
<file path=[Content_Types].xml><?xml version="1.0" encoding="utf-8"?>
<Types xmlns="http://schemas.openxmlformats.org/package/2006/content-types">
  <Default Extension="png" ContentType="image/png"/>
  <Default Extension="wma" ContentType="audio/x-ms-wma"/>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359" r:id="rId2"/>
    <p:sldId id="361" r:id="rId3"/>
    <p:sldId id="408" r:id="rId4"/>
    <p:sldId id="409" r:id="rId5"/>
    <p:sldId id="362" r:id="rId6"/>
    <p:sldId id="364" r:id="rId7"/>
    <p:sldId id="365" r:id="rId8"/>
    <p:sldId id="379" r:id="rId9"/>
    <p:sldId id="366" r:id="rId10"/>
    <p:sldId id="367" r:id="rId11"/>
    <p:sldId id="368" r:id="rId12"/>
    <p:sldId id="369" r:id="rId13"/>
    <p:sldId id="373" r:id="rId14"/>
    <p:sldId id="378" r:id="rId15"/>
    <p:sldId id="397" r:id="rId16"/>
    <p:sldId id="398" r:id="rId17"/>
    <p:sldId id="399" r:id="rId18"/>
    <p:sldId id="370" r:id="rId19"/>
    <p:sldId id="394" r:id="rId20"/>
    <p:sldId id="377" r:id="rId21"/>
    <p:sldId id="376" r:id="rId22"/>
    <p:sldId id="390" r:id="rId23"/>
    <p:sldId id="391" r:id="rId24"/>
    <p:sldId id="395" r:id="rId25"/>
    <p:sldId id="410" r:id="rId26"/>
    <p:sldId id="396" r:id="rId27"/>
    <p:sldId id="387" r:id="rId28"/>
    <p:sldId id="382" r:id="rId29"/>
    <p:sldId id="388" r:id="rId30"/>
    <p:sldId id="389" r:id="rId31"/>
    <p:sldId id="393" r:id="rId32"/>
    <p:sldId id="386" r:id="rId33"/>
    <p:sldId id="401" r:id="rId34"/>
    <p:sldId id="402" r:id="rId35"/>
    <p:sldId id="404" r:id="rId36"/>
    <p:sldId id="405" r:id="rId37"/>
    <p:sldId id="406" r:id="rId38"/>
    <p:sldId id="403" r:id="rId39"/>
    <p:sldId id="400" r:id="rId40"/>
  </p:sldIdLst>
  <p:sldSz cx="24384000" cy="13716000"/>
  <p:notesSz cx="6858000" cy="9144000"/>
  <p:defaultTex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CCD2"/>
    <a:srgbClr val="C1D0D0"/>
    <a:srgbClr val="222222"/>
    <a:srgbClr val="D7AF36"/>
    <a:srgbClr val="ECF0F0"/>
    <a:srgbClr val="C0384F"/>
    <a:srgbClr val="D9C4B2"/>
    <a:srgbClr val="D96459"/>
    <a:srgbClr val="FF765E"/>
    <a:srgbClr val="8C4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69" autoAdjust="0"/>
    <p:restoredTop sz="96370" autoAdjust="0"/>
  </p:normalViewPr>
  <p:slideViewPr>
    <p:cSldViewPr snapToGrid="0">
      <p:cViewPr varScale="1">
        <p:scale>
          <a:sx n="57" d="100"/>
          <a:sy n="57" d="100"/>
        </p:scale>
        <p:origin x="564" y="72"/>
      </p:cViewPr>
      <p:guideLst>
        <p:guide orient="horz" pos="4320"/>
        <p:guide pos="7680"/>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442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title>
    <c:autoTitleDeleted val="0"/>
    <c:plotArea>
      <c:layout/>
      <c:barChart>
        <c:barDir val="col"/>
        <c:grouping val="clustered"/>
        <c:varyColors val="0"/>
        <c:ser>
          <c:idx val="0"/>
          <c:order val="0"/>
          <c:tx>
            <c:strRef>
              <c:f>Sheet1!$B$1</c:f>
              <c:strCache>
                <c:ptCount val="1"/>
                <c:pt idx="0">
                  <c:v>Series 1</c:v>
                </c:pt>
              </c:strCache>
            </c:strRef>
          </c:tx>
          <c:spPr>
            <a:solidFill>
              <a:srgbClr val="222222"/>
            </a:solidFill>
            <a:ln>
              <a:noFill/>
            </a:ln>
            <a:effectLst/>
          </c:spPr>
          <c:invertIfNegative val="0"/>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B75-485A-9E2A-DB083CABFEBF}"/>
            </c:ext>
          </c:extLst>
        </c:ser>
        <c:ser>
          <c:idx val="1"/>
          <c:order val="1"/>
          <c:tx>
            <c:strRef>
              <c:f>Sheet1!$C$1</c:f>
              <c:strCache>
                <c:ptCount val="1"/>
                <c:pt idx="0">
                  <c:v>Series 2</c:v>
                </c:pt>
              </c:strCache>
            </c:strRef>
          </c:tx>
          <c:spPr>
            <a:solidFill>
              <a:srgbClr val="2E3A42"/>
            </a:solidFill>
            <a:ln>
              <a:noFill/>
            </a:ln>
            <a:effectLst/>
          </c:spPr>
          <c:invertIfNegative val="0"/>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B75-485A-9E2A-DB083CABFEBF}"/>
            </c:ext>
          </c:extLst>
        </c:ser>
        <c:ser>
          <c:idx val="2"/>
          <c:order val="2"/>
          <c:tx>
            <c:strRef>
              <c:f>Sheet1!$D$1</c:f>
              <c:strCache>
                <c:ptCount val="1"/>
                <c:pt idx="0">
                  <c:v>Series 3</c:v>
                </c:pt>
              </c:strCache>
            </c:strRef>
          </c:tx>
          <c:spPr>
            <a:solidFill>
              <a:srgbClr val="C1D0D0"/>
            </a:solidFill>
            <a:ln>
              <a:noFill/>
            </a:ln>
            <a:effectLst/>
          </c:spPr>
          <c:invertIfNegative val="0"/>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B75-485A-9E2A-DB083CABFEBF}"/>
            </c:ext>
          </c:extLst>
        </c:ser>
        <c:dLbls>
          <c:showLegendKey val="0"/>
          <c:showVal val="0"/>
          <c:showCatName val="0"/>
          <c:showSerName val="0"/>
          <c:showPercent val="0"/>
          <c:showBubbleSize val="0"/>
        </c:dLbls>
        <c:gapWidth val="56"/>
        <c:axId val="261725800"/>
        <c:axId val="264849104"/>
      </c:barChart>
      <c:catAx>
        <c:axId val="2617258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64849104"/>
        <c:crosses val="autoZero"/>
        <c:auto val="1"/>
        <c:lblAlgn val="ctr"/>
        <c:lblOffset val="100"/>
        <c:noMultiLvlLbl val="0"/>
      </c:catAx>
      <c:valAx>
        <c:axId val="26484910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6172580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title>
    <c:autoTitleDeleted val="0"/>
    <c:plotArea>
      <c:layout/>
      <c:barChart>
        <c:barDir val="bar"/>
        <c:grouping val="clustered"/>
        <c:varyColors val="0"/>
        <c:ser>
          <c:idx val="0"/>
          <c:order val="0"/>
          <c:tx>
            <c:strRef>
              <c:f>Sheet1!$B$1</c:f>
              <c:strCache>
                <c:ptCount val="1"/>
                <c:pt idx="0">
                  <c:v>Series 1</c:v>
                </c:pt>
              </c:strCache>
            </c:strRef>
          </c:tx>
          <c:spPr>
            <a:solidFill>
              <a:srgbClr val="222222"/>
            </a:solidFill>
            <a:ln>
              <a:noFill/>
            </a:ln>
            <a:effectLst/>
          </c:spPr>
          <c:invertIfNegative val="0"/>
          <c:cat>
            <c:strRef>
              <c:f>Sheet1!$A$2:$A$3</c:f>
              <c:strCache>
                <c:ptCount val="2"/>
                <c:pt idx="0">
                  <c:v>Category 1</c:v>
                </c:pt>
                <c:pt idx="1">
                  <c:v>Category 2</c:v>
                </c:pt>
              </c:strCache>
            </c:strRef>
          </c:cat>
          <c:val>
            <c:numRef>
              <c:f>Sheet1!$B$2:$B$3</c:f>
              <c:numCache>
                <c:formatCode>General</c:formatCode>
                <c:ptCount val="2"/>
                <c:pt idx="0">
                  <c:v>4.3</c:v>
                </c:pt>
                <c:pt idx="1">
                  <c:v>2.5</c:v>
                </c:pt>
              </c:numCache>
            </c:numRef>
          </c:val>
          <c:extLst xmlns:c16r2="http://schemas.microsoft.com/office/drawing/2015/06/chart">
            <c:ext xmlns:c16="http://schemas.microsoft.com/office/drawing/2014/chart" uri="{C3380CC4-5D6E-409C-BE32-E72D297353CC}">
              <c16:uniqueId val="{00000000-6B75-485A-9E2A-DB083CABFEBF}"/>
            </c:ext>
          </c:extLst>
        </c:ser>
        <c:ser>
          <c:idx val="1"/>
          <c:order val="1"/>
          <c:tx>
            <c:strRef>
              <c:f>Sheet1!$C$1</c:f>
              <c:strCache>
                <c:ptCount val="1"/>
                <c:pt idx="0">
                  <c:v>Series 2</c:v>
                </c:pt>
              </c:strCache>
            </c:strRef>
          </c:tx>
          <c:spPr>
            <a:solidFill>
              <a:srgbClr val="2E3A42"/>
            </a:solidFill>
            <a:ln>
              <a:noFill/>
            </a:ln>
            <a:effectLst/>
          </c:spPr>
          <c:invertIfNegative val="0"/>
          <c:cat>
            <c:strRef>
              <c:f>Sheet1!$A$2:$A$3</c:f>
              <c:strCache>
                <c:ptCount val="2"/>
                <c:pt idx="0">
                  <c:v>Category 1</c:v>
                </c:pt>
                <c:pt idx="1">
                  <c:v>Category 2</c:v>
                </c:pt>
              </c:strCache>
            </c:strRef>
          </c:cat>
          <c:val>
            <c:numRef>
              <c:f>Sheet1!$C$2:$C$3</c:f>
              <c:numCache>
                <c:formatCode>General</c:formatCode>
                <c:ptCount val="2"/>
                <c:pt idx="0">
                  <c:v>2.4</c:v>
                </c:pt>
                <c:pt idx="1">
                  <c:v>4.4000000000000004</c:v>
                </c:pt>
              </c:numCache>
            </c:numRef>
          </c:val>
          <c:extLst xmlns:c16r2="http://schemas.microsoft.com/office/drawing/2015/06/chart">
            <c:ext xmlns:c16="http://schemas.microsoft.com/office/drawing/2014/chart" uri="{C3380CC4-5D6E-409C-BE32-E72D297353CC}">
              <c16:uniqueId val="{00000001-6B75-485A-9E2A-DB083CABFEBF}"/>
            </c:ext>
          </c:extLst>
        </c:ser>
        <c:ser>
          <c:idx val="2"/>
          <c:order val="2"/>
          <c:tx>
            <c:strRef>
              <c:f>Sheet1!$D$1</c:f>
              <c:strCache>
                <c:ptCount val="1"/>
                <c:pt idx="0">
                  <c:v>Series 3</c:v>
                </c:pt>
              </c:strCache>
            </c:strRef>
          </c:tx>
          <c:spPr>
            <a:solidFill>
              <a:srgbClr val="C1D0D0"/>
            </a:solidFill>
            <a:ln>
              <a:noFill/>
            </a:ln>
            <a:effectLst/>
          </c:spPr>
          <c:invertIfNegative val="0"/>
          <c:cat>
            <c:strRef>
              <c:f>Sheet1!$A$2:$A$3</c:f>
              <c:strCache>
                <c:ptCount val="2"/>
                <c:pt idx="0">
                  <c:v>Category 1</c:v>
                </c:pt>
                <c:pt idx="1">
                  <c:v>Category 2</c:v>
                </c:pt>
              </c:strCache>
            </c:strRef>
          </c:cat>
          <c:val>
            <c:numRef>
              <c:f>Sheet1!$D$2:$D$3</c:f>
              <c:numCache>
                <c:formatCode>General</c:formatCode>
                <c:ptCount val="2"/>
                <c:pt idx="0">
                  <c:v>2</c:v>
                </c:pt>
                <c:pt idx="1">
                  <c:v>2</c:v>
                </c:pt>
              </c:numCache>
            </c:numRef>
          </c:val>
          <c:extLst xmlns:c16r2="http://schemas.microsoft.com/office/drawing/2015/06/chart">
            <c:ext xmlns:c16="http://schemas.microsoft.com/office/drawing/2014/chart" uri="{C3380CC4-5D6E-409C-BE32-E72D297353CC}">
              <c16:uniqueId val="{00000002-6B75-485A-9E2A-DB083CABFEBF}"/>
            </c:ext>
          </c:extLst>
        </c:ser>
        <c:dLbls>
          <c:showLegendKey val="0"/>
          <c:showVal val="0"/>
          <c:showCatName val="0"/>
          <c:showSerName val="0"/>
          <c:showPercent val="0"/>
          <c:showBubbleSize val="0"/>
        </c:dLbls>
        <c:gapWidth val="186"/>
        <c:overlap val="-36"/>
        <c:axId val="264965808"/>
        <c:axId val="263079792"/>
      </c:barChart>
      <c:catAx>
        <c:axId val="264965808"/>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63079792"/>
        <c:crosses val="autoZero"/>
        <c:auto val="1"/>
        <c:lblAlgn val="ctr"/>
        <c:lblOffset val="100"/>
        <c:noMultiLvlLbl val="0"/>
      </c:catAx>
      <c:valAx>
        <c:axId val="263079792"/>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6496580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title>
    <c:autoTitleDeleted val="0"/>
    <c:plotArea>
      <c:layout/>
      <c:areaChart>
        <c:grouping val="standard"/>
        <c:varyColors val="0"/>
        <c:ser>
          <c:idx val="0"/>
          <c:order val="0"/>
          <c:tx>
            <c:strRef>
              <c:f>Sheet1!$B$1</c:f>
              <c:strCache>
                <c:ptCount val="1"/>
                <c:pt idx="0">
                  <c:v>Series 1</c:v>
                </c:pt>
              </c:strCache>
            </c:strRef>
          </c:tx>
          <c:spPr>
            <a:solidFill>
              <a:srgbClr val="222222"/>
            </a:solidFill>
            <a:ln>
              <a:noFill/>
            </a:ln>
            <a:effectLst/>
          </c:spPr>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B75-485A-9E2A-DB083CABFEBF}"/>
            </c:ext>
          </c:extLst>
        </c:ser>
        <c:ser>
          <c:idx val="1"/>
          <c:order val="1"/>
          <c:tx>
            <c:strRef>
              <c:f>Sheet1!$C$1</c:f>
              <c:strCache>
                <c:ptCount val="1"/>
                <c:pt idx="0">
                  <c:v>Series 2</c:v>
                </c:pt>
              </c:strCache>
            </c:strRef>
          </c:tx>
          <c:spPr>
            <a:solidFill>
              <a:srgbClr val="C1D0D0"/>
            </a:solidFill>
            <a:ln>
              <a:noFill/>
            </a:ln>
            <a:effectLst/>
          </c:spPr>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B75-485A-9E2A-DB083CABFEBF}"/>
            </c:ext>
          </c:extLst>
        </c:ser>
        <c:ser>
          <c:idx val="2"/>
          <c:order val="2"/>
          <c:tx>
            <c:strRef>
              <c:f>Sheet1!$D$1</c:f>
              <c:strCache>
                <c:ptCount val="1"/>
                <c:pt idx="0">
                  <c:v>Series 3</c:v>
                </c:pt>
              </c:strCache>
            </c:strRef>
          </c:tx>
          <c:spPr>
            <a:solidFill>
              <a:srgbClr val="2E3A42"/>
            </a:solidFill>
            <a:ln>
              <a:noFill/>
            </a:ln>
            <a:effectLst/>
          </c:spPr>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B75-485A-9E2A-DB083CABFEBF}"/>
            </c:ext>
          </c:extLst>
        </c:ser>
        <c:dLbls>
          <c:showLegendKey val="0"/>
          <c:showVal val="0"/>
          <c:showCatName val="0"/>
          <c:showSerName val="0"/>
          <c:showPercent val="0"/>
          <c:showBubbleSize val="0"/>
        </c:dLbls>
        <c:axId val="261252408"/>
        <c:axId val="261252800"/>
      </c:areaChart>
      <c:catAx>
        <c:axId val="2612524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61252800"/>
        <c:crosses val="autoZero"/>
        <c:auto val="1"/>
        <c:lblAlgn val="ctr"/>
        <c:lblOffset val="100"/>
        <c:noMultiLvlLbl val="0"/>
      </c:catAx>
      <c:valAx>
        <c:axId val="261252800"/>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61252408"/>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title>
    <c:autoTitleDeleted val="0"/>
    <c:plotArea>
      <c:layout/>
      <c:doughnutChart>
        <c:varyColors val="1"/>
        <c:ser>
          <c:idx val="0"/>
          <c:order val="0"/>
          <c:tx>
            <c:strRef>
              <c:f>Sheet1!$B$1</c:f>
              <c:strCache>
                <c:ptCount val="1"/>
                <c:pt idx="0">
                  <c:v>Series 1</c:v>
                </c:pt>
              </c:strCache>
            </c:strRef>
          </c:tx>
          <c:spPr>
            <a:solidFill>
              <a:srgbClr val="222222"/>
            </a:solidFill>
          </c:spPr>
          <c:dPt>
            <c:idx val="0"/>
            <c:bubble3D val="0"/>
            <c:spPr>
              <a:solidFill>
                <a:srgbClr val="C1D0D0"/>
              </a:solidFill>
              <a:ln>
                <a:noFill/>
              </a:ln>
              <a:effectLst/>
            </c:spPr>
            <c:extLst xmlns:c16r2="http://schemas.microsoft.com/office/drawing/2015/06/chart">
              <c:ext xmlns:c16="http://schemas.microsoft.com/office/drawing/2014/chart" uri="{C3380CC4-5D6E-409C-BE32-E72D297353CC}">
                <c16:uniqueId val="{00000000-1D2F-4FCC-BA88-E59185C00718}"/>
              </c:ext>
            </c:extLst>
          </c:dPt>
          <c:dPt>
            <c:idx val="1"/>
            <c:bubble3D val="0"/>
            <c:spPr>
              <a:solidFill>
                <a:srgbClr val="F0CCD2"/>
              </a:solidFill>
              <a:ln>
                <a:noFill/>
              </a:ln>
              <a:effectLst/>
            </c:spPr>
            <c:extLst xmlns:c16r2="http://schemas.microsoft.com/office/drawing/2015/06/chart">
              <c:ext xmlns:c16="http://schemas.microsoft.com/office/drawing/2014/chart" uri="{C3380CC4-5D6E-409C-BE32-E72D297353CC}">
                <c16:uniqueId val="{00000001-1D2F-4FCC-BA88-E59185C00718}"/>
              </c:ext>
            </c:extLst>
          </c:dPt>
          <c:dPt>
            <c:idx val="2"/>
            <c:bubble3D val="0"/>
            <c:spPr>
              <a:solidFill>
                <a:schemeClr val="tx1">
                  <a:lumMod val="75000"/>
                  <a:lumOff val="25000"/>
                </a:schemeClr>
              </a:solidFill>
              <a:ln>
                <a:noFill/>
              </a:ln>
              <a:effectLst/>
            </c:spPr>
            <c:extLst xmlns:c16r2="http://schemas.microsoft.com/office/drawing/2015/06/chart">
              <c:ext xmlns:c16="http://schemas.microsoft.com/office/drawing/2014/chart" uri="{C3380CC4-5D6E-409C-BE32-E72D297353CC}">
                <c16:uniqueId val="{00000002-1D2F-4FCC-BA88-E59185C00718}"/>
              </c:ext>
            </c:extLst>
          </c:dPt>
          <c:cat>
            <c:strRef>
              <c:f>Sheet1!$A$2:$A$4</c:f>
              <c:strCache>
                <c:ptCount val="3"/>
                <c:pt idx="0">
                  <c:v>Category 1</c:v>
                </c:pt>
                <c:pt idx="1">
                  <c:v>Category 2</c:v>
                </c:pt>
                <c:pt idx="2">
                  <c:v>Category 3</c:v>
                </c:pt>
              </c:strCache>
            </c:strRef>
          </c:cat>
          <c:val>
            <c:numRef>
              <c:f>Sheet1!$B$2:$B$4</c:f>
              <c:numCache>
                <c:formatCode>General</c:formatCode>
                <c:ptCount val="3"/>
                <c:pt idx="0">
                  <c:v>60</c:v>
                </c:pt>
                <c:pt idx="1">
                  <c:v>15</c:v>
                </c:pt>
                <c:pt idx="2">
                  <c:v>25</c:v>
                </c:pt>
              </c:numCache>
            </c:numRef>
          </c:val>
          <c:extLst xmlns:c16r2="http://schemas.microsoft.com/office/drawing/2015/06/chart">
            <c:ext xmlns:c16="http://schemas.microsoft.com/office/drawing/2014/chart" uri="{C3380CC4-5D6E-409C-BE32-E72D297353CC}">
              <c16:uniqueId val="{00000000-6B75-485A-9E2A-DB083CABFEBF}"/>
            </c:ext>
          </c:extLst>
        </c:ser>
        <c:dLbls>
          <c:showLegendKey val="0"/>
          <c:showVal val="0"/>
          <c:showCatName val="0"/>
          <c:showSerName val="0"/>
          <c:showPercent val="0"/>
          <c:showBubbleSize val="0"/>
          <c:showLeaderLines val="1"/>
        </c:dLbls>
        <c:firstSliceAng val="144"/>
        <c:holeSize val="71"/>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title>
    <c:autoTitleDeleted val="0"/>
    <c:plotArea>
      <c:layout/>
      <c:doughnutChart>
        <c:varyColors val="1"/>
        <c:ser>
          <c:idx val="0"/>
          <c:order val="0"/>
          <c:tx>
            <c:strRef>
              <c:f>Sheet1!$B$1</c:f>
              <c:strCache>
                <c:ptCount val="1"/>
                <c:pt idx="0">
                  <c:v>Series 1</c:v>
                </c:pt>
              </c:strCache>
            </c:strRef>
          </c:tx>
          <c:spPr>
            <a:solidFill>
              <a:srgbClr val="222222"/>
            </a:solidFill>
          </c:spPr>
          <c:dPt>
            <c:idx val="0"/>
            <c:bubble3D val="0"/>
            <c:spPr>
              <a:solidFill>
                <a:srgbClr val="C1D0D0"/>
              </a:solidFill>
              <a:ln>
                <a:noFill/>
              </a:ln>
              <a:effectLst/>
            </c:spPr>
            <c:extLst xmlns:c16r2="http://schemas.microsoft.com/office/drawing/2015/06/chart">
              <c:ext xmlns:c16="http://schemas.microsoft.com/office/drawing/2014/chart" uri="{C3380CC4-5D6E-409C-BE32-E72D297353CC}">
                <c16:uniqueId val="{00000000-1D2F-4FCC-BA88-E59185C00718}"/>
              </c:ext>
            </c:extLst>
          </c:dPt>
          <c:dPt>
            <c:idx val="1"/>
            <c:bubble3D val="0"/>
            <c:spPr>
              <a:solidFill>
                <a:srgbClr val="F0CCD2"/>
              </a:solidFill>
              <a:ln>
                <a:noFill/>
              </a:ln>
              <a:effectLst/>
            </c:spPr>
            <c:extLst xmlns:c16r2="http://schemas.microsoft.com/office/drawing/2015/06/chart">
              <c:ext xmlns:c16="http://schemas.microsoft.com/office/drawing/2014/chart" uri="{C3380CC4-5D6E-409C-BE32-E72D297353CC}">
                <c16:uniqueId val="{00000001-1D2F-4FCC-BA88-E59185C00718}"/>
              </c:ext>
            </c:extLst>
          </c:dPt>
          <c:dPt>
            <c:idx val="2"/>
            <c:bubble3D val="0"/>
            <c:spPr>
              <a:solidFill>
                <a:schemeClr val="tx1">
                  <a:lumMod val="75000"/>
                  <a:lumOff val="25000"/>
                </a:schemeClr>
              </a:solidFill>
              <a:ln>
                <a:noFill/>
              </a:ln>
              <a:effectLst/>
            </c:spPr>
            <c:extLst xmlns:c16r2="http://schemas.microsoft.com/office/drawing/2015/06/chart">
              <c:ext xmlns:c16="http://schemas.microsoft.com/office/drawing/2014/chart" uri="{C3380CC4-5D6E-409C-BE32-E72D297353CC}">
                <c16:uniqueId val="{00000002-1D2F-4FCC-BA88-E59185C00718}"/>
              </c:ext>
            </c:extLst>
          </c:dPt>
          <c:cat>
            <c:strRef>
              <c:f>Sheet1!$A$2:$A$4</c:f>
              <c:strCache>
                <c:ptCount val="3"/>
                <c:pt idx="0">
                  <c:v>Category 1</c:v>
                </c:pt>
                <c:pt idx="1">
                  <c:v>Category 2</c:v>
                </c:pt>
                <c:pt idx="2">
                  <c:v>Category 3</c:v>
                </c:pt>
              </c:strCache>
            </c:strRef>
          </c:cat>
          <c:val>
            <c:numRef>
              <c:f>Sheet1!$B$2:$B$4</c:f>
              <c:numCache>
                <c:formatCode>General</c:formatCode>
                <c:ptCount val="3"/>
                <c:pt idx="0">
                  <c:v>60</c:v>
                </c:pt>
                <c:pt idx="1">
                  <c:v>15</c:v>
                </c:pt>
                <c:pt idx="2">
                  <c:v>25</c:v>
                </c:pt>
              </c:numCache>
            </c:numRef>
          </c:val>
          <c:extLst xmlns:c16r2="http://schemas.microsoft.com/office/drawing/2015/06/chart">
            <c:ext xmlns:c16="http://schemas.microsoft.com/office/drawing/2014/chart" uri="{C3380CC4-5D6E-409C-BE32-E72D297353CC}">
              <c16:uniqueId val="{00000000-6B75-485A-9E2A-DB083CABFEBF}"/>
            </c:ext>
          </c:extLst>
        </c:ser>
        <c:dLbls>
          <c:showLegendKey val="0"/>
          <c:showVal val="0"/>
          <c:showCatName val="0"/>
          <c:showSerName val="0"/>
          <c:showPercent val="0"/>
          <c:showBubbleSize val="0"/>
          <c:showLeaderLines val="1"/>
        </c:dLbls>
        <c:firstSliceAng val="144"/>
        <c:holeSize val="71"/>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title>
    <c:autoTitleDeleted val="0"/>
    <c:plotArea>
      <c:layout/>
      <c:doughnutChart>
        <c:varyColors val="1"/>
        <c:ser>
          <c:idx val="0"/>
          <c:order val="0"/>
          <c:tx>
            <c:strRef>
              <c:f>Sheet1!$B$1</c:f>
              <c:strCache>
                <c:ptCount val="1"/>
                <c:pt idx="0">
                  <c:v>Series 1</c:v>
                </c:pt>
              </c:strCache>
            </c:strRef>
          </c:tx>
          <c:spPr>
            <a:solidFill>
              <a:srgbClr val="222222"/>
            </a:solidFill>
          </c:spPr>
          <c:dPt>
            <c:idx val="0"/>
            <c:bubble3D val="0"/>
            <c:spPr>
              <a:solidFill>
                <a:srgbClr val="F0CCD2"/>
              </a:solidFill>
              <a:ln>
                <a:noFill/>
              </a:ln>
              <a:effectLst/>
            </c:spPr>
            <c:extLst xmlns:c16r2="http://schemas.microsoft.com/office/drawing/2015/06/chart">
              <c:ext xmlns:c16="http://schemas.microsoft.com/office/drawing/2014/chart" uri="{C3380CC4-5D6E-409C-BE32-E72D297353CC}">
                <c16:uniqueId val="{00000000-1D2F-4FCC-BA88-E59185C00718}"/>
              </c:ext>
            </c:extLst>
          </c:dPt>
          <c:dPt>
            <c:idx val="1"/>
            <c:bubble3D val="0"/>
            <c:spPr>
              <a:solidFill>
                <a:srgbClr val="C1D0D0"/>
              </a:solidFill>
              <a:ln>
                <a:noFill/>
              </a:ln>
              <a:effectLst/>
            </c:spPr>
            <c:extLst xmlns:c16r2="http://schemas.microsoft.com/office/drawing/2015/06/chart">
              <c:ext xmlns:c16="http://schemas.microsoft.com/office/drawing/2014/chart" uri="{C3380CC4-5D6E-409C-BE32-E72D297353CC}">
                <c16:uniqueId val="{00000001-1D2F-4FCC-BA88-E59185C00718}"/>
              </c:ext>
            </c:extLst>
          </c:dPt>
          <c:dPt>
            <c:idx val="2"/>
            <c:bubble3D val="0"/>
            <c:spPr>
              <a:solidFill>
                <a:schemeClr val="tx1">
                  <a:lumMod val="75000"/>
                  <a:lumOff val="25000"/>
                </a:schemeClr>
              </a:solidFill>
              <a:ln>
                <a:noFill/>
              </a:ln>
              <a:effectLst/>
            </c:spPr>
            <c:extLst xmlns:c16r2="http://schemas.microsoft.com/office/drawing/2015/06/chart">
              <c:ext xmlns:c16="http://schemas.microsoft.com/office/drawing/2014/chart" uri="{C3380CC4-5D6E-409C-BE32-E72D297353CC}">
                <c16:uniqueId val="{00000002-1D2F-4FCC-BA88-E59185C00718}"/>
              </c:ext>
            </c:extLst>
          </c:dPt>
          <c:cat>
            <c:strRef>
              <c:f>Sheet1!$A$2:$A$4</c:f>
              <c:strCache>
                <c:ptCount val="3"/>
                <c:pt idx="0">
                  <c:v>Category 1</c:v>
                </c:pt>
                <c:pt idx="1">
                  <c:v>Category 2</c:v>
                </c:pt>
                <c:pt idx="2">
                  <c:v>Category 3</c:v>
                </c:pt>
              </c:strCache>
            </c:strRef>
          </c:cat>
          <c:val>
            <c:numRef>
              <c:f>Sheet1!$B$2:$B$4</c:f>
              <c:numCache>
                <c:formatCode>General</c:formatCode>
                <c:ptCount val="3"/>
                <c:pt idx="0">
                  <c:v>30</c:v>
                </c:pt>
                <c:pt idx="1">
                  <c:v>20</c:v>
                </c:pt>
                <c:pt idx="2">
                  <c:v>50</c:v>
                </c:pt>
              </c:numCache>
            </c:numRef>
          </c:val>
          <c:extLst xmlns:c16r2="http://schemas.microsoft.com/office/drawing/2015/06/chart">
            <c:ext xmlns:c16="http://schemas.microsoft.com/office/drawing/2014/chart" uri="{C3380CC4-5D6E-409C-BE32-E72D297353CC}">
              <c16:uniqueId val="{00000000-6B75-485A-9E2A-DB083CABFEBF}"/>
            </c:ext>
          </c:extLst>
        </c:ser>
        <c:dLbls>
          <c:showLegendKey val="0"/>
          <c:showVal val="0"/>
          <c:showCatName val="0"/>
          <c:showSerName val="0"/>
          <c:showPercent val="0"/>
          <c:showBubbleSize val="0"/>
          <c:showLeaderLines val="1"/>
        </c:dLbls>
        <c:firstSliceAng val="360"/>
        <c:holeSize val="71"/>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title>
    <c:autoTitleDeleted val="0"/>
    <c:plotArea>
      <c:layout/>
      <c:doughnutChart>
        <c:varyColors val="1"/>
        <c:ser>
          <c:idx val="0"/>
          <c:order val="0"/>
          <c:tx>
            <c:strRef>
              <c:f>Sheet1!$B$1</c:f>
              <c:strCache>
                <c:ptCount val="1"/>
                <c:pt idx="0">
                  <c:v>Series 1</c:v>
                </c:pt>
              </c:strCache>
            </c:strRef>
          </c:tx>
          <c:spPr>
            <a:solidFill>
              <a:srgbClr val="222222"/>
            </a:solidFill>
          </c:spPr>
          <c:dPt>
            <c:idx val="0"/>
            <c:bubble3D val="0"/>
            <c:spPr>
              <a:solidFill>
                <a:srgbClr val="F0CCD2"/>
              </a:solidFill>
              <a:ln>
                <a:noFill/>
              </a:ln>
              <a:effectLst/>
            </c:spPr>
            <c:extLst xmlns:c16r2="http://schemas.microsoft.com/office/drawing/2015/06/chart">
              <c:ext xmlns:c16="http://schemas.microsoft.com/office/drawing/2014/chart" uri="{C3380CC4-5D6E-409C-BE32-E72D297353CC}">
                <c16:uniqueId val="{00000000-1D2F-4FCC-BA88-E59185C00718}"/>
              </c:ext>
            </c:extLst>
          </c:dPt>
          <c:dPt>
            <c:idx val="1"/>
            <c:bubble3D val="0"/>
            <c:spPr>
              <a:solidFill>
                <a:srgbClr val="C1D0D0"/>
              </a:solidFill>
              <a:ln>
                <a:noFill/>
              </a:ln>
              <a:effectLst/>
            </c:spPr>
            <c:extLst xmlns:c16r2="http://schemas.microsoft.com/office/drawing/2015/06/chart">
              <c:ext xmlns:c16="http://schemas.microsoft.com/office/drawing/2014/chart" uri="{C3380CC4-5D6E-409C-BE32-E72D297353CC}">
                <c16:uniqueId val="{00000001-1D2F-4FCC-BA88-E59185C00718}"/>
              </c:ext>
            </c:extLst>
          </c:dPt>
          <c:dPt>
            <c:idx val="2"/>
            <c:bubble3D val="0"/>
            <c:spPr>
              <a:solidFill>
                <a:schemeClr val="tx1">
                  <a:lumMod val="75000"/>
                  <a:lumOff val="25000"/>
                </a:schemeClr>
              </a:solidFill>
              <a:ln>
                <a:noFill/>
              </a:ln>
              <a:effectLst/>
            </c:spPr>
            <c:extLst xmlns:c16r2="http://schemas.microsoft.com/office/drawing/2015/06/chart">
              <c:ext xmlns:c16="http://schemas.microsoft.com/office/drawing/2014/chart" uri="{C3380CC4-5D6E-409C-BE32-E72D297353CC}">
                <c16:uniqueId val="{00000002-1D2F-4FCC-BA88-E59185C00718}"/>
              </c:ext>
            </c:extLst>
          </c:dPt>
          <c:cat>
            <c:strRef>
              <c:f>Sheet1!$A$2:$A$4</c:f>
              <c:strCache>
                <c:ptCount val="3"/>
                <c:pt idx="0">
                  <c:v>Category 1</c:v>
                </c:pt>
                <c:pt idx="1">
                  <c:v>Category 2</c:v>
                </c:pt>
                <c:pt idx="2">
                  <c:v>Category 3</c:v>
                </c:pt>
              </c:strCache>
            </c:strRef>
          </c:cat>
          <c:val>
            <c:numRef>
              <c:f>Sheet1!$B$2:$B$4</c:f>
              <c:numCache>
                <c:formatCode>General</c:formatCode>
                <c:ptCount val="3"/>
                <c:pt idx="0">
                  <c:v>30</c:v>
                </c:pt>
                <c:pt idx="1">
                  <c:v>45</c:v>
                </c:pt>
                <c:pt idx="2">
                  <c:v>25</c:v>
                </c:pt>
              </c:numCache>
            </c:numRef>
          </c:val>
          <c:extLst xmlns:c16r2="http://schemas.microsoft.com/office/drawing/2015/06/chart">
            <c:ext xmlns:c16="http://schemas.microsoft.com/office/drawing/2014/chart" uri="{C3380CC4-5D6E-409C-BE32-E72D297353CC}">
              <c16:uniqueId val="{00000000-6B75-485A-9E2A-DB083CABFEBF}"/>
            </c:ext>
          </c:extLst>
        </c:ser>
        <c:dLbls>
          <c:showLegendKey val="0"/>
          <c:showVal val="0"/>
          <c:showCatName val="0"/>
          <c:showSerName val="0"/>
          <c:showPercent val="0"/>
          <c:showBubbleSize val="0"/>
          <c:showLeaderLines val="1"/>
        </c:dLbls>
        <c:firstSliceAng val="90"/>
        <c:holeSize val="71"/>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title>
    <c:autoTitleDeleted val="0"/>
    <c:plotArea>
      <c:layout/>
      <c:pieChart>
        <c:varyColors val="1"/>
        <c:ser>
          <c:idx val="0"/>
          <c:order val="0"/>
          <c:tx>
            <c:strRef>
              <c:f>Sheet1!$B$1</c:f>
              <c:strCache>
                <c:ptCount val="1"/>
                <c:pt idx="0">
                  <c:v>Series 1</c:v>
                </c:pt>
              </c:strCache>
            </c:strRef>
          </c:tx>
          <c:spPr>
            <a:solidFill>
              <a:srgbClr val="222222"/>
            </a:solidFill>
            <a:ln>
              <a:noFill/>
            </a:ln>
          </c:spPr>
          <c:explosion val="4"/>
          <c:dPt>
            <c:idx val="0"/>
            <c:bubble3D val="0"/>
            <c:spPr>
              <a:solidFill>
                <a:srgbClr val="222222"/>
              </a:solidFill>
              <a:ln>
                <a:noFill/>
              </a:ln>
              <a:effectLst/>
            </c:spPr>
            <c:extLst xmlns:c16r2="http://schemas.microsoft.com/office/drawing/2015/06/chart">
              <c:ext xmlns:c16="http://schemas.microsoft.com/office/drawing/2014/chart" uri="{C3380CC4-5D6E-409C-BE32-E72D297353CC}">
                <c16:uniqueId val="{00000001-F5C3-46B0-9CFD-E10596510011}"/>
              </c:ext>
            </c:extLst>
          </c:dPt>
          <c:dPt>
            <c:idx val="1"/>
            <c:bubble3D val="0"/>
            <c:spPr>
              <a:solidFill>
                <a:srgbClr val="C1D0D0"/>
              </a:solidFill>
              <a:ln>
                <a:noFill/>
              </a:ln>
              <a:effectLst/>
            </c:spPr>
            <c:extLst xmlns:c16r2="http://schemas.microsoft.com/office/drawing/2015/06/chart">
              <c:ext xmlns:c16="http://schemas.microsoft.com/office/drawing/2014/chart" uri="{C3380CC4-5D6E-409C-BE32-E72D297353CC}">
                <c16:uniqueId val="{00000000-1485-4B31-956E-D42D35A13F69}"/>
              </c:ext>
            </c:extLst>
          </c:dPt>
          <c:dPt>
            <c:idx val="2"/>
            <c:bubble3D val="0"/>
            <c:spPr>
              <a:solidFill>
                <a:srgbClr val="2E3A42"/>
              </a:solidFill>
              <a:ln>
                <a:noFill/>
              </a:ln>
              <a:effectLst/>
            </c:spPr>
            <c:extLst xmlns:c16r2="http://schemas.microsoft.com/office/drawing/2015/06/chart">
              <c:ext xmlns:c16="http://schemas.microsoft.com/office/drawing/2014/chart" uri="{C3380CC4-5D6E-409C-BE32-E72D297353CC}">
                <c16:uniqueId val="{00000001-1485-4B31-956E-D42D35A13F69}"/>
              </c:ext>
            </c:extLst>
          </c:dPt>
          <c:dLbls>
            <c:dLbl>
              <c:idx val="2"/>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1485-4B31-956E-D42D35A13F69}"/>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Sheet1!$A$2:$A$3</c:f>
              <c:strCache>
                <c:ptCount val="2"/>
                <c:pt idx="0">
                  <c:v>Category 1</c:v>
                </c:pt>
                <c:pt idx="1">
                  <c:v>Category 2</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0-6B75-485A-9E2A-DB083CABFEBF}"/>
            </c:ext>
          </c:extLst>
        </c:ser>
        <c:ser>
          <c:idx val="1"/>
          <c:order val="1"/>
          <c:tx>
            <c:strRef>
              <c:f>Sheet1!$C$1</c:f>
              <c:strCache>
                <c:ptCount val="1"/>
                <c:pt idx="0">
                  <c:v>Series 2</c:v>
                </c:pt>
              </c:strCache>
            </c:strRef>
          </c:tx>
          <c:spPr>
            <a:solidFill>
              <a:srgbClr val="2E3A42"/>
            </a:solidFill>
          </c:spPr>
          <c:dPt>
            <c:idx val="0"/>
            <c:bubble3D val="0"/>
            <c:spPr>
              <a:solidFill>
                <a:srgbClr val="2E3A42"/>
              </a:solidFill>
              <a:ln>
                <a:noFill/>
              </a:ln>
              <a:effectLst/>
            </c:spPr>
            <c:extLst xmlns:c16r2="http://schemas.microsoft.com/office/drawing/2015/06/chart">
              <c:ext xmlns:c16="http://schemas.microsoft.com/office/drawing/2014/chart" uri="{C3380CC4-5D6E-409C-BE32-E72D297353CC}">
                <c16:uniqueId val="{00000007-F5C3-46B0-9CFD-E10596510011}"/>
              </c:ext>
            </c:extLst>
          </c:dPt>
          <c:dPt>
            <c:idx val="1"/>
            <c:bubble3D val="0"/>
            <c:spPr>
              <a:solidFill>
                <a:srgbClr val="2E3A42"/>
              </a:solidFill>
              <a:ln>
                <a:noFill/>
              </a:ln>
              <a:effectLst/>
            </c:spPr>
            <c:extLst xmlns:c16r2="http://schemas.microsoft.com/office/drawing/2015/06/chart">
              <c:ext xmlns:c16="http://schemas.microsoft.com/office/drawing/2014/chart" uri="{C3380CC4-5D6E-409C-BE32-E72D297353CC}">
                <c16:uniqueId val="{00000009-F5C3-46B0-9CFD-E10596510011}"/>
              </c:ext>
            </c:extLst>
          </c:dPt>
          <c:cat>
            <c:strRef>
              <c:f>Sheet1!$A$2:$A$3</c:f>
              <c:strCache>
                <c:ptCount val="2"/>
                <c:pt idx="0">
                  <c:v>Category 1</c:v>
                </c:pt>
                <c:pt idx="1">
                  <c:v>Category 2</c:v>
                </c:pt>
              </c:strCache>
            </c:strRef>
          </c:cat>
          <c:val>
            <c:numRef>
              <c:f>Sheet1!$C$2:$C$3</c:f>
              <c:numCache>
                <c:formatCode>General</c:formatCode>
                <c:ptCount val="2"/>
                <c:pt idx="0">
                  <c:v>2.4</c:v>
                </c:pt>
                <c:pt idx="1">
                  <c:v>4.4000000000000004</c:v>
                </c:pt>
              </c:numCache>
            </c:numRef>
          </c:val>
          <c:extLst xmlns:c16r2="http://schemas.microsoft.com/office/drawing/2015/06/chart">
            <c:ext xmlns:c16="http://schemas.microsoft.com/office/drawing/2014/chart" uri="{C3380CC4-5D6E-409C-BE32-E72D297353CC}">
              <c16:uniqueId val="{00000001-6B75-485A-9E2A-DB083CABFEBF}"/>
            </c:ext>
          </c:extLst>
        </c:ser>
        <c:ser>
          <c:idx val="2"/>
          <c:order val="2"/>
          <c:tx>
            <c:strRef>
              <c:f>Sheet1!$D$1</c:f>
              <c:strCache>
                <c:ptCount val="1"/>
                <c:pt idx="0">
                  <c:v>Series 3</c:v>
                </c:pt>
              </c:strCache>
            </c:strRef>
          </c:tx>
          <c:spPr>
            <a:solidFill>
              <a:srgbClr val="D7AF36"/>
            </a:solidFill>
          </c:spPr>
          <c:dPt>
            <c:idx val="0"/>
            <c:bubble3D val="0"/>
            <c:spPr>
              <a:solidFill>
                <a:srgbClr val="D7AF36"/>
              </a:solidFill>
              <a:ln>
                <a:noFill/>
              </a:ln>
              <a:effectLst/>
            </c:spPr>
            <c:extLst xmlns:c16r2="http://schemas.microsoft.com/office/drawing/2015/06/chart">
              <c:ext xmlns:c16="http://schemas.microsoft.com/office/drawing/2014/chart" uri="{C3380CC4-5D6E-409C-BE32-E72D297353CC}">
                <c16:uniqueId val="{0000000B-F5C3-46B0-9CFD-E10596510011}"/>
              </c:ext>
            </c:extLst>
          </c:dPt>
          <c:dPt>
            <c:idx val="1"/>
            <c:bubble3D val="0"/>
            <c:spPr>
              <a:solidFill>
                <a:srgbClr val="D7AF36"/>
              </a:solidFill>
              <a:ln>
                <a:noFill/>
              </a:ln>
              <a:effectLst/>
            </c:spPr>
            <c:extLst xmlns:c16r2="http://schemas.microsoft.com/office/drawing/2015/06/chart">
              <c:ext xmlns:c16="http://schemas.microsoft.com/office/drawing/2014/chart" uri="{C3380CC4-5D6E-409C-BE32-E72D297353CC}">
                <c16:uniqueId val="{0000000D-F5C3-46B0-9CFD-E10596510011}"/>
              </c:ext>
            </c:extLst>
          </c:dPt>
          <c:cat>
            <c:strRef>
              <c:f>Sheet1!$A$2:$A$3</c:f>
              <c:strCache>
                <c:ptCount val="2"/>
                <c:pt idx="0">
                  <c:v>Category 1</c:v>
                </c:pt>
                <c:pt idx="1">
                  <c:v>Category 2</c:v>
                </c:pt>
              </c:strCache>
            </c:strRef>
          </c:cat>
          <c:val>
            <c:numRef>
              <c:f>Sheet1!$D$2:$D$3</c:f>
              <c:numCache>
                <c:formatCode>General</c:formatCode>
                <c:ptCount val="2"/>
                <c:pt idx="0">
                  <c:v>2</c:v>
                </c:pt>
                <c:pt idx="1">
                  <c:v>2</c:v>
                </c:pt>
              </c:numCache>
            </c:numRef>
          </c:val>
          <c:extLst xmlns:c16r2="http://schemas.microsoft.com/office/drawing/2015/06/chart">
            <c:ext xmlns:c16="http://schemas.microsoft.com/office/drawing/2014/chart" uri="{C3380CC4-5D6E-409C-BE32-E72D297353CC}">
              <c16:uniqueId val="{00000002-6B75-485A-9E2A-DB083CABFEB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051A69-C562-4FC5-92DC-994CDC1376A2}" type="datetimeFigureOut">
              <a:rPr lang="en-US" smtClean="0"/>
              <a:pPr/>
              <a:t>6/12/2017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747B73-6B03-4EF3-AD40-683CE00DABF6}" type="slidenum">
              <a:rPr lang="en-US" smtClean="0"/>
              <a:pPr/>
              <a:t>‹#›</a:t>
            </a:fld>
            <a:endParaRPr lang="en-US"/>
          </a:p>
        </p:txBody>
      </p:sp>
    </p:spTree>
    <p:extLst>
      <p:ext uri="{BB962C8B-B14F-4D97-AF65-F5344CB8AC3E}">
        <p14:creationId xmlns:p14="http://schemas.microsoft.com/office/powerpoint/2010/main" val="1300632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efault Layout">
    <p:spTree>
      <p:nvGrpSpPr>
        <p:cNvPr id="1" name=""/>
        <p:cNvGrpSpPr/>
        <p:nvPr/>
      </p:nvGrpSpPr>
      <p:grpSpPr>
        <a:xfrm>
          <a:off x="0" y="0"/>
          <a:ext cx="0" cy="0"/>
          <a:chOff x="0" y="0"/>
          <a:chExt cx="0" cy="0"/>
        </a:xfrm>
      </p:grpSpPr>
      <p:sp>
        <p:nvSpPr>
          <p:cNvPr id="9" name="Rectangle 8"/>
          <p:cNvSpPr/>
          <p:nvPr userDrawn="1"/>
        </p:nvSpPr>
        <p:spPr>
          <a:xfrm>
            <a:off x="813140" y="838201"/>
            <a:ext cx="22732660" cy="12017028"/>
          </a:xfrm>
          <a:prstGeom prst="rect">
            <a:avLst/>
          </a:prstGeom>
          <a:noFill/>
          <a:ln w="50800">
            <a:solidFill>
              <a:srgbClr val="D7AF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Shape 221"/>
          <p:cNvSpPr/>
          <p:nvPr userDrawn="1"/>
        </p:nvSpPr>
        <p:spPr>
          <a:xfrm>
            <a:off x="11177262" y="12602551"/>
            <a:ext cx="2029476" cy="523216"/>
          </a:xfrm>
          <a:prstGeom prst="rect">
            <a:avLst/>
          </a:prstGeom>
          <a:solidFill>
            <a:schemeClr val="bg1"/>
          </a:solidFill>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tr-TR" b="1" spc="600" dirty="0">
                <a:solidFill>
                  <a:srgbClr val="D7AF36"/>
                </a:solidFill>
                <a:latin typeface="Playfair Display SC" panose="00000500000000000000" pitchFamily="2" charset="-94"/>
              </a:rPr>
              <a:t>rhea</a:t>
            </a:r>
            <a:endParaRPr b="1" spc="600" dirty="0">
              <a:solidFill>
                <a:srgbClr val="D7AF36"/>
              </a:solidFill>
              <a:latin typeface="Playfair Display SC" panose="00000500000000000000" pitchFamily="2" charset="-94"/>
            </a:endParaRPr>
          </a:p>
        </p:txBody>
      </p:sp>
    </p:spTree>
    <p:extLst>
      <p:ext uri="{BB962C8B-B14F-4D97-AF65-F5344CB8AC3E}">
        <p14:creationId xmlns:p14="http://schemas.microsoft.com/office/powerpoint/2010/main" val="3244808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6006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Default Layout">
    <p:spTree>
      <p:nvGrpSpPr>
        <p:cNvPr id="1" name=""/>
        <p:cNvGrpSpPr/>
        <p:nvPr/>
      </p:nvGrpSpPr>
      <p:grpSpPr>
        <a:xfrm>
          <a:off x="0" y="0"/>
          <a:ext cx="0" cy="0"/>
          <a:chOff x="0" y="0"/>
          <a:chExt cx="0" cy="0"/>
        </a:xfrm>
      </p:grpSpPr>
      <p:sp>
        <p:nvSpPr>
          <p:cNvPr id="9" name="Rectangle 8"/>
          <p:cNvSpPr/>
          <p:nvPr userDrawn="1"/>
        </p:nvSpPr>
        <p:spPr>
          <a:xfrm>
            <a:off x="813140" y="838201"/>
            <a:ext cx="22732660" cy="12017028"/>
          </a:xfrm>
          <a:prstGeom prst="rect">
            <a:avLst/>
          </a:prstGeom>
          <a:noFill/>
          <a:ln w="50800">
            <a:solidFill>
              <a:srgbClr val="D964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Shape 221"/>
          <p:cNvSpPr/>
          <p:nvPr userDrawn="1"/>
        </p:nvSpPr>
        <p:spPr>
          <a:xfrm>
            <a:off x="11177262" y="12602551"/>
            <a:ext cx="2029476" cy="523216"/>
          </a:xfrm>
          <a:prstGeom prst="rect">
            <a:avLst/>
          </a:prstGeom>
          <a:solidFill>
            <a:schemeClr val="bg1"/>
          </a:solidFill>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tr-TR" b="1" spc="600" dirty="0">
                <a:solidFill>
                  <a:srgbClr val="D96459"/>
                </a:solidFill>
                <a:latin typeface="Playfair Display SC" panose="00000500000000000000" pitchFamily="2" charset="-94"/>
              </a:rPr>
              <a:t>rhea</a:t>
            </a:r>
            <a:endParaRPr b="1" spc="600" dirty="0">
              <a:solidFill>
                <a:srgbClr val="D96459"/>
              </a:solidFill>
              <a:latin typeface="Playfair Display SC" panose="00000500000000000000" pitchFamily="2" charset="-94"/>
            </a:endParaRPr>
          </a:p>
        </p:txBody>
      </p:sp>
    </p:spTree>
    <p:extLst>
      <p:ext uri="{BB962C8B-B14F-4D97-AF65-F5344CB8AC3E}">
        <p14:creationId xmlns:p14="http://schemas.microsoft.com/office/powerpoint/2010/main" val="3433270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fault Layout">
    <p:spTree>
      <p:nvGrpSpPr>
        <p:cNvPr id="1" name=""/>
        <p:cNvGrpSpPr/>
        <p:nvPr/>
      </p:nvGrpSpPr>
      <p:grpSpPr>
        <a:xfrm>
          <a:off x="0" y="0"/>
          <a:ext cx="0" cy="0"/>
          <a:chOff x="0" y="0"/>
          <a:chExt cx="0" cy="0"/>
        </a:xfrm>
      </p:grpSpPr>
      <p:sp>
        <p:nvSpPr>
          <p:cNvPr id="9" name="Rectangle 8"/>
          <p:cNvSpPr/>
          <p:nvPr userDrawn="1"/>
        </p:nvSpPr>
        <p:spPr>
          <a:xfrm>
            <a:off x="813140" y="838201"/>
            <a:ext cx="22732660" cy="12017028"/>
          </a:xfrm>
          <a:prstGeom prst="rect">
            <a:avLst/>
          </a:prstGeom>
          <a:noFill/>
          <a:ln w="50800">
            <a:solidFill>
              <a:srgbClr val="C1D0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Shape 221"/>
          <p:cNvSpPr/>
          <p:nvPr userDrawn="1"/>
        </p:nvSpPr>
        <p:spPr>
          <a:xfrm>
            <a:off x="11177262" y="12602551"/>
            <a:ext cx="2029476" cy="523216"/>
          </a:xfrm>
          <a:prstGeom prst="rect">
            <a:avLst/>
          </a:prstGeom>
          <a:solidFill>
            <a:schemeClr val="bg1"/>
          </a:solidFill>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tr-TR" b="1" spc="600" dirty="0">
                <a:solidFill>
                  <a:srgbClr val="C1D0D0"/>
                </a:solidFill>
                <a:latin typeface="Playfair Display SC" panose="00000500000000000000" pitchFamily="2" charset="-94"/>
              </a:rPr>
              <a:t>rhea</a:t>
            </a:r>
            <a:endParaRPr b="1" spc="600" dirty="0">
              <a:solidFill>
                <a:srgbClr val="C1D0D0"/>
              </a:solidFill>
              <a:latin typeface="Playfair Display SC" panose="00000500000000000000" pitchFamily="2" charset="-94"/>
            </a:endParaRPr>
          </a:p>
        </p:txBody>
      </p:sp>
    </p:spTree>
    <p:extLst>
      <p:ext uri="{BB962C8B-B14F-4D97-AF65-F5344CB8AC3E}">
        <p14:creationId xmlns:p14="http://schemas.microsoft.com/office/powerpoint/2010/main" val="190537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Default Layout">
    <p:spTree>
      <p:nvGrpSpPr>
        <p:cNvPr id="1" name=""/>
        <p:cNvGrpSpPr/>
        <p:nvPr/>
      </p:nvGrpSpPr>
      <p:grpSpPr>
        <a:xfrm>
          <a:off x="0" y="0"/>
          <a:ext cx="0" cy="0"/>
          <a:chOff x="0" y="0"/>
          <a:chExt cx="0" cy="0"/>
        </a:xfrm>
      </p:grpSpPr>
      <p:sp>
        <p:nvSpPr>
          <p:cNvPr id="9" name="Rectangle 8"/>
          <p:cNvSpPr/>
          <p:nvPr userDrawn="1"/>
        </p:nvSpPr>
        <p:spPr>
          <a:xfrm>
            <a:off x="813140" y="838201"/>
            <a:ext cx="22732660" cy="12017028"/>
          </a:xfrm>
          <a:prstGeom prst="rect">
            <a:avLst/>
          </a:prstGeom>
          <a:noFill/>
          <a:ln w="50800">
            <a:solidFill>
              <a:srgbClr val="D9C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Shape 221"/>
          <p:cNvSpPr/>
          <p:nvPr userDrawn="1"/>
        </p:nvSpPr>
        <p:spPr>
          <a:xfrm>
            <a:off x="11177262" y="12602551"/>
            <a:ext cx="2029476" cy="523216"/>
          </a:xfrm>
          <a:prstGeom prst="rect">
            <a:avLst/>
          </a:prstGeom>
          <a:solidFill>
            <a:schemeClr val="bg1"/>
          </a:solidFill>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tr-TR" b="1" spc="600" dirty="0">
                <a:solidFill>
                  <a:srgbClr val="D9C4B2"/>
                </a:solidFill>
                <a:latin typeface="Playfair Display SC" panose="00000500000000000000" pitchFamily="2" charset="-94"/>
              </a:rPr>
              <a:t>rhea</a:t>
            </a:r>
            <a:endParaRPr b="1" spc="600" dirty="0">
              <a:solidFill>
                <a:srgbClr val="D9C4B2"/>
              </a:solidFill>
              <a:latin typeface="Playfair Display SC" panose="00000500000000000000" pitchFamily="2" charset="-94"/>
            </a:endParaRPr>
          </a:p>
        </p:txBody>
      </p:sp>
    </p:spTree>
    <p:extLst>
      <p:ext uri="{BB962C8B-B14F-4D97-AF65-F5344CB8AC3E}">
        <p14:creationId xmlns:p14="http://schemas.microsoft.com/office/powerpoint/2010/main" val="2809510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efault Layout">
    <p:spTree>
      <p:nvGrpSpPr>
        <p:cNvPr id="1" name=""/>
        <p:cNvGrpSpPr/>
        <p:nvPr/>
      </p:nvGrpSpPr>
      <p:grpSpPr>
        <a:xfrm>
          <a:off x="0" y="0"/>
          <a:ext cx="0" cy="0"/>
          <a:chOff x="0" y="0"/>
          <a:chExt cx="0" cy="0"/>
        </a:xfrm>
      </p:grpSpPr>
      <p:sp>
        <p:nvSpPr>
          <p:cNvPr id="9" name="Rectangle 8"/>
          <p:cNvSpPr/>
          <p:nvPr userDrawn="1"/>
        </p:nvSpPr>
        <p:spPr>
          <a:xfrm>
            <a:off x="813140" y="838201"/>
            <a:ext cx="22732660" cy="12017028"/>
          </a:xfrm>
          <a:prstGeom prst="rect">
            <a:avLst/>
          </a:prstGeom>
          <a:noFill/>
          <a:ln w="50800">
            <a:solidFill>
              <a:srgbClr val="D7AF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Shape 221"/>
          <p:cNvSpPr/>
          <p:nvPr userDrawn="1"/>
        </p:nvSpPr>
        <p:spPr>
          <a:xfrm>
            <a:off x="8570259" y="12602551"/>
            <a:ext cx="7243482" cy="523216"/>
          </a:xfrm>
          <a:prstGeom prst="rect">
            <a:avLst/>
          </a:prstGeom>
          <a:solidFill>
            <a:schemeClr val="bg1"/>
          </a:solidFill>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tr-TR" b="1" spc="600" dirty="0">
                <a:solidFill>
                  <a:srgbClr val="D7AF36"/>
                </a:solidFill>
                <a:latin typeface="Playfair Display SC" panose="00000500000000000000" pitchFamily="2" charset="-94"/>
              </a:rPr>
              <a:t>rhea</a:t>
            </a:r>
            <a:endParaRPr b="1" spc="600" dirty="0">
              <a:solidFill>
                <a:srgbClr val="D7AF36"/>
              </a:solidFill>
              <a:latin typeface="Playfair Display SC" panose="00000500000000000000" pitchFamily="2" charset="-94"/>
            </a:endParaRPr>
          </a:p>
        </p:txBody>
      </p:sp>
    </p:spTree>
    <p:extLst>
      <p:ext uri="{BB962C8B-B14F-4D97-AF65-F5344CB8AC3E}">
        <p14:creationId xmlns:p14="http://schemas.microsoft.com/office/powerpoint/2010/main" val="3833940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fault Layout">
    <p:spTree>
      <p:nvGrpSpPr>
        <p:cNvPr id="1" name=""/>
        <p:cNvGrpSpPr/>
        <p:nvPr/>
      </p:nvGrpSpPr>
      <p:grpSpPr>
        <a:xfrm>
          <a:off x="0" y="0"/>
          <a:ext cx="0" cy="0"/>
          <a:chOff x="0" y="0"/>
          <a:chExt cx="0" cy="0"/>
        </a:xfrm>
      </p:grpSpPr>
      <p:sp>
        <p:nvSpPr>
          <p:cNvPr id="9" name="Rectangle 8"/>
          <p:cNvSpPr/>
          <p:nvPr userDrawn="1"/>
        </p:nvSpPr>
        <p:spPr>
          <a:xfrm>
            <a:off x="813140" y="838201"/>
            <a:ext cx="22732660" cy="12017028"/>
          </a:xfrm>
          <a:prstGeom prst="rect">
            <a:avLst/>
          </a:prstGeom>
          <a:noFill/>
          <a:ln w="50800">
            <a:solidFill>
              <a:srgbClr val="C038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D96459"/>
              </a:solidFill>
            </a:endParaRPr>
          </a:p>
        </p:txBody>
      </p:sp>
      <p:sp>
        <p:nvSpPr>
          <p:cNvPr id="10" name="Shape 221"/>
          <p:cNvSpPr/>
          <p:nvPr userDrawn="1"/>
        </p:nvSpPr>
        <p:spPr>
          <a:xfrm>
            <a:off x="8570259" y="12602551"/>
            <a:ext cx="7243482" cy="523216"/>
          </a:xfrm>
          <a:prstGeom prst="rect">
            <a:avLst/>
          </a:prstGeom>
          <a:solidFill>
            <a:schemeClr val="bg1"/>
          </a:solidFill>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tr-TR" b="1" spc="600" dirty="0">
                <a:solidFill>
                  <a:srgbClr val="C0384F"/>
                </a:solidFill>
                <a:latin typeface="Playfair Display SC" panose="00000500000000000000" pitchFamily="2" charset="-94"/>
              </a:rPr>
              <a:t>rhea</a:t>
            </a:r>
            <a:endParaRPr b="1" spc="600" dirty="0">
              <a:solidFill>
                <a:srgbClr val="C0384F"/>
              </a:solidFill>
              <a:latin typeface="Playfair Display SC" panose="00000500000000000000" pitchFamily="2" charset="-94"/>
            </a:endParaRPr>
          </a:p>
        </p:txBody>
      </p:sp>
    </p:spTree>
    <p:extLst>
      <p:ext uri="{BB962C8B-B14F-4D97-AF65-F5344CB8AC3E}">
        <p14:creationId xmlns:p14="http://schemas.microsoft.com/office/powerpoint/2010/main" val="14008106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fault Layout">
    <p:spTree>
      <p:nvGrpSpPr>
        <p:cNvPr id="1" name=""/>
        <p:cNvGrpSpPr/>
        <p:nvPr/>
      </p:nvGrpSpPr>
      <p:grpSpPr>
        <a:xfrm>
          <a:off x="0" y="0"/>
          <a:ext cx="0" cy="0"/>
          <a:chOff x="0" y="0"/>
          <a:chExt cx="0" cy="0"/>
        </a:xfrm>
      </p:grpSpPr>
      <p:sp>
        <p:nvSpPr>
          <p:cNvPr id="9" name="Rectangle 8"/>
          <p:cNvSpPr/>
          <p:nvPr userDrawn="1"/>
        </p:nvSpPr>
        <p:spPr>
          <a:xfrm>
            <a:off x="813140" y="838201"/>
            <a:ext cx="22732660" cy="12017028"/>
          </a:xfrm>
          <a:prstGeom prst="rect">
            <a:avLst/>
          </a:prstGeom>
          <a:noFill/>
          <a:ln w="50800">
            <a:solidFill>
              <a:srgbClr val="C1D0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D96459"/>
              </a:solidFill>
            </a:endParaRPr>
          </a:p>
        </p:txBody>
      </p:sp>
      <p:sp>
        <p:nvSpPr>
          <p:cNvPr id="10" name="Shape 221"/>
          <p:cNvSpPr/>
          <p:nvPr userDrawn="1"/>
        </p:nvSpPr>
        <p:spPr>
          <a:xfrm>
            <a:off x="8570259" y="12602551"/>
            <a:ext cx="7243482" cy="523216"/>
          </a:xfrm>
          <a:prstGeom prst="rect">
            <a:avLst/>
          </a:prstGeom>
          <a:solidFill>
            <a:schemeClr val="bg1"/>
          </a:solidFill>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tr-TR" b="1" spc="600" dirty="0">
                <a:solidFill>
                  <a:srgbClr val="C1D0D0"/>
                </a:solidFill>
                <a:latin typeface="Playfair Display SC" panose="00000500000000000000" pitchFamily="2" charset="-94"/>
              </a:rPr>
              <a:t>rhea</a:t>
            </a:r>
            <a:endParaRPr b="1" spc="600" dirty="0">
              <a:solidFill>
                <a:srgbClr val="C1D0D0"/>
              </a:solidFill>
              <a:latin typeface="Playfair Display SC" panose="00000500000000000000" pitchFamily="2" charset="-94"/>
            </a:endParaRPr>
          </a:p>
        </p:txBody>
      </p:sp>
    </p:spTree>
    <p:extLst>
      <p:ext uri="{BB962C8B-B14F-4D97-AF65-F5344CB8AC3E}">
        <p14:creationId xmlns:p14="http://schemas.microsoft.com/office/powerpoint/2010/main" val="38681814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Default Layout">
    <p:spTree>
      <p:nvGrpSpPr>
        <p:cNvPr id="1" name=""/>
        <p:cNvGrpSpPr/>
        <p:nvPr/>
      </p:nvGrpSpPr>
      <p:grpSpPr>
        <a:xfrm>
          <a:off x="0" y="0"/>
          <a:ext cx="0" cy="0"/>
          <a:chOff x="0" y="0"/>
          <a:chExt cx="0" cy="0"/>
        </a:xfrm>
      </p:grpSpPr>
      <p:sp>
        <p:nvSpPr>
          <p:cNvPr id="9" name="Rectangle 8"/>
          <p:cNvSpPr/>
          <p:nvPr userDrawn="1"/>
        </p:nvSpPr>
        <p:spPr>
          <a:xfrm>
            <a:off x="813140" y="838201"/>
            <a:ext cx="22732660" cy="12017028"/>
          </a:xfrm>
          <a:prstGeom prst="rect">
            <a:avLst/>
          </a:prstGeom>
          <a:noFill/>
          <a:ln w="50800">
            <a:solidFill>
              <a:srgbClr val="D9C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D96459"/>
              </a:solidFill>
            </a:endParaRPr>
          </a:p>
        </p:txBody>
      </p:sp>
      <p:sp>
        <p:nvSpPr>
          <p:cNvPr id="10" name="Shape 221"/>
          <p:cNvSpPr/>
          <p:nvPr userDrawn="1"/>
        </p:nvSpPr>
        <p:spPr>
          <a:xfrm>
            <a:off x="8570259" y="12602551"/>
            <a:ext cx="7243482" cy="523216"/>
          </a:xfrm>
          <a:prstGeom prst="rect">
            <a:avLst/>
          </a:prstGeom>
          <a:solidFill>
            <a:schemeClr val="bg1"/>
          </a:solidFill>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tr-TR" b="1" spc="600" dirty="0">
                <a:solidFill>
                  <a:srgbClr val="D9C4B2"/>
                </a:solidFill>
                <a:latin typeface="Playfair Display SC" panose="00000500000000000000" pitchFamily="2" charset="-94"/>
              </a:rPr>
              <a:t>rhea</a:t>
            </a:r>
            <a:endParaRPr b="1" spc="600" dirty="0">
              <a:solidFill>
                <a:srgbClr val="D9C4B2"/>
              </a:solidFill>
              <a:latin typeface="Playfair Display SC" panose="00000500000000000000" pitchFamily="2" charset="-94"/>
            </a:endParaRPr>
          </a:p>
        </p:txBody>
      </p:sp>
    </p:spTree>
    <p:extLst>
      <p:ext uri="{BB962C8B-B14F-4D97-AF65-F5344CB8AC3E}">
        <p14:creationId xmlns:p14="http://schemas.microsoft.com/office/powerpoint/2010/main" val="896836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Default Layout">
    <p:spTree>
      <p:nvGrpSpPr>
        <p:cNvPr id="1" name=""/>
        <p:cNvGrpSpPr/>
        <p:nvPr/>
      </p:nvGrpSpPr>
      <p:grpSpPr>
        <a:xfrm>
          <a:off x="0" y="0"/>
          <a:ext cx="0" cy="0"/>
          <a:chOff x="0" y="0"/>
          <a:chExt cx="0" cy="0"/>
        </a:xfrm>
      </p:grpSpPr>
      <p:sp>
        <p:nvSpPr>
          <p:cNvPr id="9" name="Rectangle 8"/>
          <p:cNvSpPr/>
          <p:nvPr userDrawn="1"/>
        </p:nvSpPr>
        <p:spPr>
          <a:xfrm>
            <a:off x="813140" y="838201"/>
            <a:ext cx="22732660" cy="12017028"/>
          </a:xfrm>
          <a:prstGeom prst="rect">
            <a:avLst/>
          </a:prstGeom>
          <a:noFill/>
          <a:ln w="50800">
            <a:solidFill>
              <a:srgbClr val="D9C4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D96459"/>
              </a:solidFill>
            </a:endParaRPr>
          </a:p>
        </p:txBody>
      </p:sp>
      <p:sp>
        <p:nvSpPr>
          <p:cNvPr id="10" name="Shape 221"/>
          <p:cNvSpPr/>
          <p:nvPr userDrawn="1"/>
        </p:nvSpPr>
        <p:spPr>
          <a:xfrm>
            <a:off x="8570259" y="12602551"/>
            <a:ext cx="7243482" cy="523216"/>
          </a:xfrm>
          <a:prstGeom prst="rect">
            <a:avLst/>
          </a:prstGeom>
          <a:solidFill>
            <a:schemeClr val="bg1"/>
          </a:solidFill>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tr-TR" b="1" spc="600" dirty="0">
                <a:solidFill>
                  <a:srgbClr val="D9C4B2"/>
                </a:solidFill>
                <a:latin typeface="Playfair Display SC" panose="00000500000000000000" pitchFamily="2" charset="-94"/>
              </a:rPr>
              <a:t>rhea</a:t>
            </a:r>
            <a:endParaRPr b="1" spc="600" dirty="0">
              <a:solidFill>
                <a:srgbClr val="D9C4B2"/>
              </a:solidFill>
              <a:latin typeface="Playfair Display SC" panose="00000500000000000000" pitchFamily="2" charset="-94"/>
            </a:endParaRPr>
          </a:p>
        </p:txBody>
      </p:sp>
    </p:spTree>
    <p:extLst>
      <p:ext uri="{BB962C8B-B14F-4D97-AF65-F5344CB8AC3E}">
        <p14:creationId xmlns:p14="http://schemas.microsoft.com/office/powerpoint/2010/main" val="3837626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9246760"/>
      </p:ext>
    </p:extLst>
  </p:cSld>
  <p:clrMap bg1="lt1" tx1="dk1" bg2="lt2" tx2="dk2" accent1="accent1" accent2="accent2" accent3="accent3" accent4="accent4" accent5="accent5" accent6="accent6" hlink="hlink" folHlink="folHlink"/>
  <p:sldLayoutIdLst>
    <p:sldLayoutId id="2147483661" r:id="rId1"/>
    <p:sldLayoutId id="2147483664" r:id="rId2"/>
    <p:sldLayoutId id="2147483665" r:id="rId3"/>
    <p:sldLayoutId id="2147483666" r:id="rId4"/>
    <p:sldLayoutId id="2147483663" r:id="rId5"/>
    <p:sldLayoutId id="2147483667" r:id="rId6"/>
    <p:sldLayoutId id="2147483668" r:id="rId7"/>
    <p:sldLayoutId id="2147483669" r:id="rId8"/>
    <p:sldLayoutId id="2147483670" r:id="rId9"/>
    <p:sldLayoutId id="2147483662" r:id="rId10"/>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image" Target="../media/image15.jpg"/><Relationship Id="rId1" Type="http://schemas.openxmlformats.org/officeDocument/2006/relationships/slideLayout" Target="../slideLayouts/slideLayout3.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3.xml"/><Relationship Id="rId5" Type="http://schemas.openxmlformats.org/officeDocument/2006/relationships/image" Target="../media/image24.jpg"/><Relationship Id="rId4" Type="http://schemas.openxmlformats.org/officeDocument/2006/relationships/image" Target="../media/image23.jpg"/></Relationships>
</file>

<file path=ppt/slides/_rels/slide2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3.xml"/><Relationship Id="rId4" Type="http://schemas.openxmlformats.org/officeDocument/2006/relationships/image" Target="../media/image30.jpg"/></Relationships>
</file>

<file path=ppt/slides/_rels/slide31.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image" Target="../media/image32.jpg"/><Relationship Id="rId7" Type="http://schemas.openxmlformats.org/officeDocument/2006/relationships/image" Target="../media/image36.jpg"/><Relationship Id="rId2" Type="http://schemas.openxmlformats.org/officeDocument/2006/relationships/image" Target="../media/image31.jpg"/><Relationship Id="rId1" Type="http://schemas.openxmlformats.org/officeDocument/2006/relationships/slideLayout" Target="../slideLayouts/slideLayout3.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jpg"/><Relationship Id="rId9" Type="http://schemas.openxmlformats.org/officeDocument/2006/relationships/image" Target="../media/image38.jp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3.xml"/><Relationship Id="rId4" Type="http://schemas.openxmlformats.org/officeDocument/2006/relationships/chart" Target="../charts/chart7.xml"/></Relationships>
</file>

<file path=ppt/slides/_rels/slide38.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813140" y="838201"/>
            <a:ext cx="22732660" cy="12017028"/>
          </a:xfrm>
          <a:prstGeom prst="rect">
            <a:avLst/>
          </a:prstGeom>
          <a:noFill/>
          <a:ln w="50800">
            <a:solidFill>
              <a:srgbClr val="C1D0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8" name="Isosceles Triangle 7"/>
          <p:cNvSpPr/>
          <p:nvPr/>
        </p:nvSpPr>
        <p:spPr>
          <a:xfrm>
            <a:off x="2841812" y="3083859"/>
            <a:ext cx="18700376" cy="9327776"/>
          </a:xfrm>
          <a:prstGeom prst="triangl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21" name="Shape 221"/>
          <p:cNvSpPr/>
          <p:nvPr/>
        </p:nvSpPr>
        <p:spPr>
          <a:xfrm>
            <a:off x="6031830" y="3533663"/>
            <a:ext cx="12585094" cy="213904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zh-CN" altLang="en-US" sz="13300" dirty="0" smtClean="0">
                <a:solidFill>
                  <a:srgbClr val="222222"/>
                </a:solidFill>
                <a:latin typeface="Arial" panose="020B0604020202020204" pitchFamily="34" charset="0"/>
                <a:ea typeface="微软雅黑" panose="020B0503020204020204" pitchFamily="34" charset="-122"/>
                <a:sym typeface="Arial" panose="020B0604020202020204" pitchFamily="34" charset="0"/>
              </a:rPr>
              <a:t>时尚简洁商务</a:t>
            </a:r>
            <a:r>
              <a:rPr lang="en-US" altLang="zh-CN" sz="13300" dirty="0" err="1" smtClean="0">
                <a:solidFill>
                  <a:srgbClr val="222222"/>
                </a:solidFill>
                <a:latin typeface="Arial" panose="020B0604020202020204" pitchFamily="34" charset="0"/>
                <a:ea typeface="微软雅黑" panose="020B0503020204020204" pitchFamily="34" charset="-122"/>
                <a:sym typeface="Arial" panose="020B0604020202020204" pitchFamily="34" charset="0"/>
              </a:rPr>
              <a:t>ppt</a:t>
            </a:r>
            <a:endParaRPr sz="133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michael buble]Home- Michael Bubl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3193" y="1291087"/>
            <a:ext cx="609600" cy="609600"/>
          </a:xfrm>
          <a:prstGeom prst="rect">
            <a:avLst/>
          </a:prstGeom>
        </p:spPr>
      </p:pic>
      <p:sp>
        <p:nvSpPr>
          <p:cNvPr id="6" name="Shape 221"/>
          <p:cNvSpPr/>
          <p:nvPr/>
        </p:nvSpPr>
        <p:spPr>
          <a:xfrm>
            <a:off x="5882200" y="1964007"/>
            <a:ext cx="12585094" cy="1569656"/>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en-US" altLang="zh-CN" sz="9600" dirty="0">
                <a:solidFill>
                  <a:srgbClr val="222222"/>
                </a:solidFill>
                <a:latin typeface="Arial" panose="020B0604020202020204" pitchFamily="34" charset="0"/>
                <a:ea typeface="微软雅黑" panose="020B0503020204020204" pitchFamily="34" charset="-122"/>
                <a:sym typeface="Arial" panose="020B0604020202020204" pitchFamily="34" charset="0"/>
              </a:rPr>
              <a:t>BOSSPPT 2017-2018</a:t>
            </a:r>
            <a:endParaRPr sz="96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41160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10169903" y="3782308"/>
            <a:ext cx="4069254" cy="89254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Features</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910824"/>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2" name="Rectangle 1"/>
          <p:cNvSpPr/>
          <p:nvPr/>
        </p:nvSpPr>
        <p:spPr>
          <a:xfrm>
            <a:off x="16952178" y="6146687"/>
            <a:ext cx="800219" cy="830997"/>
          </a:xfrm>
          <a:prstGeom prst="rect">
            <a:avLst/>
          </a:prstGeom>
        </p:spPr>
        <p:txBody>
          <a:bodyPr wrap="none">
            <a:spAutoFit/>
          </a:bodyPr>
          <a:lstStyle/>
          <a:p>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3" name="Rectangle 2"/>
          <p:cNvSpPr/>
          <p:nvPr/>
        </p:nvSpPr>
        <p:spPr>
          <a:xfrm>
            <a:off x="16497669" y="5701573"/>
            <a:ext cx="1721224" cy="1721224"/>
          </a:xfrm>
          <a:prstGeom prst="rect">
            <a:avLst/>
          </a:prstGeom>
          <a:noFill/>
          <a:ln w="38100">
            <a:solidFill>
              <a:srgbClr val="22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6601688" y="8208566"/>
            <a:ext cx="800219" cy="830997"/>
          </a:xfrm>
          <a:prstGeom prst="rect">
            <a:avLst/>
          </a:prstGeom>
        </p:spPr>
        <p:txBody>
          <a:bodyPr wrap="none">
            <a:spAutoFit/>
          </a:bodyPr>
          <a:lstStyle/>
          <a:p>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25" name="Rectangle 24"/>
          <p:cNvSpPr/>
          <p:nvPr/>
        </p:nvSpPr>
        <p:spPr>
          <a:xfrm>
            <a:off x="6165107" y="7799310"/>
            <a:ext cx="1721224" cy="1721224"/>
          </a:xfrm>
          <a:prstGeom prst="rect">
            <a:avLst/>
          </a:prstGeom>
          <a:noFill/>
          <a:ln w="38100">
            <a:solidFill>
              <a:srgbClr val="22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16970108" y="8226493"/>
            <a:ext cx="800219" cy="830997"/>
          </a:xfrm>
          <a:prstGeom prst="rect">
            <a:avLst/>
          </a:prstGeom>
        </p:spPr>
        <p:txBody>
          <a:bodyPr wrap="none">
            <a:spAutoFit/>
          </a:bodyPr>
          <a:lstStyle/>
          <a:p>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28" name="Rectangle 27"/>
          <p:cNvSpPr/>
          <p:nvPr/>
        </p:nvSpPr>
        <p:spPr>
          <a:xfrm>
            <a:off x="16497669" y="7799308"/>
            <a:ext cx="1721224" cy="1721224"/>
          </a:xfrm>
          <a:prstGeom prst="rect">
            <a:avLst/>
          </a:prstGeom>
          <a:noFill/>
          <a:ln w="38100">
            <a:solidFill>
              <a:srgbClr val="22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18"/>
          <p:cNvSpPr/>
          <p:nvPr/>
        </p:nvSpPr>
        <p:spPr>
          <a:xfrm>
            <a:off x="6637546" y="6128757"/>
            <a:ext cx="800219" cy="830997"/>
          </a:xfrm>
          <a:prstGeom prst="rect">
            <a:avLst/>
          </a:prstGeom>
        </p:spPr>
        <p:txBody>
          <a:bodyPr wrap="none">
            <a:spAutoFit/>
          </a:bodyPr>
          <a:lstStyle/>
          <a:p>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20" name="Rectangle 19"/>
          <p:cNvSpPr/>
          <p:nvPr/>
        </p:nvSpPr>
        <p:spPr>
          <a:xfrm>
            <a:off x="6165107" y="5701573"/>
            <a:ext cx="1721224" cy="1721224"/>
          </a:xfrm>
          <a:prstGeom prst="rect">
            <a:avLst/>
          </a:prstGeom>
          <a:noFill/>
          <a:ln w="38100">
            <a:solidFill>
              <a:srgbClr val="22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30"/>
          <p:cNvSpPr txBox="1"/>
          <p:nvPr/>
        </p:nvSpPr>
        <p:spPr>
          <a:xfrm>
            <a:off x="8290963" y="5628125"/>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l"/>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Compact</a:t>
            </a:r>
          </a:p>
        </p:txBody>
      </p:sp>
      <p:sp>
        <p:nvSpPr>
          <p:cNvPr id="33" name="Shape 222"/>
          <p:cNvSpPr/>
          <p:nvPr/>
        </p:nvSpPr>
        <p:spPr>
          <a:xfrm>
            <a:off x="8330998" y="6151291"/>
            <a:ext cx="3523228"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avere</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Shape 222"/>
          <p:cNvSpPr/>
          <p:nvPr/>
        </p:nvSpPr>
        <p:spPr>
          <a:xfrm>
            <a:off x="12554834" y="6224739"/>
            <a:ext cx="3498169"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avere</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13009233" y="5701573"/>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Social</a:t>
            </a:r>
          </a:p>
        </p:txBody>
      </p:sp>
      <p:sp>
        <p:nvSpPr>
          <p:cNvPr id="36" name="TextBox 35"/>
          <p:cNvSpPr txBox="1"/>
          <p:nvPr/>
        </p:nvSpPr>
        <p:spPr>
          <a:xfrm>
            <a:off x="8290963" y="7855847"/>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l"/>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Fast Delivery</a:t>
            </a:r>
          </a:p>
        </p:txBody>
      </p:sp>
      <p:sp>
        <p:nvSpPr>
          <p:cNvPr id="37" name="Shape 222"/>
          <p:cNvSpPr/>
          <p:nvPr/>
        </p:nvSpPr>
        <p:spPr>
          <a:xfrm>
            <a:off x="8330998" y="8379013"/>
            <a:ext cx="3523228"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avere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Shape 222"/>
          <p:cNvSpPr/>
          <p:nvPr/>
        </p:nvSpPr>
        <p:spPr>
          <a:xfrm>
            <a:off x="12554834" y="8452460"/>
            <a:ext cx="3498169"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avere</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13009233" y="7929294"/>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Maintainable</a:t>
            </a:r>
          </a:p>
        </p:txBody>
      </p:sp>
    </p:spTree>
    <p:extLst>
      <p:ext uri="{BB962C8B-B14F-4D97-AF65-F5344CB8AC3E}">
        <p14:creationId xmlns:p14="http://schemas.microsoft.com/office/powerpoint/2010/main" val="4274573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10169903" y="4338111"/>
            <a:ext cx="4069254" cy="89254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Services</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5466627"/>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2" name="Rectangle 1"/>
          <p:cNvSpPr/>
          <p:nvPr/>
        </p:nvSpPr>
        <p:spPr>
          <a:xfrm>
            <a:off x="15502330" y="6039121"/>
            <a:ext cx="800219" cy="830997"/>
          </a:xfrm>
          <a:prstGeom prst="rect">
            <a:avLst/>
          </a:prstGeom>
        </p:spPr>
        <p:txBody>
          <a:bodyPr wrap="none">
            <a:spAutoFit/>
          </a:bodyPr>
          <a:lstStyle/>
          <a:p>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24" name="Rectangle 23"/>
          <p:cNvSpPr/>
          <p:nvPr/>
        </p:nvSpPr>
        <p:spPr>
          <a:xfrm>
            <a:off x="11857615" y="6039121"/>
            <a:ext cx="800219" cy="830997"/>
          </a:xfrm>
          <a:prstGeom prst="rect">
            <a:avLst/>
          </a:prstGeom>
        </p:spPr>
        <p:txBody>
          <a:bodyPr wrap="none">
            <a:spAutoFit/>
          </a:bodyPr>
          <a:lstStyle/>
          <a:p>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19" name="Rectangle 18"/>
          <p:cNvSpPr/>
          <p:nvPr/>
        </p:nvSpPr>
        <p:spPr>
          <a:xfrm>
            <a:off x="8212900" y="6039122"/>
            <a:ext cx="800219" cy="830997"/>
          </a:xfrm>
          <a:prstGeom prst="rect">
            <a:avLst/>
          </a:prstGeom>
        </p:spPr>
        <p:txBody>
          <a:bodyPr wrap="none">
            <a:spAutoFit/>
          </a:bodyPr>
          <a:lstStyle/>
          <a:p>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cxnSp>
        <p:nvCxnSpPr>
          <p:cNvPr id="6" name="Straight Connector 5"/>
          <p:cNvCxnSpPr/>
          <p:nvPr/>
        </p:nvCxnSpPr>
        <p:spPr>
          <a:xfrm>
            <a:off x="9664402" y="6490477"/>
            <a:ext cx="1541930" cy="0"/>
          </a:xfrm>
          <a:prstGeom prst="line">
            <a:avLst/>
          </a:prstGeom>
          <a:ln w="38100">
            <a:solidFill>
              <a:srgbClr val="22222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368528" y="6490477"/>
            <a:ext cx="1541930" cy="0"/>
          </a:xfrm>
          <a:prstGeom prst="line">
            <a:avLst/>
          </a:prstGeom>
          <a:ln w="38100">
            <a:solidFill>
              <a:srgbClr val="222222"/>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012174" y="7187975"/>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latin typeface="Arial" panose="020B0604020202020204" pitchFamily="34" charset="0"/>
                <a:ea typeface="微软雅黑" panose="020B0503020204020204" pitchFamily="34" charset="-122"/>
                <a:sym typeface="Arial" panose="020B0604020202020204" pitchFamily="34" charset="0"/>
              </a:rPr>
              <a:t>Humanistic</a:t>
            </a:r>
          </a:p>
        </p:txBody>
      </p:sp>
      <p:sp>
        <p:nvSpPr>
          <p:cNvPr id="32" name="TextBox 31"/>
          <p:cNvSpPr txBox="1"/>
          <p:nvPr/>
        </p:nvSpPr>
        <p:spPr>
          <a:xfrm>
            <a:off x="10723413" y="7187975"/>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latin typeface="Arial" panose="020B0604020202020204" pitchFamily="34" charset="0"/>
                <a:ea typeface="微软雅黑" panose="020B0503020204020204" pitchFamily="34" charset="-122"/>
                <a:sym typeface="Arial" panose="020B0604020202020204" pitchFamily="34" charset="0"/>
              </a:rPr>
              <a:t>RSS Feed</a:t>
            </a:r>
          </a:p>
        </p:txBody>
      </p:sp>
      <p:sp>
        <p:nvSpPr>
          <p:cNvPr id="40" name="TextBox 39"/>
          <p:cNvSpPr txBox="1"/>
          <p:nvPr/>
        </p:nvSpPr>
        <p:spPr>
          <a:xfrm>
            <a:off x="14434652" y="7187975"/>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latin typeface="Arial" panose="020B0604020202020204" pitchFamily="34" charset="0"/>
                <a:ea typeface="微软雅黑" panose="020B0503020204020204" pitchFamily="34" charset="-122"/>
                <a:sym typeface="Arial" panose="020B0604020202020204" pitchFamily="34" charset="0"/>
              </a:rPr>
              <a:t>Organized</a:t>
            </a:r>
          </a:p>
        </p:txBody>
      </p:sp>
      <p:sp>
        <p:nvSpPr>
          <p:cNvPr id="42" name="Shape 222"/>
          <p:cNvSpPr/>
          <p:nvPr/>
        </p:nvSpPr>
        <p:spPr>
          <a:xfrm>
            <a:off x="6885321" y="7801446"/>
            <a:ext cx="3190880"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latin typeface="Arial" panose="020B0604020202020204" pitchFamily="34" charset="0"/>
                <a:ea typeface="微软雅黑" panose="020B0503020204020204" pitchFamily="34" charset="-122"/>
                <a:sym typeface="Arial" panose="020B0604020202020204" pitchFamily="34" charset="0"/>
              </a:rPr>
              <a:t>amet</a:t>
            </a:r>
            <a:r>
              <a:rPr sz="2400" dirty="0">
                <a:latin typeface="Arial" panose="020B0604020202020204" pitchFamily="34" charset="0"/>
                <a:ea typeface="微软雅黑" panose="020B0503020204020204" pitchFamily="34" charset="-122"/>
                <a:sym typeface="Arial" panose="020B0604020202020204" pitchFamily="34" charset="0"/>
              </a:rPr>
              <a:t>,</a:t>
            </a:r>
            <a:r>
              <a:rPr lang="tr-TR" sz="2400" dirty="0">
                <a:latin typeface="Arial" panose="020B0604020202020204" pitchFamily="34" charset="0"/>
                <a:ea typeface="微软雅黑" panose="020B0503020204020204" pitchFamily="34" charset="-122"/>
                <a:sym typeface="Arial" panose="020B0604020202020204" pitchFamily="34" charset="0"/>
              </a:rPr>
              <a:t> ave</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consectetur</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adipiscing</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elit</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Mauris</a:t>
            </a:r>
            <a:endParaRPr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Shape 222"/>
          <p:cNvSpPr/>
          <p:nvPr/>
        </p:nvSpPr>
        <p:spPr>
          <a:xfrm>
            <a:off x="10596560" y="7801446"/>
            <a:ext cx="3190880"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latin typeface="Arial" panose="020B0604020202020204" pitchFamily="34" charset="0"/>
                <a:ea typeface="微软雅黑" panose="020B0503020204020204" pitchFamily="34" charset="-122"/>
                <a:sym typeface="Arial" panose="020B0604020202020204" pitchFamily="34" charset="0"/>
              </a:rPr>
              <a:t>amet</a:t>
            </a:r>
            <a:r>
              <a:rPr sz="2400" dirty="0">
                <a:latin typeface="Arial" panose="020B0604020202020204" pitchFamily="34" charset="0"/>
                <a:ea typeface="微软雅黑" panose="020B0503020204020204" pitchFamily="34" charset="-122"/>
                <a:sym typeface="Arial" panose="020B0604020202020204" pitchFamily="34" charset="0"/>
              </a:rPr>
              <a:t>,</a:t>
            </a:r>
            <a:r>
              <a:rPr lang="tr-TR" sz="2400" dirty="0">
                <a:latin typeface="Arial" panose="020B0604020202020204" pitchFamily="34" charset="0"/>
                <a:ea typeface="微软雅黑" panose="020B0503020204020204" pitchFamily="34" charset="-122"/>
                <a:sym typeface="Arial" panose="020B0604020202020204" pitchFamily="34" charset="0"/>
              </a:rPr>
              <a:t> ave</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consectetur</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adipiscing</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elit</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Mauris</a:t>
            </a:r>
            <a:endParaRPr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Shape 222"/>
          <p:cNvSpPr/>
          <p:nvPr/>
        </p:nvSpPr>
        <p:spPr>
          <a:xfrm>
            <a:off x="14307799" y="7801446"/>
            <a:ext cx="3190880"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latin typeface="Arial" panose="020B0604020202020204" pitchFamily="34" charset="0"/>
                <a:ea typeface="微软雅黑" panose="020B0503020204020204" pitchFamily="34" charset="-122"/>
                <a:sym typeface="Arial" panose="020B0604020202020204" pitchFamily="34" charset="0"/>
              </a:rPr>
              <a:t>amet</a:t>
            </a:r>
            <a:r>
              <a:rPr sz="2400" dirty="0">
                <a:latin typeface="Arial" panose="020B0604020202020204" pitchFamily="34" charset="0"/>
                <a:ea typeface="微软雅黑" panose="020B0503020204020204" pitchFamily="34" charset="-122"/>
                <a:sym typeface="Arial" panose="020B0604020202020204" pitchFamily="34" charset="0"/>
              </a:rPr>
              <a:t>,</a:t>
            </a:r>
            <a:r>
              <a:rPr lang="tr-TR" sz="2400" dirty="0">
                <a:latin typeface="Arial" panose="020B0604020202020204" pitchFamily="34" charset="0"/>
                <a:ea typeface="微软雅黑" panose="020B0503020204020204" pitchFamily="34" charset="-122"/>
                <a:sym typeface="Arial" panose="020B0604020202020204" pitchFamily="34" charset="0"/>
              </a:rPr>
              <a:t> ave</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consectetur</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adipiscing</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elit</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Mauris</a:t>
            </a:r>
            <a:endParaRPr sz="2400"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1275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10169903" y="4069172"/>
            <a:ext cx="4069254" cy="89254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Services</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5197688"/>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Oval 9"/>
          <p:cNvSpPr/>
          <p:nvPr/>
        </p:nvSpPr>
        <p:spPr>
          <a:xfrm>
            <a:off x="5596257" y="5825321"/>
            <a:ext cx="2413342" cy="2413342"/>
          </a:xfrm>
          <a:prstGeom prst="ellipse">
            <a:avLst/>
          </a:prstGeom>
          <a:solidFill>
            <a:srgbClr val="222222">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8"/>
          <p:cNvSpPr/>
          <p:nvPr/>
        </p:nvSpPr>
        <p:spPr>
          <a:xfrm>
            <a:off x="6535066" y="6616494"/>
            <a:ext cx="800219" cy="830997"/>
          </a:xfrm>
          <a:prstGeom prst="rect">
            <a:avLst/>
          </a:prstGeom>
        </p:spPr>
        <p:txBody>
          <a:bodyPr wrap="none">
            <a:spAutoFit/>
          </a:bodyPr>
          <a:lstStyle/>
          <a:p>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31" name="Oval 30"/>
          <p:cNvSpPr/>
          <p:nvPr/>
        </p:nvSpPr>
        <p:spPr>
          <a:xfrm>
            <a:off x="7751886" y="5825321"/>
            <a:ext cx="2413342" cy="2413342"/>
          </a:xfrm>
          <a:prstGeom prst="ellipse">
            <a:avLst/>
          </a:prstGeom>
          <a:solidFill>
            <a:srgbClr val="C1D0D0">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32"/>
          <p:cNvSpPr/>
          <p:nvPr/>
        </p:nvSpPr>
        <p:spPr>
          <a:xfrm>
            <a:off x="8654837" y="6616494"/>
            <a:ext cx="800219" cy="830997"/>
          </a:xfrm>
          <a:prstGeom prst="rect">
            <a:avLst/>
          </a:prstGeom>
        </p:spPr>
        <p:txBody>
          <a:bodyPr wrap="none">
            <a:spAutoFit/>
          </a:bodyPr>
          <a:lstStyle/>
          <a:p>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34" name="Oval 33"/>
          <p:cNvSpPr/>
          <p:nvPr/>
        </p:nvSpPr>
        <p:spPr>
          <a:xfrm>
            <a:off x="9907515" y="5825321"/>
            <a:ext cx="2413342" cy="2413342"/>
          </a:xfrm>
          <a:prstGeom prst="ellipse">
            <a:avLst/>
          </a:prstGeom>
          <a:solidFill>
            <a:srgbClr val="222222">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10738750" y="6580636"/>
            <a:ext cx="800219" cy="830997"/>
          </a:xfrm>
          <a:prstGeom prst="rect">
            <a:avLst/>
          </a:prstGeom>
        </p:spPr>
        <p:txBody>
          <a:bodyPr wrap="none">
            <a:spAutoFit/>
          </a:bodyPr>
          <a:lstStyle/>
          <a:p>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36" name="Oval 35"/>
          <p:cNvSpPr/>
          <p:nvPr/>
        </p:nvSpPr>
        <p:spPr>
          <a:xfrm>
            <a:off x="12063144" y="5825321"/>
            <a:ext cx="2413342" cy="2413342"/>
          </a:xfrm>
          <a:prstGeom prst="ellipse">
            <a:avLst/>
          </a:prstGeom>
          <a:solidFill>
            <a:srgbClr val="C1D0D0">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6"/>
          <p:cNvSpPr/>
          <p:nvPr/>
        </p:nvSpPr>
        <p:spPr>
          <a:xfrm>
            <a:off x="12840592" y="6652352"/>
            <a:ext cx="748923" cy="769441"/>
          </a:xfrm>
          <a:prstGeom prst="rect">
            <a:avLst/>
          </a:prstGeom>
        </p:spPr>
        <p:txBody>
          <a:bodyPr wrap="none">
            <a:spAutoFit/>
          </a:bodyPr>
          <a:lstStyle/>
          <a:p>
            <a:r>
              <a:rPr lang="tr-TR" sz="44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38" name="Oval 37"/>
          <p:cNvSpPr/>
          <p:nvPr/>
        </p:nvSpPr>
        <p:spPr>
          <a:xfrm>
            <a:off x="14218773" y="5825321"/>
            <a:ext cx="2413342" cy="2413342"/>
          </a:xfrm>
          <a:prstGeom prst="ellipse">
            <a:avLst/>
          </a:prstGeom>
          <a:solidFill>
            <a:srgbClr val="222222">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8"/>
          <p:cNvSpPr/>
          <p:nvPr/>
        </p:nvSpPr>
        <p:spPr>
          <a:xfrm>
            <a:off x="15032077" y="6580636"/>
            <a:ext cx="800219" cy="830997"/>
          </a:xfrm>
          <a:prstGeom prst="rect">
            <a:avLst/>
          </a:prstGeom>
        </p:spPr>
        <p:txBody>
          <a:bodyPr wrap="none">
            <a:spAutoFit/>
          </a:bodyPr>
          <a:lstStyle/>
          <a:p>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46" name="Oval 45"/>
          <p:cNvSpPr/>
          <p:nvPr/>
        </p:nvSpPr>
        <p:spPr>
          <a:xfrm>
            <a:off x="16374402" y="5825321"/>
            <a:ext cx="2413342" cy="2413342"/>
          </a:xfrm>
          <a:prstGeom prst="ellipse">
            <a:avLst/>
          </a:prstGeom>
          <a:solidFill>
            <a:srgbClr val="C1D0D0">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47" name="Rectangle 46"/>
          <p:cNvSpPr/>
          <p:nvPr/>
        </p:nvSpPr>
        <p:spPr>
          <a:xfrm>
            <a:off x="17313211" y="6616494"/>
            <a:ext cx="800219" cy="830997"/>
          </a:xfrm>
          <a:prstGeom prst="rect">
            <a:avLst/>
          </a:prstGeom>
        </p:spPr>
        <p:txBody>
          <a:bodyPr wrap="none">
            <a:spAutoFit/>
          </a:bodyPr>
          <a:lstStyle/>
          <a:p>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48" name="Shape 222"/>
          <p:cNvSpPr/>
          <p:nvPr/>
        </p:nvSpPr>
        <p:spPr>
          <a:xfrm>
            <a:off x="5862918" y="8653323"/>
            <a:ext cx="12658164"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Mauris condimentum ex fermentum dolor tempor, in rutrum libero euismod.Lorem ipsum dolor sit amet, consectet.</a:t>
            </a:r>
          </a:p>
        </p:txBody>
      </p:sp>
    </p:spTree>
    <p:extLst>
      <p:ext uri="{BB962C8B-B14F-4D97-AF65-F5344CB8AC3E}">
        <p14:creationId xmlns:p14="http://schemas.microsoft.com/office/powerpoint/2010/main" val="40653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10169903" y="4338108"/>
            <a:ext cx="4069254" cy="89254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Services</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5466624"/>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2" name="Rectangle 1"/>
          <p:cNvSpPr/>
          <p:nvPr/>
        </p:nvSpPr>
        <p:spPr>
          <a:xfrm>
            <a:off x="4637376" y="6014877"/>
            <a:ext cx="877163" cy="923330"/>
          </a:xfrm>
          <a:prstGeom prst="rect">
            <a:avLst/>
          </a:prstGeom>
        </p:spPr>
        <p:txBody>
          <a:bodyPr wrap="none">
            <a:spAutoFit/>
          </a:bodyPr>
          <a:lstStyle/>
          <a:p>
            <a:r>
              <a:rPr lang="tr-TR" sz="5400" dirty="0">
                <a:solidFill>
                  <a:srgbClr val="333333"/>
                </a:solidFill>
                <a:latin typeface="Arial" panose="020B0604020202020204" pitchFamily="34" charset="0"/>
                <a:ea typeface="微软雅黑" panose="020B0503020204020204" pitchFamily="34" charset="-122"/>
                <a:sym typeface="Arial" panose="020B0604020202020204" pitchFamily="34" charset="0"/>
              </a:rPr>
              <a:t></a:t>
            </a:r>
            <a:endParaRPr lang="tr-TR" sz="54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9"/>
          <p:cNvSpPr txBox="1"/>
          <p:nvPr/>
        </p:nvSpPr>
        <p:spPr>
          <a:xfrm>
            <a:off x="5766357" y="6291498"/>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l"/>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Cloud Support</a:t>
            </a:r>
          </a:p>
        </p:txBody>
      </p:sp>
      <p:sp>
        <p:nvSpPr>
          <p:cNvPr id="21" name="Shape 222"/>
          <p:cNvSpPr/>
          <p:nvPr/>
        </p:nvSpPr>
        <p:spPr>
          <a:xfrm>
            <a:off x="5766357" y="7102191"/>
            <a:ext cx="3190880"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1"/>
          <p:cNvSpPr/>
          <p:nvPr/>
        </p:nvSpPr>
        <p:spPr>
          <a:xfrm>
            <a:off x="10125969" y="6014877"/>
            <a:ext cx="877163" cy="923330"/>
          </a:xfrm>
          <a:prstGeom prst="rect">
            <a:avLst/>
          </a:prstGeom>
        </p:spPr>
        <p:txBody>
          <a:bodyPr wrap="none">
            <a:spAutoFit/>
          </a:bodyPr>
          <a:lstStyle/>
          <a:p>
            <a:r>
              <a:rPr lang="tr-TR" sz="5400" dirty="0">
                <a:solidFill>
                  <a:srgbClr val="333333"/>
                </a:solidFill>
                <a:latin typeface="Arial" panose="020B0604020202020204" pitchFamily="34" charset="0"/>
                <a:ea typeface="微软雅黑" panose="020B0503020204020204" pitchFamily="34" charset="-122"/>
                <a:sym typeface="Arial" panose="020B0604020202020204" pitchFamily="34" charset="0"/>
              </a:rPr>
              <a:t></a:t>
            </a:r>
            <a:endParaRPr lang="tr-TR" sz="54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11069342" y="6291498"/>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l"/>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Audio Support</a:t>
            </a:r>
          </a:p>
        </p:txBody>
      </p:sp>
      <p:sp>
        <p:nvSpPr>
          <p:cNvPr id="24" name="Shape 222"/>
          <p:cNvSpPr/>
          <p:nvPr/>
        </p:nvSpPr>
        <p:spPr>
          <a:xfrm>
            <a:off x="11069342" y="7102191"/>
            <a:ext cx="3190880"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4"/>
          <p:cNvSpPr/>
          <p:nvPr/>
        </p:nvSpPr>
        <p:spPr>
          <a:xfrm>
            <a:off x="15465482" y="6014877"/>
            <a:ext cx="877163" cy="923330"/>
          </a:xfrm>
          <a:prstGeom prst="rect">
            <a:avLst/>
          </a:prstGeom>
        </p:spPr>
        <p:txBody>
          <a:bodyPr wrap="none">
            <a:spAutoFit/>
          </a:bodyPr>
          <a:lstStyle/>
          <a:p>
            <a:r>
              <a:rPr lang="tr-TR" sz="5400" dirty="0">
                <a:solidFill>
                  <a:srgbClr val="333333"/>
                </a:solidFill>
                <a:latin typeface="Arial" panose="020B0604020202020204" pitchFamily="34" charset="0"/>
                <a:ea typeface="微软雅黑" panose="020B0503020204020204" pitchFamily="34" charset="-122"/>
                <a:sym typeface="Arial" panose="020B0604020202020204" pitchFamily="34" charset="0"/>
              </a:rPr>
              <a:t></a:t>
            </a:r>
            <a:endParaRPr lang="tr-TR" sz="54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a:off x="16555744" y="6291498"/>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l"/>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Camera Support</a:t>
            </a:r>
          </a:p>
        </p:txBody>
      </p:sp>
      <p:sp>
        <p:nvSpPr>
          <p:cNvPr id="27" name="Shape 222"/>
          <p:cNvSpPr/>
          <p:nvPr/>
        </p:nvSpPr>
        <p:spPr>
          <a:xfrm>
            <a:off x="16555744" y="7102191"/>
            <a:ext cx="3190880"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27822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a:xfrm>
            <a:off x="2841812" y="3083859"/>
            <a:ext cx="18700376" cy="9327776"/>
          </a:xfrm>
          <a:prstGeom prst="triangl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20" name="Shape 220"/>
          <p:cNvSpPr/>
          <p:nvPr/>
        </p:nvSpPr>
        <p:spPr>
          <a:xfrm>
            <a:off x="8923448" y="4571192"/>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Section Break</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54741" y="5699708"/>
            <a:ext cx="1874518" cy="154956"/>
            <a:chOff x="11267270" y="5779372"/>
            <a:chExt cx="1874518" cy="154956"/>
          </a:xfrm>
          <a:solidFill>
            <a:srgbClr val="222222"/>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277893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840572"/>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Full Text Slıde</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969088"/>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Shape 222"/>
          <p:cNvSpPr/>
          <p:nvPr/>
        </p:nvSpPr>
        <p:spPr>
          <a:xfrm>
            <a:off x="8583607" y="5539940"/>
            <a:ext cx="7216786" cy="3416316"/>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Duis eget venenatis sapien. In aliquet, neque vel finibus tempor, quam metus ultrices eros, in rhoncus ex magna non metus. Nam ac posuere ante. Fusce ac risus in eros semper tincidunt id a ex. In sem tellus, semper vel molestie vel, aliquet quis nisl. Donec sit amet accumsan ipsum. Vestibulum et est sed lacus porta viverra. Suspendisse lobortis neque quis lectus posuere, in tincidunt risus convallis. </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62781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308448" y="3840572"/>
            <a:ext cx="779216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Double Column Slide</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969088"/>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Shape 222"/>
          <p:cNvSpPr/>
          <p:nvPr/>
        </p:nvSpPr>
        <p:spPr>
          <a:xfrm>
            <a:off x="7980904" y="5539940"/>
            <a:ext cx="3838670" cy="4154980"/>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Duis eget venenatis sapien. In aliquet, neque vel finibus tempor, quam metus ultrices eros, in rhoncus ex magna non metus. Nam ac posuere ante. Fusce ac risus in eros semper tincidunt id a ex. </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Shape 222"/>
          <p:cNvSpPr/>
          <p:nvPr/>
        </p:nvSpPr>
        <p:spPr>
          <a:xfrm>
            <a:off x="12564426" y="5539940"/>
            <a:ext cx="3838670" cy="4154980"/>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Duis eget venenatis sapien. In aliquet, neque vel finibus tempor, quam metus ultrices eros, in rhoncus ex magna non metus. Nam ac posuere ante. Fusce ac risus in eros semper tincidunt id a ex. </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5834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308448" y="3840572"/>
            <a:ext cx="779216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Triple Column Slide</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969088"/>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Shape 222"/>
          <p:cNvSpPr/>
          <p:nvPr/>
        </p:nvSpPr>
        <p:spPr>
          <a:xfrm>
            <a:off x="7313330" y="5539940"/>
            <a:ext cx="2850193" cy="4154980"/>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avere amet, consectetur erano adipiscing elit. Duis eget ach venenatis sapien. In aliquet, neque vel finibus tempor, con quam metus ultrices eros, in rhoncus ex magna non metus. </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Shape 222"/>
          <p:cNvSpPr/>
          <p:nvPr/>
        </p:nvSpPr>
        <p:spPr>
          <a:xfrm>
            <a:off x="10766904" y="5539940"/>
            <a:ext cx="2850193" cy="4154980"/>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avere amet, consectetur erano adipiscing elit. Duis eget ach venenatis sapien. In aliquet, neque vel finibus tempor, con quam metus ultrices eros, in rhoncus ex magna non metus. </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Shape 222"/>
          <p:cNvSpPr/>
          <p:nvPr/>
        </p:nvSpPr>
        <p:spPr>
          <a:xfrm>
            <a:off x="14220478" y="5539940"/>
            <a:ext cx="2850193" cy="4154980"/>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avere amet, consectetur erano adipiscing elit. Duis eget ach venenatis sapien. In aliquet, neque vel finibus tempor, con quam metus ultrices eros, in rhoncus ex magna non metus. </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47433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840572"/>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Numbered Points</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969088"/>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Shape 222"/>
          <p:cNvSpPr/>
          <p:nvPr/>
        </p:nvSpPr>
        <p:spPr>
          <a:xfrm>
            <a:off x="8924468" y="5539940"/>
            <a:ext cx="7216786"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condimentum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ex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fermentum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dolor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te</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m.</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Shape 222"/>
          <p:cNvSpPr/>
          <p:nvPr/>
        </p:nvSpPr>
        <p:spPr>
          <a:xfrm>
            <a:off x="7884168" y="5004946"/>
            <a:ext cx="592065" cy="1631212"/>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10000" dirty="0">
                <a:solidFill>
                  <a:srgbClr val="222222"/>
                </a:solidFill>
                <a:latin typeface="Arial" panose="020B0604020202020204" pitchFamily="34" charset="0"/>
                <a:ea typeface="微软雅黑" panose="020B0503020204020204" pitchFamily="34" charset="-122"/>
                <a:sym typeface="Arial" panose="020B0604020202020204" pitchFamily="34" charset="0"/>
              </a:rPr>
              <a:t>1</a:t>
            </a:r>
            <a:endParaRPr sz="100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Shape 222"/>
          <p:cNvSpPr/>
          <p:nvPr/>
        </p:nvSpPr>
        <p:spPr>
          <a:xfrm>
            <a:off x="8924468" y="7007065"/>
            <a:ext cx="7216786"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condimentum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ex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fermentum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dolor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te</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m.</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Shape 222"/>
          <p:cNvSpPr/>
          <p:nvPr/>
        </p:nvSpPr>
        <p:spPr>
          <a:xfrm>
            <a:off x="7884167" y="6469183"/>
            <a:ext cx="592065" cy="1631212"/>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10000" dirty="0">
                <a:solidFill>
                  <a:srgbClr val="222222"/>
                </a:solidFill>
                <a:latin typeface="Arial" panose="020B0604020202020204" pitchFamily="34" charset="0"/>
                <a:ea typeface="微软雅黑" panose="020B0503020204020204" pitchFamily="34" charset="-122"/>
                <a:sym typeface="Arial" panose="020B0604020202020204" pitchFamily="34" charset="0"/>
              </a:rPr>
              <a:t>2</a:t>
            </a:r>
            <a:endParaRPr sz="100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Shape 222"/>
          <p:cNvSpPr/>
          <p:nvPr/>
        </p:nvSpPr>
        <p:spPr>
          <a:xfrm>
            <a:off x="8924468" y="8476913"/>
            <a:ext cx="7216786"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condimentum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ex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fermentum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dolor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te</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m.</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Shape 222"/>
          <p:cNvSpPr/>
          <p:nvPr/>
        </p:nvSpPr>
        <p:spPr>
          <a:xfrm>
            <a:off x="7884167" y="7939031"/>
            <a:ext cx="592065" cy="1631212"/>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10000" dirty="0">
                <a:solidFill>
                  <a:srgbClr val="222222"/>
                </a:solidFill>
                <a:latin typeface="Arial" panose="020B0604020202020204" pitchFamily="34" charset="0"/>
                <a:ea typeface="微软雅黑" panose="020B0503020204020204" pitchFamily="34" charset="-122"/>
                <a:sym typeface="Arial" panose="020B0604020202020204" pitchFamily="34" charset="0"/>
              </a:rPr>
              <a:t>3</a:t>
            </a:r>
            <a:endParaRPr sz="100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14544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9156677" y="3943661"/>
            <a:ext cx="6095706"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SWOT Analysis</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5072177"/>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TextBox 30"/>
          <p:cNvSpPr txBox="1"/>
          <p:nvPr/>
        </p:nvSpPr>
        <p:spPr>
          <a:xfrm>
            <a:off x="7480604" y="5892057"/>
            <a:ext cx="275355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Strengths</a:t>
            </a:r>
          </a:p>
        </p:txBody>
      </p:sp>
      <p:sp>
        <p:nvSpPr>
          <p:cNvPr id="32" name="Shape 222"/>
          <p:cNvSpPr/>
          <p:nvPr/>
        </p:nvSpPr>
        <p:spPr>
          <a:xfrm>
            <a:off x="5382757" y="6353722"/>
            <a:ext cx="4851402"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r">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7480604" y="7660586"/>
            <a:ext cx="275355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Opportunities</a:t>
            </a:r>
          </a:p>
        </p:txBody>
      </p:sp>
      <p:sp>
        <p:nvSpPr>
          <p:cNvPr id="34" name="Shape 222"/>
          <p:cNvSpPr/>
          <p:nvPr/>
        </p:nvSpPr>
        <p:spPr>
          <a:xfrm>
            <a:off x="5382757" y="8122251"/>
            <a:ext cx="4851402"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r">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14113984" y="5892057"/>
            <a:ext cx="275355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l"/>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Weaknesses</a:t>
            </a:r>
          </a:p>
        </p:txBody>
      </p:sp>
      <p:sp>
        <p:nvSpPr>
          <p:cNvPr id="36" name="Shape 222"/>
          <p:cNvSpPr/>
          <p:nvPr/>
        </p:nvSpPr>
        <p:spPr>
          <a:xfrm>
            <a:off x="14113984" y="6353722"/>
            <a:ext cx="4851402"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6"/>
          <p:cNvSpPr txBox="1"/>
          <p:nvPr/>
        </p:nvSpPr>
        <p:spPr>
          <a:xfrm>
            <a:off x="14113984" y="7646380"/>
            <a:ext cx="275355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l"/>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Threats</a:t>
            </a:r>
          </a:p>
        </p:txBody>
      </p:sp>
      <p:sp>
        <p:nvSpPr>
          <p:cNvPr id="38" name="Shape 222"/>
          <p:cNvSpPr/>
          <p:nvPr/>
        </p:nvSpPr>
        <p:spPr>
          <a:xfrm>
            <a:off x="14113984" y="8108045"/>
            <a:ext cx="4851402"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Oval 2"/>
          <p:cNvSpPr/>
          <p:nvPr/>
        </p:nvSpPr>
        <p:spPr>
          <a:xfrm rot="16200000">
            <a:off x="10635761" y="5898775"/>
            <a:ext cx="1398494" cy="1398494"/>
          </a:xfrm>
          <a:prstGeom prst="ellipse">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8" name="Oval 27"/>
          <p:cNvSpPr/>
          <p:nvPr/>
        </p:nvSpPr>
        <p:spPr>
          <a:xfrm rot="16200000">
            <a:off x="10635761" y="7660587"/>
            <a:ext cx="1398494" cy="1398494"/>
          </a:xfrm>
          <a:prstGeom prst="ellipse">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9" name="Oval 28"/>
          <p:cNvSpPr/>
          <p:nvPr/>
        </p:nvSpPr>
        <p:spPr>
          <a:xfrm rot="16200000">
            <a:off x="12349745" y="7660587"/>
            <a:ext cx="1398494" cy="1398494"/>
          </a:xfrm>
          <a:prstGeom prst="ellipse">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0" name="Oval 29"/>
          <p:cNvSpPr/>
          <p:nvPr/>
        </p:nvSpPr>
        <p:spPr>
          <a:xfrm rot="16200000">
            <a:off x="12349745" y="5905736"/>
            <a:ext cx="1398494" cy="1398494"/>
          </a:xfrm>
          <a:prstGeom prst="ellipse">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11035840" y="6136356"/>
            <a:ext cx="462859" cy="923330"/>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5400" dirty="0">
                <a:solidFill>
                  <a:srgbClr val="222222"/>
                </a:solidFill>
                <a:latin typeface="Arial" panose="020B0604020202020204" pitchFamily="34" charset="0"/>
                <a:ea typeface="微软雅黑" panose="020B0503020204020204" pitchFamily="34" charset="-122"/>
                <a:sym typeface="Arial" panose="020B0604020202020204" pitchFamily="34" charset="0"/>
              </a:rPr>
              <a:t>S</a:t>
            </a:r>
          </a:p>
        </p:txBody>
      </p:sp>
      <p:sp>
        <p:nvSpPr>
          <p:cNvPr id="40" name="TextBox 39"/>
          <p:cNvSpPr txBox="1"/>
          <p:nvPr/>
        </p:nvSpPr>
        <p:spPr>
          <a:xfrm>
            <a:off x="12656530" y="6154285"/>
            <a:ext cx="462859" cy="923330"/>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5400" dirty="0">
                <a:solidFill>
                  <a:srgbClr val="222222"/>
                </a:solidFill>
                <a:latin typeface="Arial" panose="020B0604020202020204" pitchFamily="34" charset="0"/>
                <a:ea typeface="微软雅黑" panose="020B0503020204020204" pitchFamily="34" charset="-122"/>
                <a:sym typeface="Arial" panose="020B0604020202020204" pitchFamily="34" charset="0"/>
              </a:rPr>
              <a:t>W</a:t>
            </a:r>
          </a:p>
        </p:txBody>
      </p:sp>
      <p:sp>
        <p:nvSpPr>
          <p:cNvPr id="41" name="TextBox 40"/>
          <p:cNvSpPr txBox="1"/>
          <p:nvPr/>
        </p:nvSpPr>
        <p:spPr>
          <a:xfrm>
            <a:off x="12764104" y="7895141"/>
            <a:ext cx="462859" cy="923330"/>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5400" dirty="0">
                <a:solidFill>
                  <a:srgbClr val="222222"/>
                </a:solidFill>
                <a:latin typeface="Arial" panose="020B0604020202020204" pitchFamily="34" charset="0"/>
                <a:ea typeface="微软雅黑" panose="020B0503020204020204" pitchFamily="34" charset="-122"/>
                <a:sym typeface="Arial" panose="020B0604020202020204" pitchFamily="34" charset="0"/>
              </a:rPr>
              <a:t>T</a:t>
            </a:r>
          </a:p>
        </p:txBody>
      </p:sp>
      <p:sp>
        <p:nvSpPr>
          <p:cNvPr id="42" name="TextBox 41"/>
          <p:cNvSpPr txBox="1"/>
          <p:nvPr/>
        </p:nvSpPr>
        <p:spPr>
          <a:xfrm>
            <a:off x="10999981" y="7895141"/>
            <a:ext cx="462859" cy="923330"/>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5400" dirty="0">
                <a:solidFill>
                  <a:srgbClr val="222222"/>
                </a:solidFill>
                <a:latin typeface="Arial" panose="020B0604020202020204" pitchFamily="34" charset="0"/>
                <a:ea typeface="微软雅黑" panose="020B0503020204020204" pitchFamily="34" charset="-122"/>
                <a:sym typeface="Arial" panose="020B0604020202020204" pitchFamily="34" charset="0"/>
              </a:rPr>
              <a:t>O</a:t>
            </a:r>
          </a:p>
        </p:txBody>
      </p:sp>
    </p:spTree>
    <p:extLst>
      <p:ext uri="{BB962C8B-B14F-4D97-AF65-F5344CB8AC3E}">
        <p14:creationId xmlns:p14="http://schemas.microsoft.com/office/powerpoint/2010/main" val="118100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10169903" y="4650856"/>
            <a:ext cx="4069254" cy="89254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5200">
                <a:latin typeface="Lato Heavy"/>
                <a:ea typeface="Lato Heavy"/>
                <a:cs typeface="Lato Heavy"/>
                <a:sym typeface="Lato Heavy"/>
              </a:defRPr>
            </a:pPr>
            <a:r>
              <a:rPr dirty="0">
                <a:solidFill>
                  <a:srgbClr val="222222"/>
                </a:solidFill>
                <a:latin typeface="Arial" panose="020B0604020202020204" pitchFamily="34" charset="0"/>
                <a:ea typeface="微软雅黑" panose="020B0503020204020204" pitchFamily="34" charset="-122"/>
                <a:sym typeface="Arial" panose="020B0604020202020204" pitchFamily="34" charset="0"/>
              </a:rPr>
              <a:t>About Us</a:t>
            </a:r>
          </a:p>
        </p:txBody>
      </p:sp>
      <p:sp>
        <p:nvSpPr>
          <p:cNvPr id="222" name="Shape 222"/>
          <p:cNvSpPr/>
          <p:nvPr/>
        </p:nvSpPr>
        <p:spPr>
          <a:xfrm>
            <a:off x="8677835" y="6290666"/>
            <a:ext cx="7028330" cy="2308320"/>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condimentum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ex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fermentum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dolor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tempor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in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rutrum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libero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euismod.Lorem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condimentum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ex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fermentum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dolor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tempor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in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rutrum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libero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euism</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5779372"/>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258364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625424"/>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Bullet Points</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753940"/>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Shape 222"/>
          <p:cNvSpPr/>
          <p:nvPr/>
        </p:nvSpPr>
        <p:spPr>
          <a:xfrm>
            <a:off x="8292803" y="5288789"/>
            <a:ext cx="8139648"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1800">
                <a:latin typeface="Lato Regular"/>
                <a:ea typeface="Lato Regular"/>
                <a:cs typeface="Lato Regular"/>
                <a:sym typeface="Lato Regular"/>
              </a:defRPr>
            </a:pPr>
            <a:r>
              <a:rPr sz="2400" dirty="0">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latin typeface="Arial" panose="020B0604020202020204" pitchFamily="34" charset="0"/>
                <a:ea typeface="微软雅黑" panose="020B0503020204020204" pitchFamily="34" charset="-122"/>
                <a:sym typeface="Arial" panose="020B0604020202020204" pitchFamily="34" charset="0"/>
              </a:rPr>
              <a:t>amet</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consectetur</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adipiscing</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elit</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Mauris</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condimentum</a:t>
            </a:r>
            <a:r>
              <a:rPr sz="2400" dirty="0">
                <a:latin typeface="Arial" panose="020B0604020202020204" pitchFamily="34" charset="0"/>
                <a:ea typeface="微软雅黑" panose="020B0503020204020204" pitchFamily="34" charset="-122"/>
                <a:sym typeface="Arial" panose="020B0604020202020204" pitchFamily="34" charset="0"/>
              </a:rPr>
              <a:t> ex </a:t>
            </a:r>
            <a:r>
              <a:rPr sz="2400" dirty="0" err="1">
                <a:latin typeface="Arial" panose="020B0604020202020204" pitchFamily="34" charset="0"/>
                <a:ea typeface="微软雅黑" panose="020B0503020204020204" pitchFamily="34" charset="-122"/>
                <a:sym typeface="Arial" panose="020B0604020202020204" pitchFamily="34" charset="0"/>
              </a:rPr>
              <a:t>fermentum</a:t>
            </a:r>
            <a:r>
              <a:rPr sz="2400" dirty="0">
                <a:latin typeface="Arial" panose="020B0604020202020204" pitchFamily="34" charset="0"/>
                <a:ea typeface="微软雅黑" panose="020B0503020204020204" pitchFamily="34" charset="-122"/>
                <a:sym typeface="Arial" panose="020B0604020202020204" pitchFamily="34" charset="0"/>
              </a:rPr>
              <a:t> dolor </a:t>
            </a:r>
            <a:r>
              <a:rPr sz="2400" dirty="0" err="1">
                <a:latin typeface="Arial" panose="020B0604020202020204" pitchFamily="34" charset="0"/>
                <a:ea typeface="微软雅黑" panose="020B0503020204020204" pitchFamily="34" charset="-122"/>
                <a:sym typeface="Arial" panose="020B0604020202020204" pitchFamily="34" charset="0"/>
              </a:rPr>
              <a:t>te</a:t>
            </a:r>
            <a:r>
              <a:rPr lang="tr-TR" sz="2400" dirty="0">
                <a:latin typeface="Arial" panose="020B0604020202020204" pitchFamily="34" charset="0"/>
                <a:ea typeface="微软雅黑" panose="020B0503020204020204" pitchFamily="34" charset="-122"/>
                <a:sym typeface="Arial" panose="020B0604020202020204" pitchFamily="34" charset="0"/>
              </a:rPr>
              <a:t>m.</a:t>
            </a:r>
            <a:endParaRPr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Oval 38"/>
          <p:cNvSpPr/>
          <p:nvPr/>
        </p:nvSpPr>
        <p:spPr>
          <a:xfrm>
            <a:off x="7951550" y="5626808"/>
            <a:ext cx="154956" cy="154956"/>
          </a:xfrm>
          <a:prstGeom prst="ellipse">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7" name="Shape 222"/>
          <p:cNvSpPr/>
          <p:nvPr/>
        </p:nvSpPr>
        <p:spPr>
          <a:xfrm>
            <a:off x="8292803" y="6534243"/>
            <a:ext cx="8139648"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1800">
                <a:latin typeface="Lato Regular"/>
                <a:ea typeface="Lato Regular"/>
                <a:cs typeface="Lato Regular"/>
                <a:sym typeface="Lato Regular"/>
              </a:defRPr>
            </a:pPr>
            <a:r>
              <a:rPr sz="2400" dirty="0">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latin typeface="Arial" panose="020B0604020202020204" pitchFamily="34" charset="0"/>
                <a:ea typeface="微软雅黑" panose="020B0503020204020204" pitchFamily="34" charset="-122"/>
                <a:sym typeface="Arial" panose="020B0604020202020204" pitchFamily="34" charset="0"/>
              </a:rPr>
              <a:t>amet</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consectetur</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adipiscing</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elit</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Mauris</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condimentum</a:t>
            </a:r>
            <a:r>
              <a:rPr sz="2400" dirty="0">
                <a:latin typeface="Arial" panose="020B0604020202020204" pitchFamily="34" charset="0"/>
                <a:ea typeface="微软雅黑" panose="020B0503020204020204" pitchFamily="34" charset="-122"/>
                <a:sym typeface="Arial" panose="020B0604020202020204" pitchFamily="34" charset="0"/>
              </a:rPr>
              <a:t> ex </a:t>
            </a:r>
            <a:r>
              <a:rPr sz="2400" dirty="0" err="1">
                <a:latin typeface="Arial" panose="020B0604020202020204" pitchFamily="34" charset="0"/>
                <a:ea typeface="微软雅黑" panose="020B0503020204020204" pitchFamily="34" charset="-122"/>
                <a:sym typeface="Arial" panose="020B0604020202020204" pitchFamily="34" charset="0"/>
              </a:rPr>
              <a:t>fermentum</a:t>
            </a:r>
            <a:r>
              <a:rPr sz="2400" dirty="0">
                <a:latin typeface="Arial" panose="020B0604020202020204" pitchFamily="34" charset="0"/>
                <a:ea typeface="微软雅黑" panose="020B0503020204020204" pitchFamily="34" charset="-122"/>
                <a:sym typeface="Arial" panose="020B0604020202020204" pitchFamily="34" charset="0"/>
              </a:rPr>
              <a:t> dolor </a:t>
            </a:r>
            <a:r>
              <a:rPr sz="2400" dirty="0" err="1">
                <a:latin typeface="Arial" panose="020B0604020202020204" pitchFamily="34" charset="0"/>
                <a:ea typeface="微软雅黑" panose="020B0503020204020204" pitchFamily="34" charset="-122"/>
                <a:sym typeface="Arial" panose="020B0604020202020204" pitchFamily="34" charset="0"/>
              </a:rPr>
              <a:t>te</a:t>
            </a:r>
            <a:r>
              <a:rPr lang="tr-TR" sz="2400" dirty="0">
                <a:latin typeface="Arial" panose="020B0604020202020204" pitchFamily="34" charset="0"/>
                <a:ea typeface="微软雅黑" panose="020B0503020204020204" pitchFamily="34" charset="-122"/>
                <a:sym typeface="Arial" panose="020B0604020202020204" pitchFamily="34" charset="0"/>
              </a:rPr>
              <a:t>m.</a:t>
            </a:r>
            <a:endParaRPr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Oval 17"/>
          <p:cNvSpPr/>
          <p:nvPr/>
        </p:nvSpPr>
        <p:spPr>
          <a:xfrm>
            <a:off x="7951550" y="6872262"/>
            <a:ext cx="154956" cy="154956"/>
          </a:xfrm>
          <a:prstGeom prst="ellipse">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3" name="Shape 222"/>
          <p:cNvSpPr/>
          <p:nvPr/>
        </p:nvSpPr>
        <p:spPr>
          <a:xfrm>
            <a:off x="8292803" y="7624741"/>
            <a:ext cx="8139648"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1800">
                <a:latin typeface="Lato Regular"/>
                <a:ea typeface="Lato Regular"/>
                <a:cs typeface="Lato Regular"/>
                <a:sym typeface="Lato Regular"/>
              </a:defRPr>
            </a:pPr>
            <a:r>
              <a:rPr sz="2400" dirty="0">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latin typeface="Arial" panose="020B0604020202020204" pitchFamily="34" charset="0"/>
                <a:ea typeface="微软雅黑" panose="020B0503020204020204" pitchFamily="34" charset="-122"/>
                <a:sym typeface="Arial" panose="020B0604020202020204" pitchFamily="34" charset="0"/>
              </a:rPr>
              <a:t>amet</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consectetur</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adipiscing</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elit</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Mauris</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condimentum</a:t>
            </a:r>
            <a:r>
              <a:rPr sz="2400" dirty="0">
                <a:latin typeface="Arial" panose="020B0604020202020204" pitchFamily="34" charset="0"/>
                <a:ea typeface="微软雅黑" panose="020B0503020204020204" pitchFamily="34" charset="-122"/>
                <a:sym typeface="Arial" panose="020B0604020202020204" pitchFamily="34" charset="0"/>
              </a:rPr>
              <a:t> ex </a:t>
            </a:r>
            <a:r>
              <a:rPr sz="2400" dirty="0" err="1">
                <a:latin typeface="Arial" panose="020B0604020202020204" pitchFamily="34" charset="0"/>
                <a:ea typeface="微软雅黑" panose="020B0503020204020204" pitchFamily="34" charset="-122"/>
                <a:sym typeface="Arial" panose="020B0604020202020204" pitchFamily="34" charset="0"/>
              </a:rPr>
              <a:t>fermentum</a:t>
            </a:r>
            <a:r>
              <a:rPr sz="2400" dirty="0">
                <a:latin typeface="Arial" panose="020B0604020202020204" pitchFamily="34" charset="0"/>
                <a:ea typeface="微软雅黑" panose="020B0503020204020204" pitchFamily="34" charset="-122"/>
                <a:sym typeface="Arial" panose="020B0604020202020204" pitchFamily="34" charset="0"/>
              </a:rPr>
              <a:t> dolor </a:t>
            </a:r>
            <a:r>
              <a:rPr sz="2400" dirty="0" err="1">
                <a:latin typeface="Arial" panose="020B0604020202020204" pitchFamily="34" charset="0"/>
                <a:ea typeface="微软雅黑" panose="020B0503020204020204" pitchFamily="34" charset="-122"/>
                <a:sym typeface="Arial" panose="020B0604020202020204" pitchFamily="34" charset="0"/>
              </a:rPr>
              <a:t>te</a:t>
            </a:r>
            <a:r>
              <a:rPr lang="tr-TR" sz="2400" dirty="0">
                <a:latin typeface="Arial" panose="020B0604020202020204" pitchFamily="34" charset="0"/>
                <a:ea typeface="微软雅黑" panose="020B0503020204020204" pitchFamily="34" charset="-122"/>
                <a:sym typeface="Arial" panose="020B0604020202020204" pitchFamily="34" charset="0"/>
              </a:rPr>
              <a:t>m.</a:t>
            </a:r>
            <a:endParaRPr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Oval 23"/>
          <p:cNvSpPr/>
          <p:nvPr/>
        </p:nvSpPr>
        <p:spPr>
          <a:xfrm>
            <a:off x="7951550" y="7962760"/>
            <a:ext cx="154956" cy="154956"/>
          </a:xfrm>
          <a:prstGeom prst="ellipse">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5" name="Shape 222"/>
          <p:cNvSpPr/>
          <p:nvPr/>
        </p:nvSpPr>
        <p:spPr>
          <a:xfrm>
            <a:off x="8292803" y="8870195"/>
            <a:ext cx="8139648"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1800">
                <a:latin typeface="Lato Regular"/>
                <a:ea typeface="Lato Regular"/>
                <a:cs typeface="Lato Regular"/>
                <a:sym typeface="Lato Regular"/>
              </a:defRPr>
            </a:pPr>
            <a:r>
              <a:rPr sz="2400" dirty="0">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latin typeface="Arial" panose="020B0604020202020204" pitchFamily="34" charset="0"/>
                <a:ea typeface="微软雅黑" panose="020B0503020204020204" pitchFamily="34" charset="-122"/>
                <a:sym typeface="Arial" panose="020B0604020202020204" pitchFamily="34" charset="0"/>
              </a:rPr>
              <a:t>amet</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consectetur</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adipiscing</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elit</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Mauris</a:t>
            </a:r>
            <a:r>
              <a:rPr sz="2400" dirty="0">
                <a:latin typeface="Arial" panose="020B0604020202020204" pitchFamily="34" charset="0"/>
                <a:ea typeface="微软雅黑" panose="020B0503020204020204" pitchFamily="34" charset="-122"/>
                <a:sym typeface="Arial" panose="020B0604020202020204" pitchFamily="34" charset="0"/>
              </a:rPr>
              <a:t> </a:t>
            </a:r>
            <a:r>
              <a:rPr sz="2400" dirty="0" err="1">
                <a:latin typeface="Arial" panose="020B0604020202020204" pitchFamily="34" charset="0"/>
                <a:ea typeface="微软雅黑" panose="020B0503020204020204" pitchFamily="34" charset="-122"/>
                <a:sym typeface="Arial" panose="020B0604020202020204" pitchFamily="34" charset="0"/>
              </a:rPr>
              <a:t>condimentum</a:t>
            </a:r>
            <a:r>
              <a:rPr sz="2400" dirty="0">
                <a:latin typeface="Arial" panose="020B0604020202020204" pitchFamily="34" charset="0"/>
                <a:ea typeface="微软雅黑" panose="020B0503020204020204" pitchFamily="34" charset="-122"/>
                <a:sym typeface="Arial" panose="020B0604020202020204" pitchFamily="34" charset="0"/>
              </a:rPr>
              <a:t> ex </a:t>
            </a:r>
            <a:r>
              <a:rPr sz="2400" dirty="0" err="1">
                <a:latin typeface="Arial" panose="020B0604020202020204" pitchFamily="34" charset="0"/>
                <a:ea typeface="微软雅黑" panose="020B0503020204020204" pitchFamily="34" charset="-122"/>
                <a:sym typeface="Arial" panose="020B0604020202020204" pitchFamily="34" charset="0"/>
              </a:rPr>
              <a:t>fermentum</a:t>
            </a:r>
            <a:r>
              <a:rPr sz="2400" dirty="0">
                <a:latin typeface="Arial" panose="020B0604020202020204" pitchFamily="34" charset="0"/>
                <a:ea typeface="微软雅黑" panose="020B0503020204020204" pitchFamily="34" charset="-122"/>
                <a:sym typeface="Arial" panose="020B0604020202020204" pitchFamily="34" charset="0"/>
              </a:rPr>
              <a:t> dolor </a:t>
            </a:r>
            <a:r>
              <a:rPr sz="2400" dirty="0" err="1">
                <a:latin typeface="Arial" panose="020B0604020202020204" pitchFamily="34" charset="0"/>
                <a:ea typeface="微软雅黑" panose="020B0503020204020204" pitchFamily="34" charset="-122"/>
                <a:sym typeface="Arial" panose="020B0604020202020204" pitchFamily="34" charset="0"/>
              </a:rPr>
              <a:t>te</a:t>
            </a:r>
            <a:r>
              <a:rPr lang="tr-TR" sz="2400" dirty="0">
                <a:latin typeface="Arial" panose="020B0604020202020204" pitchFamily="34" charset="0"/>
                <a:ea typeface="微软雅黑" panose="020B0503020204020204" pitchFamily="34" charset="-122"/>
                <a:sym typeface="Arial" panose="020B0604020202020204" pitchFamily="34" charset="0"/>
              </a:rPr>
              <a:t>m.</a:t>
            </a:r>
            <a:endParaRPr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Oval 25"/>
          <p:cNvSpPr/>
          <p:nvPr/>
        </p:nvSpPr>
        <p:spPr>
          <a:xfrm>
            <a:off x="7951550" y="9208214"/>
            <a:ext cx="154956" cy="154956"/>
          </a:xfrm>
          <a:prstGeom prst="ellipse">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29661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a:xfrm>
            <a:off x="2841812" y="3083859"/>
            <a:ext cx="18700376" cy="9327776"/>
          </a:xfrm>
          <a:prstGeom prst="triangl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20" name="Shape 220"/>
          <p:cNvSpPr/>
          <p:nvPr/>
        </p:nvSpPr>
        <p:spPr>
          <a:xfrm>
            <a:off x="8923448" y="4571192"/>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Section Break</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54741" y="5699708"/>
            <a:ext cx="1874518" cy="154956"/>
            <a:chOff x="11267270" y="5779372"/>
            <a:chExt cx="1874518" cy="154956"/>
          </a:xfrm>
          <a:solidFill>
            <a:srgbClr val="222222"/>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459818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266839"/>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Project Info</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395355"/>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Rectangle 17"/>
          <p:cNvSpPr/>
          <p:nvPr/>
        </p:nvSpPr>
        <p:spPr>
          <a:xfrm>
            <a:off x="5701553" y="5155831"/>
            <a:ext cx="12980894" cy="337857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1" name="Shape 222"/>
          <p:cNvSpPr/>
          <p:nvPr/>
        </p:nvSpPr>
        <p:spPr>
          <a:xfrm>
            <a:off x="5862918" y="8758994"/>
            <a:ext cx="12658164"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Mauris condimentum ex fermentum dolor tempor, in rutrum libero euismod.Lorem ipsum dolor sit amet.</a:t>
            </a:r>
          </a:p>
        </p:txBody>
      </p:sp>
    </p:spTree>
    <p:extLst>
      <p:ext uri="{BB962C8B-B14F-4D97-AF65-F5344CB8AC3E}">
        <p14:creationId xmlns:p14="http://schemas.microsoft.com/office/powerpoint/2010/main" val="3467290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266839"/>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Project Info</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395355"/>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Rectangle 17"/>
          <p:cNvSpPr/>
          <p:nvPr/>
        </p:nvSpPr>
        <p:spPr>
          <a:xfrm>
            <a:off x="5696173" y="5100214"/>
            <a:ext cx="6336904" cy="3808876"/>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p:cNvSpPr/>
          <p:nvPr/>
        </p:nvSpPr>
        <p:spPr>
          <a:xfrm>
            <a:off x="12350924" y="5100214"/>
            <a:ext cx="6336904" cy="380887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a:off x="5696172" y="8014448"/>
            <a:ext cx="6336905" cy="894641"/>
          </a:xfrm>
          <a:prstGeom prst="rect">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tr-TR" sz="23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9" name="TextBox 18"/>
          <p:cNvSpPr txBox="1"/>
          <p:nvPr/>
        </p:nvSpPr>
        <p:spPr>
          <a:xfrm>
            <a:off x="7396037" y="8230935"/>
            <a:ext cx="2937174"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Project Name</a:t>
            </a:r>
          </a:p>
        </p:txBody>
      </p:sp>
      <p:sp>
        <p:nvSpPr>
          <p:cNvPr id="17" name="Rectangle 16"/>
          <p:cNvSpPr/>
          <p:nvPr/>
        </p:nvSpPr>
        <p:spPr>
          <a:xfrm>
            <a:off x="12350924" y="8014448"/>
            <a:ext cx="6336904" cy="894641"/>
          </a:xfrm>
          <a:prstGeom prst="rect">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tr-TR" sz="23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0" name="TextBox 19"/>
          <p:cNvSpPr txBox="1"/>
          <p:nvPr/>
        </p:nvSpPr>
        <p:spPr>
          <a:xfrm>
            <a:off x="14050789" y="8230935"/>
            <a:ext cx="2937174"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Project Name</a:t>
            </a:r>
          </a:p>
        </p:txBody>
      </p:sp>
      <p:sp>
        <p:nvSpPr>
          <p:cNvPr id="22" name="Shape 222"/>
          <p:cNvSpPr/>
          <p:nvPr/>
        </p:nvSpPr>
        <p:spPr>
          <a:xfrm>
            <a:off x="5862918" y="9125576"/>
            <a:ext cx="5934635"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Mauris condimentum ex fermentum dolor tempor in rutrum libero.</a:t>
            </a:r>
          </a:p>
        </p:txBody>
      </p:sp>
      <p:sp>
        <p:nvSpPr>
          <p:cNvPr id="23" name="Shape 222"/>
          <p:cNvSpPr/>
          <p:nvPr/>
        </p:nvSpPr>
        <p:spPr>
          <a:xfrm>
            <a:off x="12552058" y="9125576"/>
            <a:ext cx="5934635"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Mauris condimentum ex fermentum dolor tempor in rutrum libero.</a:t>
            </a:r>
          </a:p>
        </p:txBody>
      </p:sp>
    </p:spTree>
    <p:extLst>
      <p:ext uri="{BB962C8B-B14F-4D97-AF65-F5344CB8AC3E}">
        <p14:creationId xmlns:p14="http://schemas.microsoft.com/office/powerpoint/2010/main" val="3734447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356485"/>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Custom Frame</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485001"/>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Group 1"/>
          <p:cNvGrpSpPr/>
          <p:nvPr/>
        </p:nvGrpSpPr>
        <p:grpSpPr>
          <a:xfrm rot="387015">
            <a:off x="7685182" y="5626886"/>
            <a:ext cx="9322754" cy="4894102"/>
            <a:chOff x="7282228" y="5684291"/>
            <a:chExt cx="10128661" cy="5317173"/>
          </a:xfrm>
          <a:blipFill dpi="0" rotWithShape="1">
            <a:blip r:embed="rId2">
              <a:extLst>
                <a:ext uri="{28A0092B-C50C-407E-A947-70E740481C1C}">
                  <a14:useLocalDpi xmlns:a14="http://schemas.microsoft.com/office/drawing/2010/main" val="0"/>
                </a:ext>
              </a:extLst>
            </a:blip>
            <a:srcRect/>
            <a:stretch>
              <a:fillRect/>
            </a:stretch>
          </a:blipFill>
        </p:grpSpPr>
        <p:sp>
          <p:nvSpPr>
            <p:cNvPr id="22" name="Rectangle 21"/>
            <p:cNvSpPr/>
            <p:nvPr/>
          </p:nvSpPr>
          <p:spPr>
            <a:xfrm rot="18900000">
              <a:off x="10965875" y="5684291"/>
              <a:ext cx="1714870" cy="17148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rot="18900000">
              <a:off x="9153106" y="6773892"/>
              <a:ext cx="2123046" cy="21230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4"/>
            <p:cNvSpPr/>
            <p:nvPr/>
          </p:nvSpPr>
          <p:spPr>
            <a:xfrm rot="18900000">
              <a:off x="10737644" y="8502118"/>
              <a:ext cx="1714870" cy="17148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p:cNvSpPr/>
            <p:nvPr/>
          </p:nvSpPr>
          <p:spPr>
            <a:xfrm rot="18900000">
              <a:off x="12242196" y="6710334"/>
              <a:ext cx="2676554" cy="26765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rot="18900000">
              <a:off x="14587599" y="5865560"/>
              <a:ext cx="1593282" cy="15932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rot="18900000">
              <a:off x="15101040" y="8296979"/>
              <a:ext cx="807678" cy="807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rot="18900000">
              <a:off x="15817607" y="7081348"/>
              <a:ext cx="1593282" cy="15932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18"/>
            <p:cNvSpPr/>
            <p:nvPr/>
          </p:nvSpPr>
          <p:spPr>
            <a:xfrm rot="18900000">
              <a:off x="14492843" y="8917400"/>
              <a:ext cx="807678" cy="807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rot="18900000">
              <a:off x="12438124" y="9573365"/>
              <a:ext cx="807678" cy="807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rot="18900000">
              <a:off x="11832722" y="10193786"/>
              <a:ext cx="807678" cy="807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rot="18900000">
              <a:off x="8170691" y="8609448"/>
              <a:ext cx="1593282" cy="15932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7"/>
            <p:cNvSpPr/>
            <p:nvPr/>
          </p:nvSpPr>
          <p:spPr>
            <a:xfrm rot="18900000">
              <a:off x="7887630" y="7775171"/>
              <a:ext cx="807678" cy="807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8"/>
            <p:cNvSpPr/>
            <p:nvPr/>
          </p:nvSpPr>
          <p:spPr>
            <a:xfrm rot="18900000">
              <a:off x="7282228" y="8395592"/>
              <a:ext cx="807678" cy="807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31"/>
            <p:cNvSpPr/>
            <p:nvPr/>
          </p:nvSpPr>
          <p:spPr>
            <a:xfrm rot="18900000">
              <a:off x="8236220" y="6781628"/>
              <a:ext cx="807678" cy="807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32"/>
            <p:cNvSpPr/>
            <p:nvPr/>
          </p:nvSpPr>
          <p:spPr>
            <a:xfrm rot="18900000">
              <a:off x="9823093" y="9573365"/>
              <a:ext cx="807678" cy="807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773804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58466" y="5055993"/>
            <a:ext cx="1467068" cy="1631216"/>
          </a:xfrm>
          <a:prstGeom prst="rect">
            <a:avLst/>
          </a:prstGeom>
        </p:spPr>
        <p:txBody>
          <a:bodyPr wrap="none">
            <a:spAutoFit/>
          </a:bodyPr>
          <a:lstStyle/>
          <a:p>
            <a:r>
              <a:rPr lang="tr-TR" sz="10000" dirty="0">
                <a:solidFill>
                  <a:srgbClr val="C1D0D0"/>
                </a:solidFill>
                <a:latin typeface="Arial" panose="020B0604020202020204" pitchFamily="34" charset="0"/>
                <a:ea typeface="微软雅黑" panose="020B0503020204020204" pitchFamily="34" charset="-122"/>
                <a:sym typeface="Arial" panose="020B0604020202020204" pitchFamily="34" charset="0"/>
              </a:rPr>
              <a:t></a:t>
            </a:r>
          </a:p>
        </p:txBody>
      </p:sp>
      <p:sp>
        <p:nvSpPr>
          <p:cNvPr id="20" name="Shape 220"/>
          <p:cNvSpPr/>
          <p:nvPr/>
        </p:nvSpPr>
        <p:spPr>
          <a:xfrm>
            <a:off x="8923448" y="6687209"/>
            <a:ext cx="6537104" cy="707882"/>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zh-CN" altLang="en-US" sz="4000" dirty="0">
                <a:solidFill>
                  <a:srgbClr val="222222"/>
                </a:solidFill>
                <a:latin typeface="Arial" panose="020B0604020202020204" pitchFamily="34" charset="0"/>
                <a:ea typeface="微软雅黑" panose="020B0503020204020204" pitchFamily="34" charset="-122"/>
                <a:sym typeface="Arial" panose="020B0604020202020204" pitchFamily="34" charset="0"/>
              </a:rPr>
              <a:t>谢谢观看</a:t>
            </a:r>
            <a:endParaRPr sz="40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3816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607497"/>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Photo Gallery</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736013"/>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Rectangle 41"/>
          <p:cNvSpPr/>
          <p:nvPr/>
        </p:nvSpPr>
        <p:spPr>
          <a:xfrm>
            <a:off x="9981024" y="7746951"/>
            <a:ext cx="4421953" cy="2168013"/>
          </a:xfrm>
          <a:prstGeom prst="rect">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tr-TR" sz="23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5" name="Rectangle 34"/>
          <p:cNvSpPr/>
          <p:nvPr/>
        </p:nvSpPr>
        <p:spPr>
          <a:xfrm>
            <a:off x="12234964" y="5486400"/>
            <a:ext cx="2168013" cy="216801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35"/>
          <p:cNvSpPr/>
          <p:nvPr/>
        </p:nvSpPr>
        <p:spPr>
          <a:xfrm>
            <a:off x="14488905" y="5486400"/>
            <a:ext cx="2168013" cy="216801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6"/>
          <p:cNvSpPr/>
          <p:nvPr/>
        </p:nvSpPr>
        <p:spPr>
          <a:xfrm>
            <a:off x="7727084" y="7746951"/>
            <a:ext cx="2168013" cy="21680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7"/>
          <p:cNvSpPr/>
          <p:nvPr/>
        </p:nvSpPr>
        <p:spPr>
          <a:xfrm>
            <a:off x="7727083" y="5486399"/>
            <a:ext cx="2168013" cy="2168013"/>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8"/>
          <p:cNvSpPr/>
          <p:nvPr/>
        </p:nvSpPr>
        <p:spPr>
          <a:xfrm>
            <a:off x="9982730" y="5486399"/>
            <a:ext cx="2168013" cy="2168013"/>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39"/>
          <p:cNvSpPr/>
          <p:nvPr/>
        </p:nvSpPr>
        <p:spPr>
          <a:xfrm>
            <a:off x="14488905" y="7746951"/>
            <a:ext cx="2168013" cy="2168013"/>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41" name="Shape 222"/>
          <p:cNvSpPr/>
          <p:nvPr/>
        </p:nvSpPr>
        <p:spPr>
          <a:xfrm>
            <a:off x="10269945" y="8046922"/>
            <a:ext cx="3675972" cy="1569656"/>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avere</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condimentum</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erano</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ex</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p>
        </p:txBody>
      </p:sp>
    </p:spTree>
    <p:extLst>
      <p:ext uri="{BB962C8B-B14F-4D97-AF65-F5344CB8AC3E}">
        <p14:creationId xmlns:p14="http://schemas.microsoft.com/office/powerpoint/2010/main" val="1178934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625424"/>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Photo Gallery</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753940"/>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Rectangle 14"/>
          <p:cNvSpPr/>
          <p:nvPr/>
        </p:nvSpPr>
        <p:spPr>
          <a:xfrm>
            <a:off x="6454588" y="5414585"/>
            <a:ext cx="2792831" cy="279283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a:off x="9358110" y="5414585"/>
            <a:ext cx="2792831" cy="279283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9"/>
          <p:cNvSpPr/>
          <p:nvPr/>
        </p:nvSpPr>
        <p:spPr>
          <a:xfrm>
            <a:off x="12261631" y="5414585"/>
            <a:ext cx="2792831" cy="279283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a:off x="15165153" y="5414585"/>
            <a:ext cx="2792831" cy="279283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2" name="Shape 222"/>
          <p:cNvSpPr/>
          <p:nvPr/>
        </p:nvSpPr>
        <p:spPr>
          <a:xfrm>
            <a:off x="6426016" y="8563677"/>
            <a:ext cx="11531968" cy="83099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Mauris condimentum ex fermentum dolor tempor, in rutrum libero euismod.Lorem ipsum dolor sit amet.</a:t>
            </a:r>
          </a:p>
        </p:txBody>
      </p:sp>
    </p:spTree>
    <p:extLst>
      <p:ext uri="{BB962C8B-B14F-4D97-AF65-F5344CB8AC3E}">
        <p14:creationId xmlns:p14="http://schemas.microsoft.com/office/powerpoint/2010/main" val="565378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3"/>
          <p:cNvSpPr/>
          <p:nvPr/>
        </p:nvSpPr>
        <p:spPr>
          <a:xfrm>
            <a:off x="2887394" y="4571193"/>
            <a:ext cx="18454262" cy="7840442"/>
          </a:xfrm>
          <a:custGeom>
            <a:avLst/>
            <a:gdLst>
              <a:gd name="connsiteX0" fmla="*/ 9227129 w 18454262"/>
              <a:gd name="connsiteY0" fmla="*/ 0 h 7840442"/>
              <a:gd name="connsiteX1" fmla="*/ 18387358 w 18454262"/>
              <a:gd name="connsiteY1" fmla="*/ 7465799 h 7840442"/>
              <a:gd name="connsiteX2" fmla="*/ 18454262 w 18454262"/>
              <a:gd name="connsiteY2" fmla="*/ 7840442 h 7840442"/>
              <a:gd name="connsiteX3" fmla="*/ 0 w 18454262"/>
              <a:gd name="connsiteY3" fmla="*/ 7840442 h 7840442"/>
              <a:gd name="connsiteX4" fmla="*/ 66903 w 18454262"/>
              <a:gd name="connsiteY4" fmla="*/ 7465799 h 7840442"/>
              <a:gd name="connsiteX5" fmla="*/ 9227129 w 18454262"/>
              <a:gd name="connsiteY5" fmla="*/ 0 h 784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54262" h="7840442">
                <a:moveTo>
                  <a:pt x="9227129" y="0"/>
                </a:moveTo>
                <a:cubicBezTo>
                  <a:pt x="13745600" y="0"/>
                  <a:pt x="17515486" y="3205076"/>
                  <a:pt x="18387358" y="7465799"/>
                </a:cubicBezTo>
                <a:lnTo>
                  <a:pt x="18454262" y="7840442"/>
                </a:lnTo>
                <a:lnTo>
                  <a:pt x="0" y="7840442"/>
                </a:lnTo>
                <a:lnTo>
                  <a:pt x="66903" y="7465799"/>
                </a:lnTo>
                <a:cubicBezTo>
                  <a:pt x="938773" y="3205076"/>
                  <a:pt x="4708659" y="0"/>
                  <a:pt x="9227129" y="0"/>
                </a:cubicBez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20" name="Shape 220"/>
          <p:cNvSpPr/>
          <p:nvPr/>
        </p:nvSpPr>
        <p:spPr>
          <a:xfrm>
            <a:off x="8923448" y="4571192"/>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Section Break</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54741" y="5699708"/>
            <a:ext cx="1874518" cy="154956"/>
            <a:chOff x="11267270" y="5779372"/>
            <a:chExt cx="1874518" cy="154956"/>
          </a:xfrm>
          <a:solidFill>
            <a:srgbClr val="222222"/>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999949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7752636" y="3625424"/>
            <a:ext cx="8903788"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Project Gallery</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753940"/>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Rectangle 18"/>
          <p:cNvSpPr/>
          <p:nvPr/>
        </p:nvSpPr>
        <p:spPr>
          <a:xfrm>
            <a:off x="5414682" y="5467664"/>
            <a:ext cx="3396781" cy="339678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12224618" y="5467664"/>
            <a:ext cx="3396781" cy="339678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1"/>
          <p:cNvSpPr/>
          <p:nvPr/>
        </p:nvSpPr>
        <p:spPr>
          <a:xfrm>
            <a:off x="8795093" y="5467664"/>
            <a:ext cx="3429525" cy="3396782"/>
          </a:xfrm>
          <a:prstGeom prst="rect">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tr-TR" sz="23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3" name="Rectangle 22"/>
          <p:cNvSpPr/>
          <p:nvPr/>
        </p:nvSpPr>
        <p:spPr>
          <a:xfrm>
            <a:off x="15605029" y="5467664"/>
            <a:ext cx="3429525" cy="3396782"/>
          </a:xfrm>
          <a:prstGeom prst="rect">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3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 name="TextBox 2"/>
          <p:cNvSpPr txBox="1"/>
          <p:nvPr/>
        </p:nvSpPr>
        <p:spPr>
          <a:xfrm>
            <a:off x="9183458" y="6146010"/>
            <a:ext cx="2652796" cy="2569934"/>
          </a:xfrm>
          <a:prstGeom prst="rect">
            <a:avLst/>
          </a:prstGeom>
          <a:noFill/>
        </p:spPr>
        <p:txBody>
          <a:bodyPr wrap="square" rtlCol="0">
            <a:spAutoFit/>
          </a:bodyPr>
          <a:lstStyle/>
          <a:p>
            <a:pPr algn="just"/>
            <a:r>
              <a:rPr lang="tr-TR" sz="2300" dirty="0">
                <a:solidFill>
                  <a:srgbClr val="222222"/>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Mauris era mollis purus ave quis cursus euismod. In exertum hor nibh, semper ut nibh in, varius.</a:t>
            </a:r>
          </a:p>
          <a:p>
            <a:pPr algn="just"/>
            <a:endParaRPr lang="tr-TR" sz="23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30"/>
          <p:cNvSpPr txBox="1"/>
          <p:nvPr/>
        </p:nvSpPr>
        <p:spPr>
          <a:xfrm>
            <a:off x="16009763" y="6146010"/>
            <a:ext cx="2652796" cy="2569934"/>
          </a:xfrm>
          <a:prstGeom prst="rect">
            <a:avLst/>
          </a:prstGeom>
          <a:noFill/>
        </p:spPr>
        <p:txBody>
          <a:bodyPr wrap="square" rtlCol="0">
            <a:spAutoFit/>
          </a:bodyPr>
          <a:lstStyle/>
          <a:p>
            <a:pPr algn="just"/>
            <a:r>
              <a:rPr lang="tr-TR" sz="2300" dirty="0">
                <a:solidFill>
                  <a:srgbClr val="222222"/>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Mauris era mollis purus ave quis cursus euismod. In exertum hor nibh, semper ut nibh in, varius.</a:t>
            </a:r>
          </a:p>
          <a:p>
            <a:pPr algn="just"/>
            <a:endParaRPr lang="tr-TR" sz="23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Isosceles Triangle 6"/>
          <p:cNvSpPr/>
          <p:nvPr/>
        </p:nvSpPr>
        <p:spPr>
          <a:xfrm rot="16200000">
            <a:off x="8298610" y="5908579"/>
            <a:ext cx="550844" cy="474864"/>
          </a:xfrm>
          <a:prstGeom prst="triangle">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2" name="Isosceles Triangle 31"/>
          <p:cNvSpPr/>
          <p:nvPr/>
        </p:nvSpPr>
        <p:spPr>
          <a:xfrm rot="16200000">
            <a:off x="15108546" y="5908579"/>
            <a:ext cx="550844" cy="474864"/>
          </a:xfrm>
          <a:prstGeom prst="triangle">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78873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523601" y="3055138"/>
            <a:ext cx="7361858"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Locations</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183654"/>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pic>
        <p:nvPicPr>
          <p:cNvPr id="8" name="Picture 7"/>
          <p:cNvPicPr>
            <a:picLocks noChangeAspect="1"/>
          </p:cNvPicPr>
          <p:nvPr/>
        </p:nvPicPr>
        <p:blipFill>
          <a:blip r:embed="rId2">
            <a:lum bright="20000"/>
          </a:blip>
          <a:stretch>
            <a:fillRect/>
          </a:stretch>
        </p:blipFill>
        <p:spPr>
          <a:xfrm>
            <a:off x="6498090" y="4792291"/>
            <a:ext cx="11114532" cy="6309838"/>
          </a:xfrm>
          <a:prstGeom prst="rect">
            <a:avLst/>
          </a:prstGeom>
        </p:spPr>
      </p:pic>
      <p:sp>
        <p:nvSpPr>
          <p:cNvPr id="9" name="Oval 8"/>
          <p:cNvSpPr/>
          <p:nvPr/>
        </p:nvSpPr>
        <p:spPr>
          <a:xfrm>
            <a:off x="6740169" y="6892555"/>
            <a:ext cx="115918" cy="115918"/>
          </a:xfrm>
          <a:prstGeom prst="ellipse">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9"/>
          <p:cNvSpPr/>
          <p:nvPr/>
        </p:nvSpPr>
        <p:spPr>
          <a:xfrm>
            <a:off x="5130567" y="6247523"/>
            <a:ext cx="3335122" cy="523220"/>
          </a:xfrm>
          <a:prstGeom prst="rect">
            <a:avLst/>
          </a:prstGeom>
          <a:solidFill>
            <a:srgbClr val="384C5B">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tr-TR" sz="2800" dirty="0">
                <a:solidFill>
                  <a:srgbClr val="222222"/>
                </a:solidFill>
                <a:latin typeface="Arial" panose="020B0604020202020204" pitchFamily="34" charset="0"/>
                <a:ea typeface="微软雅黑" panose="020B0503020204020204" pitchFamily="34" charset="-122"/>
                <a:cs typeface="Open Sans Semibold" panose="020B0706030804020204" pitchFamily="34" charset="0"/>
                <a:sym typeface="Arial" panose="020B0604020202020204" pitchFamily="34" charset="0"/>
              </a:rPr>
              <a:t>Main Offices</a:t>
            </a:r>
          </a:p>
        </p:txBody>
      </p:sp>
      <p:sp>
        <p:nvSpPr>
          <p:cNvPr id="14" name="Oval 13"/>
          <p:cNvSpPr/>
          <p:nvPr/>
        </p:nvSpPr>
        <p:spPr>
          <a:xfrm>
            <a:off x="8641576" y="10981205"/>
            <a:ext cx="115918" cy="115918"/>
          </a:xfrm>
          <a:prstGeom prst="ellipse">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6969230" y="10329046"/>
            <a:ext cx="3460610" cy="523220"/>
          </a:xfrm>
          <a:prstGeom prst="rect">
            <a:avLst/>
          </a:prstGeom>
          <a:solidFill>
            <a:srgbClr val="384C5B">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tr-TR" sz="2800" dirty="0">
                <a:solidFill>
                  <a:srgbClr val="222222"/>
                </a:solidFill>
                <a:latin typeface="Arial" panose="020B0604020202020204" pitchFamily="34" charset="0"/>
                <a:ea typeface="微软雅黑" panose="020B0503020204020204" pitchFamily="34" charset="-122"/>
                <a:cs typeface="Open Sans Semibold" panose="020B0706030804020204" pitchFamily="34" charset="0"/>
                <a:sym typeface="Arial" panose="020B0604020202020204" pitchFamily="34" charset="0"/>
              </a:rPr>
              <a:t>Agency</a:t>
            </a:r>
          </a:p>
        </p:txBody>
      </p:sp>
      <p:sp>
        <p:nvSpPr>
          <p:cNvPr id="16" name="Oval 15"/>
          <p:cNvSpPr/>
          <p:nvPr/>
        </p:nvSpPr>
        <p:spPr>
          <a:xfrm>
            <a:off x="12148027" y="6709675"/>
            <a:ext cx="115918" cy="115918"/>
          </a:xfrm>
          <a:prstGeom prst="ellipse">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6"/>
          <p:cNvSpPr/>
          <p:nvPr/>
        </p:nvSpPr>
        <p:spPr>
          <a:xfrm>
            <a:off x="10494156" y="5897879"/>
            <a:ext cx="3423660" cy="523220"/>
          </a:xfrm>
          <a:prstGeom prst="rect">
            <a:avLst/>
          </a:prstGeom>
          <a:solidFill>
            <a:srgbClr val="384C5B">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tr-TR" sz="2800" dirty="0">
                <a:solidFill>
                  <a:srgbClr val="222222"/>
                </a:solidFill>
                <a:latin typeface="Arial" panose="020B0604020202020204" pitchFamily="34" charset="0"/>
                <a:ea typeface="微软雅黑" panose="020B0503020204020204" pitchFamily="34" charset="-122"/>
                <a:cs typeface="Open Sans Semibold" panose="020B0706030804020204" pitchFamily="34" charset="0"/>
                <a:sym typeface="Arial" panose="020B0604020202020204" pitchFamily="34" charset="0"/>
              </a:rPr>
              <a:t>Agency</a:t>
            </a:r>
          </a:p>
        </p:txBody>
      </p:sp>
      <p:sp>
        <p:nvSpPr>
          <p:cNvPr id="18" name="Oval 17"/>
          <p:cNvSpPr/>
          <p:nvPr/>
        </p:nvSpPr>
        <p:spPr>
          <a:xfrm>
            <a:off x="16335979" y="5356363"/>
            <a:ext cx="115918" cy="115918"/>
          </a:xfrm>
          <a:prstGeom prst="ellipse">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18"/>
          <p:cNvSpPr/>
          <p:nvPr/>
        </p:nvSpPr>
        <p:spPr>
          <a:xfrm>
            <a:off x="14262844" y="4642365"/>
            <a:ext cx="4262188" cy="523220"/>
          </a:xfrm>
          <a:prstGeom prst="rect">
            <a:avLst/>
          </a:prstGeom>
          <a:solidFill>
            <a:srgbClr val="384C5B">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tr-TR" sz="2800" dirty="0">
                <a:solidFill>
                  <a:srgbClr val="222222"/>
                </a:solidFill>
                <a:latin typeface="Arial" panose="020B0604020202020204" pitchFamily="34" charset="0"/>
                <a:ea typeface="微软雅黑" panose="020B0503020204020204" pitchFamily="34" charset="-122"/>
                <a:cs typeface="Open Sans Semibold" panose="020B0706030804020204" pitchFamily="34" charset="0"/>
                <a:sym typeface="Arial" panose="020B0604020202020204" pitchFamily="34" charset="0"/>
              </a:rPr>
              <a:t>Subsidiary Offices</a:t>
            </a:r>
          </a:p>
        </p:txBody>
      </p:sp>
      <p:sp>
        <p:nvSpPr>
          <p:cNvPr id="20" name="Oval 19"/>
          <p:cNvSpPr/>
          <p:nvPr/>
        </p:nvSpPr>
        <p:spPr>
          <a:xfrm>
            <a:off x="17488123" y="10319770"/>
            <a:ext cx="115918" cy="115918"/>
          </a:xfrm>
          <a:prstGeom prst="ellipse">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a:off x="15838731" y="9552083"/>
            <a:ext cx="3414702" cy="523220"/>
          </a:xfrm>
          <a:prstGeom prst="rect">
            <a:avLst/>
          </a:prstGeom>
          <a:solidFill>
            <a:srgbClr val="384C5B">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tr-TR" sz="2800" dirty="0">
                <a:solidFill>
                  <a:srgbClr val="222222"/>
                </a:solidFill>
                <a:latin typeface="Arial" panose="020B0604020202020204" pitchFamily="34" charset="0"/>
                <a:ea typeface="微软雅黑" panose="020B0503020204020204" pitchFamily="34" charset="-122"/>
                <a:cs typeface="Open Sans Semibold" panose="020B0706030804020204" pitchFamily="34" charset="0"/>
                <a:sym typeface="Arial" panose="020B0604020202020204" pitchFamily="34" charset="0"/>
              </a:rPr>
              <a:t>Agency</a:t>
            </a:r>
          </a:p>
        </p:txBody>
      </p:sp>
    </p:spTree>
    <p:extLst>
      <p:ext uri="{BB962C8B-B14F-4D97-AF65-F5344CB8AC3E}">
        <p14:creationId xmlns:p14="http://schemas.microsoft.com/office/powerpoint/2010/main" val="357174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446132"/>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Project Gallery</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574648"/>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Parallelogram 14"/>
          <p:cNvSpPr/>
          <p:nvPr/>
        </p:nvSpPr>
        <p:spPr>
          <a:xfrm>
            <a:off x="10693996" y="5268760"/>
            <a:ext cx="3021067" cy="4771712"/>
          </a:xfrm>
          <a:prstGeom prst="parallelogram">
            <a:avLst>
              <a:gd name="adj" fmla="val 0"/>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6" name="Parallelogram 15"/>
          <p:cNvSpPr/>
          <p:nvPr/>
        </p:nvSpPr>
        <p:spPr>
          <a:xfrm>
            <a:off x="14490866" y="5268760"/>
            <a:ext cx="3021067" cy="4771712"/>
          </a:xfrm>
          <a:prstGeom prst="parallelogram">
            <a:avLst>
              <a:gd name="adj" fmla="val 0"/>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7" name="Parallelogram 16"/>
          <p:cNvSpPr/>
          <p:nvPr/>
        </p:nvSpPr>
        <p:spPr>
          <a:xfrm>
            <a:off x="6897127" y="5268760"/>
            <a:ext cx="3021067" cy="4771712"/>
          </a:xfrm>
          <a:prstGeom prst="parallelogram">
            <a:avLst>
              <a:gd name="adj" fmla="val 0"/>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9"/>
          <p:cNvSpPr/>
          <p:nvPr/>
        </p:nvSpPr>
        <p:spPr>
          <a:xfrm>
            <a:off x="6897127" y="8964708"/>
            <a:ext cx="3021066" cy="1075764"/>
          </a:xfrm>
          <a:prstGeom prst="rect">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tr-TR" sz="23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5" name="TextBox 24"/>
          <p:cNvSpPr txBox="1"/>
          <p:nvPr/>
        </p:nvSpPr>
        <p:spPr>
          <a:xfrm>
            <a:off x="6939073" y="9282971"/>
            <a:ext cx="2937174"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Project Name</a:t>
            </a:r>
          </a:p>
        </p:txBody>
      </p:sp>
      <p:sp>
        <p:nvSpPr>
          <p:cNvPr id="26" name="Rectangle 25"/>
          <p:cNvSpPr/>
          <p:nvPr/>
        </p:nvSpPr>
        <p:spPr>
          <a:xfrm>
            <a:off x="10693995" y="8964708"/>
            <a:ext cx="3021066" cy="1075764"/>
          </a:xfrm>
          <a:prstGeom prst="rect">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tr-TR" sz="23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7" name="TextBox 26"/>
          <p:cNvSpPr txBox="1"/>
          <p:nvPr/>
        </p:nvSpPr>
        <p:spPr>
          <a:xfrm>
            <a:off x="10735941" y="9282971"/>
            <a:ext cx="2937174"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Project Name</a:t>
            </a:r>
          </a:p>
        </p:txBody>
      </p:sp>
      <p:sp>
        <p:nvSpPr>
          <p:cNvPr id="28" name="Rectangle 27"/>
          <p:cNvSpPr/>
          <p:nvPr/>
        </p:nvSpPr>
        <p:spPr>
          <a:xfrm>
            <a:off x="14490862" y="8964708"/>
            <a:ext cx="3021066" cy="1075764"/>
          </a:xfrm>
          <a:prstGeom prst="rect">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tr-TR" sz="23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9" name="TextBox 28"/>
          <p:cNvSpPr txBox="1"/>
          <p:nvPr/>
        </p:nvSpPr>
        <p:spPr>
          <a:xfrm>
            <a:off x="14532808" y="9282971"/>
            <a:ext cx="2937174"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Project Name</a:t>
            </a:r>
          </a:p>
        </p:txBody>
      </p:sp>
    </p:spTree>
    <p:extLst>
      <p:ext uri="{BB962C8B-B14F-4D97-AF65-F5344CB8AC3E}">
        <p14:creationId xmlns:p14="http://schemas.microsoft.com/office/powerpoint/2010/main" val="3718437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2979966"/>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Photo Gallery</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108482"/>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Rectangle 14"/>
          <p:cNvSpPr/>
          <p:nvPr/>
        </p:nvSpPr>
        <p:spPr>
          <a:xfrm>
            <a:off x="6472518" y="4753600"/>
            <a:ext cx="2859741" cy="285974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a:off x="9332259" y="4753600"/>
            <a:ext cx="2859741" cy="285974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9"/>
          <p:cNvSpPr/>
          <p:nvPr/>
        </p:nvSpPr>
        <p:spPr>
          <a:xfrm>
            <a:off x="12192000" y="4753600"/>
            <a:ext cx="2859741" cy="28597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a:off x="15051741" y="4753600"/>
            <a:ext cx="2859741" cy="285974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6"/>
          <p:cNvSpPr/>
          <p:nvPr/>
        </p:nvSpPr>
        <p:spPr>
          <a:xfrm>
            <a:off x="6472518" y="7607066"/>
            <a:ext cx="2859741" cy="2859742"/>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9332259" y="7607066"/>
            <a:ext cx="2859741" cy="2859742"/>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18"/>
          <p:cNvSpPr/>
          <p:nvPr/>
        </p:nvSpPr>
        <p:spPr>
          <a:xfrm>
            <a:off x="12192000" y="7607066"/>
            <a:ext cx="2859741" cy="2859742"/>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a:off x="15051741" y="7607066"/>
            <a:ext cx="2859741" cy="2859742"/>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03843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8620844" y="3032265"/>
            <a:ext cx="7297270" cy="7297270"/>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7438" y="1245264"/>
            <a:ext cx="10813630" cy="8337178"/>
          </a:xfrm>
          <a:prstGeom prst="rect">
            <a:avLst/>
          </a:prstGeom>
        </p:spPr>
      </p:pic>
      <p:sp>
        <p:nvSpPr>
          <p:cNvPr id="220" name="Shape 220"/>
          <p:cNvSpPr/>
          <p:nvPr/>
        </p:nvSpPr>
        <p:spPr>
          <a:xfrm>
            <a:off x="8923448" y="4272524"/>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Intermission</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54741" y="5401040"/>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417449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087541"/>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PPT Chart</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216057"/>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graphicFrame>
        <p:nvGraphicFramePr>
          <p:cNvPr id="6" name="Chart 5"/>
          <p:cNvGraphicFramePr/>
          <p:nvPr>
            <p:extLst>
              <p:ext uri="{D42A27DB-BD31-4B8C-83A1-F6EECF244321}">
                <p14:modId xmlns:p14="http://schemas.microsoft.com/office/powerpoint/2010/main" val="1926276739"/>
              </p:ext>
            </p:extLst>
          </p:nvPr>
        </p:nvGraphicFramePr>
        <p:xfrm>
          <a:off x="7668388" y="4641551"/>
          <a:ext cx="9047224" cy="5006513"/>
        </p:xfrm>
        <a:graphic>
          <a:graphicData uri="http://schemas.openxmlformats.org/drawingml/2006/chart">
            <c:chart xmlns:c="http://schemas.openxmlformats.org/drawingml/2006/chart" xmlns:r="http://schemas.openxmlformats.org/officeDocument/2006/relationships" r:id="rId2"/>
          </a:graphicData>
        </a:graphic>
      </p:graphicFrame>
      <p:sp>
        <p:nvSpPr>
          <p:cNvPr id="23" name="Shape 222"/>
          <p:cNvSpPr/>
          <p:nvPr/>
        </p:nvSpPr>
        <p:spPr>
          <a:xfrm>
            <a:off x="6909954" y="9648064"/>
            <a:ext cx="10589152"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Duis eget venenatis sapien. In aliquet, neque vel finibus tempor, quam metus ultrices eros, in rhoncus ex magna non metus.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86941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087541"/>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PPT Chart</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216057"/>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graphicFrame>
        <p:nvGraphicFramePr>
          <p:cNvPr id="6" name="Chart 5"/>
          <p:cNvGraphicFramePr/>
          <p:nvPr>
            <p:extLst>
              <p:ext uri="{D42A27DB-BD31-4B8C-83A1-F6EECF244321}">
                <p14:modId xmlns:p14="http://schemas.microsoft.com/office/powerpoint/2010/main" val="3883809116"/>
              </p:ext>
            </p:extLst>
          </p:nvPr>
        </p:nvGraphicFramePr>
        <p:xfrm>
          <a:off x="5382209" y="5057047"/>
          <a:ext cx="9047224" cy="5006513"/>
        </p:xfrm>
        <a:graphic>
          <a:graphicData uri="http://schemas.openxmlformats.org/drawingml/2006/chart">
            <c:chart xmlns:c="http://schemas.openxmlformats.org/drawingml/2006/chart" xmlns:r="http://schemas.openxmlformats.org/officeDocument/2006/relationships" r:id="rId2"/>
          </a:graphicData>
        </a:graphic>
      </p:graphicFrame>
      <p:sp>
        <p:nvSpPr>
          <p:cNvPr id="23" name="Shape 222"/>
          <p:cNvSpPr/>
          <p:nvPr/>
        </p:nvSpPr>
        <p:spPr>
          <a:xfrm>
            <a:off x="14839555" y="6221477"/>
            <a:ext cx="4162236" cy="2677652"/>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Duis eget venenatis sapien. In aliquet, neque vel finibus tempor, quam metus ultrices eros, in rhoncus ex magna non metus.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35759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087541"/>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PPT Chart</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216057"/>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graphicFrame>
        <p:nvGraphicFramePr>
          <p:cNvPr id="6" name="Chart 5"/>
          <p:cNvGraphicFramePr/>
          <p:nvPr>
            <p:extLst>
              <p:ext uri="{D42A27DB-BD31-4B8C-83A1-F6EECF244321}">
                <p14:modId xmlns:p14="http://schemas.microsoft.com/office/powerpoint/2010/main" val="188629292"/>
              </p:ext>
            </p:extLst>
          </p:nvPr>
        </p:nvGraphicFramePr>
        <p:xfrm>
          <a:off x="10054471" y="5057047"/>
          <a:ext cx="9047224" cy="5006513"/>
        </p:xfrm>
        <a:graphic>
          <a:graphicData uri="http://schemas.openxmlformats.org/drawingml/2006/chart">
            <c:chart xmlns:c="http://schemas.openxmlformats.org/drawingml/2006/chart" xmlns:r="http://schemas.openxmlformats.org/officeDocument/2006/relationships" r:id="rId2"/>
          </a:graphicData>
        </a:graphic>
      </p:graphicFrame>
      <p:sp>
        <p:nvSpPr>
          <p:cNvPr id="23" name="Shape 222"/>
          <p:cNvSpPr/>
          <p:nvPr/>
        </p:nvSpPr>
        <p:spPr>
          <a:xfrm>
            <a:off x="5282305" y="6221477"/>
            <a:ext cx="4162236" cy="2677652"/>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Duis eget venenatis sapien. In aliquet, neque vel finibus tempor, quam metus ultrices eros, in rhoncus ex magna non metus.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99210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087541"/>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PPT Chart</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216057"/>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Shape 222"/>
          <p:cNvSpPr/>
          <p:nvPr/>
        </p:nvSpPr>
        <p:spPr>
          <a:xfrm>
            <a:off x="4459197" y="6647244"/>
            <a:ext cx="3467176" cy="3046984"/>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Duis eget venenatis sapien. In aliquet, neque vel finibus tempor, quam metus ultrices eros, in rhoncus ex magna non.</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6" name="Chart 5"/>
          <p:cNvGraphicFramePr/>
          <p:nvPr>
            <p:extLst>
              <p:ext uri="{D42A27DB-BD31-4B8C-83A1-F6EECF244321}">
                <p14:modId xmlns:p14="http://schemas.microsoft.com/office/powerpoint/2010/main" val="996600626"/>
              </p:ext>
            </p:extLst>
          </p:nvPr>
        </p:nvGraphicFramePr>
        <p:xfrm>
          <a:off x="7591444" y="5057047"/>
          <a:ext cx="9047224" cy="5006513"/>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p:cNvSpPr txBox="1"/>
          <p:nvPr/>
        </p:nvSpPr>
        <p:spPr>
          <a:xfrm>
            <a:off x="11456061" y="7098638"/>
            <a:ext cx="1569660" cy="923330"/>
          </a:xfrm>
          <a:prstGeom prst="rect">
            <a:avLst/>
          </a:prstGeom>
          <a:noFill/>
        </p:spPr>
        <p:txBody>
          <a:bodyPr wrap="none" rtlCol="0">
            <a:spAutoFit/>
          </a:bodyPr>
          <a:lstStyle/>
          <a:p>
            <a:r>
              <a:rPr lang="tr-TR" sz="5400" dirty="0">
                <a:solidFill>
                  <a:srgbClr val="222222"/>
                </a:solidFill>
                <a:latin typeface="Arial" panose="020B0604020202020204" pitchFamily="34" charset="0"/>
                <a:ea typeface="微软雅黑" panose="020B0503020204020204" pitchFamily="34" charset="-122"/>
                <a:sym typeface="Arial" panose="020B0604020202020204" pitchFamily="34" charset="0"/>
              </a:rPr>
              <a:t>60%</a:t>
            </a:r>
          </a:p>
        </p:txBody>
      </p:sp>
      <p:sp>
        <p:nvSpPr>
          <p:cNvPr id="14" name="TextBox 13"/>
          <p:cNvSpPr txBox="1"/>
          <p:nvPr/>
        </p:nvSpPr>
        <p:spPr>
          <a:xfrm>
            <a:off x="4459197" y="5598408"/>
            <a:ext cx="1569660" cy="923330"/>
          </a:xfrm>
          <a:prstGeom prst="rect">
            <a:avLst/>
          </a:prstGeom>
          <a:noFill/>
        </p:spPr>
        <p:txBody>
          <a:bodyPr wrap="none" rtlCol="0">
            <a:spAutoFit/>
          </a:bodyPr>
          <a:lstStyle/>
          <a:p>
            <a:r>
              <a:rPr lang="tr-TR" sz="5400" dirty="0">
                <a:solidFill>
                  <a:srgbClr val="222222"/>
                </a:solidFill>
                <a:latin typeface="Arial" panose="020B0604020202020204" pitchFamily="34" charset="0"/>
                <a:ea typeface="微软雅黑" panose="020B0503020204020204" pitchFamily="34" charset="-122"/>
                <a:sym typeface="Arial" panose="020B0604020202020204" pitchFamily="34" charset="0"/>
              </a:rPr>
              <a:t>25%</a:t>
            </a:r>
          </a:p>
        </p:txBody>
      </p:sp>
      <p:sp>
        <p:nvSpPr>
          <p:cNvPr id="15" name="Shape 222"/>
          <p:cNvSpPr/>
          <p:nvPr/>
        </p:nvSpPr>
        <p:spPr>
          <a:xfrm>
            <a:off x="16457627" y="6647244"/>
            <a:ext cx="3467176" cy="3046984"/>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Duis eget venenatis sapien. In aliquet, neque vel finibus tempor, quam metus ultrices eros, in rhoncus ex magna non.</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16457627" y="5598408"/>
            <a:ext cx="1569660" cy="923330"/>
          </a:xfrm>
          <a:prstGeom prst="rect">
            <a:avLst/>
          </a:prstGeom>
          <a:noFill/>
        </p:spPr>
        <p:txBody>
          <a:bodyPr wrap="none" rtlCol="0">
            <a:spAutoFit/>
          </a:bodyPr>
          <a:lstStyle/>
          <a:p>
            <a:r>
              <a:rPr lang="tr-TR" sz="5400" dirty="0">
                <a:solidFill>
                  <a:srgbClr val="222222"/>
                </a:solidFill>
                <a:latin typeface="Arial" panose="020B0604020202020204" pitchFamily="34" charset="0"/>
                <a:ea typeface="微软雅黑" panose="020B0503020204020204" pitchFamily="34" charset="-122"/>
                <a:sym typeface="Arial" panose="020B0604020202020204" pitchFamily="34" charset="0"/>
              </a:rPr>
              <a:t>15%</a:t>
            </a:r>
          </a:p>
        </p:txBody>
      </p:sp>
    </p:spTree>
    <p:extLst>
      <p:ext uri="{BB962C8B-B14F-4D97-AF65-F5344CB8AC3E}">
        <p14:creationId xmlns:p14="http://schemas.microsoft.com/office/powerpoint/2010/main" val="418311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087541"/>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PPT Chart</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216057"/>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graphicFrame>
        <p:nvGraphicFramePr>
          <p:cNvPr id="6" name="Chart 5"/>
          <p:cNvGraphicFramePr/>
          <p:nvPr>
            <p:extLst>
              <p:ext uri="{D42A27DB-BD31-4B8C-83A1-F6EECF244321}">
                <p14:modId xmlns:p14="http://schemas.microsoft.com/office/powerpoint/2010/main" val="2630381637"/>
              </p:ext>
            </p:extLst>
          </p:nvPr>
        </p:nvGraphicFramePr>
        <p:xfrm>
          <a:off x="2150679" y="5115997"/>
          <a:ext cx="7667774" cy="4243160"/>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p:cNvSpPr txBox="1"/>
          <p:nvPr/>
        </p:nvSpPr>
        <p:spPr>
          <a:xfrm>
            <a:off x="5336404" y="6792516"/>
            <a:ext cx="1569660" cy="923330"/>
          </a:xfrm>
          <a:prstGeom prst="rect">
            <a:avLst/>
          </a:prstGeom>
          <a:noFill/>
        </p:spPr>
        <p:txBody>
          <a:bodyPr wrap="none" rtlCol="0">
            <a:spAutoFit/>
          </a:bodyPr>
          <a:lstStyle/>
          <a:p>
            <a:r>
              <a:rPr lang="tr-TR" sz="5400" dirty="0">
                <a:solidFill>
                  <a:srgbClr val="222222"/>
                </a:solidFill>
                <a:latin typeface="Arial" panose="020B0604020202020204" pitchFamily="34" charset="0"/>
                <a:ea typeface="微软雅黑" panose="020B0503020204020204" pitchFamily="34" charset="-122"/>
                <a:sym typeface="Arial" panose="020B0604020202020204" pitchFamily="34" charset="0"/>
              </a:rPr>
              <a:t>60%</a:t>
            </a:r>
          </a:p>
        </p:txBody>
      </p:sp>
      <p:graphicFrame>
        <p:nvGraphicFramePr>
          <p:cNvPr id="17" name="Chart 16"/>
          <p:cNvGraphicFramePr/>
          <p:nvPr>
            <p:extLst>
              <p:ext uri="{D42A27DB-BD31-4B8C-83A1-F6EECF244321}">
                <p14:modId xmlns:p14="http://schemas.microsoft.com/office/powerpoint/2010/main" val="3256378709"/>
              </p:ext>
            </p:extLst>
          </p:nvPr>
        </p:nvGraphicFramePr>
        <p:xfrm>
          <a:off x="8396102" y="5115997"/>
          <a:ext cx="7667774" cy="4243160"/>
        </p:xfrm>
        <a:graphic>
          <a:graphicData uri="http://schemas.openxmlformats.org/drawingml/2006/chart">
            <c:chart xmlns:c="http://schemas.openxmlformats.org/drawingml/2006/chart" xmlns:r="http://schemas.openxmlformats.org/officeDocument/2006/relationships" r:id="rId3"/>
          </a:graphicData>
        </a:graphic>
      </p:graphicFrame>
      <p:sp>
        <p:nvSpPr>
          <p:cNvPr id="18" name="TextBox 17"/>
          <p:cNvSpPr txBox="1"/>
          <p:nvPr/>
        </p:nvSpPr>
        <p:spPr>
          <a:xfrm>
            <a:off x="11581826" y="6792516"/>
            <a:ext cx="1569660" cy="923330"/>
          </a:xfrm>
          <a:prstGeom prst="rect">
            <a:avLst/>
          </a:prstGeom>
          <a:noFill/>
        </p:spPr>
        <p:txBody>
          <a:bodyPr wrap="none" rtlCol="0">
            <a:spAutoFit/>
          </a:bodyPr>
          <a:lstStyle/>
          <a:p>
            <a:r>
              <a:rPr lang="tr-TR" sz="5400" dirty="0">
                <a:solidFill>
                  <a:srgbClr val="222222"/>
                </a:solidFill>
                <a:latin typeface="Arial" panose="020B0604020202020204" pitchFamily="34" charset="0"/>
                <a:ea typeface="微软雅黑" panose="020B0503020204020204" pitchFamily="34" charset="-122"/>
                <a:sym typeface="Arial" panose="020B0604020202020204" pitchFamily="34" charset="0"/>
              </a:rPr>
              <a:t>50%</a:t>
            </a:r>
          </a:p>
        </p:txBody>
      </p:sp>
      <p:graphicFrame>
        <p:nvGraphicFramePr>
          <p:cNvPr id="19" name="Chart 18"/>
          <p:cNvGraphicFramePr/>
          <p:nvPr>
            <p:extLst>
              <p:ext uri="{D42A27DB-BD31-4B8C-83A1-F6EECF244321}">
                <p14:modId xmlns:p14="http://schemas.microsoft.com/office/powerpoint/2010/main" val="3984232150"/>
              </p:ext>
            </p:extLst>
          </p:nvPr>
        </p:nvGraphicFramePr>
        <p:xfrm>
          <a:off x="14565546" y="5115997"/>
          <a:ext cx="7667775" cy="4243160"/>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9"/>
          <p:cNvSpPr txBox="1"/>
          <p:nvPr/>
        </p:nvSpPr>
        <p:spPr>
          <a:xfrm>
            <a:off x="17751270" y="6792516"/>
            <a:ext cx="1569660" cy="923330"/>
          </a:xfrm>
          <a:prstGeom prst="rect">
            <a:avLst/>
          </a:prstGeom>
          <a:noFill/>
        </p:spPr>
        <p:txBody>
          <a:bodyPr wrap="none" rtlCol="0">
            <a:spAutoFit/>
          </a:bodyPr>
          <a:lstStyle/>
          <a:p>
            <a:r>
              <a:rPr lang="tr-TR" sz="5400" dirty="0">
                <a:solidFill>
                  <a:srgbClr val="222222"/>
                </a:solidFill>
                <a:latin typeface="Arial" panose="020B0604020202020204" pitchFamily="34" charset="0"/>
                <a:ea typeface="微软雅黑" panose="020B0503020204020204" pitchFamily="34" charset="-122"/>
                <a:sym typeface="Arial" panose="020B0604020202020204" pitchFamily="34" charset="0"/>
              </a:rPr>
              <a:t>45%</a:t>
            </a:r>
          </a:p>
        </p:txBody>
      </p:sp>
    </p:spTree>
    <p:extLst>
      <p:ext uri="{BB962C8B-B14F-4D97-AF65-F5344CB8AC3E}">
        <p14:creationId xmlns:p14="http://schemas.microsoft.com/office/powerpoint/2010/main" val="3443226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3087541"/>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PPT Chart</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216057"/>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graphicFrame>
        <p:nvGraphicFramePr>
          <p:cNvPr id="6" name="Chart 5"/>
          <p:cNvGraphicFramePr/>
          <p:nvPr>
            <p:extLst>
              <p:ext uri="{D42A27DB-BD31-4B8C-83A1-F6EECF244321}">
                <p14:modId xmlns:p14="http://schemas.microsoft.com/office/powerpoint/2010/main" val="1325440318"/>
              </p:ext>
            </p:extLst>
          </p:nvPr>
        </p:nvGraphicFramePr>
        <p:xfrm>
          <a:off x="7668388" y="5057047"/>
          <a:ext cx="9047224" cy="5006513"/>
        </p:xfrm>
        <a:graphic>
          <a:graphicData uri="http://schemas.openxmlformats.org/drawingml/2006/chart">
            <c:chart xmlns:c="http://schemas.openxmlformats.org/drawingml/2006/chart" xmlns:r="http://schemas.openxmlformats.org/officeDocument/2006/relationships" r:id="rId2"/>
          </a:graphicData>
        </a:graphic>
      </p:graphicFrame>
      <p:sp>
        <p:nvSpPr>
          <p:cNvPr id="23" name="Shape 222"/>
          <p:cNvSpPr/>
          <p:nvPr/>
        </p:nvSpPr>
        <p:spPr>
          <a:xfrm>
            <a:off x="15609388" y="6277912"/>
            <a:ext cx="3037200" cy="3046984"/>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Duis eget avere venenatis sapien. In aliquet, neque vel finibus tempor, quam metus ultrices eros, in rhon.</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Shape 222"/>
          <p:cNvSpPr/>
          <p:nvPr/>
        </p:nvSpPr>
        <p:spPr>
          <a:xfrm>
            <a:off x="5898778" y="6377812"/>
            <a:ext cx="3037200" cy="3046984"/>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Duis eget avere venenatis sapien. In aliquet, neque vel finibus tempor, quam metus ultrices eros, in rhon.</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5875962" y="5057047"/>
            <a:ext cx="1569660" cy="923330"/>
          </a:xfrm>
          <a:prstGeom prst="rect">
            <a:avLst/>
          </a:prstGeom>
          <a:noFill/>
        </p:spPr>
        <p:txBody>
          <a:bodyPr wrap="none" rtlCol="0">
            <a:spAutoFit/>
          </a:bodyPr>
          <a:lstStyle/>
          <a:p>
            <a:r>
              <a:rPr lang="tr-TR" sz="5400" dirty="0">
                <a:solidFill>
                  <a:srgbClr val="222222"/>
                </a:solidFill>
                <a:latin typeface="Arial" panose="020B0604020202020204" pitchFamily="34" charset="0"/>
                <a:ea typeface="微软雅黑" panose="020B0503020204020204" pitchFamily="34" charset="-122"/>
                <a:sym typeface="Arial" panose="020B0604020202020204" pitchFamily="34" charset="0"/>
              </a:rPr>
              <a:t>75%</a:t>
            </a:r>
          </a:p>
        </p:txBody>
      </p:sp>
      <p:sp>
        <p:nvSpPr>
          <p:cNvPr id="15" name="TextBox 14"/>
          <p:cNvSpPr txBox="1"/>
          <p:nvPr/>
        </p:nvSpPr>
        <p:spPr>
          <a:xfrm>
            <a:off x="15609388" y="5057047"/>
            <a:ext cx="1569660" cy="923330"/>
          </a:xfrm>
          <a:prstGeom prst="rect">
            <a:avLst/>
          </a:prstGeom>
          <a:noFill/>
        </p:spPr>
        <p:txBody>
          <a:bodyPr wrap="none" rtlCol="0">
            <a:spAutoFit/>
          </a:bodyPr>
          <a:lstStyle/>
          <a:p>
            <a:r>
              <a:rPr lang="tr-TR" sz="5400" dirty="0">
                <a:solidFill>
                  <a:srgbClr val="222222"/>
                </a:solidFill>
                <a:latin typeface="Arial" panose="020B0604020202020204" pitchFamily="34" charset="0"/>
                <a:ea typeface="微软雅黑" panose="020B0503020204020204" pitchFamily="34" charset="-122"/>
                <a:sym typeface="Arial" panose="020B0604020202020204" pitchFamily="34" charset="0"/>
              </a:rPr>
              <a:t>25%</a:t>
            </a:r>
          </a:p>
        </p:txBody>
      </p:sp>
    </p:spTree>
    <p:extLst>
      <p:ext uri="{BB962C8B-B14F-4D97-AF65-F5344CB8AC3E}">
        <p14:creationId xmlns:p14="http://schemas.microsoft.com/office/powerpoint/2010/main" val="1874100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35978" y="4163306"/>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We Are Social</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5291822"/>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21"/>
          <p:cNvSpPr txBox="1"/>
          <p:nvPr/>
        </p:nvSpPr>
        <p:spPr>
          <a:xfrm>
            <a:off x="6623277" y="6118536"/>
            <a:ext cx="4004629"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FACEBOOK/YOURURL</a:t>
            </a:r>
          </a:p>
        </p:txBody>
      </p:sp>
      <p:sp>
        <p:nvSpPr>
          <p:cNvPr id="4" name="Rectangle 3"/>
          <p:cNvSpPr/>
          <p:nvPr/>
        </p:nvSpPr>
        <p:spPr>
          <a:xfrm>
            <a:off x="10988563" y="5933871"/>
            <a:ext cx="800220" cy="830997"/>
          </a:xfrm>
          <a:prstGeom prst="rect">
            <a:avLst/>
          </a:prstGeom>
        </p:spPr>
        <p:txBody>
          <a:bodyPr wrap="none">
            <a:spAutoFit/>
          </a:bodyPr>
          <a:lstStyle/>
          <a:p>
            <a:pPr lvl="0" algn="ctr"/>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27" name="TextBox 26"/>
          <p:cNvSpPr txBox="1"/>
          <p:nvPr/>
        </p:nvSpPr>
        <p:spPr>
          <a:xfrm>
            <a:off x="11035686" y="7107595"/>
            <a:ext cx="705971" cy="830997"/>
          </a:xfrm>
          <a:prstGeom prst="rect">
            <a:avLst/>
          </a:prstGeom>
          <a:noFill/>
        </p:spPr>
        <p:txBody>
          <a:bodyPr wrap="square" rtlCol="0">
            <a:spAutoFit/>
          </a:bodyPr>
          <a:lstStyle/>
          <a:p>
            <a:pPr algn="ctr"/>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28" name="TextBox 27"/>
          <p:cNvSpPr txBox="1"/>
          <p:nvPr/>
        </p:nvSpPr>
        <p:spPr>
          <a:xfrm>
            <a:off x="11035685" y="8293407"/>
            <a:ext cx="705971" cy="830997"/>
          </a:xfrm>
          <a:prstGeom prst="rect">
            <a:avLst/>
          </a:prstGeom>
          <a:noFill/>
        </p:spPr>
        <p:txBody>
          <a:bodyPr wrap="square" rtlCol="0">
            <a:spAutoFit/>
          </a:bodyPr>
          <a:lstStyle/>
          <a:p>
            <a:pPr algn="ctr"/>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29" name="TextBox 28"/>
          <p:cNvSpPr txBox="1"/>
          <p:nvPr/>
        </p:nvSpPr>
        <p:spPr>
          <a:xfrm>
            <a:off x="12591717" y="7111078"/>
            <a:ext cx="705971" cy="830997"/>
          </a:xfrm>
          <a:prstGeom prst="rect">
            <a:avLst/>
          </a:prstGeom>
          <a:noFill/>
        </p:spPr>
        <p:txBody>
          <a:bodyPr wrap="square" rtlCol="0">
            <a:spAutoFit/>
          </a:bodyPr>
          <a:lstStyle/>
          <a:p>
            <a:pPr algn="ctr"/>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30" name="TextBox 29"/>
          <p:cNvSpPr txBox="1"/>
          <p:nvPr/>
        </p:nvSpPr>
        <p:spPr>
          <a:xfrm>
            <a:off x="12642344" y="8281319"/>
            <a:ext cx="705971" cy="830997"/>
          </a:xfrm>
          <a:prstGeom prst="rect">
            <a:avLst/>
          </a:prstGeom>
          <a:noFill/>
        </p:spPr>
        <p:txBody>
          <a:bodyPr wrap="square" rtlCol="0">
            <a:spAutoFit/>
          </a:bodyPr>
          <a:lstStyle/>
          <a:p>
            <a:pPr algn="ctr"/>
            <a:r>
              <a:rPr lang="tr-TR" sz="46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31" name="TextBox 30"/>
          <p:cNvSpPr txBox="1"/>
          <p:nvPr/>
        </p:nvSpPr>
        <p:spPr>
          <a:xfrm>
            <a:off x="12642344" y="5937354"/>
            <a:ext cx="705971" cy="830997"/>
          </a:xfrm>
          <a:prstGeom prst="rect">
            <a:avLst/>
          </a:prstGeom>
          <a:noFill/>
        </p:spPr>
        <p:txBody>
          <a:bodyPr wrap="square" rtlCol="0">
            <a:spAutoFit/>
          </a:bodyPr>
          <a:lstStyle/>
          <a:p>
            <a:pPr algn="ctr"/>
            <a:r>
              <a:rPr lang="tr-TR" sz="48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32" name="TextBox 31"/>
          <p:cNvSpPr txBox="1"/>
          <p:nvPr/>
        </p:nvSpPr>
        <p:spPr>
          <a:xfrm>
            <a:off x="6623277" y="7292260"/>
            <a:ext cx="4004629"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TWITTER/YOURURL</a:t>
            </a:r>
          </a:p>
        </p:txBody>
      </p:sp>
      <p:sp>
        <p:nvSpPr>
          <p:cNvPr id="33" name="TextBox 32"/>
          <p:cNvSpPr txBox="1"/>
          <p:nvPr/>
        </p:nvSpPr>
        <p:spPr>
          <a:xfrm>
            <a:off x="6623277" y="8465984"/>
            <a:ext cx="4004629"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INSTAGRAM/YOURURL</a:t>
            </a:r>
          </a:p>
        </p:txBody>
      </p:sp>
      <p:sp>
        <p:nvSpPr>
          <p:cNvPr id="34" name="TextBox 33"/>
          <p:cNvSpPr txBox="1"/>
          <p:nvPr/>
        </p:nvSpPr>
        <p:spPr>
          <a:xfrm>
            <a:off x="13848830" y="6118536"/>
            <a:ext cx="4004629"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l"/>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PINTEREST/YOURURL</a:t>
            </a:r>
          </a:p>
        </p:txBody>
      </p:sp>
      <p:sp>
        <p:nvSpPr>
          <p:cNvPr id="35" name="TextBox 34"/>
          <p:cNvSpPr txBox="1"/>
          <p:nvPr/>
        </p:nvSpPr>
        <p:spPr>
          <a:xfrm>
            <a:off x="13848830" y="7292259"/>
            <a:ext cx="4004629"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l"/>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TUMBLR/YOURURL</a:t>
            </a:r>
          </a:p>
        </p:txBody>
      </p:sp>
      <p:sp>
        <p:nvSpPr>
          <p:cNvPr id="36" name="TextBox 35"/>
          <p:cNvSpPr txBox="1"/>
          <p:nvPr/>
        </p:nvSpPr>
        <p:spPr>
          <a:xfrm>
            <a:off x="13848830" y="8465982"/>
            <a:ext cx="4004629"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l"/>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YOUTUBE/YOURURL</a:t>
            </a:r>
          </a:p>
        </p:txBody>
      </p:sp>
    </p:spTree>
    <p:extLst>
      <p:ext uri="{BB962C8B-B14F-4D97-AF65-F5344CB8AC3E}">
        <p14:creationId xmlns:p14="http://schemas.microsoft.com/office/powerpoint/2010/main" val="331335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8953907" y="4220550"/>
            <a:ext cx="6501246"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Simple Timeline</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5349066"/>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solidFill>
                <a:srgbClr val="C1D0D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solidFill>
                <a:srgbClr val="C1D0D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solidFill>
                <a:srgbClr val="C1D0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cxnSp>
        <p:nvCxnSpPr>
          <p:cNvPr id="3" name="Straight Connector 2"/>
          <p:cNvCxnSpPr>
            <a:stCxn id="4" idx="6"/>
            <a:endCxn id="16" idx="2"/>
          </p:cNvCxnSpPr>
          <p:nvPr/>
        </p:nvCxnSpPr>
        <p:spPr>
          <a:xfrm>
            <a:off x="6198904" y="6705600"/>
            <a:ext cx="11986192" cy="0"/>
          </a:xfrm>
          <a:prstGeom prst="line">
            <a:avLst/>
          </a:prstGeom>
          <a:ln w="38100">
            <a:solidFill>
              <a:srgbClr val="C1D0D0"/>
            </a:solidFill>
          </a:ln>
        </p:spPr>
        <p:style>
          <a:lnRef idx="1">
            <a:schemeClr val="accent1"/>
          </a:lnRef>
          <a:fillRef idx="0">
            <a:schemeClr val="accent1"/>
          </a:fillRef>
          <a:effectRef idx="0">
            <a:schemeClr val="accent1"/>
          </a:effectRef>
          <a:fontRef idx="minor">
            <a:schemeClr val="tx1"/>
          </a:fontRef>
        </p:style>
      </p:cxnSp>
      <p:sp>
        <p:nvSpPr>
          <p:cNvPr id="4" name="Oval 3"/>
          <p:cNvSpPr/>
          <p:nvPr/>
        </p:nvSpPr>
        <p:spPr>
          <a:xfrm>
            <a:off x="5989470" y="6600883"/>
            <a:ext cx="209434" cy="209434"/>
          </a:xfrm>
          <a:prstGeom prst="ellipse">
            <a:avLst/>
          </a:prstGeom>
          <a:solidFill>
            <a:srgbClr val="C1D0D0"/>
          </a:solidFill>
          <a:ln>
            <a:solidFill>
              <a:srgbClr val="C1D0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4" name="Oval 13"/>
          <p:cNvSpPr/>
          <p:nvPr/>
        </p:nvSpPr>
        <p:spPr>
          <a:xfrm>
            <a:off x="10053256" y="6600883"/>
            <a:ext cx="209434" cy="209434"/>
          </a:xfrm>
          <a:prstGeom prst="ellipse">
            <a:avLst/>
          </a:prstGeom>
          <a:solidFill>
            <a:srgbClr val="C1D0D0"/>
          </a:solidFill>
          <a:ln>
            <a:solidFill>
              <a:srgbClr val="C1D0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14117042" y="6600883"/>
            <a:ext cx="209434" cy="209434"/>
          </a:xfrm>
          <a:prstGeom prst="ellipse">
            <a:avLst/>
          </a:prstGeom>
          <a:solidFill>
            <a:srgbClr val="C1D0D0"/>
          </a:solidFill>
          <a:ln>
            <a:solidFill>
              <a:srgbClr val="C1D0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6" name="Oval 15"/>
          <p:cNvSpPr/>
          <p:nvPr/>
        </p:nvSpPr>
        <p:spPr>
          <a:xfrm>
            <a:off x="18185096" y="6600883"/>
            <a:ext cx="209434" cy="209434"/>
          </a:xfrm>
          <a:prstGeom prst="ellipse">
            <a:avLst/>
          </a:prstGeom>
          <a:solidFill>
            <a:srgbClr val="C1D0D0"/>
          </a:solidFill>
          <a:ln>
            <a:solidFill>
              <a:srgbClr val="C1D0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6"/>
          <p:cNvSpPr txBox="1"/>
          <p:nvPr/>
        </p:nvSpPr>
        <p:spPr>
          <a:xfrm>
            <a:off x="4730316" y="7073119"/>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Establishment</a:t>
            </a:r>
          </a:p>
        </p:txBody>
      </p:sp>
      <p:sp>
        <p:nvSpPr>
          <p:cNvPr id="18" name="Shape 222"/>
          <p:cNvSpPr/>
          <p:nvPr/>
        </p:nvSpPr>
        <p:spPr>
          <a:xfrm>
            <a:off x="4603463" y="7773966"/>
            <a:ext cx="3190880"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8794102" y="7073119"/>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Development</a:t>
            </a:r>
          </a:p>
        </p:txBody>
      </p:sp>
      <p:sp>
        <p:nvSpPr>
          <p:cNvPr id="20" name="Shape 222"/>
          <p:cNvSpPr/>
          <p:nvPr/>
        </p:nvSpPr>
        <p:spPr>
          <a:xfrm>
            <a:off x="8667249" y="7773966"/>
            <a:ext cx="3190880"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a:off x="12731035" y="7073119"/>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Funding</a:t>
            </a:r>
          </a:p>
        </p:txBody>
      </p:sp>
      <p:sp>
        <p:nvSpPr>
          <p:cNvPr id="22" name="Shape 222"/>
          <p:cNvSpPr/>
          <p:nvPr/>
        </p:nvSpPr>
        <p:spPr>
          <a:xfrm>
            <a:off x="12604182" y="7773966"/>
            <a:ext cx="3190880"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16794821" y="7073119"/>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Reconstruction</a:t>
            </a:r>
          </a:p>
        </p:txBody>
      </p:sp>
      <p:sp>
        <p:nvSpPr>
          <p:cNvPr id="24" name="Shape 222"/>
          <p:cNvSpPr/>
          <p:nvPr/>
        </p:nvSpPr>
        <p:spPr>
          <a:xfrm>
            <a:off x="16667968" y="7773966"/>
            <a:ext cx="3190880"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62120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4625788" y="4384089"/>
            <a:ext cx="1513242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dirty="0">
                <a:solidFill>
                  <a:srgbClr val="222222"/>
                </a:solidFill>
                <a:latin typeface="Arial" panose="020B0604020202020204" pitchFamily="34" charset="0"/>
                <a:ea typeface="微软雅黑" panose="020B0503020204020204" pitchFamily="34" charset="-122"/>
                <a:sym typeface="Arial" panose="020B0604020202020204" pitchFamily="34" charset="0"/>
              </a:rPr>
              <a:t>About </a:t>
            </a: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Our Company</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Group 9"/>
          <p:cNvGrpSpPr/>
          <p:nvPr/>
        </p:nvGrpSpPr>
        <p:grpSpPr>
          <a:xfrm>
            <a:off x="11254740" y="5512605"/>
            <a:ext cx="1874520" cy="154956"/>
            <a:chOff x="11254740" y="5576816"/>
            <a:chExt cx="1874520" cy="154956"/>
          </a:xfrm>
          <a:solidFill>
            <a:srgbClr val="C1D0D0"/>
          </a:solidFill>
        </p:grpSpPr>
        <p:sp>
          <p:nvSpPr>
            <p:cNvPr id="3" name="Oval 2"/>
            <p:cNvSpPr/>
            <p:nvPr/>
          </p:nvSpPr>
          <p:spPr>
            <a:xfrm>
              <a:off x="12114522" y="5576816"/>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4" name="Isosceles Triangle 3"/>
            <p:cNvSpPr/>
            <p:nvPr/>
          </p:nvSpPr>
          <p:spPr>
            <a:xfrm rot="16200000">
              <a:off x="11591224" y="5272243"/>
              <a:ext cx="91134" cy="76410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9" name="Isosceles Triangle 8"/>
            <p:cNvSpPr/>
            <p:nvPr/>
          </p:nvSpPr>
          <p:spPr>
            <a:xfrm rot="5400000">
              <a:off x="12701642" y="5272243"/>
              <a:ext cx="91134" cy="76410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221" name="Shape 221"/>
          <p:cNvSpPr/>
          <p:nvPr/>
        </p:nvSpPr>
        <p:spPr>
          <a:xfrm>
            <a:off x="4828410" y="6011639"/>
            <a:ext cx="3815297" cy="5232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Our Mission</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22" name="Shape 222"/>
          <p:cNvSpPr/>
          <p:nvPr/>
        </p:nvSpPr>
        <p:spPr>
          <a:xfrm>
            <a:off x="4423165" y="6772586"/>
            <a:ext cx="4625788" cy="2308320"/>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condimentum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ex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fermentum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dolor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tempor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in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rutrum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libero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euismod.Lorem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Shape 221"/>
          <p:cNvSpPr/>
          <p:nvPr/>
        </p:nvSpPr>
        <p:spPr>
          <a:xfrm>
            <a:off x="10295150" y="6011639"/>
            <a:ext cx="3815297" cy="5232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Our Vision</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Shape 222"/>
          <p:cNvSpPr/>
          <p:nvPr/>
        </p:nvSpPr>
        <p:spPr>
          <a:xfrm>
            <a:off x="9889905" y="6772586"/>
            <a:ext cx="4625788" cy="2308320"/>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condimentum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ex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fermentum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dolor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tempor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in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rutrum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libero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euismod.Lorem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Shape 221"/>
          <p:cNvSpPr/>
          <p:nvPr/>
        </p:nvSpPr>
        <p:spPr>
          <a:xfrm>
            <a:off x="15740292" y="6011639"/>
            <a:ext cx="3815297" cy="5232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2800">
                <a:solidFill>
                  <a:schemeClr val="accent2">
                    <a:satOff val="-18194"/>
                    <a:lumOff val="-11215"/>
                  </a:schemeClr>
                </a:solidFill>
                <a:latin typeface="Lato Regular"/>
                <a:ea typeface="Lato Regular"/>
                <a:cs typeface="Lato Regular"/>
                <a:sym typeface="Lato Regular"/>
              </a:defRPr>
            </a:lvl1pPr>
          </a:lstStyle>
          <a:p>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Our Principles</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Shape 222"/>
          <p:cNvSpPr/>
          <p:nvPr/>
        </p:nvSpPr>
        <p:spPr>
          <a:xfrm>
            <a:off x="15335047" y="6772586"/>
            <a:ext cx="4625788" cy="2308320"/>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just">
              <a:defRPr sz="1800">
                <a:latin typeface="Lato Regular"/>
                <a:ea typeface="Lato Regular"/>
                <a:cs typeface="Lato Regular"/>
                <a:sym typeface="Lato Regular"/>
              </a:defRPr>
            </a:pP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Lorem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consectetur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adipiscing</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elit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Mauris</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condimentum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ex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fermentum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dolor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tempor</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in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rutrum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libero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euismod.Lorem</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ipsum dolor sit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amet</a:t>
            </a:r>
            <a:r>
              <a:rP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 </a:t>
            </a:r>
            <a:r>
              <a:rPr sz="2400" dirty="0" err="1">
                <a:solidFill>
                  <a:srgbClr val="222222"/>
                </a:solidFill>
                <a:latin typeface="Arial" panose="020B0604020202020204" pitchFamily="34" charset="0"/>
                <a:ea typeface="微软雅黑" panose="020B0503020204020204" pitchFamily="34" charset="-122"/>
                <a:sym typeface="Arial" panose="020B0604020202020204" pitchFamily="34" charset="0"/>
              </a:rPr>
              <a:t>consectet</a:t>
            </a: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endParaRPr sz="2400"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798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10169903" y="4069172"/>
            <a:ext cx="4069254" cy="89254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Our Team</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5197688"/>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TextBox 15"/>
          <p:cNvSpPr txBox="1"/>
          <p:nvPr/>
        </p:nvSpPr>
        <p:spPr>
          <a:xfrm>
            <a:off x="12512989" y="9008859"/>
            <a:ext cx="2575249" cy="461665"/>
          </a:xfrm>
          <a:prstGeom prst="rect">
            <a:avLst/>
          </a:prstGeom>
          <a:noFill/>
        </p:spPr>
        <p:txBody>
          <a:bodyPr wrap="square" rtlCol="0">
            <a:spAutoFit/>
          </a:bodyPr>
          <a:lstStyle>
            <a:defPPr>
              <a:defRPr lang="en-US"/>
            </a:defPPr>
            <a:lvl1pPr algn="ctr">
              <a:defRPr sz="2400">
                <a:latin typeface="Playfair Display" panose="00000500000000000000" pitchFamily="50" charset="-94"/>
                <a:ea typeface="Lato" panose="020F0502020204030203" pitchFamily="34" charset="0"/>
                <a:cs typeface="Lato" panose="020F0502020204030203" pitchFamily="34" charset="0"/>
              </a:defRPr>
            </a:lvl1pPr>
          </a:lstStyle>
          <a:p>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Kaylyn Randall</a:t>
            </a:r>
          </a:p>
        </p:txBody>
      </p:sp>
      <p:sp>
        <p:nvSpPr>
          <p:cNvPr id="17" name="TextBox 16"/>
          <p:cNvSpPr txBox="1"/>
          <p:nvPr/>
        </p:nvSpPr>
        <p:spPr>
          <a:xfrm>
            <a:off x="12371036" y="8452970"/>
            <a:ext cx="2937174" cy="461665"/>
          </a:xfrm>
          <a:prstGeom prst="rect">
            <a:avLst/>
          </a:prstGeom>
          <a:noFill/>
        </p:spPr>
        <p:txBody>
          <a:bodyPr wrap="square" rtlCol="0">
            <a:spAutoFit/>
          </a:bodyPr>
          <a:lstStyle>
            <a:defPPr>
              <a:defRPr lang="en-US"/>
            </a:defPPr>
            <a:lvl1pPr algn="ctr">
              <a:defRPr sz="2400">
                <a:latin typeface="Playfair Display SC" panose="00000500000000000000" pitchFamily="2" charset="-94"/>
                <a:ea typeface="Lato Heavy" panose="020F0502020204030203" pitchFamily="34" charset="0"/>
                <a:cs typeface="Lato Heavy" panose="020F0502020204030203" pitchFamily="34" charset="0"/>
              </a:defRPr>
            </a:lvl1pPr>
          </a:lstStyle>
          <a:p>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ACCOUNTANT</a:t>
            </a:r>
          </a:p>
        </p:txBody>
      </p:sp>
      <p:sp>
        <p:nvSpPr>
          <p:cNvPr id="18" name="TextBox 17"/>
          <p:cNvSpPr txBox="1"/>
          <p:nvPr/>
        </p:nvSpPr>
        <p:spPr>
          <a:xfrm>
            <a:off x="9256752" y="9010076"/>
            <a:ext cx="2575249" cy="461665"/>
          </a:xfrm>
          <a:prstGeom prst="rect">
            <a:avLst/>
          </a:prstGeom>
          <a:noFill/>
        </p:spPr>
        <p:txBody>
          <a:bodyPr wrap="square" rtlCol="0">
            <a:spAutoFit/>
          </a:bodyPr>
          <a:lstStyle>
            <a:defPPr>
              <a:defRPr lang="en-US"/>
            </a:defPPr>
            <a:lvl1pPr algn="ctr">
              <a:defRPr sz="2400">
                <a:latin typeface="Playfair Display" panose="00000500000000000000" pitchFamily="50" charset="-94"/>
                <a:ea typeface="Lato" panose="020F0502020204030203" pitchFamily="34" charset="0"/>
                <a:cs typeface="Lato" panose="020F0502020204030203" pitchFamily="34" charset="0"/>
              </a:defRPr>
            </a:lvl1pPr>
          </a:lstStyle>
          <a:p>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Kirsten Maddie</a:t>
            </a:r>
          </a:p>
        </p:txBody>
      </p:sp>
      <p:sp>
        <p:nvSpPr>
          <p:cNvPr id="19" name="TextBox 18"/>
          <p:cNvSpPr txBox="1"/>
          <p:nvPr/>
        </p:nvSpPr>
        <p:spPr>
          <a:xfrm>
            <a:off x="9075790" y="8452970"/>
            <a:ext cx="2937174" cy="461665"/>
          </a:xfrm>
          <a:prstGeom prst="rect">
            <a:avLst/>
          </a:prstGeom>
          <a:noFill/>
        </p:spPr>
        <p:txBody>
          <a:bodyPr wrap="square" rtlCol="0">
            <a:spAutoFit/>
          </a:bodyPr>
          <a:lstStyle>
            <a:defPPr>
              <a:defRPr lang="en-US"/>
            </a:defPPr>
            <a:lvl1pPr algn="ctr">
              <a:defRPr sz="2400">
                <a:latin typeface="Playfair Display SC" panose="00000500000000000000" pitchFamily="2" charset="-94"/>
                <a:ea typeface="Lato Heavy" panose="020F0502020204030203" pitchFamily="34" charset="0"/>
                <a:cs typeface="Lato Heavy" panose="020F0502020204030203" pitchFamily="34" charset="0"/>
              </a:defRPr>
            </a:lvl1pPr>
          </a:lstStyle>
          <a:p>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OFFICE CLOWN</a:t>
            </a:r>
          </a:p>
        </p:txBody>
      </p:sp>
      <p:sp>
        <p:nvSpPr>
          <p:cNvPr id="20" name="TextBox 19"/>
          <p:cNvSpPr txBox="1"/>
          <p:nvPr/>
        </p:nvSpPr>
        <p:spPr>
          <a:xfrm>
            <a:off x="5961506" y="9023799"/>
            <a:ext cx="2575249" cy="461665"/>
          </a:xfrm>
          <a:prstGeom prst="rect">
            <a:avLst/>
          </a:prstGeom>
          <a:noFill/>
        </p:spPr>
        <p:txBody>
          <a:bodyPr wrap="square" rtlCol="0">
            <a:spAutoFit/>
          </a:bodyPr>
          <a:lstStyle>
            <a:defPPr>
              <a:defRPr lang="en-US"/>
            </a:defPPr>
            <a:lvl1pPr algn="r">
              <a:defRPr sz="2400">
                <a:latin typeface="Lato" panose="020F0502020204030203" pitchFamily="34" charset="0"/>
                <a:ea typeface="Lato" panose="020F0502020204030203" pitchFamily="34" charset="0"/>
                <a:cs typeface="Lato" panose="020F0502020204030203" pitchFamily="34" charset="0"/>
              </a:defRPr>
            </a:lvl1pPr>
          </a:lstStyle>
          <a:p>
            <a:pPr algn="ct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Zoe Jeanie</a:t>
            </a:r>
          </a:p>
        </p:txBody>
      </p:sp>
      <p:sp>
        <p:nvSpPr>
          <p:cNvPr id="21" name="TextBox 20"/>
          <p:cNvSpPr txBox="1"/>
          <p:nvPr/>
        </p:nvSpPr>
        <p:spPr>
          <a:xfrm>
            <a:off x="5780544" y="8452970"/>
            <a:ext cx="2937174"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DESIGNER</a:t>
            </a:r>
          </a:p>
        </p:txBody>
      </p:sp>
      <p:sp>
        <p:nvSpPr>
          <p:cNvPr id="22" name="TextBox 21"/>
          <p:cNvSpPr txBox="1"/>
          <p:nvPr/>
        </p:nvSpPr>
        <p:spPr>
          <a:xfrm>
            <a:off x="15666282" y="9017529"/>
            <a:ext cx="2937174" cy="461665"/>
          </a:xfrm>
          <a:prstGeom prst="rect">
            <a:avLst/>
          </a:prstGeom>
          <a:noFill/>
        </p:spPr>
        <p:txBody>
          <a:bodyPr wrap="square" rtlCol="0">
            <a:spAutoFit/>
          </a:bodyPr>
          <a:lstStyle>
            <a:defPPr>
              <a:defRPr lang="en-US"/>
            </a:defPPr>
            <a:lvl1pPr algn="ctr">
              <a:defRPr sz="2400">
                <a:latin typeface="Playfair Display" panose="00000500000000000000" pitchFamily="50" charset="-94"/>
                <a:ea typeface="Lato" panose="020F0502020204030203" pitchFamily="34" charset="0"/>
                <a:cs typeface="Lato" panose="020F0502020204030203" pitchFamily="34" charset="0"/>
              </a:defRPr>
            </a:lvl1pPr>
          </a:lstStyle>
          <a:p>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Sunny Jervis</a:t>
            </a:r>
          </a:p>
        </p:txBody>
      </p:sp>
      <p:sp>
        <p:nvSpPr>
          <p:cNvPr id="23" name="TextBox 22"/>
          <p:cNvSpPr txBox="1"/>
          <p:nvPr/>
        </p:nvSpPr>
        <p:spPr>
          <a:xfrm>
            <a:off x="15666282" y="8452970"/>
            <a:ext cx="2937174" cy="461665"/>
          </a:xfrm>
          <a:prstGeom prst="rect">
            <a:avLst/>
          </a:prstGeom>
          <a:noFill/>
        </p:spPr>
        <p:txBody>
          <a:bodyPr wrap="square" rtlCol="0">
            <a:spAutoFit/>
          </a:bodyPr>
          <a:lstStyle>
            <a:defPPr>
              <a:defRPr lang="en-US"/>
            </a:defPPr>
            <a:lvl1pPr algn="ctr">
              <a:defRPr sz="2400">
                <a:latin typeface="Playfair Display SC" panose="00000500000000000000" pitchFamily="2" charset="-94"/>
                <a:ea typeface="Lato Heavy" panose="020F0502020204030203" pitchFamily="34" charset="0"/>
                <a:cs typeface="Lato Heavy" panose="020F0502020204030203" pitchFamily="34" charset="0"/>
              </a:defRPr>
            </a:lvl1pPr>
          </a:lstStyle>
          <a:p>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PUBLICIST</a:t>
            </a:r>
          </a:p>
        </p:txBody>
      </p:sp>
      <p:sp>
        <p:nvSpPr>
          <p:cNvPr id="9" name="Rounded Rectangle 8"/>
          <p:cNvSpPr/>
          <p:nvPr/>
        </p:nvSpPr>
        <p:spPr>
          <a:xfrm>
            <a:off x="6119114" y="5866664"/>
            <a:ext cx="2260034" cy="2260032"/>
          </a:xfrm>
          <a:prstGeom prst="roundRect">
            <a:avLst>
              <a:gd name="adj" fmla="val 50000"/>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4" name="Rounded Rectangle 23"/>
          <p:cNvSpPr/>
          <p:nvPr/>
        </p:nvSpPr>
        <p:spPr>
          <a:xfrm>
            <a:off x="9414361" y="5866664"/>
            <a:ext cx="2260034" cy="2260032"/>
          </a:xfrm>
          <a:prstGeom prst="roundRect">
            <a:avLst>
              <a:gd name="adj" fmla="val 50000"/>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5" name="Rounded Rectangle 24"/>
          <p:cNvSpPr/>
          <p:nvPr/>
        </p:nvSpPr>
        <p:spPr>
          <a:xfrm>
            <a:off x="12709608" y="5866664"/>
            <a:ext cx="2260034" cy="2260032"/>
          </a:xfrm>
          <a:prstGeom prst="roundRect">
            <a:avLst>
              <a:gd name="adj" fmla="val 50000"/>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6" name="Rounded Rectangle 25"/>
          <p:cNvSpPr/>
          <p:nvPr/>
        </p:nvSpPr>
        <p:spPr>
          <a:xfrm>
            <a:off x="16004855" y="5866664"/>
            <a:ext cx="2260034" cy="2260032"/>
          </a:xfrm>
          <a:prstGeom prst="roundRect">
            <a:avLst>
              <a:gd name="adj" fmla="val 5000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326353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7698848" y="4069172"/>
            <a:ext cx="901136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Team Member profile</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5197688"/>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Rounded Rectangle 26"/>
          <p:cNvSpPr/>
          <p:nvPr/>
        </p:nvSpPr>
        <p:spPr>
          <a:xfrm>
            <a:off x="12573118" y="6041543"/>
            <a:ext cx="2725940" cy="2725940"/>
          </a:xfrm>
          <a:prstGeom prst="roundRect">
            <a:avLst>
              <a:gd name="adj" fmla="val 50000"/>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32"/>
          <p:cNvSpPr/>
          <p:nvPr/>
        </p:nvSpPr>
        <p:spPr>
          <a:xfrm>
            <a:off x="6714228" y="6435491"/>
            <a:ext cx="3023188" cy="138035"/>
          </a:xfrm>
          <a:prstGeom prst="rect">
            <a:avLst/>
          </a:prstGeom>
          <a:solidFill>
            <a:srgbClr val="EC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33"/>
          <p:cNvSpPr/>
          <p:nvPr/>
        </p:nvSpPr>
        <p:spPr>
          <a:xfrm>
            <a:off x="6705534" y="7026329"/>
            <a:ext cx="3023188" cy="138035"/>
          </a:xfrm>
          <a:prstGeom prst="rect">
            <a:avLst/>
          </a:prstGeom>
          <a:solidFill>
            <a:srgbClr val="EC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6714228" y="7617166"/>
            <a:ext cx="3023188" cy="138035"/>
          </a:xfrm>
          <a:prstGeom prst="rect">
            <a:avLst/>
          </a:prstGeom>
          <a:solidFill>
            <a:srgbClr val="EC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35"/>
          <p:cNvSpPr/>
          <p:nvPr/>
        </p:nvSpPr>
        <p:spPr>
          <a:xfrm>
            <a:off x="6714228" y="8208004"/>
            <a:ext cx="3023188" cy="138035"/>
          </a:xfrm>
          <a:prstGeom prst="rect">
            <a:avLst/>
          </a:prstGeom>
          <a:solidFill>
            <a:srgbClr val="EC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6"/>
          <p:cNvSpPr/>
          <p:nvPr/>
        </p:nvSpPr>
        <p:spPr>
          <a:xfrm>
            <a:off x="7590077" y="6435491"/>
            <a:ext cx="2139972" cy="138035"/>
          </a:xfrm>
          <a:prstGeom prst="rect">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7"/>
          <p:cNvSpPr/>
          <p:nvPr/>
        </p:nvSpPr>
        <p:spPr>
          <a:xfrm>
            <a:off x="7855517" y="7026329"/>
            <a:ext cx="1865837" cy="138035"/>
          </a:xfrm>
          <a:prstGeom prst="rect">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8"/>
          <p:cNvSpPr/>
          <p:nvPr/>
        </p:nvSpPr>
        <p:spPr>
          <a:xfrm>
            <a:off x="7061495" y="7617166"/>
            <a:ext cx="2668552" cy="138035"/>
          </a:xfrm>
          <a:prstGeom prst="rect">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39"/>
          <p:cNvSpPr/>
          <p:nvPr/>
        </p:nvSpPr>
        <p:spPr>
          <a:xfrm>
            <a:off x="8234517" y="8208004"/>
            <a:ext cx="1495531" cy="138035"/>
          </a:xfrm>
          <a:prstGeom prst="rect">
            <a:avLst/>
          </a:prstGeom>
          <a:solidFill>
            <a:srgbClr val="C1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9878498" y="6317511"/>
            <a:ext cx="3317973" cy="430887"/>
          </a:xfrm>
          <a:prstGeom prst="rect">
            <a:avLst/>
          </a:prstGeom>
          <a:noFill/>
        </p:spPr>
        <p:txBody>
          <a:bodyPr wrap="square" rtlCol="0">
            <a:spAutoFit/>
          </a:bodyPr>
          <a:lstStyle>
            <a:defPPr>
              <a:defRPr lang="en-US"/>
            </a:defPPr>
            <a:lvl1pPr algn="ctr">
              <a:defRPr sz="2400">
                <a:latin typeface="Playfair Display" panose="00000500000000000000" pitchFamily="50" charset="-94"/>
                <a:ea typeface="Lato" panose="020F0502020204030203" pitchFamily="34" charset="0"/>
                <a:cs typeface="Lato" panose="020F0502020204030203" pitchFamily="34" charset="0"/>
              </a:defRPr>
            </a:lvl1pPr>
          </a:lstStyle>
          <a:p>
            <a:pPr algn="l"/>
            <a:r>
              <a:rPr lang="tr-TR" sz="2200" dirty="0">
                <a:solidFill>
                  <a:srgbClr val="222222"/>
                </a:solidFill>
                <a:latin typeface="Arial" panose="020B0604020202020204" pitchFamily="34" charset="0"/>
                <a:ea typeface="微软雅黑" panose="020B0503020204020204" pitchFamily="34" charset="-122"/>
                <a:sym typeface="Arial" panose="020B0604020202020204" pitchFamily="34" charset="0"/>
              </a:rPr>
              <a:t>COMMUNICATION</a:t>
            </a:r>
          </a:p>
        </p:txBody>
      </p:sp>
      <p:sp>
        <p:nvSpPr>
          <p:cNvPr id="42" name="TextBox 41"/>
          <p:cNvSpPr txBox="1"/>
          <p:nvPr/>
        </p:nvSpPr>
        <p:spPr>
          <a:xfrm>
            <a:off x="9878498" y="6908349"/>
            <a:ext cx="3317973" cy="430887"/>
          </a:xfrm>
          <a:prstGeom prst="rect">
            <a:avLst/>
          </a:prstGeom>
          <a:noFill/>
        </p:spPr>
        <p:txBody>
          <a:bodyPr wrap="square" rtlCol="0">
            <a:spAutoFit/>
          </a:bodyPr>
          <a:lstStyle>
            <a:defPPr>
              <a:defRPr lang="en-US"/>
            </a:defPPr>
            <a:lvl1pPr algn="ctr">
              <a:defRPr sz="2400">
                <a:latin typeface="Playfair Display" panose="00000500000000000000" pitchFamily="50" charset="-94"/>
                <a:ea typeface="Lato" panose="020F0502020204030203" pitchFamily="34" charset="0"/>
                <a:cs typeface="Lato" panose="020F0502020204030203" pitchFamily="34" charset="0"/>
              </a:defRPr>
            </a:lvl1pPr>
          </a:lstStyle>
          <a:p>
            <a:pPr algn="l"/>
            <a:r>
              <a:rPr lang="tr-TR" sz="2200" dirty="0">
                <a:solidFill>
                  <a:srgbClr val="222222"/>
                </a:solidFill>
                <a:latin typeface="Arial" panose="020B0604020202020204" pitchFamily="34" charset="0"/>
                <a:ea typeface="微软雅黑" panose="020B0503020204020204" pitchFamily="34" charset="-122"/>
                <a:sym typeface="Arial" panose="020B0604020202020204" pitchFamily="34" charset="0"/>
              </a:rPr>
              <a:t>SOFTWARE</a:t>
            </a:r>
          </a:p>
        </p:txBody>
      </p:sp>
      <p:sp>
        <p:nvSpPr>
          <p:cNvPr id="43" name="TextBox 42"/>
          <p:cNvSpPr txBox="1"/>
          <p:nvPr/>
        </p:nvSpPr>
        <p:spPr>
          <a:xfrm>
            <a:off x="9878498" y="7499187"/>
            <a:ext cx="3317973" cy="430887"/>
          </a:xfrm>
          <a:prstGeom prst="rect">
            <a:avLst/>
          </a:prstGeom>
          <a:noFill/>
        </p:spPr>
        <p:txBody>
          <a:bodyPr wrap="square" rtlCol="0">
            <a:spAutoFit/>
          </a:bodyPr>
          <a:lstStyle>
            <a:defPPr>
              <a:defRPr lang="en-US"/>
            </a:defPPr>
            <a:lvl1pPr algn="ctr">
              <a:defRPr sz="2400">
                <a:latin typeface="Playfair Display" panose="00000500000000000000" pitchFamily="50" charset="-94"/>
                <a:ea typeface="Lato" panose="020F0502020204030203" pitchFamily="34" charset="0"/>
                <a:cs typeface="Lato" panose="020F0502020204030203" pitchFamily="34" charset="0"/>
              </a:defRPr>
            </a:lvl1pPr>
          </a:lstStyle>
          <a:p>
            <a:pPr algn="l"/>
            <a:r>
              <a:rPr lang="tr-TR" sz="2200" dirty="0">
                <a:solidFill>
                  <a:srgbClr val="222222"/>
                </a:solidFill>
                <a:latin typeface="Arial" panose="020B0604020202020204" pitchFamily="34" charset="0"/>
                <a:ea typeface="微软雅黑" panose="020B0503020204020204" pitchFamily="34" charset="-122"/>
                <a:sym typeface="Arial" panose="020B0604020202020204" pitchFamily="34" charset="0"/>
              </a:rPr>
              <a:t>CREATIVITY</a:t>
            </a:r>
          </a:p>
        </p:txBody>
      </p:sp>
      <p:sp>
        <p:nvSpPr>
          <p:cNvPr id="44" name="TextBox 43"/>
          <p:cNvSpPr txBox="1"/>
          <p:nvPr/>
        </p:nvSpPr>
        <p:spPr>
          <a:xfrm>
            <a:off x="9878498" y="8090025"/>
            <a:ext cx="3317973" cy="430887"/>
          </a:xfrm>
          <a:prstGeom prst="rect">
            <a:avLst/>
          </a:prstGeom>
          <a:noFill/>
        </p:spPr>
        <p:txBody>
          <a:bodyPr wrap="square" rtlCol="0">
            <a:spAutoFit/>
          </a:bodyPr>
          <a:lstStyle>
            <a:defPPr>
              <a:defRPr lang="en-US"/>
            </a:defPPr>
            <a:lvl1pPr algn="ctr">
              <a:defRPr sz="2400">
                <a:latin typeface="Playfair Display" panose="00000500000000000000" pitchFamily="50" charset="-94"/>
                <a:ea typeface="Lato" panose="020F0502020204030203" pitchFamily="34" charset="0"/>
                <a:cs typeface="Lato" panose="020F0502020204030203" pitchFamily="34" charset="0"/>
              </a:defRPr>
            </a:lvl1pPr>
          </a:lstStyle>
          <a:p>
            <a:pPr algn="l"/>
            <a:r>
              <a:rPr lang="tr-TR" sz="2200" dirty="0">
                <a:solidFill>
                  <a:srgbClr val="222222"/>
                </a:solidFill>
                <a:latin typeface="Arial" panose="020B0604020202020204" pitchFamily="34" charset="0"/>
                <a:ea typeface="微软雅黑" panose="020B0503020204020204" pitchFamily="34" charset="-122"/>
                <a:sym typeface="Arial" panose="020B0604020202020204" pitchFamily="34" charset="0"/>
              </a:rPr>
              <a:t>SOCIAL SKILLS</a:t>
            </a:r>
          </a:p>
        </p:txBody>
      </p:sp>
      <p:sp>
        <p:nvSpPr>
          <p:cNvPr id="45" name="TextBox 44"/>
          <p:cNvSpPr txBox="1"/>
          <p:nvPr/>
        </p:nvSpPr>
        <p:spPr>
          <a:xfrm>
            <a:off x="15445656" y="7370778"/>
            <a:ext cx="2086213" cy="461665"/>
          </a:xfrm>
          <a:prstGeom prst="rect">
            <a:avLst/>
          </a:prstGeom>
          <a:noFill/>
        </p:spPr>
        <p:txBody>
          <a:bodyPr wrap="square" rtlCol="0">
            <a:spAutoFit/>
          </a:bodyPr>
          <a:lstStyle>
            <a:defPPr>
              <a:defRPr lang="en-US"/>
            </a:defPPr>
            <a:lvl1pPr algn="r">
              <a:defRPr sz="2400">
                <a:latin typeface="Lato" panose="020F0502020204030203" pitchFamily="34" charset="0"/>
                <a:ea typeface="Lato" panose="020F0502020204030203" pitchFamily="34" charset="0"/>
                <a:cs typeface="Lato" panose="020F0502020204030203" pitchFamily="34" charset="0"/>
              </a:defRPr>
            </a:lvl1pPr>
          </a:lstStyle>
          <a:p>
            <a:pPr algn="ct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Zoe Jeanie</a:t>
            </a:r>
          </a:p>
        </p:txBody>
      </p:sp>
      <p:sp>
        <p:nvSpPr>
          <p:cNvPr id="46" name="TextBox 45"/>
          <p:cNvSpPr txBox="1"/>
          <p:nvPr/>
        </p:nvSpPr>
        <p:spPr>
          <a:xfrm>
            <a:off x="15299058" y="6908349"/>
            <a:ext cx="2379409"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ctr"/>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DESIGNER</a:t>
            </a:r>
          </a:p>
        </p:txBody>
      </p:sp>
    </p:spTree>
    <p:extLst>
      <p:ext uri="{BB962C8B-B14F-4D97-AF65-F5344CB8AC3E}">
        <p14:creationId xmlns:p14="http://schemas.microsoft.com/office/powerpoint/2010/main" val="812638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a:xfrm rot="10800000">
            <a:off x="2841812" y="1362636"/>
            <a:ext cx="18700376" cy="9327776"/>
          </a:xfrm>
          <a:prstGeom prst="triangl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220" name="Shape 220"/>
          <p:cNvSpPr/>
          <p:nvPr/>
        </p:nvSpPr>
        <p:spPr>
          <a:xfrm>
            <a:off x="8923448" y="4571192"/>
            <a:ext cx="6537104" cy="892548"/>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Section Break</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54741" y="5699708"/>
            <a:ext cx="1874518" cy="154956"/>
            <a:chOff x="11267270" y="5779372"/>
            <a:chExt cx="1874518" cy="154956"/>
          </a:xfrm>
          <a:solidFill>
            <a:srgbClr val="222222"/>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05703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p:nvPr/>
        </p:nvSpPr>
        <p:spPr>
          <a:xfrm>
            <a:off x="10169903" y="3818165"/>
            <a:ext cx="4069254" cy="89254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5200">
                <a:latin typeface="Lato Heavy"/>
                <a:ea typeface="Lato Heavy"/>
                <a:cs typeface="Lato Heavy"/>
                <a:sym typeface="Lato Heavy"/>
              </a:defRPr>
            </a:pPr>
            <a:r>
              <a:rPr lang="tr-TR" dirty="0">
                <a:solidFill>
                  <a:srgbClr val="222222"/>
                </a:solidFill>
                <a:latin typeface="Arial" panose="020B0604020202020204" pitchFamily="34" charset="0"/>
                <a:ea typeface="微软雅黑" panose="020B0503020204020204" pitchFamily="34" charset="-122"/>
                <a:sym typeface="Arial" panose="020B0604020202020204" pitchFamily="34" charset="0"/>
              </a:rPr>
              <a:t>Features</a:t>
            </a:r>
            <a:endParaRPr dirty="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
          <p:cNvGrpSpPr/>
          <p:nvPr/>
        </p:nvGrpSpPr>
        <p:grpSpPr>
          <a:xfrm>
            <a:off x="11267270" y="4946681"/>
            <a:ext cx="1874518" cy="154956"/>
            <a:chOff x="11267270" y="5779372"/>
            <a:chExt cx="1874518" cy="154956"/>
          </a:xfrm>
          <a:solidFill>
            <a:srgbClr val="C1D0D0"/>
          </a:solidFill>
        </p:grpSpPr>
        <p:sp>
          <p:nvSpPr>
            <p:cNvPr id="13" name="Freeform 12"/>
            <p:cNvSpPr/>
            <p:nvPr/>
          </p:nvSpPr>
          <p:spPr>
            <a:xfrm rot="5400000">
              <a:off x="12739125" y="5497096"/>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0"/>
            <p:cNvSpPr/>
            <p:nvPr/>
          </p:nvSpPr>
          <p:spPr>
            <a:xfrm rot="16200000">
              <a:off x="11584118" y="5497095"/>
              <a:ext cx="85816" cy="719511"/>
            </a:xfrm>
            <a:custGeom>
              <a:avLst/>
              <a:gdLst>
                <a:gd name="connsiteX0" fmla="*/ 85816 w 85816"/>
                <a:gd name="connsiteY0" fmla="*/ 719511 h 719511"/>
                <a:gd name="connsiteX1" fmla="*/ 73066 w 85816"/>
                <a:gd name="connsiteY1" fmla="*/ 710915 h 719511"/>
                <a:gd name="connsiteX2" fmla="*/ 42908 w 85816"/>
                <a:gd name="connsiteY2" fmla="*/ 704826 h 719511"/>
                <a:gd name="connsiteX3" fmla="*/ 12750 w 85816"/>
                <a:gd name="connsiteY3" fmla="*/ 710915 h 719511"/>
                <a:gd name="connsiteX4" fmla="*/ 0 w 85816"/>
                <a:gd name="connsiteY4" fmla="*/ 719511 h 719511"/>
                <a:gd name="connsiteX5" fmla="*/ 42908 w 85816"/>
                <a:gd name="connsiteY5" fmla="*/ 0 h 71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816" h="719511">
                  <a:moveTo>
                    <a:pt x="85816" y="719511"/>
                  </a:moveTo>
                  <a:lnTo>
                    <a:pt x="73066" y="710915"/>
                  </a:lnTo>
                  <a:cubicBezTo>
                    <a:pt x="63797" y="706994"/>
                    <a:pt x="53606" y="704826"/>
                    <a:pt x="42908" y="704826"/>
                  </a:cubicBezTo>
                  <a:cubicBezTo>
                    <a:pt x="32211" y="704826"/>
                    <a:pt x="22020" y="706994"/>
                    <a:pt x="12750" y="710915"/>
                  </a:cubicBezTo>
                  <a:lnTo>
                    <a:pt x="0" y="719511"/>
                  </a:lnTo>
                  <a:lnTo>
                    <a:pt x="42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12127052" y="5779372"/>
              <a:ext cx="154956" cy="154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Arial" panose="020B0604020202020204" pitchFamily="34" charset="0"/>
                <a:ea typeface="微软雅黑" panose="020B0503020204020204" pitchFamily="34" charset="-122"/>
                <a:sym typeface="Arial" panose="020B0604020202020204" pitchFamily="34" charset="0"/>
              </a:endParaRPr>
            </a:p>
          </p:txBody>
        </p:sp>
      </p:grpSp>
      <p:sp>
        <p:nvSpPr>
          <p:cNvPr id="2" name="Rectangle 1"/>
          <p:cNvSpPr/>
          <p:nvPr/>
        </p:nvSpPr>
        <p:spPr>
          <a:xfrm>
            <a:off x="10778712" y="8277159"/>
            <a:ext cx="697627" cy="707886"/>
          </a:xfrm>
          <a:prstGeom prst="rect">
            <a:avLst/>
          </a:prstGeom>
        </p:spPr>
        <p:txBody>
          <a:bodyPr wrap="none">
            <a:spAutoFit/>
          </a:bodyPr>
          <a:lstStyle/>
          <a:p>
            <a:r>
              <a:rPr lang="tr-TR" sz="40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24" name="Rectangle 23"/>
          <p:cNvSpPr/>
          <p:nvPr/>
        </p:nvSpPr>
        <p:spPr>
          <a:xfrm>
            <a:off x="10760783" y="6146679"/>
            <a:ext cx="697627" cy="707886"/>
          </a:xfrm>
          <a:prstGeom prst="rect">
            <a:avLst/>
          </a:prstGeom>
        </p:spPr>
        <p:txBody>
          <a:bodyPr wrap="none">
            <a:spAutoFit/>
          </a:bodyPr>
          <a:lstStyle/>
          <a:p>
            <a:r>
              <a:rPr lang="tr-TR" sz="40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26" name="Rectangle 25"/>
          <p:cNvSpPr/>
          <p:nvPr/>
        </p:nvSpPr>
        <p:spPr>
          <a:xfrm>
            <a:off x="12972375" y="6200466"/>
            <a:ext cx="697627" cy="707886"/>
          </a:xfrm>
          <a:prstGeom prst="rect">
            <a:avLst/>
          </a:prstGeom>
        </p:spPr>
        <p:txBody>
          <a:bodyPr wrap="none">
            <a:spAutoFit/>
          </a:bodyPr>
          <a:lstStyle/>
          <a:p>
            <a:r>
              <a:rPr lang="tr-TR" sz="40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29" name="Rectangle 28"/>
          <p:cNvSpPr/>
          <p:nvPr/>
        </p:nvSpPr>
        <p:spPr>
          <a:xfrm>
            <a:off x="13008233" y="8187514"/>
            <a:ext cx="697627" cy="707886"/>
          </a:xfrm>
          <a:prstGeom prst="rect">
            <a:avLst/>
          </a:prstGeom>
        </p:spPr>
        <p:txBody>
          <a:bodyPr wrap="none">
            <a:spAutoFit/>
          </a:bodyPr>
          <a:lstStyle/>
          <a:p>
            <a:r>
              <a:rPr lang="tr-TR" sz="4000" dirty="0">
                <a:solidFill>
                  <a:srgbClr val="222222"/>
                </a:solidFill>
                <a:latin typeface="Arial" panose="020B0604020202020204" pitchFamily="34" charset="0"/>
                <a:ea typeface="微软雅黑" panose="020B0503020204020204" pitchFamily="34" charset="-122"/>
                <a:sym typeface="Arial" panose="020B0604020202020204" pitchFamily="34" charset="0"/>
              </a:rPr>
              <a:t></a:t>
            </a:r>
          </a:p>
        </p:txBody>
      </p:sp>
      <p:sp>
        <p:nvSpPr>
          <p:cNvPr id="3" name="Oval 2"/>
          <p:cNvSpPr/>
          <p:nvPr/>
        </p:nvSpPr>
        <p:spPr>
          <a:xfrm>
            <a:off x="10309647" y="7778204"/>
            <a:ext cx="1563027" cy="1563027"/>
          </a:xfrm>
          <a:prstGeom prst="ellipse">
            <a:avLst/>
          </a:prstGeom>
          <a:noFill/>
          <a:ln w="38100">
            <a:solidFill>
              <a:srgbClr val="22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Oval 24"/>
          <p:cNvSpPr/>
          <p:nvPr/>
        </p:nvSpPr>
        <p:spPr>
          <a:xfrm>
            <a:off x="10309647" y="5754966"/>
            <a:ext cx="1563027" cy="1563027"/>
          </a:xfrm>
          <a:prstGeom prst="ellipse">
            <a:avLst/>
          </a:prstGeom>
          <a:noFill/>
          <a:ln w="38100">
            <a:solidFill>
              <a:srgbClr val="22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Oval 27"/>
          <p:cNvSpPr/>
          <p:nvPr/>
        </p:nvSpPr>
        <p:spPr>
          <a:xfrm>
            <a:off x="12538663" y="5754966"/>
            <a:ext cx="1563027" cy="1563027"/>
          </a:xfrm>
          <a:prstGeom prst="ellipse">
            <a:avLst/>
          </a:prstGeom>
          <a:noFill/>
          <a:ln w="38100">
            <a:solidFill>
              <a:srgbClr val="22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Oval 29"/>
          <p:cNvSpPr/>
          <p:nvPr/>
        </p:nvSpPr>
        <p:spPr>
          <a:xfrm>
            <a:off x="12538663" y="7778204"/>
            <a:ext cx="1563027" cy="1563027"/>
          </a:xfrm>
          <a:prstGeom prst="ellipse">
            <a:avLst/>
          </a:prstGeom>
          <a:noFill/>
          <a:ln w="38100">
            <a:solidFill>
              <a:srgbClr val="22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p:nvPr/>
        </p:nvSpPr>
        <p:spPr>
          <a:xfrm>
            <a:off x="6771157" y="6277557"/>
            <a:ext cx="2937174"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Commended</a:t>
            </a:r>
          </a:p>
        </p:txBody>
      </p:sp>
      <p:sp>
        <p:nvSpPr>
          <p:cNvPr id="47" name="TextBox 46"/>
          <p:cNvSpPr txBox="1"/>
          <p:nvPr/>
        </p:nvSpPr>
        <p:spPr>
          <a:xfrm>
            <a:off x="6771157" y="8408037"/>
            <a:ext cx="2937174"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Accessible</a:t>
            </a:r>
          </a:p>
        </p:txBody>
      </p:sp>
      <p:sp>
        <p:nvSpPr>
          <p:cNvPr id="48" name="TextBox 47"/>
          <p:cNvSpPr txBox="1"/>
          <p:nvPr/>
        </p:nvSpPr>
        <p:spPr>
          <a:xfrm>
            <a:off x="14675670" y="8408037"/>
            <a:ext cx="2937174"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l"/>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Natural</a:t>
            </a:r>
          </a:p>
        </p:txBody>
      </p:sp>
      <p:sp>
        <p:nvSpPr>
          <p:cNvPr id="49" name="TextBox 48"/>
          <p:cNvSpPr txBox="1"/>
          <p:nvPr/>
        </p:nvSpPr>
        <p:spPr>
          <a:xfrm>
            <a:off x="14675669" y="6276694"/>
            <a:ext cx="2937175" cy="461665"/>
          </a:xfrm>
          <a:prstGeom prst="rect">
            <a:avLst/>
          </a:prstGeom>
          <a:noFill/>
        </p:spPr>
        <p:txBody>
          <a:bodyPr wrap="square" rtlCol="0">
            <a:spAutoFit/>
          </a:bodyPr>
          <a:lstStyle>
            <a:defPPr>
              <a:defRPr lang="en-US"/>
            </a:defPPr>
            <a:lvl1pPr algn="r">
              <a:defRPr sz="2200">
                <a:latin typeface="Lato Heavy" panose="020F0502020204030203" pitchFamily="34" charset="0"/>
                <a:ea typeface="Lato Heavy" panose="020F0502020204030203" pitchFamily="34" charset="0"/>
                <a:cs typeface="Lato Heavy" panose="020F0502020204030203" pitchFamily="34" charset="0"/>
              </a:defRPr>
            </a:lvl1pPr>
          </a:lstStyle>
          <a:p>
            <a:pPr algn="l"/>
            <a:r>
              <a:rPr lang="tr-TR" sz="2400" dirty="0">
                <a:solidFill>
                  <a:srgbClr val="222222"/>
                </a:solidFill>
                <a:latin typeface="Arial" panose="020B0604020202020204" pitchFamily="34" charset="0"/>
                <a:ea typeface="微软雅黑" panose="020B0503020204020204" pitchFamily="34" charset="-122"/>
                <a:sym typeface="Arial" panose="020B0604020202020204" pitchFamily="34" charset="0"/>
              </a:rPr>
              <a:t>Sustainable</a:t>
            </a:r>
          </a:p>
        </p:txBody>
      </p:sp>
    </p:spTree>
    <p:extLst>
      <p:ext uri="{BB962C8B-B14F-4D97-AF65-F5344CB8AC3E}">
        <p14:creationId xmlns:p14="http://schemas.microsoft.com/office/powerpoint/2010/main" val="4077577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6961</TotalTime>
  <Words>1416</Words>
  <Application>Microsoft Office PowerPoint</Application>
  <PresentationFormat>自定义</PresentationFormat>
  <Paragraphs>195</Paragraphs>
  <Slides>39</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39</vt:i4>
      </vt:variant>
    </vt:vector>
  </HeadingPairs>
  <TitlesOfParts>
    <vt:vector size="49" baseType="lpstr">
      <vt:lpstr>微软雅黑</vt:lpstr>
      <vt:lpstr>Arial</vt:lpstr>
      <vt:lpstr>Calibri</vt:lpstr>
      <vt:lpstr>Lato</vt:lpstr>
      <vt:lpstr>Lato Heavy</vt:lpstr>
      <vt:lpstr>Lato Regular</vt:lpstr>
      <vt:lpstr>Open Sans</vt:lpstr>
      <vt:lpstr>Open Sans Semibold</vt:lpstr>
      <vt:lpstr>Playfair Display SC</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bossppt</cp:lastModifiedBy>
  <cp:revision>1</cp:revision>
  <dcterms:created xsi:type="dcterms:W3CDTF">2014-09-26T10:57:37Z</dcterms:created>
  <dcterms:modified xsi:type="dcterms:W3CDTF">2017-06-12T06:04:56Z</dcterms:modified>
  <cp:category>店铺： BOSSPPT顶尖职业文案</cp:category>
  <cp:contentStatus>BOSSPPT</cp:contentStatus>
</cp:coreProperties>
</file>