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6" r:id="rId2"/>
    <p:sldId id="287" r:id="rId3"/>
    <p:sldId id="288" r:id="rId4"/>
    <p:sldId id="289" r:id="rId5"/>
    <p:sldId id="290" r:id="rId6"/>
    <p:sldId id="292" r:id="rId7"/>
    <p:sldId id="293" r:id="rId8"/>
    <p:sldId id="294" r:id="rId9"/>
    <p:sldId id="307" r:id="rId10"/>
    <p:sldId id="311" r:id="rId11"/>
    <p:sldId id="310" r:id="rId12"/>
    <p:sldId id="333" r:id="rId13"/>
    <p:sldId id="339" r:id="rId14"/>
    <p:sldId id="337" r:id="rId15"/>
    <p:sldId id="295" r:id="rId16"/>
    <p:sldId id="296" r:id="rId17"/>
    <p:sldId id="309" r:id="rId18"/>
    <p:sldId id="302" r:id="rId19"/>
    <p:sldId id="304" r:id="rId20"/>
    <p:sldId id="303" r:id="rId21"/>
    <p:sldId id="300" r:id="rId22"/>
    <p:sldId id="329" r:id="rId23"/>
    <p:sldId id="265" r:id="rId24"/>
    <p:sldId id="338" r:id="rId25"/>
    <p:sldId id="299" r:id="rId26"/>
    <p:sldId id="315" r:id="rId27"/>
    <p:sldId id="313" r:id="rId28"/>
    <p:sldId id="314" r:id="rId29"/>
    <p:sldId id="328" r:id="rId30"/>
    <p:sldId id="264" r:id="rId31"/>
    <p:sldId id="312" r:id="rId32"/>
    <p:sldId id="318" r:id="rId33"/>
    <p:sldId id="319" r:id="rId34"/>
    <p:sldId id="320" r:id="rId35"/>
    <p:sldId id="274" r:id="rId36"/>
    <p:sldId id="308" r:id="rId37"/>
    <p:sldId id="257" r:id="rId38"/>
    <p:sldId id="321" r:id="rId39"/>
    <p:sldId id="322" r:id="rId40"/>
    <p:sldId id="323" r:id="rId41"/>
    <p:sldId id="306" r:id="rId42"/>
    <p:sldId id="325" r:id="rId43"/>
    <p:sldId id="317" r:id="rId44"/>
    <p:sldId id="269" r:id="rId45"/>
    <p:sldId id="258" r:id="rId46"/>
    <p:sldId id="260" r:id="rId47"/>
    <p:sldId id="324" r:id="rId48"/>
    <p:sldId id="326" r:id="rId49"/>
    <p:sldId id="263" r:id="rId50"/>
    <p:sldId id="267" r:id="rId51"/>
    <p:sldId id="259" r:id="rId52"/>
    <p:sldId id="273" r:id="rId53"/>
    <p:sldId id="277" r:id="rId54"/>
    <p:sldId id="276" r:id="rId55"/>
    <p:sldId id="278" r:id="rId56"/>
    <p:sldId id="279" r:id="rId57"/>
    <p:sldId id="268" r:id="rId58"/>
    <p:sldId id="275" r:id="rId59"/>
    <p:sldId id="280" r:id="rId60"/>
    <p:sldId id="316" r:id="rId61"/>
    <p:sldId id="283" r:id="rId62"/>
    <p:sldId id="298" r:id="rId63"/>
    <p:sldId id="291" r:id="rId64"/>
    <p:sldId id="301" r:id="rId65"/>
    <p:sldId id="334" r:id="rId66"/>
    <p:sldId id="305" r:id="rId67"/>
    <p:sldId id="332" r:id="rId68"/>
    <p:sldId id="331" r:id="rId69"/>
    <p:sldId id="330" r:id="rId70"/>
    <p:sldId id="285"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84" userDrawn="1">
          <p15:clr>
            <a:srgbClr val="A4A3A4"/>
          </p15:clr>
        </p15:guide>
        <p15:guide id="4" pos="7296" userDrawn="1">
          <p15:clr>
            <a:srgbClr val="A4A3A4"/>
          </p15:clr>
        </p15:guide>
        <p15:guide id="5" orient="horz" pos="600" userDrawn="1">
          <p15:clr>
            <a:srgbClr val="A4A3A4"/>
          </p15:clr>
        </p15:guide>
        <p15:guide id="6" orient="horz" pos="864" userDrawn="1">
          <p15:clr>
            <a:srgbClr val="A4A3A4"/>
          </p15:clr>
        </p15:guide>
        <p15:guide id="7" orient="horz" pos="3984" userDrawn="1">
          <p15:clr>
            <a:srgbClr val="A4A3A4"/>
          </p15:clr>
        </p15:guide>
        <p15:guide id="8" orient="horz" pos="3672" userDrawn="1">
          <p15:clr>
            <a:srgbClr val="A4A3A4"/>
          </p15:clr>
        </p15:guide>
        <p15:guide id="10" pos="7104" userDrawn="1">
          <p15:clr>
            <a:srgbClr val="A4A3A4"/>
          </p15:clr>
        </p15:guide>
        <p15:guide id="11" pos="576" userDrawn="1">
          <p15:clr>
            <a:srgbClr val="A4A3A4"/>
          </p15:clr>
        </p15:guide>
        <p15:guide id="12" orient="horz" pos="127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pleSmart" initials="S" lastIdx="1" clrIdx="0">
    <p:extLst>
      <p:ext uri="{19B8F6BF-5375-455C-9EA6-DF929625EA0E}">
        <p15:presenceInfo xmlns:p15="http://schemas.microsoft.com/office/powerpoint/2012/main" userId="SimpleSmar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B4470"/>
    <a:srgbClr val="FEB834"/>
    <a:srgbClr val="3D9FAC"/>
    <a:srgbClr val="E74C3C"/>
    <a:srgbClr val="7F8C8D"/>
    <a:srgbClr val="D7562E"/>
    <a:srgbClr val="ECF0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86" autoAdjust="0"/>
    <p:restoredTop sz="94660"/>
  </p:normalViewPr>
  <p:slideViewPr>
    <p:cSldViewPr snapToGrid="0" showGuides="1">
      <p:cViewPr varScale="1">
        <p:scale>
          <a:sx n="71" d="100"/>
          <a:sy n="71" d="100"/>
        </p:scale>
        <p:origin x="510" y="96"/>
      </p:cViewPr>
      <p:guideLst>
        <p:guide orient="horz" pos="2160"/>
        <p:guide pos="3840"/>
        <p:guide pos="384"/>
        <p:guide pos="7296"/>
        <p:guide orient="horz" pos="600"/>
        <p:guide orient="horz" pos="864"/>
        <p:guide orient="horz" pos="3984"/>
        <p:guide orient="horz" pos="3672"/>
        <p:guide pos="7104"/>
        <p:guide pos="576"/>
        <p:guide orient="horz" pos="127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rgbClr val="7F8C8D"/>
            </a:solidFill>
            <a:ln>
              <a:noFill/>
            </a:ln>
            <a:effectLst/>
          </c:spPr>
          <c:invertIfNegative val="0"/>
          <c:cat>
            <c:strRef>
              <c:f>Sheet1!$A$2:$A$5</c:f>
              <c:strCache>
                <c:ptCount val="4"/>
                <c:pt idx="0">
                  <c:v>HD</c:v>
                </c:pt>
                <c:pt idx="1">
                  <c:v>HL</c:v>
                </c:pt>
                <c:pt idx="2">
                  <c:v>US</c:v>
                </c:pt>
                <c:pt idx="3">
                  <c:v>WK</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47E-4B9C-96F7-A68B757796E5}"/>
            </c:ext>
          </c:extLst>
        </c:ser>
        <c:ser>
          <c:idx val="1"/>
          <c:order val="1"/>
          <c:tx>
            <c:strRef>
              <c:f>Sheet1!$C$1</c:f>
              <c:strCache>
                <c:ptCount val="1"/>
                <c:pt idx="0">
                  <c:v>Series 2</c:v>
                </c:pt>
              </c:strCache>
            </c:strRef>
          </c:tx>
          <c:spPr>
            <a:solidFill>
              <a:srgbClr val="E74C3C"/>
            </a:solidFill>
            <a:ln>
              <a:noFill/>
            </a:ln>
            <a:effectLst/>
          </c:spPr>
          <c:invertIfNegative val="0"/>
          <c:cat>
            <c:strRef>
              <c:f>Sheet1!$A$2:$A$5</c:f>
              <c:strCache>
                <c:ptCount val="4"/>
                <c:pt idx="0">
                  <c:v>HD</c:v>
                </c:pt>
                <c:pt idx="1">
                  <c:v>HL</c:v>
                </c:pt>
                <c:pt idx="2">
                  <c:v>US</c:v>
                </c:pt>
                <c:pt idx="3">
                  <c:v>WK</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47E-4B9C-96F7-A68B757796E5}"/>
            </c:ext>
          </c:extLst>
        </c:ser>
        <c:ser>
          <c:idx val="2"/>
          <c:order val="2"/>
          <c:tx>
            <c:strRef>
              <c:f>Sheet1!$D$1</c:f>
              <c:strCache>
                <c:ptCount val="1"/>
                <c:pt idx="0">
                  <c:v>Series 3</c:v>
                </c:pt>
              </c:strCache>
            </c:strRef>
          </c:tx>
          <c:spPr>
            <a:solidFill>
              <a:schemeClr val="bg1">
                <a:lumMod val="85000"/>
              </a:schemeClr>
            </a:solidFill>
            <a:ln>
              <a:noFill/>
            </a:ln>
            <a:effectLst/>
          </c:spPr>
          <c:invertIfNegative val="0"/>
          <c:cat>
            <c:strRef>
              <c:f>Sheet1!$A$2:$A$5</c:f>
              <c:strCache>
                <c:ptCount val="4"/>
                <c:pt idx="0">
                  <c:v>HD</c:v>
                </c:pt>
                <c:pt idx="1">
                  <c:v>HL</c:v>
                </c:pt>
                <c:pt idx="2">
                  <c:v>US</c:v>
                </c:pt>
                <c:pt idx="3">
                  <c:v>WK</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47E-4B9C-96F7-A68B757796E5}"/>
            </c:ext>
          </c:extLst>
        </c:ser>
        <c:dLbls>
          <c:showLegendKey val="0"/>
          <c:showVal val="0"/>
          <c:showCatName val="0"/>
          <c:showSerName val="0"/>
          <c:showPercent val="0"/>
          <c:showBubbleSize val="0"/>
        </c:dLbls>
        <c:gapWidth val="150"/>
        <c:overlap val="100"/>
        <c:axId val="263610728"/>
        <c:axId val="266066576"/>
      </c:barChart>
      <c:catAx>
        <c:axId val="2636107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66066576"/>
        <c:crosses val="autoZero"/>
        <c:auto val="1"/>
        <c:lblAlgn val="ctr"/>
        <c:lblOffset val="100"/>
        <c:noMultiLvlLbl val="0"/>
      </c:catAx>
      <c:valAx>
        <c:axId val="26606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6361072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tx>
            <c:strRef>
              <c:f>Sheet1!$B$1</c:f>
              <c:strCache>
                <c:ptCount val="1"/>
                <c:pt idx="0">
                  <c:v>Series 1</c:v>
                </c:pt>
              </c:strCache>
            </c:strRef>
          </c:tx>
          <c:spPr>
            <a:ln>
              <a:solidFill>
                <a:srgbClr val="E74C3C"/>
              </a:solidFill>
            </a:ln>
          </c:spPr>
          <c:marker>
            <c:spPr>
              <a:solidFill>
                <a:srgbClr val="E74C3C"/>
              </a:solidFill>
              <a:ln>
                <a:solidFill>
                  <a:srgbClr val="E74C3C"/>
                </a:solidFill>
              </a:ln>
            </c:spPr>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extLst>
            <c:ext xmlns:c16="http://schemas.microsoft.com/office/drawing/2014/chart" uri="{C3380CC4-5D6E-409C-BE32-E72D297353CC}">
              <c16:uniqueId val="{00000000-3000-4722-95E1-D4F0B1DCEF8E}"/>
            </c:ext>
          </c:extLst>
        </c:ser>
        <c:ser>
          <c:idx val="1"/>
          <c:order val="1"/>
          <c:tx>
            <c:strRef>
              <c:f>Sheet1!$C$1</c:f>
              <c:strCache>
                <c:ptCount val="1"/>
                <c:pt idx="0">
                  <c:v>Series 2</c:v>
                </c:pt>
              </c:strCache>
            </c:strRef>
          </c:tx>
          <c:spPr>
            <a:ln>
              <a:solidFill>
                <a:srgbClr val="F6AC19"/>
              </a:solidFill>
            </a:ln>
          </c:spPr>
          <c:marker>
            <c:spPr>
              <a:solidFill>
                <a:srgbClr val="F6AC19"/>
              </a:solidFill>
              <a:ln>
                <a:solidFill>
                  <a:srgbClr val="F6AC19"/>
                </a:solidFill>
              </a:ln>
            </c:spPr>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1"/>
          <c:extLst>
            <c:ext xmlns:c16="http://schemas.microsoft.com/office/drawing/2014/chart" uri="{C3380CC4-5D6E-409C-BE32-E72D297353CC}">
              <c16:uniqueId val="{00000001-3000-4722-95E1-D4F0B1DCEF8E}"/>
            </c:ext>
          </c:extLst>
        </c:ser>
        <c:ser>
          <c:idx val="2"/>
          <c:order val="2"/>
          <c:tx>
            <c:strRef>
              <c:f>Sheet1!$D$1</c:f>
              <c:strCache>
                <c:ptCount val="1"/>
                <c:pt idx="0">
                  <c:v>Series 3</c:v>
                </c:pt>
              </c:strCache>
            </c:strRef>
          </c:tx>
          <c:spPr>
            <a:ln>
              <a:solidFill>
                <a:srgbClr val="3D9FAC"/>
              </a:solidFill>
            </a:ln>
          </c:spPr>
          <c:marker>
            <c:spPr>
              <a:solidFill>
                <a:srgbClr val="3D9FAC"/>
              </a:solidFill>
              <a:ln>
                <a:solidFill>
                  <a:srgbClr val="3D9FAC"/>
                </a:solidFill>
              </a:ln>
            </c:spPr>
          </c:marker>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0</c:v>
                </c:pt>
              </c:numCache>
            </c:numRef>
          </c:yVal>
          <c:smooth val="1"/>
          <c:extLst>
            <c:ext xmlns:c16="http://schemas.microsoft.com/office/drawing/2014/chart" uri="{C3380CC4-5D6E-409C-BE32-E72D297353CC}">
              <c16:uniqueId val="{00000002-3000-4722-95E1-D4F0B1DCEF8E}"/>
            </c:ext>
          </c:extLst>
        </c:ser>
        <c:dLbls>
          <c:showLegendKey val="0"/>
          <c:showVal val="0"/>
          <c:showCatName val="0"/>
          <c:showSerName val="0"/>
          <c:showPercent val="0"/>
          <c:showBubbleSize val="0"/>
        </c:dLbls>
        <c:axId val="266067752"/>
        <c:axId val="266068144"/>
      </c:scatterChart>
      <c:valAx>
        <c:axId val="266067752"/>
        <c:scaling>
          <c:orientation val="minMax"/>
        </c:scaling>
        <c:delete val="0"/>
        <c:axPos val="b"/>
        <c:numFmt formatCode="General" sourceLinked="1"/>
        <c:majorTickMark val="out"/>
        <c:minorTickMark val="none"/>
        <c:tickLblPos val="nextTo"/>
        <c:crossAx val="266068144"/>
        <c:crosses val="autoZero"/>
        <c:crossBetween val="midCat"/>
      </c:valAx>
      <c:valAx>
        <c:axId val="266068144"/>
        <c:scaling>
          <c:orientation val="minMax"/>
          <c:max val="5"/>
        </c:scaling>
        <c:delete val="0"/>
        <c:axPos val="l"/>
        <c:majorGridlines>
          <c:spPr>
            <a:ln>
              <a:solidFill>
                <a:schemeClr val="bg1">
                  <a:lumMod val="75000"/>
                  <a:alpha val="30000"/>
                </a:schemeClr>
              </a:solidFill>
              <a:prstDash val="lgDash"/>
            </a:ln>
          </c:spPr>
        </c:majorGridlines>
        <c:numFmt formatCode="General" sourceLinked="1"/>
        <c:majorTickMark val="out"/>
        <c:minorTickMark val="none"/>
        <c:tickLblPos val="nextTo"/>
        <c:crossAx val="266067752"/>
        <c:crosses val="autoZero"/>
        <c:crossBetween val="midCat"/>
      </c:valAx>
    </c:plotArea>
    <c:plotVisOnly val="1"/>
    <c:dispBlanksAs val="zero"/>
    <c:showDLblsOverMax val="0"/>
  </c:chart>
  <c:txPr>
    <a:bodyPr/>
    <a:lstStyle/>
    <a:p>
      <a:pPr>
        <a:defRPr sz="800">
          <a:solidFill>
            <a:schemeClr val="bg1">
              <a:lumMod val="65000"/>
            </a:schemeClr>
          </a:solidFill>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Y-Values</c:v>
                </c:pt>
              </c:strCache>
            </c:strRef>
          </c:tx>
          <c:spPr>
            <a:ln w="28575" cap="rnd">
              <a:solidFill>
                <a:srgbClr val="E74C3C"/>
              </a:solidFill>
              <a:round/>
            </a:ln>
            <a:effectLst/>
          </c:spPr>
          <c:marker>
            <c:symbol val="circle"/>
            <c:size val="5"/>
            <c:spPr>
              <a:solidFill>
                <a:srgbClr val="E74C3C"/>
              </a:solidFill>
              <a:ln w="28575">
                <a:solidFill>
                  <a:srgbClr val="E74C3C"/>
                </a:solidFill>
              </a:ln>
              <a:effectLst/>
            </c:spPr>
          </c:marker>
          <c:xVal>
            <c:numRef>
              <c:f>Sheet1!$A$2:$A$10</c:f>
              <c:numCache>
                <c:formatCode>General</c:formatCode>
                <c:ptCount val="9"/>
                <c:pt idx="0">
                  <c:v>0.1</c:v>
                </c:pt>
                <c:pt idx="1">
                  <c:v>1.2</c:v>
                </c:pt>
                <c:pt idx="2">
                  <c:v>1.8</c:v>
                </c:pt>
                <c:pt idx="3">
                  <c:v>3</c:v>
                </c:pt>
                <c:pt idx="4">
                  <c:v>3.5</c:v>
                </c:pt>
                <c:pt idx="5">
                  <c:v>4</c:v>
                </c:pt>
                <c:pt idx="6">
                  <c:v>4.2</c:v>
                </c:pt>
                <c:pt idx="7">
                  <c:v>4.5</c:v>
                </c:pt>
                <c:pt idx="8">
                  <c:v>5</c:v>
                </c:pt>
              </c:numCache>
            </c:numRef>
          </c:xVal>
          <c:yVal>
            <c:numRef>
              <c:f>Sheet1!$B$2:$B$10</c:f>
              <c:numCache>
                <c:formatCode>General</c:formatCode>
                <c:ptCount val="9"/>
                <c:pt idx="0">
                  <c:v>1</c:v>
                </c:pt>
                <c:pt idx="1">
                  <c:v>2.2000000000000002</c:v>
                </c:pt>
                <c:pt idx="2">
                  <c:v>0.8</c:v>
                </c:pt>
                <c:pt idx="3">
                  <c:v>1.5</c:v>
                </c:pt>
                <c:pt idx="4">
                  <c:v>1.2</c:v>
                </c:pt>
                <c:pt idx="5">
                  <c:v>0.5</c:v>
                </c:pt>
                <c:pt idx="6">
                  <c:v>1.5</c:v>
                </c:pt>
                <c:pt idx="7">
                  <c:v>1</c:v>
                </c:pt>
                <c:pt idx="8">
                  <c:v>2</c:v>
                </c:pt>
              </c:numCache>
            </c:numRef>
          </c:yVal>
          <c:smooth val="1"/>
          <c:extLst>
            <c:ext xmlns:c16="http://schemas.microsoft.com/office/drawing/2014/chart" uri="{C3380CC4-5D6E-409C-BE32-E72D297353CC}">
              <c16:uniqueId val="{00000000-C64D-4090-8209-6501D5DBDC74}"/>
            </c:ext>
          </c:extLst>
        </c:ser>
        <c:dLbls>
          <c:showLegendKey val="0"/>
          <c:showVal val="0"/>
          <c:showCatName val="0"/>
          <c:showSerName val="0"/>
          <c:showPercent val="0"/>
          <c:showBubbleSize val="0"/>
        </c:dLbls>
        <c:axId val="266069320"/>
        <c:axId val="266069712"/>
      </c:scatterChart>
      <c:valAx>
        <c:axId val="26606932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66069712"/>
        <c:crosses val="autoZero"/>
        <c:crossBetween val="midCat"/>
      </c:valAx>
      <c:valAx>
        <c:axId val="266069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66069320"/>
        <c:crosses val="autoZero"/>
        <c:crossBetween val="midCat"/>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61309387222809E-2"/>
          <c:y val="0.18580661817187807"/>
          <c:w val="0.899307268039792"/>
          <c:h val="0.69640419748211813"/>
        </c:manualLayout>
      </c:layout>
      <c:lineChart>
        <c:grouping val="stacked"/>
        <c:varyColors val="0"/>
        <c:ser>
          <c:idx val="0"/>
          <c:order val="0"/>
          <c:tx>
            <c:strRef>
              <c:f>Sheet1!$B$1</c:f>
              <c:strCache>
                <c:ptCount val="1"/>
                <c:pt idx="0">
                  <c:v>Series 1</c:v>
                </c:pt>
              </c:strCache>
            </c:strRef>
          </c:tx>
          <c:spPr>
            <a:ln cap="rnd">
              <a:solidFill>
                <a:srgbClr val="E74C3C"/>
              </a:solidFill>
              <a:round/>
            </a:ln>
          </c:spPr>
          <c:marker>
            <c:symbol val="circle"/>
            <c:size val="8"/>
            <c:spPr>
              <a:solidFill>
                <a:schemeClr val="bg1">
                  <a:lumMod val="95000"/>
                </a:schemeClr>
              </a:solidFill>
              <a:ln cap="flat">
                <a:solidFill>
                  <a:srgbClr val="E74C3C"/>
                </a:solidFill>
                <a:bevel/>
              </a:ln>
            </c:spPr>
          </c:marker>
          <c:dPt>
            <c:idx val="0"/>
            <c:bubble3D val="0"/>
            <c:extLst>
              <c:ext xmlns:c16="http://schemas.microsoft.com/office/drawing/2014/chart" uri="{C3380CC4-5D6E-409C-BE32-E72D297353CC}">
                <c16:uniqueId val="{00000000-BBBA-41C4-94D0-A04B31415081}"/>
              </c:ext>
            </c:extLst>
          </c:dPt>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1</c:v>
                </c:pt>
                <c:pt idx="2">
                  <c:v>3.5</c:v>
                </c:pt>
                <c:pt idx="3">
                  <c:v>2.4</c:v>
                </c:pt>
                <c:pt idx="4">
                  <c:v>4.0999999999999996</c:v>
                </c:pt>
                <c:pt idx="5">
                  <c:v>1.5</c:v>
                </c:pt>
                <c:pt idx="6">
                  <c:v>2.6</c:v>
                </c:pt>
                <c:pt idx="7">
                  <c:v>2</c:v>
                </c:pt>
                <c:pt idx="8">
                  <c:v>4.5999999999999996</c:v>
                </c:pt>
                <c:pt idx="9">
                  <c:v>4.9000000000000004</c:v>
                </c:pt>
                <c:pt idx="10">
                  <c:v>2.6</c:v>
                </c:pt>
                <c:pt idx="11">
                  <c:v>3.1</c:v>
                </c:pt>
              </c:numCache>
            </c:numRef>
          </c:val>
          <c:smooth val="1"/>
          <c:extLst>
            <c:ext xmlns:c16="http://schemas.microsoft.com/office/drawing/2014/chart" uri="{C3380CC4-5D6E-409C-BE32-E72D297353CC}">
              <c16:uniqueId val="{00000001-BBBA-41C4-94D0-A04B31415081}"/>
            </c:ext>
          </c:extLst>
        </c:ser>
        <c:dLbls>
          <c:showLegendKey val="0"/>
          <c:showVal val="0"/>
          <c:showCatName val="0"/>
          <c:showSerName val="0"/>
          <c:showPercent val="0"/>
          <c:showBubbleSize val="0"/>
        </c:dLbls>
        <c:marker val="1"/>
        <c:smooth val="0"/>
        <c:axId val="266470560"/>
        <c:axId val="266470952"/>
      </c:lineChart>
      <c:catAx>
        <c:axId val="266470560"/>
        <c:scaling>
          <c:orientation val="minMax"/>
        </c:scaling>
        <c:delete val="0"/>
        <c:axPos val="b"/>
        <c:numFmt formatCode="General" sourceLinked="0"/>
        <c:majorTickMark val="out"/>
        <c:minorTickMark val="none"/>
        <c:tickLblPos val="nextTo"/>
        <c:crossAx val="266470952"/>
        <c:crosses val="autoZero"/>
        <c:auto val="1"/>
        <c:lblAlgn val="ctr"/>
        <c:lblOffset val="100"/>
        <c:noMultiLvlLbl val="0"/>
      </c:catAx>
      <c:valAx>
        <c:axId val="266470952"/>
        <c:scaling>
          <c:orientation val="minMax"/>
        </c:scaling>
        <c:delete val="0"/>
        <c:axPos val="l"/>
        <c:majorGridlines>
          <c:spPr>
            <a:ln>
              <a:solidFill>
                <a:schemeClr val="bg1">
                  <a:lumMod val="85000"/>
                </a:schemeClr>
              </a:solidFill>
            </a:ln>
          </c:spPr>
        </c:majorGridlines>
        <c:numFmt formatCode="[$$-1009]#,##0.00" sourceLinked="0"/>
        <c:majorTickMark val="in"/>
        <c:minorTickMark val="in"/>
        <c:tickLblPos val="low"/>
        <c:crossAx val="266470560"/>
        <c:crosses val="autoZero"/>
        <c:crossBetween val="between"/>
      </c:valAx>
      <c:spPr>
        <a:noFill/>
        <a:ln>
          <a:noFill/>
        </a:ln>
      </c:spPr>
    </c:plotArea>
    <c:plotVisOnly val="1"/>
    <c:dispBlanksAs val="zero"/>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Y-Values</c:v>
                </c:pt>
              </c:strCache>
            </c:strRef>
          </c:tx>
          <c:spPr>
            <a:ln w="28575" cap="rnd">
              <a:solidFill>
                <a:srgbClr val="E74C3C"/>
              </a:solidFill>
              <a:round/>
            </a:ln>
            <a:effectLst/>
          </c:spPr>
          <c:marker>
            <c:symbol val="circle"/>
            <c:size val="5"/>
            <c:spPr>
              <a:solidFill>
                <a:srgbClr val="E74C3C"/>
              </a:solidFill>
              <a:ln w="28575">
                <a:solidFill>
                  <a:srgbClr val="E74C3C"/>
                </a:solidFill>
              </a:ln>
              <a:effectLst/>
            </c:spPr>
          </c:marker>
          <c:xVal>
            <c:numRef>
              <c:f>Sheet1!$A$2:$A$10</c:f>
              <c:numCache>
                <c:formatCode>General</c:formatCode>
                <c:ptCount val="9"/>
                <c:pt idx="0">
                  <c:v>0.1</c:v>
                </c:pt>
                <c:pt idx="1">
                  <c:v>1.2</c:v>
                </c:pt>
                <c:pt idx="2">
                  <c:v>1.8</c:v>
                </c:pt>
                <c:pt idx="3">
                  <c:v>3</c:v>
                </c:pt>
                <c:pt idx="4">
                  <c:v>3.5</c:v>
                </c:pt>
                <c:pt idx="5">
                  <c:v>4</c:v>
                </c:pt>
                <c:pt idx="6">
                  <c:v>4.2</c:v>
                </c:pt>
                <c:pt idx="7">
                  <c:v>4.5</c:v>
                </c:pt>
                <c:pt idx="8">
                  <c:v>5</c:v>
                </c:pt>
              </c:numCache>
            </c:numRef>
          </c:xVal>
          <c:yVal>
            <c:numRef>
              <c:f>Sheet1!$B$2:$B$10</c:f>
              <c:numCache>
                <c:formatCode>General</c:formatCode>
                <c:ptCount val="9"/>
                <c:pt idx="0">
                  <c:v>1</c:v>
                </c:pt>
                <c:pt idx="1">
                  <c:v>2.2000000000000002</c:v>
                </c:pt>
                <c:pt idx="2">
                  <c:v>0.8</c:v>
                </c:pt>
                <c:pt idx="3">
                  <c:v>1.5</c:v>
                </c:pt>
                <c:pt idx="4">
                  <c:v>1.2</c:v>
                </c:pt>
                <c:pt idx="5">
                  <c:v>0.5</c:v>
                </c:pt>
                <c:pt idx="6">
                  <c:v>1.5</c:v>
                </c:pt>
                <c:pt idx="7">
                  <c:v>1</c:v>
                </c:pt>
                <c:pt idx="8">
                  <c:v>2</c:v>
                </c:pt>
              </c:numCache>
            </c:numRef>
          </c:yVal>
          <c:smooth val="1"/>
          <c:extLst>
            <c:ext xmlns:c16="http://schemas.microsoft.com/office/drawing/2014/chart" uri="{C3380CC4-5D6E-409C-BE32-E72D297353CC}">
              <c16:uniqueId val="{00000000-3AE9-4405-8AD0-E734C2ECD5B4}"/>
            </c:ext>
          </c:extLst>
        </c:ser>
        <c:dLbls>
          <c:showLegendKey val="0"/>
          <c:showVal val="0"/>
          <c:showCatName val="0"/>
          <c:showSerName val="0"/>
          <c:showPercent val="0"/>
          <c:showBubbleSize val="0"/>
        </c:dLbls>
        <c:axId val="265889736"/>
        <c:axId val="265887384"/>
      </c:scatterChart>
      <c:valAx>
        <c:axId val="26588973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65887384"/>
        <c:crosses val="autoZero"/>
        <c:crossBetween val="midCat"/>
      </c:valAx>
      <c:valAx>
        <c:axId val="2658873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65889736"/>
        <c:crosses val="autoZero"/>
        <c:crossBetween val="midCat"/>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rgbClr val="E74C3C"/>
              </a:solidFill>
              <a:ln w="19050">
                <a:noFill/>
              </a:ln>
              <a:effectLst/>
            </c:spPr>
            <c:extLst>
              <c:ext xmlns:c16="http://schemas.microsoft.com/office/drawing/2014/chart" uri="{C3380CC4-5D6E-409C-BE32-E72D297353CC}">
                <c16:uniqueId val="{00000001-020E-4353-881B-E0F6D9A935BD}"/>
              </c:ext>
            </c:extLst>
          </c:dPt>
          <c:dPt>
            <c:idx val="1"/>
            <c:bubble3D val="0"/>
            <c:spPr>
              <a:solidFill>
                <a:srgbClr val="7F8C8D"/>
              </a:solidFill>
              <a:ln w="19050">
                <a:noFill/>
              </a:ln>
              <a:effectLst/>
            </c:spPr>
            <c:extLst>
              <c:ext xmlns:c16="http://schemas.microsoft.com/office/drawing/2014/chart" uri="{C3380CC4-5D6E-409C-BE32-E72D297353CC}">
                <c16:uniqueId val="{00000003-020E-4353-881B-E0F6D9A935BD}"/>
              </c:ext>
            </c:extLst>
          </c:dPt>
          <c:dPt>
            <c:idx val="2"/>
            <c:bubble3D val="0"/>
            <c:spPr>
              <a:solidFill>
                <a:srgbClr val="5B4470"/>
              </a:solidFill>
              <a:ln w="19050">
                <a:noFill/>
              </a:ln>
              <a:effectLst/>
            </c:spPr>
            <c:extLst>
              <c:ext xmlns:c16="http://schemas.microsoft.com/office/drawing/2014/chart" uri="{C3380CC4-5D6E-409C-BE32-E72D297353CC}">
                <c16:uniqueId val="{00000005-020E-4353-881B-E0F6D9A935BD}"/>
              </c:ext>
            </c:extLst>
          </c:dPt>
          <c:dPt>
            <c:idx val="3"/>
            <c:bubble3D val="0"/>
            <c:spPr>
              <a:solidFill>
                <a:srgbClr val="FEB834"/>
              </a:solidFill>
              <a:ln w="19050">
                <a:noFill/>
              </a:ln>
              <a:effectLst/>
            </c:spPr>
            <c:extLst>
              <c:ext xmlns:c16="http://schemas.microsoft.com/office/drawing/2014/chart" uri="{C3380CC4-5D6E-409C-BE32-E72D297353CC}">
                <c16:uniqueId val="{00000007-020E-4353-881B-E0F6D9A935BD}"/>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020E-4353-881B-E0F6D9A935B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2132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mond Imag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115390" y="2046853"/>
            <a:ext cx="1901952" cy="1901952"/>
          </a:xfrm>
          <a:prstGeom prst="diamond">
            <a:avLst/>
          </a:prstGeom>
          <a:solidFill>
            <a:schemeClr val="bg1">
              <a:lumMod val="85000"/>
            </a:schemeClr>
          </a:solidFill>
        </p:spPr>
        <p:txBody>
          <a:bodyPr/>
          <a:lstStyle>
            <a:lvl1pPr>
              <a:defRPr sz="1000"/>
            </a:lvl1pPr>
          </a:lstStyle>
          <a:p>
            <a:endParaRPr lang="en-US"/>
          </a:p>
        </p:txBody>
      </p:sp>
      <p:sp>
        <p:nvSpPr>
          <p:cNvPr id="10" name="Picture Placeholder 2"/>
          <p:cNvSpPr>
            <a:spLocks noGrp="1"/>
          </p:cNvSpPr>
          <p:nvPr>
            <p:ph type="pic" sz="quarter" idx="11"/>
          </p:nvPr>
        </p:nvSpPr>
        <p:spPr>
          <a:xfrm>
            <a:off x="6172882" y="2046853"/>
            <a:ext cx="1901952" cy="1901952"/>
          </a:xfrm>
          <a:prstGeom prst="diamond">
            <a:avLst/>
          </a:prstGeom>
          <a:solidFill>
            <a:schemeClr val="bg1">
              <a:lumMod val="85000"/>
            </a:schemeClr>
          </a:solidFill>
        </p:spPr>
        <p:txBody>
          <a:bodyPr/>
          <a:lstStyle>
            <a:lvl1pPr>
              <a:defRPr sz="1000"/>
            </a:lvl1pPr>
          </a:lstStyle>
          <a:p>
            <a:endParaRPr lang="en-US"/>
          </a:p>
        </p:txBody>
      </p:sp>
      <p:sp>
        <p:nvSpPr>
          <p:cNvPr id="13" name="Picture Placeholder 2"/>
          <p:cNvSpPr>
            <a:spLocks noGrp="1"/>
          </p:cNvSpPr>
          <p:nvPr>
            <p:ph type="pic" sz="quarter" idx="12"/>
          </p:nvPr>
        </p:nvSpPr>
        <p:spPr>
          <a:xfrm>
            <a:off x="6169934" y="4099043"/>
            <a:ext cx="1901952" cy="1901952"/>
          </a:xfrm>
          <a:prstGeom prst="diamond">
            <a:avLst/>
          </a:prstGeom>
          <a:solidFill>
            <a:schemeClr val="bg1">
              <a:lumMod val="85000"/>
            </a:schemeClr>
          </a:solidFill>
        </p:spPr>
        <p:txBody>
          <a:bodyPr/>
          <a:lstStyle>
            <a:lvl1pPr>
              <a:defRPr sz="1000"/>
            </a:lvl1pPr>
          </a:lstStyle>
          <a:p>
            <a:endParaRPr lang="en-US"/>
          </a:p>
        </p:txBody>
      </p:sp>
      <p:sp>
        <p:nvSpPr>
          <p:cNvPr id="14" name="Picture Placeholder 2"/>
          <p:cNvSpPr>
            <a:spLocks noGrp="1"/>
          </p:cNvSpPr>
          <p:nvPr>
            <p:ph type="pic" sz="quarter" idx="13"/>
          </p:nvPr>
        </p:nvSpPr>
        <p:spPr>
          <a:xfrm>
            <a:off x="4115390" y="4099043"/>
            <a:ext cx="1901952" cy="1901952"/>
          </a:xfrm>
          <a:prstGeom prst="diamond">
            <a:avLst/>
          </a:prstGeom>
          <a:solidFill>
            <a:schemeClr val="bg1">
              <a:lumMod val="85000"/>
            </a:schemeClr>
          </a:solidFill>
        </p:spPr>
        <p:txBody>
          <a:bodyPr/>
          <a:lstStyle>
            <a:lvl1pPr>
              <a:defRPr sz="1000"/>
            </a:lvl1pPr>
          </a:lstStyle>
          <a:p>
            <a:endParaRPr lang="en-US"/>
          </a:p>
        </p:txBody>
      </p:sp>
    </p:spTree>
    <p:extLst>
      <p:ext uri="{BB962C8B-B14F-4D97-AF65-F5344CB8AC3E}">
        <p14:creationId xmlns:p14="http://schemas.microsoft.com/office/powerpoint/2010/main" val="2496064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181600" y="673100"/>
            <a:ext cx="5475288" cy="3667125"/>
          </a:xfrm>
          <a:prstGeom prst="rect">
            <a:avLst/>
          </a:prstGeom>
          <a:solidFill>
            <a:schemeClr val="bg1">
              <a:lumMod val="85000"/>
            </a:schemeClr>
          </a:solidFill>
        </p:spPr>
        <p:txBody>
          <a:bodyPr/>
          <a:lstStyle/>
          <a:p>
            <a:endParaRPr lang="en-US"/>
          </a:p>
        </p:txBody>
      </p:sp>
    </p:spTree>
    <p:extLst>
      <p:ext uri="{BB962C8B-B14F-4D97-AF65-F5344CB8AC3E}">
        <p14:creationId xmlns:p14="http://schemas.microsoft.com/office/powerpoint/2010/main" val="3726261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0" y="0"/>
            <a:ext cx="12192000" cy="2019300"/>
          </a:xfrm>
          <a:prstGeom prst="rect">
            <a:avLst/>
          </a:prstGeom>
          <a:solidFill>
            <a:schemeClr val="bg1">
              <a:lumMod val="85000"/>
            </a:schemeClr>
          </a:solidFill>
        </p:spPr>
        <p:txBody>
          <a:bodyPr/>
          <a:lstStyle>
            <a:lvl1pPr>
              <a:defRPr sz="1000"/>
            </a:lvl1pPr>
          </a:lstStyle>
          <a:p>
            <a:endParaRPr lang="en-US"/>
          </a:p>
        </p:txBody>
      </p:sp>
      <p:sp>
        <p:nvSpPr>
          <p:cNvPr id="15" name="Picture Placeholder 14"/>
          <p:cNvSpPr>
            <a:spLocks noGrp="1"/>
          </p:cNvSpPr>
          <p:nvPr>
            <p:ph type="pic" sz="quarter" idx="11"/>
          </p:nvPr>
        </p:nvSpPr>
        <p:spPr>
          <a:xfrm>
            <a:off x="1309298" y="3524697"/>
            <a:ext cx="1563624" cy="1563624"/>
          </a:xfrm>
          <a:prstGeom prst="ellipse">
            <a:avLst/>
          </a:prstGeom>
          <a:solidFill>
            <a:schemeClr val="bg1">
              <a:lumMod val="85000"/>
            </a:schemeClr>
          </a:solidFill>
          <a:ln w="28575">
            <a:solidFill>
              <a:srgbClr val="E74C3C"/>
            </a:solidFill>
          </a:ln>
        </p:spPr>
        <p:txBody>
          <a:bodyPr/>
          <a:lstStyle>
            <a:lvl1pPr>
              <a:defRPr sz="1000"/>
            </a:lvl1pPr>
          </a:lstStyle>
          <a:p>
            <a:endParaRPr lang="en-US"/>
          </a:p>
        </p:txBody>
      </p:sp>
      <p:sp>
        <p:nvSpPr>
          <p:cNvPr id="16" name="Picture Placeholder 14"/>
          <p:cNvSpPr>
            <a:spLocks noGrp="1"/>
          </p:cNvSpPr>
          <p:nvPr>
            <p:ph type="pic" sz="quarter" idx="12"/>
          </p:nvPr>
        </p:nvSpPr>
        <p:spPr>
          <a:xfrm>
            <a:off x="3978798" y="3524059"/>
            <a:ext cx="1563624" cy="1563624"/>
          </a:xfrm>
          <a:prstGeom prst="ellipse">
            <a:avLst/>
          </a:prstGeom>
          <a:solidFill>
            <a:schemeClr val="bg1">
              <a:lumMod val="85000"/>
            </a:schemeClr>
          </a:solidFill>
          <a:ln w="28575">
            <a:solidFill>
              <a:srgbClr val="3D9FAC"/>
            </a:solidFill>
          </a:ln>
        </p:spPr>
        <p:txBody>
          <a:bodyPr/>
          <a:lstStyle>
            <a:lvl1pPr>
              <a:defRPr sz="1000"/>
            </a:lvl1pPr>
          </a:lstStyle>
          <a:p>
            <a:endParaRPr lang="en-US"/>
          </a:p>
        </p:txBody>
      </p:sp>
      <p:sp>
        <p:nvSpPr>
          <p:cNvPr id="17" name="Picture Placeholder 14"/>
          <p:cNvSpPr>
            <a:spLocks noGrp="1"/>
          </p:cNvSpPr>
          <p:nvPr>
            <p:ph type="pic" sz="quarter" idx="13"/>
          </p:nvPr>
        </p:nvSpPr>
        <p:spPr>
          <a:xfrm>
            <a:off x="6648298" y="3524059"/>
            <a:ext cx="1563624" cy="1563624"/>
          </a:xfrm>
          <a:prstGeom prst="ellipse">
            <a:avLst/>
          </a:prstGeom>
          <a:solidFill>
            <a:schemeClr val="bg1">
              <a:lumMod val="85000"/>
            </a:schemeClr>
          </a:solidFill>
          <a:ln w="28575">
            <a:solidFill>
              <a:srgbClr val="FEB834"/>
            </a:solidFill>
          </a:ln>
        </p:spPr>
        <p:txBody>
          <a:bodyPr/>
          <a:lstStyle>
            <a:lvl1pPr>
              <a:defRPr sz="1000"/>
            </a:lvl1pPr>
          </a:lstStyle>
          <a:p>
            <a:endParaRPr lang="en-US"/>
          </a:p>
        </p:txBody>
      </p:sp>
      <p:sp>
        <p:nvSpPr>
          <p:cNvPr id="18" name="Picture Placeholder 14"/>
          <p:cNvSpPr>
            <a:spLocks noGrp="1"/>
          </p:cNvSpPr>
          <p:nvPr>
            <p:ph type="pic" sz="quarter" idx="14"/>
          </p:nvPr>
        </p:nvSpPr>
        <p:spPr>
          <a:xfrm>
            <a:off x="9317797" y="3524059"/>
            <a:ext cx="1563624" cy="1563624"/>
          </a:xfrm>
          <a:prstGeom prst="ellipse">
            <a:avLst/>
          </a:prstGeom>
          <a:solidFill>
            <a:schemeClr val="bg1">
              <a:lumMod val="85000"/>
            </a:schemeClr>
          </a:solidFill>
          <a:ln w="28575">
            <a:solidFill>
              <a:srgbClr val="5B4470"/>
            </a:solidFill>
          </a:ln>
        </p:spPr>
        <p:txBody>
          <a:bodyPr/>
          <a:lstStyle>
            <a:lvl1pPr>
              <a:defRPr sz="1000"/>
            </a:lvl1pPr>
          </a:lstStyle>
          <a:p>
            <a:endParaRPr lang="en-US"/>
          </a:p>
        </p:txBody>
      </p:sp>
    </p:spTree>
    <p:extLst>
      <p:ext uri="{BB962C8B-B14F-4D97-AF65-F5344CB8AC3E}">
        <p14:creationId xmlns:p14="http://schemas.microsoft.com/office/powerpoint/2010/main" val="2671171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ortfolio Full">
    <p:spTree>
      <p:nvGrpSpPr>
        <p:cNvPr id="1" name=""/>
        <p:cNvGrpSpPr/>
        <p:nvPr/>
      </p:nvGrpSpPr>
      <p:grpSpPr>
        <a:xfrm>
          <a:off x="0" y="0"/>
          <a:ext cx="0" cy="0"/>
          <a:chOff x="0" y="0"/>
          <a:chExt cx="0" cy="0"/>
        </a:xfrm>
      </p:grpSpPr>
      <p:sp>
        <p:nvSpPr>
          <p:cNvPr id="9" name="Rectangle 8"/>
          <p:cNvSpPr/>
          <p:nvPr userDrawn="1"/>
        </p:nvSpPr>
        <p:spPr>
          <a:xfrm>
            <a:off x="-1" y="0"/>
            <a:ext cx="299838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0"/>
          </p:nvPr>
        </p:nvSpPr>
        <p:spPr>
          <a:xfrm>
            <a:off x="2998788" y="0"/>
            <a:ext cx="3097212" cy="3429000"/>
          </a:xfrm>
          <a:prstGeom prst="rect">
            <a:avLst/>
          </a:prstGeom>
          <a:solidFill>
            <a:schemeClr val="bg1">
              <a:lumMod val="85000"/>
            </a:schemeClr>
          </a:solidFill>
        </p:spPr>
        <p:txBody>
          <a:bodyPr/>
          <a:lstStyle>
            <a:lvl1pPr>
              <a:defRPr sz="1000"/>
            </a:lvl1pPr>
          </a:lstStyle>
          <a:p>
            <a:endParaRPr lang="en-US"/>
          </a:p>
        </p:txBody>
      </p:sp>
      <p:sp>
        <p:nvSpPr>
          <p:cNvPr id="20" name="Picture Placeholder 17"/>
          <p:cNvSpPr>
            <a:spLocks noGrp="1"/>
          </p:cNvSpPr>
          <p:nvPr>
            <p:ph type="pic" sz="quarter" idx="11"/>
          </p:nvPr>
        </p:nvSpPr>
        <p:spPr>
          <a:xfrm>
            <a:off x="2998584" y="3429000"/>
            <a:ext cx="3097212" cy="3429000"/>
          </a:xfrm>
          <a:prstGeom prst="rect">
            <a:avLst/>
          </a:prstGeom>
          <a:solidFill>
            <a:schemeClr val="bg1">
              <a:lumMod val="85000"/>
            </a:schemeClr>
          </a:solidFill>
        </p:spPr>
        <p:txBody>
          <a:bodyPr/>
          <a:lstStyle>
            <a:lvl1pPr>
              <a:defRPr sz="1000"/>
            </a:lvl1pPr>
          </a:lstStyle>
          <a:p>
            <a:endParaRPr lang="en-US"/>
          </a:p>
        </p:txBody>
      </p:sp>
      <p:sp>
        <p:nvSpPr>
          <p:cNvPr id="21" name="Picture Placeholder 17"/>
          <p:cNvSpPr>
            <a:spLocks noGrp="1"/>
          </p:cNvSpPr>
          <p:nvPr>
            <p:ph type="pic" sz="quarter" idx="12"/>
          </p:nvPr>
        </p:nvSpPr>
        <p:spPr>
          <a:xfrm>
            <a:off x="6096204" y="3429000"/>
            <a:ext cx="3097212" cy="3429000"/>
          </a:xfrm>
          <a:prstGeom prst="rect">
            <a:avLst/>
          </a:prstGeom>
          <a:solidFill>
            <a:schemeClr val="bg1">
              <a:lumMod val="85000"/>
            </a:schemeClr>
          </a:solidFill>
        </p:spPr>
        <p:txBody>
          <a:bodyPr/>
          <a:lstStyle>
            <a:lvl1pPr>
              <a:defRPr sz="1000"/>
            </a:lvl1pPr>
          </a:lstStyle>
          <a:p>
            <a:endParaRPr lang="en-US"/>
          </a:p>
        </p:txBody>
      </p:sp>
      <p:sp>
        <p:nvSpPr>
          <p:cNvPr id="22" name="Picture Placeholder 17"/>
          <p:cNvSpPr>
            <a:spLocks noGrp="1"/>
          </p:cNvSpPr>
          <p:nvPr>
            <p:ph type="pic" sz="quarter" idx="13"/>
          </p:nvPr>
        </p:nvSpPr>
        <p:spPr>
          <a:xfrm>
            <a:off x="9193008" y="3429000"/>
            <a:ext cx="2998992" cy="3429000"/>
          </a:xfrm>
          <a:prstGeom prst="rect">
            <a:avLst/>
          </a:prstGeom>
          <a:solidFill>
            <a:schemeClr val="bg1">
              <a:lumMod val="85000"/>
            </a:schemeClr>
          </a:solidFill>
        </p:spPr>
        <p:txBody>
          <a:bodyPr/>
          <a:lstStyle>
            <a:lvl1pPr>
              <a:defRPr sz="1000"/>
            </a:lvl1pPr>
          </a:lstStyle>
          <a:p>
            <a:endParaRPr lang="en-US"/>
          </a:p>
        </p:txBody>
      </p:sp>
      <p:sp>
        <p:nvSpPr>
          <p:cNvPr id="23" name="Picture Placeholder 17"/>
          <p:cNvSpPr>
            <a:spLocks noGrp="1"/>
          </p:cNvSpPr>
          <p:nvPr>
            <p:ph type="pic" sz="quarter" idx="14"/>
          </p:nvPr>
        </p:nvSpPr>
        <p:spPr>
          <a:xfrm>
            <a:off x="6096204" y="0"/>
            <a:ext cx="6095796" cy="3429000"/>
          </a:xfrm>
          <a:prstGeom prst="rect">
            <a:avLst/>
          </a:prstGeom>
          <a:solidFill>
            <a:schemeClr val="bg1">
              <a:lumMod val="85000"/>
            </a:schemeClr>
          </a:solidFill>
        </p:spPr>
        <p:txBody>
          <a:bodyPr/>
          <a:lstStyle>
            <a:lvl1pPr>
              <a:defRPr sz="1000"/>
            </a:lvl1pPr>
          </a:lstStyle>
          <a:p>
            <a:endParaRPr lang="en-US"/>
          </a:p>
        </p:txBody>
      </p:sp>
    </p:spTree>
    <p:extLst>
      <p:ext uri="{BB962C8B-B14F-4D97-AF65-F5344CB8AC3E}">
        <p14:creationId xmlns:p14="http://schemas.microsoft.com/office/powerpoint/2010/main" val="1126949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ortfolio Details">
    <p:spTree>
      <p:nvGrpSpPr>
        <p:cNvPr id="1" name=""/>
        <p:cNvGrpSpPr/>
        <p:nvPr/>
      </p:nvGrpSpPr>
      <p:grpSpPr>
        <a:xfrm>
          <a:off x="0" y="0"/>
          <a:ext cx="0" cy="0"/>
          <a:chOff x="0" y="0"/>
          <a:chExt cx="0" cy="0"/>
        </a:xfrm>
      </p:grpSpPr>
      <p:sp>
        <p:nvSpPr>
          <p:cNvPr id="11" name="Rectangle 10"/>
          <p:cNvSpPr/>
          <p:nvPr userDrawn="1"/>
        </p:nvSpPr>
        <p:spPr>
          <a:xfrm>
            <a:off x="3352800" y="2019300"/>
            <a:ext cx="2743200" cy="2318784"/>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8839200" y="2019300"/>
            <a:ext cx="2743200" cy="2318784"/>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6"/>
          <p:cNvSpPr>
            <a:spLocks noGrp="1"/>
          </p:cNvSpPr>
          <p:nvPr>
            <p:ph type="pic" sz="quarter" idx="10"/>
          </p:nvPr>
        </p:nvSpPr>
        <p:spPr>
          <a:xfrm>
            <a:off x="609600" y="2019300"/>
            <a:ext cx="2743200" cy="2319338"/>
          </a:xfrm>
          <a:prstGeom prst="rect">
            <a:avLst/>
          </a:prstGeom>
          <a:solidFill>
            <a:schemeClr val="bg1">
              <a:lumMod val="85000"/>
            </a:schemeClr>
          </a:solidFill>
        </p:spPr>
        <p:txBody>
          <a:bodyPr/>
          <a:lstStyle>
            <a:lvl1pPr>
              <a:defRPr sz="1000"/>
            </a:lvl1pPr>
          </a:lstStyle>
          <a:p>
            <a:endParaRPr lang="en-US"/>
          </a:p>
        </p:txBody>
      </p:sp>
      <p:sp>
        <p:nvSpPr>
          <p:cNvPr id="18" name="Picture Placeholder 16"/>
          <p:cNvSpPr>
            <a:spLocks noGrp="1"/>
          </p:cNvSpPr>
          <p:nvPr>
            <p:ph type="pic" sz="quarter" idx="11"/>
          </p:nvPr>
        </p:nvSpPr>
        <p:spPr>
          <a:xfrm>
            <a:off x="6096000" y="2018746"/>
            <a:ext cx="2743200" cy="2319338"/>
          </a:xfrm>
          <a:prstGeom prst="rect">
            <a:avLst/>
          </a:prstGeom>
          <a:solidFill>
            <a:schemeClr val="bg1">
              <a:lumMod val="85000"/>
            </a:schemeClr>
          </a:solidFill>
        </p:spPr>
        <p:txBody>
          <a:bodyPr/>
          <a:lstStyle>
            <a:lvl1pPr>
              <a:defRPr sz="1000"/>
            </a:lvl1pPr>
          </a:lstStyle>
          <a:p>
            <a:endParaRPr lang="en-US"/>
          </a:p>
        </p:txBody>
      </p:sp>
      <p:sp>
        <p:nvSpPr>
          <p:cNvPr id="19" name="Picture Placeholder 16"/>
          <p:cNvSpPr>
            <a:spLocks noGrp="1"/>
          </p:cNvSpPr>
          <p:nvPr>
            <p:ph type="pic" sz="quarter" idx="12"/>
          </p:nvPr>
        </p:nvSpPr>
        <p:spPr>
          <a:xfrm>
            <a:off x="3352800" y="4338084"/>
            <a:ext cx="2743200" cy="1491216"/>
          </a:xfrm>
          <a:prstGeom prst="rect">
            <a:avLst/>
          </a:prstGeom>
          <a:solidFill>
            <a:schemeClr val="bg1">
              <a:lumMod val="85000"/>
            </a:schemeClr>
          </a:solidFill>
        </p:spPr>
        <p:txBody>
          <a:bodyPr/>
          <a:lstStyle>
            <a:lvl1pPr>
              <a:defRPr sz="1000"/>
            </a:lvl1pPr>
          </a:lstStyle>
          <a:p>
            <a:endParaRPr lang="en-US"/>
          </a:p>
        </p:txBody>
      </p:sp>
      <p:sp>
        <p:nvSpPr>
          <p:cNvPr id="20" name="Picture Placeholder 16"/>
          <p:cNvSpPr>
            <a:spLocks noGrp="1"/>
          </p:cNvSpPr>
          <p:nvPr>
            <p:ph type="pic" sz="quarter" idx="13"/>
          </p:nvPr>
        </p:nvSpPr>
        <p:spPr>
          <a:xfrm>
            <a:off x="8839200" y="4338084"/>
            <a:ext cx="2743200" cy="1491216"/>
          </a:xfrm>
          <a:prstGeom prst="rect">
            <a:avLst/>
          </a:prstGeom>
          <a:solidFill>
            <a:schemeClr val="bg1">
              <a:lumMod val="85000"/>
            </a:schemeClr>
          </a:solidFill>
        </p:spPr>
        <p:txBody>
          <a:bodyPr/>
          <a:lstStyle>
            <a:lvl1pPr>
              <a:defRPr sz="1000"/>
            </a:lvl1pPr>
          </a:lstStyle>
          <a:p>
            <a:endParaRPr lang="en-US"/>
          </a:p>
        </p:txBody>
      </p:sp>
    </p:spTree>
    <p:extLst>
      <p:ext uri="{BB962C8B-B14F-4D97-AF65-F5344CB8AC3E}">
        <p14:creationId xmlns:p14="http://schemas.microsoft.com/office/powerpoint/2010/main" val="2129065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Information">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804863" y="2039938"/>
            <a:ext cx="2317750" cy="2319337"/>
          </a:xfrm>
          <a:prstGeom prst="rect">
            <a:avLst/>
          </a:prstGeom>
          <a:solidFill>
            <a:schemeClr val="bg1">
              <a:lumMod val="85000"/>
            </a:schemeClr>
          </a:solidFill>
        </p:spPr>
        <p:txBody>
          <a:bodyPr/>
          <a:lstStyle>
            <a:lvl1pPr>
              <a:defRPr sz="1000"/>
            </a:lvl1pPr>
          </a:lstStyle>
          <a:p>
            <a:endParaRPr lang="en-US"/>
          </a:p>
        </p:txBody>
      </p:sp>
      <p:sp>
        <p:nvSpPr>
          <p:cNvPr id="12" name="Picture Placeholder 10"/>
          <p:cNvSpPr>
            <a:spLocks noGrp="1"/>
          </p:cNvSpPr>
          <p:nvPr>
            <p:ph type="pic" sz="quarter" idx="11"/>
          </p:nvPr>
        </p:nvSpPr>
        <p:spPr>
          <a:xfrm>
            <a:off x="3558614" y="2039938"/>
            <a:ext cx="2317750" cy="2319337"/>
          </a:xfrm>
          <a:prstGeom prst="rect">
            <a:avLst/>
          </a:prstGeom>
          <a:solidFill>
            <a:schemeClr val="bg1">
              <a:lumMod val="85000"/>
            </a:schemeClr>
          </a:solidFill>
        </p:spPr>
        <p:txBody>
          <a:bodyPr/>
          <a:lstStyle>
            <a:lvl1pPr>
              <a:defRPr sz="1000"/>
            </a:lvl1pPr>
          </a:lstStyle>
          <a:p>
            <a:endParaRPr lang="en-US"/>
          </a:p>
        </p:txBody>
      </p:sp>
      <p:sp>
        <p:nvSpPr>
          <p:cNvPr id="13" name="Picture Placeholder 10"/>
          <p:cNvSpPr>
            <a:spLocks noGrp="1"/>
          </p:cNvSpPr>
          <p:nvPr>
            <p:ph type="pic" sz="quarter" idx="12"/>
          </p:nvPr>
        </p:nvSpPr>
        <p:spPr>
          <a:xfrm>
            <a:off x="6315036" y="2039937"/>
            <a:ext cx="2317750" cy="2319337"/>
          </a:xfrm>
          <a:prstGeom prst="rect">
            <a:avLst/>
          </a:prstGeom>
          <a:solidFill>
            <a:schemeClr val="bg1">
              <a:lumMod val="85000"/>
            </a:schemeClr>
          </a:solidFill>
        </p:spPr>
        <p:txBody>
          <a:bodyPr/>
          <a:lstStyle>
            <a:lvl1pPr>
              <a:defRPr sz="1000"/>
            </a:lvl1pPr>
          </a:lstStyle>
          <a:p>
            <a:endParaRPr lang="en-US"/>
          </a:p>
        </p:txBody>
      </p:sp>
      <p:sp>
        <p:nvSpPr>
          <p:cNvPr id="14" name="Picture Placeholder 10"/>
          <p:cNvSpPr>
            <a:spLocks noGrp="1"/>
          </p:cNvSpPr>
          <p:nvPr>
            <p:ph type="pic" sz="quarter" idx="13"/>
          </p:nvPr>
        </p:nvSpPr>
        <p:spPr>
          <a:xfrm>
            <a:off x="9069821" y="2039936"/>
            <a:ext cx="2317750" cy="2319337"/>
          </a:xfrm>
          <a:prstGeom prst="rect">
            <a:avLst/>
          </a:prstGeom>
          <a:solidFill>
            <a:schemeClr val="bg1">
              <a:lumMod val="85000"/>
            </a:schemeClr>
          </a:solidFill>
        </p:spPr>
        <p:txBody>
          <a:bodyPr/>
          <a:lstStyle>
            <a:lvl1pPr>
              <a:defRPr sz="1000"/>
            </a:lvl1pPr>
          </a:lstStyle>
          <a:p>
            <a:endParaRPr lang="en-US"/>
          </a:p>
        </p:txBody>
      </p:sp>
    </p:spTree>
    <p:extLst>
      <p:ext uri="{BB962C8B-B14F-4D97-AF65-F5344CB8AC3E}">
        <p14:creationId xmlns:p14="http://schemas.microsoft.com/office/powerpoint/2010/main" val="3727595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6858000"/>
          </a:xfrm>
          <a:prstGeom prst="rect">
            <a:avLst/>
          </a:prstGeom>
          <a:solidFill>
            <a:schemeClr val="bg1">
              <a:lumMod val="85000"/>
            </a:schemeClr>
          </a:solidFill>
        </p:spPr>
        <p:txBody>
          <a:bodyPr/>
          <a:lstStyle/>
          <a:p>
            <a:endParaRPr lang="en-US"/>
          </a:p>
        </p:txBody>
      </p:sp>
    </p:spTree>
    <p:extLst>
      <p:ext uri="{BB962C8B-B14F-4D97-AF65-F5344CB8AC3E}">
        <p14:creationId xmlns:p14="http://schemas.microsoft.com/office/powerpoint/2010/main" val="2978726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Product Image">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0" y="0"/>
            <a:ext cx="6096000" cy="3436938"/>
          </a:xfrm>
          <a:prstGeom prst="rect">
            <a:avLst/>
          </a:prstGeom>
          <a:solidFill>
            <a:schemeClr val="bg1">
              <a:lumMod val="85000"/>
            </a:schemeClr>
          </a:solidFill>
        </p:spPr>
        <p:txBody>
          <a:bodyPr/>
          <a:lstStyle/>
          <a:p>
            <a:endParaRPr lang="en-US"/>
          </a:p>
        </p:txBody>
      </p:sp>
      <p:sp>
        <p:nvSpPr>
          <p:cNvPr id="14" name="Picture Placeholder 12"/>
          <p:cNvSpPr>
            <a:spLocks noGrp="1"/>
          </p:cNvSpPr>
          <p:nvPr>
            <p:ph type="pic" sz="quarter" idx="11"/>
          </p:nvPr>
        </p:nvSpPr>
        <p:spPr>
          <a:xfrm>
            <a:off x="6096000" y="3436938"/>
            <a:ext cx="6096000" cy="3436938"/>
          </a:xfrm>
          <a:prstGeom prst="rect">
            <a:avLst/>
          </a:prstGeom>
          <a:solidFill>
            <a:schemeClr val="bg1">
              <a:lumMod val="85000"/>
            </a:schemeClr>
          </a:solidFill>
        </p:spPr>
        <p:txBody>
          <a:bodyPr/>
          <a:lstStyle/>
          <a:p>
            <a:endParaRPr lang="en-US"/>
          </a:p>
        </p:txBody>
      </p:sp>
    </p:spTree>
    <p:extLst>
      <p:ext uri="{BB962C8B-B14F-4D97-AF65-F5344CB8AC3E}">
        <p14:creationId xmlns:p14="http://schemas.microsoft.com/office/powerpoint/2010/main" val="3342017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cent Project Info">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2668588" y="2019300"/>
            <a:ext cx="2946400" cy="3810000"/>
          </a:xfrm>
          <a:prstGeom prst="rect">
            <a:avLst/>
          </a:prstGeom>
          <a:solidFill>
            <a:schemeClr val="bg1">
              <a:lumMod val="85000"/>
            </a:schemeClr>
          </a:solidFill>
        </p:spPr>
        <p:txBody>
          <a:bodyPr/>
          <a:lstStyle/>
          <a:p>
            <a:endParaRPr lang="en-US"/>
          </a:p>
        </p:txBody>
      </p:sp>
      <p:sp>
        <p:nvSpPr>
          <p:cNvPr id="12" name="Picture Placeholder 10"/>
          <p:cNvSpPr>
            <a:spLocks noGrp="1"/>
          </p:cNvSpPr>
          <p:nvPr>
            <p:ph type="pic" sz="quarter" idx="11"/>
          </p:nvPr>
        </p:nvSpPr>
        <p:spPr>
          <a:xfrm>
            <a:off x="8294412" y="2019300"/>
            <a:ext cx="2946400" cy="3810000"/>
          </a:xfrm>
          <a:prstGeom prst="rect">
            <a:avLst/>
          </a:prstGeom>
          <a:solidFill>
            <a:schemeClr val="bg1">
              <a:lumMod val="85000"/>
            </a:schemeClr>
          </a:solidFill>
        </p:spPr>
        <p:txBody>
          <a:bodyPr/>
          <a:lstStyle/>
          <a:p>
            <a:endParaRPr lang="en-US"/>
          </a:p>
        </p:txBody>
      </p:sp>
    </p:spTree>
    <p:extLst>
      <p:ext uri="{BB962C8B-B14F-4D97-AF65-F5344CB8AC3E}">
        <p14:creationId xmlns:p14="http://schemas.microsoft.com/office/powerpoint/2010/main" val="1647093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CF0F1">
            <a:alpha val="20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56697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5.xml"/><Relationship Id="rId5" Type="http://schemas.openxmlformats.org/officeDocument/2006/relationships/image" Target="../media/image18.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0.jpeg"/><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chart" Target="../charts/chart2.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5BFE754A-DA59-4EF0-A667-37DDB1337D06}"/>
              </a:ext>
            </a:extLst>
          </p:cNvPr>
          <p:cNvPicPr>
            <a:picLocks noGrp="1" noChangeAspect="1"/>
          </p:cNvPicPr>
          <p:nvPr>
            <p:ph type="pic" idx="4294967295"/>
          </p:nvPr>
        </p:nvPicPr>
        <p:blipFill>
          <a:blip r:embed="rId4">
            <a:extLst>
              <a:ext uri="{28A0092B-C50C-407E-A947-70E740481C1C}">
                <a14:useLocalDpi xmlns:a14="http://schemas.microsoft.com/office/drawing/2010/main" val="0"/>
              </a:ext>
            </a:extLst>
          </a:blip>
          <a:srcRect t="28923" b="28923"/>
          <a:stretch>
            <a:fillRect/>
          </a:stretch>
        </p:blipFill>
        <p:spPr>
          <a:xfrm>
            <a:off x="0" y="0"/>
            <a:ext cx="12192000" cy="3429000"/>
          </a:xfrm>
          <a:prstGeom prst="rect">
            <a:avLst/>
          </a:prstGeom>
          <a:solidFill>
            <a:schemeClr val="bg1">
              <a:lumMod val="65000"/>
            </a:schemeClr>
          </a:solidFill>
        </p:spPr>
      </p:pic>
      <p:sp>
        <p:nvSpPr>
          <p:cNvPr id="5" name="TextBox 1"/>
          <p:cNvSpPr txBox="1"/>
          <p:nvPr/>
        </p:nvSpPr>
        <p:spPr>
          <a:xfrm>
            <a:off x="2220229" y="4241996"/>
            <a:ext cx="8032968" cy="1107996"/>
          </a:xfrm>
          <a:prstGeom prst="rect">
            <a:avLst/>
          </a:prstGeom>
          <a:noFill/>
        </p:spPr>
        <p:txBody>
          <a:bodyPr wrap="none" rtlCol="0">
            <a:spAutoFit/>
          </a:bodyPr>
          <a:lstStyle/>
          <a:p>
            <a:pPr algn="ctr"/>
            <a:r>
              <a:rPr lang="en-US" altLang="zh-CN" sz="3600" b="1" dirty="0">
                <a:solidFill>
                  <a:schemeClr val="tx1">
                    <a:lumMod val="50000"/>
                    <a:lumOff val="50000"/>
                  </a:schemeClr>
                </a:solidFill>
                <a:cs typeface="+mn-ea"/>
                <a:sym typeface="+mn-lt"/>
              </a:rPr>
              <a:t>2017-2018 </a:t>
            </a:r>
            <a:r>
              <a:rPr lang="zh-CN" altLang="en-US" sz="3600" b="1" dirty="0">
                <a:solidFill>
                  <a:schemeClr val="tx1">
                    <a:lumMod val="50000"/>
                    <a:lumOff val="50000"/>
                  </a:schemeClr>
                </a:solidFill>
                <a:cs typeface="+mn-ea"/>
                <a:sym typeface="+mn-lt"/>
              </a:rPr>
              <a:t>年度工作总结报告</a:t>
            </a:r>
            <a:r>
              <a:rPr lang="en-US" altLang="zh-CN" sz="3600" b="1" dirty="0">
                <a:solidFill>
                  <a:schemeClr val="tx1">
                    <a:lumMod val="50000"/>
                    <a:lumOff val="50000"/>
                  </a:schemeClr>
                </a:solidFill>
                <a:cs typeface="+mn-ea"/>
                <a:sym typeface="+mn-lt"/>
              </a:rPr>
              <a:t>PPT</a:t>
            </a:r>
            <a:r>
              <a:rPr lang="zh-CN" altLang="en-US" sz="3600" b="1" dirty="0">
                <a:solidFill>
                  <a:schemeClr val="tx1">
                    <a:lumMod val="50000"/>
                    <a:lumOff val="50000"/>
                  </a:schemeClr>
                </a:solidFill>
                <a:cs typeface="+mn-ea"/>
                <a:sym typeface="+mn-lt"/>
              </a:rPr>
              <a:t>模板</a:t>
            </a:r>
            <a:endParaRPr lang="en-US" altLang="zh-CN" sz="3600" b="1" dirty="0">
              <a:solidFill>
                <a:schemeClr val="tx1">
                  <a:lumMod val="50000"/>
                  <a:lumOff val="50000"/>
                </a:schemeClr>
              </a:solidFill>
              <a:cs typeface="+mn-ea"/>
              <a:sym typeface="+mn-lt"/>
            </a:endParaRPr>
          </a:p>
          <a:p>
            <a:pPr algn="ctr"/>
            <a:endParaRPr lang="en-US" altLang="zh-CN" sz="1000" dirty="0">
              <a:solidFill>
                <a:schemeClr val="tx1">
                  <a:lumMod val="50000"/>
                  <a:lumOff val="50000"/>
                </a:schemeClr>
              </a:solidFill>
              <a:cs typeface="+mn-ea"/>
              <a:sym typeface="+mn-lt"/>
            </a:endParaRPr>
          </a:p>
          <a:p>
            <a:pPr algn="ctr"/>
            <a:r>
              <a:rPr lang="en-US" altLang="zh-CN" sz="1000" dirty="0">
                <a:solidFill>
                  <a:schemeClr val="tx1">
                    <a:lumMod val="50000"/>
                    <a:lumOff val="50000"/>
                  </a:schemeClr>
                </a:solidFill>
                <a:cs typeface="+mn-ea"/>
                <a:sym typeface="+mn-lt"/>
              </a:rPr>
              <a:t>YWPPT2017-2018</a:t>
            </a:r>
            <a:r>
              <a:rPr lang="zh-CN" altLang="en-US" sz="1000" dirty="0">
                <a:solidFill>
                  <a:schemeClr val="tx1">
                    <a:lumMod val="50000"/>
                    <a:lumOff val="50000"/>
                  </a:schemeClr>
                </a:solidFill>
                <a:cs typeface="+mn-ea"/>
                <a:sym typeface="+mn-lt"/>
              </a:rPr>
              <a:t>极简风格</a:t>
            </a:r>
            <a:endParaRPr lang="en-US" altLang="zh-CN" sz="1000" dirty="0">
              <a:solidFill>
                <a:schemeClr val="tx1">
                  <a:lumMod val="50000"/>
                  <a:lumOff val="50000"/>
                </a:schemeClr>
              </a:solidFill>
              <a:cs typeface="+mn-ea"/>
              <a:sym typeface="+mn-lt"/>
            </a:endParaRPr>
          </a:p>
          <a:p>
            <a:pPr algn="ctr"/>
            <a:r>
              <a:rPr lang="en-US" altLang="zh-CN" sz="1000" dirty="0">
                <a:solidFill>
                  <a:schemeClr val="tx1">
                    <a:lumMod val="50000"/>
                    <a:lumOff val="50000"/>
                  </a:schemeClr>
                </a:solidFill>
                <a:cs typeface="+mn-ea"/>
                <a:sym typeface="+mn-lt"/>
              </a:rPr>
              <a:t>YWPPT</a:t>
            </a:r>
            <a:r>
              <a:rPr lang="zh-CN" altLang="en-US" sz="1000" dirty="0">
                <a:solidFill>
                  <a:schemeClr val="tx1">
                    <a:lumMod val="50000"/>
                    <a:lumOff val="50000"/>
                  </a:schemeClr>
                </a:solidFill>
                <a:cs typeface="+mn-ea"/>
                <a:sym typeface="+mn-lt"/>
              </a:rPr>
              <a:t>致力于提供高质量，有品质的模板，拒绝垃圾模板！</a:t>
            </a:r>
            <a:endParaRPr lang="en-US" sz="1000" dirty="0">
              <a:solidFill>
                <a:schemeClr val="tx1">
                  <a:lumMod val="50000"/>
                  <a:lumOff val="50000"/>
                </a:schemeClr>
              </a:solidFill>
              <a:cs typeface="+mn-ea"/>
              <a:sym typeface="+mn-lt"/>
            </a:endParaRPr>
          </a:p>
        </p:txBody>
      </p:sp>
      <p:grpSp>
        <p:nvGrpSpPr>
          <p:cNvPr id="6" name="Group 2"/>
          <p:cNvGrpSpPr/>
          <p:nvPr/>
        </p:nvGrpSpPr>
        <p:grpSpPr>
          <a:xfrm>
            <a:off x="5886193" y="5677165"/>
            <a:ext cx="443376" cy="47315"/>
            <a:chOff x="5877329" y="1322741"/>
            <a:chExt cx="443376" cy="47315"/>
          </a:xfrm>
        </p:grpSpPr>
        <p:sp>
          <p:nvSpPr>
            <p:cNvPr id="7" name="Rectangle 3"/>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8" name="Rectangle 4"/>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9" name="Rectangle 5"/>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10" name="Rectangle 6"/>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pic>
        <p:nvPicPr>
          <p:cNvPr id="11" name="12 - String Tek">
            <a:hlinkClick r:id="" action="ppaction://media"/>
            <a:extLst>
              <a:ext uri="{FF2B5EF4-FFF2-40B4-BE49-F238E27FC236}">
                <a16:creationId xmlns:a16="http://schemas.microsoft.com/office/drawing/2014/main" id="{39F86497-E8A0-4943-AF1C-2CEC140B326E}"/>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5"/>
          <a:stretch>
            <a:fillRect/>
          </a:stretch>
        </p:blipFill>
        <p:spPr>
          <a:xfrm>
            <a:off x="5627113" y="-1007197"/>
            <a:ext cx="609600" cy="609600"/>
          </a:xfrm>
          <a:prstGeom prst="rect">
            <a:avLst/>
          </a:prstGeom>
        </p:spPr>
      </p:pic>
    </p:spTree>
    <p:extLst>
      <p:ext uri="{BB962C8B-B14F-4D97-AF65-F5344CB8AC3E}">
        <p14:creationId xmlns:p14="http://schemas.microsoft.com/office/powerpoint/2010/main" val="13892811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1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346943" y="2258783"/>
            <a:ext cx="3498113" cy="1021355"/>
            <a:chOff x="4346944" y="221107"/>
            <a:chExt cx="3498113" cy="1021355"/>
          </a:xfrm>
        </p:grpSpPr>
        <p:sp>
          <p:nvSpPr>
            <p:cNvPr id="2" name="TextBox 1"/>
            <p:cNvSpPr txBox="1"/>
            <p:nvPr/>
          </p:nvSpPr>
          <p:spPr>
            <a:xfrm>
              <a:off x="4387850" y="221107"/>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2" name="TextBox 21"/>
          <p:cNvSpPr txBox="1"/>
          <p:nvPr/>
        </p:nvSpPr>
        <p:spPr>
          <a:xfrm>
            <a:off x="10338149" y="6470567"/>
            <a:ext cx="1195905"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11</a:t>
            </a:r>
            <a:endParaRPr lang="en-US" sz="1000">
              <a:solidFill>
                <a:schemeClr val="tx1">
                  <a:lumMod val="50000"/>
                  <a:lumOff val="50000"/>
                </a:schemeClr>
              </a:solidFill>
              <a:cs typeface="+mn-ea"/>
              <a:sym typeface="+mn-lt"/>
            </a:endParaRPr>
          </a:p>
        </p:txBody>
      </p:sp>
      <p:sp>
        <p:nvSpPr>
          <p:cNvPr id="7" name="Flowchart: Manual Input 6"/>
          <p:cNvSpPr/>
          <p:nvPr/>
        </p:nvSpPr>
        <p:spPr>
          <a:xfrm>
            <a:off x="661781" y="3957480"/>
            <a:ext cx="603515" cy="603515"/>
          </a:xfrm>
          <a:prstGeom prst="flowChartManualInput">
            <a:avLst/>
          </a:prstGeom>
          <a:noFill/>
          <a:ln w="76200">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cs typeface="+mn-ea"/>
                <a:sym typeface="+mn-lt"/>
              </a:rPr>
              <a:t></a:t>
            </a:r>
          </a:p>
        </p:txBody>
      </p:sp>
      <p:sp>
        <p:nvSpPr>
          <p:cNvPr id="27" name="TextBox 26"/>
          <p:cNvSpPr txBox="1"/>
          <p:nvPr/>
        </p:nvSpPr>
        <p:spPr>
          <a:xfrm>
            <a:off x="1443615" y="3951461"/>
            <a:ext cx="2830897" cy="615553"/>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请输入您的标题</a:t>
            </a:r>
            <a:endParaRPr lang="en-US" altLang="zh-CN" sz="1400" dirty="0">
              <a:solidFill>
                <a:schemeClr val="tx1">
                  <a:lumMod val="65000"/>
                  <a:lumOff val="35000"/>
                </a:schemeClr>
              </a:solidFill>
              <a:cs typeface="+mn-ea"/>
              <a:sym typeface="+mn-lt"/>
            </a:endParaRPr>
          </a:p>
          <a:p>
            <a:r>
              <a:rPr lang="en-US" sz="1000" b="1" dirty="0">
                <a:solidFill>
                  <a:srgbClr val="E74C3C"/>
                </a:solidFill>
                <a:cs typeface="+mn-ea"/>
                <a:sym typeface="+mn-lt"/>
              </a:rPr>
              <a:t>DESIGNER</a:t>
            </a: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sp>
        <p:nvSpPr>
          <p:cNvPr id="40" name="Flowchart: Document 39"/>
          <p:cNvSpPr/>
          <p:nvPr/>
        </p:nvSpPr>
        <p:spPr>
          <a:xfrm>
            <a:off x="4438497" y="3956955"/>
            <a:ext cx="603515" cy="603515"/>
          </a:xfrm>
          <a:prstGeom prst="flowChartDocument">
            <a:avLst/>
          </a:prstGeom>
          <a:noFill/>
          <a:ln w="76200">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cs typeface="+mn-ea"/>
                <a:sym typeface="+mn-lt"/>
              </a:rPr>
              <a:t></a:t>
            </a:r>
          </a:p>
        </p:txBody>
      </p:sp>
      <p:sp>
        <p:nvSpPr>
          <p:cNvPr id="41" name="TextBox 40"/>
          <p:cNvSpPr txBox="1"/>
          <p:nvPr/>
        </p:nvSpPr>
        <p:spPr>
          <a:xfrm>
            <a:off x="5220331" y="3950936"/>
            <a:ext cx="2830897" cy="615553"/>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请输入您的标题</a:t>
            </a:r>
            <a:endParaRPr lang="en-US" altLang="zh-CN" sz="1400" dirty="0">
              <a:solidFill>
                <a:schemeClr val="tx1">
                  <a:lumMod val="65000"/>
                  <a:lumOff val="35000"/>
                </a:schemeClr>
              </a:solidFill>
              <a:cs typeface="+mn-ea"/>
              <a:sym typeface="+mn-lt"/>
            </a:endParaRPr>
          </a:p>
          <a:p>
            <a:r>
              <a:rPr lang="en-US" sz="1000" b="1" dirty="0">
                <a:solidFill>
                  <a:srgbClr val="E74C3C"/>
                </a:solidFill>
                <a:cs typeface="+mn-ea"/>
                <a:sym typeface="+mn-lt"/>
              </a:rPr>
              <a:t>PROGRAMMER</a:t>
            </a: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sp>
        <p:nvSpPr>
          <p:cNvPr id="42" name="Hexagon 41"/>
          <p:cNvSpPr/>
          <p:nvPr/>
        </p:nvSpPr>
        <p:spPr>
          <a:xfrm>
            <a:off x="8215213" y="3948778"/>
            <a:ext cx="603515" cy="603515"/>
          </a:xfrm>
          <a:prstGeom prst="hexagon">
            <a:avLst/>
          </a:prstGeom>
          <a:noFill/>
          <a:ln w="76200">
            <a:solidFill>
              <a:srgbClr val="7F8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cs typeface="+mn-ea"/>
                <a:sym typeface="+mn-lt"/>
              </a:rPr>
              <a:t></a:t>
            </a:r>
          </a:p>
        </p:txBody>
      </p:sp>
      <p:sp>
        <p:nvSpPr>
          <p:cNvPr id="43" name="TextBox 42"/>
          <p:cNvSpPr txBox="1"/>
          <p:nvPr/>
        </p:nvSpPr>
        <p:spPr>
          <a:xfrm>
            <a:off x="8997047" y="3942759"/>
            <a:ext cx="2830897" cy="615553"/>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请输入您的标题</a:t>
            </a:r>
            <a:endParaRPr lang="en-US" altLang="zh-CN" sz="1400" dirty="0">
              <a:solidFill>
                <a:schemeClr val="tx1">
                  <a:lumMod val="65000"/>
                  <a:lumOff val="35000"/>
                </a:schemeClr>
              </a:solidFill>
              <a:cs typeface="+mn-ea"/>
              <a:sym typeface="+mn-lt"/>
            </a:endParaRPr>
          </a:p>
          <a:p>
            <a:r>
              <a:rPr lang="en-US" sz="1000" b="1" dirty="0">
                <a:solidFill>
                  <a:srgbClr val="E74C3C"/>
                </a:solidFill>
                <a:cs typeface="+mn-ea"/>
                <a:sym typeface="+mn-lt"/>
              </a:rPr>
              <a:t>MARKETING</a:t>
            </a: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sp>
        <p:nvSpPr>
          <p:cNvPr id="44" name="Flowchart: Manual Operation 43"/>
          <p:cNvSpPr/>
          <p:nvPr/>
        </p:nvSpPr>
        <p:spPr>
          <a:xfrm>
            <a:off x="661781" y="5002100"/>
            <a:ext cx="603515" cy="603515"/>
          </a:xfrm>
          <a:prstGeom prst="flowChartManualOperation">
            <a:avLst/>
          </a:prstGeom>
          <a:noFill/>
          <a:ln w="76200">
            <a:solidFill>
              <a:srgbClr val="FEB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cs typeface="+mn-ea"/>
                <a:sym typeface="+mn-lt"/>
              </a:rPr>
              <a:t></a:t>
            </a:r>
          </a:p>
        </p:txBody>
      </p:sp>
      <p:sp>
        <p:nvSpPr>
          <p:cNvPr id="45" name="TextBox 44"/>
          <p:cNvSpPr txBox="1"/>
          <p:nvPr/>
        </p:nvSpPr>
        <p:spPr>
          <a:xfrm>
            <a:off x="1443615" y="4996081"/>
            <a:ext cx="2830897" cy="615553"/>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请输入您的标题</a:t>
            </a:r>
            <a:endParaRPr lang="en-US" altLang="zh-CN" sz="1400" dirty="0">
              <a:solidFill>
                <a:schemeClr val="tx1">
                  <a:lumMod val="65000"/>
                  <a:lumOff val="35000"/>
                </a:schemeClr>
              </a:solidFill>
              <a:cs typeface="+mn-ea"/>
              <a:sym typeface="+mn-lt"/>
            </a:endParaRPr>
          </a:p>
          <a:p>
            <a:r>
              <a:rPr lang="en-US" sz="1000" b="1" dirty="0">
                <a:solidFill>
                  <a:srgbClr val="E74C3C"/>
                </a:solidFill>
                <a:cs typeface="+mn-ea"/>
                <a:sym typeface="+mn-lt"/>
              </a:rPr>
              <a:t>PHOTOGRAPHER</a:t>
            </a: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sp>
        <p:nvSpPr>
          <p:cNvPr id="46" name="Oval 45"/>
          <p:cNvSpPr/>
          <p:nvPr/>
        </p:nvSpPr>
        <p:spPr>
          <a:xfrm>
            <a:off x="4438497" y="5001575"/>
            <a:ext cx="603515" cy="603515"/>
          </a:xfrm>
          <a:prstGeom prst="ellipse">
            <a:avLst/>
          </a:prstGeom>
          <a:noFill/>
          <a:ln w="76200">
            <a:solidFill>
              <a:srgbClr val="D756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cs typeface="+mn-ea"/>
                <a:sym typeface="+mn-lt"/>
              </a:rPr>
              <a:t></a:t>
            </a:r>
          </a:p>
        </p:txBody>
      </p:sp>
      <p:sp>
        <p:nvSpPr>
          <p:cNvPr id="47" name="TextBox 46"/>
          <p:cNvSpPr txBox="1"/>
          <p:nvPr/>
        </p:nvSpPr>
        <p:spPr>
          <a:xfrm>
            <a:off x="5220331" y="4995556"/>
            <a:ext cx="2830897" cy="615553"/>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请输入您的标题</a:t>
            </a:r>
            <a:endParaRPr lang="en-US" altLang="zh-CN" sz="1400" dirty="0">
              <a:solidFill>
                <a:schemeClr val="tx1">
                  <a:lumMod val="65000"/>
                  <a:lumOff val="35000"/>
                </a:schemeClr>
              </a:solidFill>
              <a:cs typeface="+mn-ea"/>
              <a:sym typeface="+mn-lt"/>
            </a:endParaRPr>
          </a:p>
          <a:p>
            <a:r>
              <a:rPr lang="en-US" sz="1000" b="1" dirty="0">
                <a:solidFill>
                  <a:srgbClr val="E74C3C"/>
                </a:solidFill>
                <a:cs typeface="+mn-ea"/>
                <a:sym typeface="+mn-lt"/>
              </a:rPr>
              <a:t>MANAGER</a:t>
            </a: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sp>
        <p:nvSpPr>
          <p:cNvPr id="48" name="Flowchart: Decision 47"/>
          <p:cNvSpPr/>
          <p:nvPr/>
        </p:nvSpPr>
        <p:spPr>
          <a:xfrm>
            <a:off x="8215213" y="4993398"/>
            <a:ext cx="603515" cy="603515"/>
          </a:xfrm>
          <a:prstGeom prst="flowChartDecision">
            <a:avLst/>
          </a:prstGeom>
          <a:noFill/>
          <a:ln w="76200">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cs typeface="+mn-ea"/>
                <a:sym typeface="+mn-lt"/>
              </a:rPr>
              <a:t></a:t>
            </a:r>
          </a:p>
        </p:txBody>
      </p:sp>
      <p:sp>
        <p:nvSpPr>
          <p:cNvPr id="49" name="TextBox 48"/>
          <p:cNvSpPr txBox="1"/>
          <p:nvPr/>
        </p:nvSpPr>
        <p:spPr>
          <a:xfrm>
            <a:off x="8997047" y="4987379"/>
            <a:ext cx="2830897" cy="615553"/>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请输入您的标题</a:t>
            </a:r>
            <a:endParaRPr lang="en-US" altLang="zh-CN" sz="1400" dirty="0">
              <a:solidFill>
                <a:schemeClr val="tx1">
                  <a:lumMod val="65000"/>
                  <a:lumOff val="35000"/>
                </a:schemeClr>
              </a:solidFill>
              <a:cs typeface="+mn-ea"/>
              <a:sym typeface="+mn-lt"/>
            </a:endParaRPr>
          </a:p>
          <a:p>
            <a:r>
              <a:rPr lang="en-US" sz="1000" b="1" dirty="0">
                <a:solidFill>
                  <a:srgbClr val="E74C3C"/>
                </a:solidFill>
                <a:cs typeface="+mn-ea"/>
                <a:sym typeface="+mn-lt"/>
              </a:rPr>
              <a:t>PR MANAGER</a:t>
            </a: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pic>
        <p:nvPicPr>
          <p:cNvPr id="9" name="图片占位符 8">
            <a:extLst>
              <a:ext uri="{FF2B5EF4-FFF2-40B4-BE49-F238E27FC236}">
                <a16:creationId xmlns:a16="http://schemas.microsoft.com/office/drawing/2014/main" id="{3ED0F0FF-8217-43A3-87FA-FCB345A6C23E}"/>
              </a:ext>
            </a:extLst>
          </p:cNvPr>
          <p:cNvPicPr>
            <a:picLocks noGrp="1" noChangeAspect="1"/>
          </p:cNvPicPr>
          <p:nvPr>
            <p:ph type="pic" idx="4294967295"/>
          </p:nvPr>
        </p:nvPicPr>
        <p:blipFill>
          <a:blip r:embed="rId2">
            <a:extLst>
              <a:ext uri="{28A0092B-C50C-407E-A947-70E740481C1C}">
                <a14:useLocalDpi xmlns:a14="http://schemas.microsoft.com/office/drawing/2010/main" val="0"/>
              </a:ext>
            </a:extLst>
          </a:blip>
          <a:srcRect t="37676" b="37676"/>
          <a:stretch>
            <a:fillRect/>
          </a:stretch>
        </p:blipFill>
        <p:spPr>
          <a:xfrm>
            <a:off x="0" y="0"/>
            <a:ext cx="12192000" cy="2005013"/>
          </a:xfrm>
          <a:prstGeom prst="rect">
            <a:avLst/>
          </a:prstGeom>
          <a:solidFill>
            <a:schemeClr val="bg1">
              <a:lumMod val="65000"/>
            </a:schemeClr>
          </a:solidFill>
        </p:spPr>
      </p:pic>
    </p:spTree>
    <p:extLst>
      <p:ext uri="{BB962C8B-B14F-4D97-AF65-F5344CB8AC3E}">
        <p14:creationId xmlns:p14="http://schemas.microsoft.com/office/powerpoint/2010/main" val="230863453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19DC46F2-5823-4401-BE08-497D91A0C6B7}"/>
              </a:ext>
            </a:extLst>
          </p:cNvPr>
          <p:cNvPicPr>
            <a:picLocks noGrp="1" noChangeAspect="1"/>
          </p:cNvPicPr>
          <p:nvPr>
            <p:ph type="pic" idx="4294967295"/>
          </p:nvPr>
        </p:nvPicPr>
        <p:blipFill>
          <a:blip r:embed="rId2">
            <a:extLst>
              <a:ext uri="{28A0092B-C50C-407E-A947-70E740481C1C}">
                <a14:useLocalDpi xmlns:a14="http://schemas.microsoft.com/office/drawing/2010/main" val="0"/>
              </a:ext>
            </a:extLst>
          </a:blip>
          <a:srcRect l="29251" r="29251"/>
          <a:stretch>
            <a:fillRect/>
          </a:stretch>
        </p:blipFill>
        <p:spPr>
          <a:xfrm>
            <a:off x="0" y="0"/>
            <a:ext cx="4265613" cy="6858000"/>
          </a:xfrm>
          <a:prstGeom prst="rect">
            <a:avLst/>
          </a:prstGeom>
          <a:solidFill>
            <a:schemeClr val="bg1">
              <a:lumMod val="65000"/>
            </a:schemeClr>
          </a:solidFill>
        </p:spPr>
      </p:pic>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12</a:t>
            </a:r>
            <a:endParaRPr lang="en-US" sz="1000">
              <a:solidFill>
                <a:schemeClr val="tx1">
                  <a:lumMod val="50000"/>
                  <a:lumOff val="50000"/>
                </a:schemeClr>
              </a:solidFill>
              <a:cs typeface="+mn-ea"/>
              <a:sym typeface="+mn-lt"/>
            </a:endParaRPr>
          </a:p>
        </p:txBody>
      </p:sp>
      <p:sp>
        <p:nvSpPr>
          <p:cNvPr id="24" name="TextBox 23"/>
          <p:cNvSpPr txBox="1"/>
          <p:nvPr/>
        </p:nvSpPr>
        <p:spPr>
          <a:xfrm>
            <a:off x="4783916" y="2657255"/>
            <a:ext cx="3416320" cy="646331"/>
          </a:xfrm>
          <a:prstGeom prst="rect">
            <a:avLst/>
          </a:prstGeom>
          <a:noFill/>
        </p:spPr>
        <p:txBody>
          <a:bodyPr wrap="none" rtlCol="0">
            <a:spAutoFit/>
          </a:bodyPr>
          <a:lstStyle/>
          <a:p>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25" name="TextBox 24"/>
          <p:cNvSpPr txBox="1"/>
          <p:nvPr/>
        </p:nvSpPr>
        <p:spPr>
          <a:xfrm>
            <a:off x="4783916" y="3271687"/>
            <a:ext cx="3498113" cy="246221"/>
          </a:xfrm>
          <a:prstGeom prst="rect">
            <a:avLst/>
          </a:prstGeom>
          <a:noFill/>
        </p:spPr>
        <p:txBody>
          <a:bodyPr wrap="square" rtlCol="0">
            <a:spAutoFit/>
          </a:bodyPr>
          <a:lstStyle/>
          <a:p>
            <a:r>
              <a:rPr lang="en-US" sz="1000" b="1">
                <a:solidFill>
                  <a:schemeClr val="tx1">
                    <a:lumMod val="50000"/>
                    <a:lumOff val="50000"/>
                  </a:schemeClr>
                </a:solidFill>
                <a:cs typeface="+mn-ea"/>
                <a:sym typeface="+mn-lt"/>
              </a:rPr>
              <a:t>DESIGNER</a:t>
            </a:r>
          </a:p>
        </p:txBody>
      </p:sp>
      <p:grpSp>
        <p:nvGrpSpPr>
          <p:cNvPr id="26" name="Group 25"/>
          <p:cNvGrpSpPr/>
          <p:nvPr/>
        </p:nvGrpSpPr>
        <p:grpSpPr>
          <a:xfrm>
            <a:off x="4879609" y="3631295"/>
            <a:ext cx="443376" cy="47315"/>
            <a:chOff x="5877329" y="1322741"/>
            <a:chExt cx="443376" cy="47315"/>
          </a:xfrm>
        </p:grpSpPr>
        <p:sp>
          <p:nvSpPr>
            <p:cNvPr id="28" name="Rectangle 27"/>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29" name="Rectangle 28"/>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30" name="Rectangle 29"/>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31" name="Rectangle 30"/>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sp>
        <p:nvSpPr>
          <p:cNvPr id="33" name="TextBox 32"/>
          <p:cNvSpPr txBox="1"/>
          <p:nvPr/>
        </p:nvSpPr>
        <p:spPr>
          <a:xfrm>
            <a:off x="4783916" y="1159986"/>
            <a:ext cx="6798484" cy="769441"/>
          </a:xfrm>
          <a:prstGeom prst="rect">
            <a:avLst/>
          </a:prstGeom>
          <a:noFill/>
        </p:spPr>
        <p:txBody>
          <a:bodyPr wrap="square" rtlCol="0">
            <a:spAutoFit/>
          </a:bodyPr>
          <a:lstStyle/>
          <a:p>
            <a:r>
              <a:rPr lang="zh-CN" altLang="en-US" sz="1400" dirty="0">
                <a:solidFill>
                  <a:srgbClr val="E74C3C"/>
                </a:solidFill>
                <a:cs typeface="+mn-ea"/>
                <a:sym typeface="+mn-lt"/>
              </a:rPr>
              <a:t>请输入您的标题</a:t>
            </a:r>
            <a:endParaRPr lang="en-US" altLang="zh-CN" sz="1400" dirty="0">
              <a:solidFill>
                <a:srgbClr val="E74C3C"/>
              </a:solidFill>
              <a:cs typeface="+mn-ea"/>
              <a:sym typeface="+mn-lt"/>
            </a:endParaRP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dolores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nemis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omnis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vitaes</a:t>
            </a:r>
            <a:r>
              <a:rPr lang="en-US" sz="1000" dirty="0">
                <a:solidFill>
                  <a:schemeClr val="tx1">
                    <a:lumMod val="50000"/>
                    <a:lumOff val="50000"/>
                  </a:schemeClr>
                </a:solidFill>
                <a:cs typeface="+mn-ea"/>
                <a:sym typeface="+mn-lt"/>
              </a:rPr>
              <a:t> nemo minima </a:t>
            </a:r>
            <a:r>
              <a:rPr lang="en-US" sz="1000" dirty="0" err="1">
                <a:solidFill>
                  <a:schemeClr val="tx1">
                    <a:lumMod val="50000"/>
                    <a:lumOff val="50000"/>
                  </a:schemeClr>
                </a:solidFill>
                <a:cs typeface="+mn-ea"/>
                <a:sym typeface="+mn-lt"/>
              </a:rPr>
              <a:t>rerums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unsers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sadips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amets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Sed</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perspiciatis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unde</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omnis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iste</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natus</a:t>
            </a:r>
            <a:r>
              <a:rPr lang="en-US" sz="1000" dirty="0">
                <a:solidFill>
                  <a:schemeClr val="tx1">
                    <a:lumMod val="50000"/>
                    <a:lumOff val="50000"/>
                  </a:schemeClr>
                </a:solidFill>
                <a:cs typeface="+mn-ea"/>
                <a:sym typeface="+mn-lt"/>
              </a:rPr>
              <a:t> error sit </a:t>
            </a:r>
            <a:r>
              <a:rPr lang="en-US" sz="1000" dirty="0" err="1">
                <a:solidFill>
                  <a:schemeClr val="tx1">
                    <a:lumMod val="50000"/>
                    <a:lumOff val="50000"/>
                  </a:schemeClr>
                </a:solidFill>
                <a:cs typeface="+mn-ea"/>
                <a:sym typeface="+mn-lt"/>
              </a:rPr>
              <a:t>voluptatem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accusantium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doloremque</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laudantium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totam</a:t>
            </a:r>
            <a:r>
              <a:rPr lang="en-US" sz="1000" dirty="0">
                <a:solidFill>
                  <a:schemeClr val="tx1">
                    <a:lumMod val="50000"/>
                    <a:lumOff val="50000"/>
                  </a:schemeClr>
                </a:solidFill>
                <a:cs typeface="+mn-ea"/>
                <a:sym typeface="+mn-lt"/>
              </a:rPr>
              <a:t> rem </a:t>
            </a:r>
            <a:r>
              <a:rPr lang="en-US" sz="1000" dirty="0" err="1">
                <a:solidFill>
                  <a:schemeClr val="tx1">
                    <a:lumMod val="50000"/>
                    <a:lumOff val="50000"/>
                  </a:schemeClr>
                </a:solidFill>
                <a:cs typeface="+mn-ea"/>
                <a:sym typeface="+mn-lt"/>
              </a:rPr>
              <a:t>aperiam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eaque</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ipsa</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quae</a:t>
            </a:r>
            <a:r>
              <a:rPr lang="en-US" sz="1000" dirty="0">
                <a:solidFill>
                  <a:schemeClr val="tx1">
                    <a:lumMod val="50000"/>
                    <a:lumOff val="50000"/>
                  </a:schemeClr>
                </a:solidFill>
                <a:cs typeface="+mn-ea"/>
                <a:sym typeface="+mn-lt"/>
              </a:rPr>
              <a:t> ab </a:t>
            </a:r>
            <a:r>
              <a:rPr lang="en-US" sz="1000" dirty="0" err="1">
                <a:solidFill>
                  <a:schemeClr val="tx1">
                    <a:lumMod val="50000"/>
                    <a:lumOff val="50000"/>
                  </a:schemeClr>
                </a:solidFill>
                <a:cs typeface="+mn-ea"/>
                <a:sym typeface="+mn-lt"/>
              </a:rPr>
              <a:t>illo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inventore</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veritatis</a:t>
            </a:r>
            <a:r>
              <a:rPr lang="en-US" sz="1000" dirty="0">
                <a:solidFill>
                  <a:schemeClr val="tx1">
                    <a:lumMod val="50000"/>
                    <a:lumOff val="50000"/>
                  </a:schemeClr>
                </a:solidFill>
                <a:cs typeface="+mn-ea"/>
                <a:sym typeface="+mn-lt"/>
              </a:rPr>
              <a:t> et quasi architect.</a:t>
            </a:r>
          </a:p>
        </p:txBody>
      </p:sp>
      <p:sp>
        <p:nvSpPr>
          <p:cNvPr id="9" name="Rectangle 8"/>
          <p:cNvSpPr/>
          <p:nvPr/>
        </p:nvSpPr>
        <p:spPr>
          <a:xfrm>
            <a:off x="6096000" y="4332470"/>
            <a:ext cx="5181600" cy="1594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TextBox 9"/>
          <p:cNvSpPr txBox="1"/>
          <p:nvPr/>
        </p:nvSpPr>
        <p:spPr>
          <a:xfrm>
            <a:off x="5118275" y="4289103"/>
            <a:ext cx="946093" cy="246221"/>
          </a:xfrm>
          <a:prstGeom prst="rect">
            <a:avLst/>
          </a:prstGeom>
          <a:noFill/>
        </p:spPr>
        <p:txBody>
          <a:bodyPr wrap="none" rtlCol="0">
            <a:spAutoFit/>
          </a:bodyPr>
          <a:lstStyle/>
          <a:p>
            <a:pPr algn="r"/>
            <a:r>
              <a:rPr lang="en-US" sz="1000">
                <a:solidFill>
                  <a:schemeClr val="tx1">
                    <a:lumMod val="50000"/>
                    <a:lumOff val="50000"/>
                  </a:schemeClr>
                </a:solidFill>
                <a:cs typeface="+mn-ea"/>
                <a:sym typeface="+mn-lt"/>
              </a:rPr>
              <a:t>MARKETING</a:t>
            </a:r>
          </a:p>
        </p:txBody>
      </p:sp>
      <p:sp>
        <p:nvSpPr>
          <p:cNvPr id="34" name="Rectangle 33"/>
          <p:cNvSpPr/>
          <p:nvPr/>
        </p:nvSpPr>
        <p:spPr>
          <a:xfrm>
            <a:off x="6096000" y="4332468"/>
            <a:ext cx="4114800" cy="159489"/>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TextBox 10"/>
          <p:cNvSpPr txBox="1"/>
          <p:nvPr/>
        </p:nvSpPr>
        <p:spPr>
          <a:xfrm>
            <a:off x="9991830" y="4086246"/>
            <a:ext cx="44916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80%</a:t>
            </a:r>
          </a:p>
        </p:txBody>
      </p:sp>
      <p:sp>
        <p:nvSpPr>
          <p:cNvPr id="35" name="Rectangle 34"/>
          <p:cNvSpPr/>
          <p:nvPr/>
        </p:nvSpPr>
        <p:spPr>
          <a:xfrm>
            <a:off x="6096000" y="4858781"/>
            <a:ext cx="5181600" cy="1594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TextBox 35"/>
          <p:cNvSpPr txBox="1"/>
          <p:nvPr/>
        </p:nvSpPr>
        <p:spPr>
          <a:xfrm>
            <a:off x="5046141" y="4815414"/>
            <a:ext cx="1018227" cy="246221"/>
          </a:xfrm>
          <a:prstGeom prst="rect">
            <a:avLst/>
          </a:prstGeom>
          <a:noFill/>
        </p:spPr>
        <p:txBody>
          <a:bodyPr wrap="none" rtlCol="0">
            <a:spAutoFit/>
          </a:bodyPr>
          <a:lstStyle/>
          <a:p>
            <a:pPr algn="r"/>
            <a:r>
              <a:rPr lang="en-US" sz="1000">
                <a:solidFill>
                  <a:schemeClr val="tx1">
                    <a:lumMod val="50000"/>
                    <a:lumOff val="50000"/>
                  </a:schemeClr>
                </a:solidFill>
                <a:cs typeface="+mn-ea"/>
                <a:sym typeface="+mn-lt"/>
              </a:rPr>
              <a:t>MANAGMENT</a:t>
            </a:r>
          </a:p>
        </p:txBody>
      </p:sp>
      <p:sp>
        <p:nvSpPr>
          <p:cNvPr id="37" name="Rectangle 36"/>
          <p:cNvSpPr/>
          <p:nvPr/>
        </p:nvSpPr>
        <p:spPr>
          <a:xfrm>
            <a:off x="6096000" y="4858779"/>
            <a:ext cx="3291840" cy="159489"/>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TextBox 37"/>
          <p:cNvSpPr txBox="1"/>
          <p:nvPr/>
        </p:nvSpPr>
        <p:spPr>
          <a:xfrm>
            <a:off x="9194388" y="4612557"/>
            <a:ext cx="44916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65%</a:t>
            </a:r>
          </a:p>
        </p:txBody>
      </p:sp>
      <p:sp>
        <p:nvSpPr>
          <p:cNvPr id="39" name="Rectangle 38"/>
          <p:cNvSpPr/>
          <p:nvPr/>
        </p:nvSpPr>
        <p:spPr>
          <a:xfrm>
            <a:off x="6096000" y="5377872"/>
            <a:ext cx="5181600" cy="1594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TextBox 39"/>
          <p:cNvSpPr txBox="1"/>
          <p:nvPr/>
        </p:nvSpPr>
        <p:spPr>
          <a:xfrm>
            <a:off x="4720730" y="5334505"/>
            <a:ext cx="1343638" cy="246221"/>
          </a:xfrm>
          <a:prstGeom prst="rect">
            <a:avLst/>
          </a:prstGeom>
          <a:noFill/>
        </p:spPr>
        <p:txBody>
          <a:bodyPr wrap="none" rtlCol="0">
            <a:spAutoFit/>
          </a:bodyPr>
          <a:lstStyle/>
          <a:p>
            <a:pPr algn="r"/>
            <a:r>
              <a:rPr lang="en-US" sz="1000">
                <a:solidFill>
                  <a:schemeClr val="tx1">
                    <a:lumMod val="50000"/>
                    <a:lumOff val="50000"/>
                  </a:schemeClr>
                </a:solidFill>
                <a:cs typeface="+mn-ea"/>
                <a:sym typeface="+mn-lt"/>
              </a:rPr>
              <a:t>SOCIAL NETWORK</a:t>
            </a:r>
          </a:p>
        </p:txBody>
      </p:sp>
      <p:sp>
        <p:nvSpPr>
          <p:cNvPr id="41" name="Rectangle 40"/>
          <p:cNvSpPr/>
          <p:nvPr/>
        </p:nvSpPr>
        <p:spPr>
          <a:xfrm>
            <a:off x="6096000" y="5377870"/>
            <a:ext cx="4937760" cy="159489"/>
          </a:xfrm>
          <a:prstGeom prst="rect">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TextBox 41"/>
          <p:cNvSpPr txBox="1"/>
          <p:nvPr/>
        </p:nvSpPr>
        <p:spPr>
          <a:xfrm>
            <a:off x="10799909" y="5131648"/>
            <a:ext cx="44916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95%</a:t>
            </a:r>
          </a:p>
        </p:txBody>
      </p:sp>
    </p:spTree>
    <p:extLst>
      <p:ext uri="{BB962C8B-B14F-4D97-AF65-F5344CB8AC3E}">
        <p14:creationId xmlns:p14="http://schemas.microsoft.com/office/powerpoint/2010/main" val="253192344"/>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7D853FBC-1880-4CEE-A60C-8AC3EA238ED6}"/>
              </a:ext>
            </a:extLst>
          </p:cNvPr>
          <p:cNvPicPr>
            <a:picLocks noGrp="1" noChangeAspect="1"/>
          </p:cNvPicPr>
          <p:nvPr>
            <p:ph type="pic" idx="4294967295"/>
          </p:nvPr>
        </p:nvPicPr>
        <p:blipFill>
          <a:blip r:embed="rId2">
            <a:extLst>
              <a:ext uri="{28A0092B-C50C-407E-A947-70E740481C1C}">
                <a14:useLocalDpi xmlns:a14="http://schemas.microsoft.com/office/drawing/2010/main" val="0"/>
              </a:ext>
            </a:extLst>
          </a:blip>
          <a:srcRect l="21899" r="21899"/>
          <a:stretch>
            <a:fillRect/>
          </a:stretch>
        </p:blipFill>
        <p:spPr>
          <a:xfrm>
            <a:off x="0" y="0"/>
            <a:ext cx="5776913" cy="6858000"/>
          </a:xfrm>
          <a:prstGeom prst="rect">
            <a:avLst/>
          </a:prstGeom>
          <a:solidFill>
            <a:schemeClr val="bg1">
              <a:lumMod val="65000"/>
            </a:schemeClr>
          </a:solidFill>
        </p:spPr>
      </p:pic>
      <p:sp>
        <p:nvSpPr>
          <p:cNvPr id="3" name="TextBox 2"/>
          <p:cNvSpPr txBox="1"/>
          <p:nvPr/>
        </p:nvSpPr>
        <p:spPr>
          <a:xfrm>
            <a:off x="6183736" y="2241698"/>
            <a:ext cx="5055764" cy="1754326"/>
          </a:xfrm>
          <a:prstGeom prst="rect">
            <a:avLst/>
          </a:prstGeom>
          <a:noFill/>
        </p:spPr>
        <p:txBody>
          <a:bodyPr wrap="square" rtlCol="0">
            <a:spAutoFit/>
          </a:bodyPr>
          <a:lstStyle/>
          <a:p>
            <a:r>
              <a:rPr lang="en-US" sz="1200">
                <a:solidFill>
                  <a:schemeClr val="tx1">
                    <a:lumMod val="50000"/>
                    <a:lumOff val="50000"/>
                  </a:schemeClr>
                </a:solidFill>
                <a:cs typeface="+mn-ea"/>
                <a:sym typeface="+mn-lt"/>
              </a:rPr>
              <a:t>Lid est laborum </a:t>
            </a:r>
            <a:r>
              <a:rPr lang="en-US" sz="2400">
                <a:solidFill>
                  <a:schemeClr val="tx1">
                    <a:lumMod val="50000"/>
                    <a:lumOff val="50000"/>
                  </a:schemeClr>
                </a:solidFill>
                <a:cs typeface="+mn-ea"/>
                <a:sym typeface="+mn-lt"/>
              </a:rPr>
              <a:t>DESIGN</a:t>
            </a:r>
            <a:r>
              <a:rPr lang="en-US" sz="1200">
                <a:solidFill>
                  <a:schemeClr val="tx1">
                    <a:lumMod val="50000"/>
                    <a:lumOff val="50000"/>
                  </a:schemeClr>
                </a:solidFill>
                <a:cs typeface="+mn-ea"/>
                <a:sym typeface="+mn-lt"/>
              </a:rPr>
              <a:t> fugats untras. Etharums ser quidem rerum facilis dolores nemis omnis fugats vitaes nemo minima rerums unsers sadips amets.. </a:t>
            </a:r>
          </a:p>
          <a:p>
            <a:endParaRPr lang="en-US" sz="1200">
              <a:solidFill>
                <a:schemeClr val="tx1">
                  <a:lumMod val="50000"/>
                  <a:lumOff val="50000"/>
                </a:schemeClr>
              </a:solidFill>
              <a:cs typeface="+mn-ea"/>
              <a:sym typeface="+mn-lt"/>
            </a:endParaRPr>
          </a:p>
          <a:p>
            <a:r>
              <a:rPr lang="en-US" sz="1200">
                <a:solidFill>
                  <a:schemeClr val="tx1">
                    <a:lumMod val="50000"/>
                    <a:lumOff val="50000"/>
                  </a:schemeClr>
                </a:solidFill>
                <a:cs typeface="+mn-ea"/>
                <a:sym typeface="+mn-lt"/>
              </a:rPr>
              <a:t>Sed ut perspiciatis unde omnis iste natus error sit voluptatem accusantium doloremque laudantium, totam rem aperiam, eaque ipsa quae ab illo inventore veritatis et quasi architecto beatae vitae dicta sunt explicabo. </a:t>
            </a:r>
          </a:p>
        </p:txBody>
      </p:sp>
      <p:sp>
        <p:nvSpPr>
          <p:cNvPr id="4" name="Oval 3"/>
          <p:cNvSpPr/>
          <p:nvPr/>
        </p:nvSpPr>
        <p:spPr>
          <a:xfrm>
            <a:off x="6976485" y="4360260"/>
            <a:ext cx="552893" cy="552893"/>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5" name="Oval 4"/>
          <p:cNvSpPr/>
          <p:nvPr/>
        </p:nvSpPr>
        <p:spPr>
          <a:xfrm>
            <a:off x="6976484" y="5194183"/>
            <a:ext cx="552893" cy="552893"/>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6" name="Rectangle 5"/>
          <p:cNvSpPr/>
          <p:nvPr/>
        </p:nvSpPr>
        <p:spPr>
          <a:xfrm>
            <a:off x="7630633" y="4405873"/>
            <a:ext cx="3608867" cy="461665"/>
          </a:xfrm>
          <a:prstGeom prst="rect">
            <a:avLst/>
          </a:prstGeom>
        </p:spPr>
        <p:txBody>
          <a:bodyPr wrap="square">
            <a:spAutoFit/>
          </a:bodyPr>
          <a:lstStyle/>
          <a:p>
            <a:r>
              <a:rPr lang="en-US" sz="1200">
                <a:solidFill>
                  <a:schemeClr val="tx1">
                    <a:lumMod val="50000"/>
                    <a:lumOff val="50000"/>
                  </a:schemeClr>
                </a:solidFill>
                <a:cs typeface="+mn-ea"/>
                <a:sym typeface="+mn-lt"/>
              </a:rPr>
              <a:t>Sed ut perspiciatis unde omnis iste natus error sit voluptatem accusantium doloremque laudantium, </a:t>
            </a:r>
            <a:endParaRPr lang="en-US" sz="1200">
              <a:cs typeface="+mn-ea"/>
              <a:sym typeface="+mn-lt"/>
            </a:endParaRPr>
          </a:p>
        </p:txBody>
      </p:sp>
      <p:sp>
        <p:nvSpPr>
          <p:cNvPr id="7" name="Rectangle 6"/>
          <p:cNvSpPr/>
          <p:nvPr/>
        </p:nvSpPr>
        <p:spPr>
          <a:xfrm>
            <a:off x="7630633" y="5239796"/>
            <a:ext cx="3608867" cy="461665"/>
          </a:xfrm>
          <a:prstGeom prst="rect">
            <a:avLst/>
          </a:prstGeom>
        </p:spPr>
        <p:txBody>
          <a:bodyPr wrap="square">
            <a:spAutoFit/>
          </a:bodyPr>
          <a:lstStyle/>
          <a:p>
            <a:r>
              <a:rPr lang="en-US" sz="1200">
                <a:solidFill>
                  <a:schemeClr val="tx1">
                    <a:lumMod val="50000"/>
                    <a:lumOff val="50000"/>
                  </a:schemeClr>
                </a:solidFill>
                <a:cs typeface="+mn-ea"/>
                <a:sym typeface="+mn-lt"/>
              </a:rPr>
              <a:t>Sed ut perspiciatis unde omnis iste natus error sit voluptatem accusantium doloremque laudantium, </a:t>
            </a:r>
            <a:endParaRPr lang="en-US" sz="1200">
              <a:cs typeface="+mn-ea"/>
              <a:sym typeface="+mn-lt"/>
            </a:endParaRPr>
          </a:p>
        </p:txBody>
      </p:sp>
      <p:sp>
        <p:nvSpPr>
          <p:cNvPr id="16" name="TextBox 15"/>
          <p:cNvSpPr txBox="1"/>
          <p:nvPr/>
        </p:nvSpPr>
        <p:spPr>
          <a:xfrm>
            <a:off x="6106294" y="242373"/>
            <a:ext cx="3416320" cy="646331"/>
          </a:xfrm>
          <a:prstGeom prst="rect">
            <a:avLst/>
          </a:prstGeom>
          <a:noFill/>
        </p:spPr>
        <p:txBody>
          <a:bodyPr wrap="none" rtlCol="0">
            <a:spAutoFit/>
          </a:bodyPr>
          <a:lstStyle/>
          <a:p>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17" name="TextBox 16"/>
          <p:cNvSpPr txBox="1"/>
          <p:nvPr/>
        </p:nvSpPr>
        <p:spPr>
          <a:xfrm>
            <a:off x="6106294" y="856805"/>
            <a:ext cx="3498113" cy="246221"/>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6212621" y="1216413"/>
            <a:ext cx="443376" cy="47315"/>
            <a:chOff x="5877329" y="1322741"/>
            <a:chExt cx="443376" cy="47315"/>
          </a:xfrm>
        </p:grpSpPr>
        <p:sp>
          <p:nvSpPr>
            <p:cNvPr id="20" name="Rectangle 19"/>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20"/>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Rectangle 21"/>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Rectangle 22"/>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6" name="TextBox 25"/>
          <p:cNvSpPr txBox="1"/>
          <p:nvPr/>
        </p:nvSpPr>
        <p:spPr>
          <a:xfrm>
            <a:off x="6106294" y="6501344"/>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7" name="TextBox 26"/>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13</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19906958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315884" y="1428452"/>
            <a:ext cx="2480478" cy="3847207"/>
          </a:xfrm>
          <a:prstGeom prst="rect">
            <a:avLst/>
          </a:prstGeom>
          <a:noFill/>
        </p:spPr>
        <p:txBody>
          <a:bodyPr wrap="square" rtlCol="0">
            <a:spAutoFit/>
          </a:bodyPr>
          <a:lstStyle/>
          <a:p>
            <a:r>
              <a:rPr lang="zh-CN" altLang="en-US" sz="2400" dirty="0">
                <a:solidFill>
                  <a:srgbClr val="E74C3C"/>
                </a:solidFill>
                <a:cs typeface="+mn-ea"/>
                <a:sym typeface="+mn-lt"/>
              </a:rPr>
              <a:t>请输入您的标题</a:t>
            </a:r>
            <a:endParaRPr lang="en-US" sz="1000" dirty="0">
              <a:solidFill>
                <a:schemeClr val="bg1"/>
              </a:solidFill>
              <a:cs typeface="+mn-ea"/>
              <a:sym typeface="+mn-lt"/>
            </a:endParaRPr>
          </a:p>
          <a:p>
            <a:endParaRPr lang="en-US" sz="1000" dirty="0">
              <a:solidFill>
                <a:schemeClr val="bg1"/>
              </a:solidFill>
              <a:cs typeface="+mn-ea"/>
              <a:sym typeface="+mn-lt"/>
            </a:endParaRPr>
          </a:p>
          <a:p>
            <a:r>
              <a:rPr lang="en-US" sz="1000" dirty="0">
                <a:solidFill>
                  <a:schemeClr val="bg1"/>
                </a:solidFill>
                <a:cs typeface="+mn-ea"/>
                <a:sym typeface="+mn-lt"/>
              </a:rPr>
              <a:t>FOCUS Template</a:t>
            </a:r>
          </a:p>
          <a:p>
            <a:r>
              <a:rPr lang="en-US" sz="1000" dirty="0">
                <a:solidFill>
                  <a:schemeClr val="bg1"/>
                </a:solidFill>
                <a:cs typeface="+mn-ea"/>
                <a:sym typeface="+mn-lt"/>
              </a:rPr>
              <a:t>2014.08.08</a:t>
            </a:r>
          </a:p>
          <a:p>
            <a:endParaRPr lang="en-US" sz="1000" dirty="0">
              <a:solidFill>
                <a:schemeClr val="bg1"/>
              </a:solidFill>
              <a:cs typeface="+mn-ea"/>
              <a:sym typeface="+mn-lt"/>
            </a:endParaRPr>
          </a:p>
          <a:p>
            <a:endParaRPr lang="en-US" sz="1000" dirty="0">
              <a:solidFill>
                <a:schemeClr val="bg1"/>
              </a:solidFill>
              <a:cs typeface="+mn-ea"/>
              <a:sym typeface="+mn-lt"/>
            </a:endParaRPr>
          </a:p>
          <a:p>
            <a:endParaRPr lang="en-US" sz="1000" dirty="0">
              <a:solidFill>
                <a:schemeClr val="bg1"/>
              </a:solidFill>
              <a:cs typeface="+mn-ea"/>
              <a:sym typeface="+mn-lt"/>
            </a:endParaRPr>
          </a:p>
          <a:p>
            <a:r>
              <a:rPr lang="en-US" sz="1000" dirty="0">
                <a:solidFill>
                  <a:schemeClr val="bg1"/>
                </a:solidFill>
                <a:cs typeface="+mn-ea"/>
                <a:sym typeface="+mn-lt"/>
              </a:rPr>
              <a:t>Lid </a:t>
            </a:r>
            <a:r>
              <a:rPr lang="en-US" sz="1000" dirty="0" err="1">
                <a:solidFill>
                  <a:schemeClr val="bg1"/>
                </a:solidFill>
                <a:cs typeface="+mn-ea"/>
                <a:sym typeface="+mn-lt"/>
              </a:rPr>
              <a:t>est</a:t>
            </a:r>
            <a:r>
              <a:rPr lang="en-US" sz="1000" dirty="0">
                <a:solidFill>
                  <a:schemeClr val="bg1"/>
                </a:solidFill>
                <a:cs typeface="+mn-ea"/>
                <a:sym typeface="+mn-lt"/>
              </a:rPr>
              <a:t> </a:t>
            </a:r>
            <a:r>
              <a:rPr lang="en-US" sz="1000" dirty="0" err="1">
                <a:solidFill>
                  <a:schemeClr val="bg1"/>
                </a:solidFill>
                <a:cs typeface="+mn-ea"/>
                <a:sym typeface="+mn-lt"/>
              </a:rPr>
              <a:t>laborum</a:t>
            </a:r>
            <a:r>
              <a:rPr lang="en-US" sz="1000" dirty="0">
                <a:solidFill>
                  <a:schemeClr val="bg1"/>
                </a:solidFill>
                <a:cs typeface="+mn-ea"/>
                <a:sym typeface="+mn-lt"/>
              </a:rPr>
              <a:t> </a:t>
            </a:r>
            <a:r>
              <a:rPr lang="en-US" sz="1000" dirty="0" err="1">
                <a:solidFill>
                  <a:schemeClr val="bg1"/>
                </a:solidFill>
                <a:cs typeface="+mn-ea"/>
                <a:sym typeface="+mn-lt"/>
              </a:rPr>
              <a:t>dolo</a:t>
            </a:r>
            <a:r>
              <a:rPr lang="en-US" sz="1000" dirty="0">
                <a:solidFill>
                  <a:schemeClr val="bg1"/>
                </a:solidFill>
                <a:cs typeface="+mn-ea"/>
                <a:sym typeface="+mn-lt"/>
              </a:rPr>
              <a:t> </a:t>
            </a:r>
            <a:r>
              <a:rPr lang="en-US" sz="1000" dirty="0" err="1">
                <a:solidFill>
                  <a:schemeClr val="bg1"/>
                </a:solidFill>
                <a:cs typeface="+mn-ea"/>
                <a:sym typeface="+mn-lt"/>
              </a:rPr>
              <a:t>rumes</a:t>
            </a:r>
            <a:r>
              <a:rPr lang="en-US" sz="1000" dirty="0">
                <a:solidFill>
                  <a:schemeClr val="bg1"/>
                </a:solidFill>
                <a:cs typeface="+mn-ea"/>
                <a:sym typeface="+mn-lt"/>
              </a:rPr>
              <a:t> </a:t>
            </a:r>
            <a:r>
              <a:rPr lang="en-US" sz="1000" dirty="0" err="1">
                <a:solidFill>
                  <a:schemeClr val="bg1"/>
                </a:solidFill>
                <a:cs typeface="+mn-ea"/>
                <a:sym typeface="+mn-lt"/>
              </a:rPr>
              <a:t>fugats</a:t>
            </a:r>
            <a:r>
              <a:rPr lang="en-US" sz="1000" dirty="0">
                <a:solidFill>
                  <a:schemeClr val="bg1"/>
                </a:solidFill>
                <a:cs typeface="+mn-ea"/>
                <a:sym typeface="+mn-lt"/>
              </a:rPr>
              <a:t> </a:t>
            </a:r>
            <a:r>
              <a:rPr lang="en-US" sz="1000" dirty="0" err="1">
                <a:solidFill>
                  <a:schemeClr val="bg1"/>
                </a:solidFill>
                <a:cs typeface="+mn-ea"/>
                <a:sym typeface="+mn-lt"/>
              </a:rPr>
              <a:t>untras</a:t>
            </a:r>
            <a:r>
              <a:rPr lang="en-US" sz="1000" dirty="0">
                <a:solidFill>
                  <a:schemeClr val="bg1"/>
                </a:solidFill>
                <a:cs typeface="+mn-ea"/>
                <a:sym typeface="+mn-lt"/>
              </a:rPr>
              <a:t>. </a:t>
            </a:r>
            <a:r>
              <a:rPr lang="en-US" sz="1000" dirty="0" err="1">
                <a:solidFill>
                  <a:schemeClr val="bg1"/>
                </a:solidFill>
                <a:cs typeface="+mn-ea"/>
                <a:sym typeface="+mn-lt"/>
              </a:rPr>
              <a:t>Etharums</a:t>
            </a:r>
            <a:r>
              <a:rPr lang="en-US" sz="1000" dirty="0">
                <a:solidFill>
                  <a:schemeClr val="bg1"/>
                </a:solidFill>
                <a:cs typeface="+mn-ea"/>
                <a:sym typeface="+mn-lt"/>
              </a:rPr>
              <a:t> </a:t>
            </a:r>
            <a:r>
              <a:rPr lang="en-US" sz="1000" dirty="0" err="1">
                <a:solidFill>
                  <a:schemeClr val="bg1"/>
                </a:solidFill>
                <a:cs typeface="+mn-ea"/>
                <a:sym typeface="+mn-lt"/>
              </a:rPr>
              <a:t>ser</a:t>
            </a:r>
            <a:r>
              <a:rPr lang="en-US" sz="1000" dirty="0">
                <a:solidFill>
                  <a:schemeClr val="bg1"/>
                </a:solidFill>
                <a:cs typeface="+mn-ea"/>
                <a:sym typeface="+mn-lt"/>
              </a:rPr>
              <a:t> </a:t>
            </a:r>
            <a:r>
              <a:rPr lang="en-US" sz="1000" dirty="0" err="1">
                <a:solidFill>
                  <a:schemeClr val="bg1"/>
                </a:solidFill>
                <a:cs typeface="+mn-ea"/>
                <a:sym typeface="+mn-lt"/>
              </a:rPr>
              <a:t>quidem</a:t>
            </a:r>
            <a:r>
              <a:rPr lang="en-US" sz="1000" dirty="0">
                <a:solidFill>
                  <a:schemeClr val="bg1"/>
                </a:solidFill>
                <a:cs typeface="+mn-ea"/>
                <a:sym typeface="+mn-lt"/>
              </a:rPr>
              <a:t> </a:t>
            </a:r>
            <a:r>
              <a:rPr lang="en-US" sz="1000" dirty="0" err="1">
                <a:solidFill>
                  <a:schemeClr val="bg1"/>
                </a:solidFill>
                <a:cs typeface="+mn-ea"/>
                <a:sym typeface="+mn-lt"/>
              </a:rPr>
              <a:t>rerum</a:t>
            </a:r>
            <a:r>
              <a:rPr lang="en-US" sz="1000" dirty="0">
                <a:solidFill>
                  <a:schemeClr val="bg1"/>
                </a:solidFill>
                <a:cs typeface="+mn-ea"/>
                <a:sym typeface="+mn-lt"/>
              </a:rPr>
              <a:t> </a:t>
            </a:r>
            <a:r>
              <a:rPr lang="en-US" sz="1000" dirty="0" err="1">
                <a:solidFill>
                  <a:schemeClr val="bg1"/>
                </a:solidFill>
                <a:cs typeface="+mn-ea"/>
                <a:sym typeface="+mn-lt"/>
              </a:rPr>
              <a:t>facilis</a:t>
            </a:r>
            <a:r>
              <a:rPr lang="en-US" sz="1000" dirty="0">
                <a:solidFill>
                  <a:schemeClr val="bg1"/>
                </a:solidFill>
                <a:cs typeface="+mn-ea"/>
                <a:sym typeface="+mn-lt"/>
              </a:rPr>
              <a:t> </a:t>
            </a:r>
            <a:r>
              <a:rPr lang="en-US" sz="1000" dirty="0" err="1">
                <a:solidFill>
                  <a:schemeClr val="bg1"/>
                </a:solidFill>
                <a:cs typeface="+mn-ea"/>
                <a:sym typeface="+mn-lt"/>
              </a:rPr>
              <a:t>dolores</a:t>
            </a:r>
            <a:r>
              <a:rPr lang="en-US" sz="1000" dirty="0">
                <a:solidFill>
                  <a:schemeClr val="bg1"/>
                </a:solidFill>
                <a:cs typeface="+mn-ea"/>
                <a:sym typeface="+mn-lt"/>
              </a:rPr>
              <a:t> </a:t>
            </a:r>
            <a:r>
              <a:rPr lang="en-US" sz="1000" dirty="0" err="1">
                <a:solidFill>
                  <a:schemeClr val="bg1"/>
                </a:solidFill>
                <a:cs typeface="+mn-ea"/>
                <a:sym typeface="+mn-lt"/>
              </a:rPr>
              <a:t>nemis</a:t>
            </a:r>
            <a:r>
              <a:rPr lang="en-US" sz="1000" dirty="0">
                <a:solidFill>
                  <a:schemeClr val="bg1"/>
                </a:solidFill>
                <a:cs typeface="+mn-ea"/>
                <a:sym typeface="+mn-lt"/>
              </a:rPr>
              <a:t> </a:t>
            </a:r>
            <a:r>
              <a:rPr lang="en-US" sz="1000" dirty="0" err="1">
                <a:solidFill>
                  <a:schemeClr val="bg1"/>
                </a:solidFill>
                <a:cs typeface="+mn-ea"/>
                <a:sym typeface="+mn-lt"/>
              </a:rPr>
              <a:t>omnis</a:t>
            </a:r>
            <a:r>
              <a:rPr lang="en-US" sz="1000" dirty="0">
                <a:solidFill>
                  <a:schemeClr val="bg1"/>
                </a:solidFill>
                <a:cs typeface="+mn-ea"/>
                <a:sym typeface="+mn-lt"/>
              </a:rPr>
              <a:t> </a:t>
            </a:r>
            <a:r>
              <a:rPr lang="en-US" sz="1000" dirty="0" err="1">
                <a:solidFill>
                  <a:schemeClr val="bg1"/>
                </a:solidFill>
                <a:cs typeface="+mn-ea"/>
                <a:sym typeface="+mn-lt"/>
              </a:rPr>
              <a:t>fugats</a:t>
            </a:r>
            <a:r>
              <a:rPr lang="en-US" sz="1000" dirty="0">
                <a:solidFill>
                  <a:schemeClr val="bg1"/>
                </a:solidFill>
                <a:cs typeface="+mn-ea"/>
                <a:sym typeface="+mn-lt"/>
              </a:rPr>
              <a:t> </a:t>
            </a:r>
            <a:r>
              <a:rPr lang="en-US" sz="1000" dirty="0" err="1">
                <a:solidFill>
                  <a:schemeClr val="bg1"/>
                </a:solidFill>
                <a:cs typeface="+mn-ea"/>
                <a:sym typeface="+mn-lt"/>
              </a:rPr>
              <a:t>vitaes</a:t>
            </a:r>
            <a:r>
              <a:rPr lang="en-US" sz="1000" dirty="0">
                <a:solidFill>
                  <a:schemeClr val="bg1"/>
                </a:solidFill>
                <a:cs typeface="+mn-ea"/>
                <a:sym typeface="+mn-lt"/>
              </a:rPr>
              <a:t> nemo minima </a:t>
            </a:r>
            <a:r>
              <a:rPr lang="en-US" sz="1000" dirty="0" err="1">
                <a:solidFill>
                  <a:schemeClr val="bg1"/>
                </a:solidFill>
                <a:cs typeface="+mn-ea"/>
                <a:sym typeface="+mn-lt"/>
              </a:rPr>
              <a:t>rerums</a:t>
            </a:r>
            <a:r>
              <a:rPr lang="en-US" sz="1000" dirty="0">
                <a:solidFill>
                  <a:schemeClr val="bg1"/>
                </a:solidFill>
                <a:cs typeface="+mn-ea"/>
                <a:sym typeface="+mn-lt"/>
              </a:rPr>
              <a:t> </a:t>
            </a:r>
            <a:r>
              <a:rPr lang="en-US" sz="1000" dirty="0" err="1">
                <a:solidFill>
                  <a:schemeClr val="bg1"/>
                </a:solidFill>
                <a:cs typeface="+mn-ea"/>
                <a:sym typeface="+mn-lt"/>
              </a:rPr>
              <a:t>unsers</a:t>
            </a:r>
            <a:r>
              <a:rPr lang="en-US" sz="1000" dirty="0">
                <a:solidFill>
                  <a:schemeClr val="bg1"/>
                </a:solidFill>
                <a:cs typeface="+mn-ea"/>
                <a:sym typeface="+mn-lt"/>
              </a:rPr>
              <a:t> </a:t>
            </a:r>
            <a:r>
              <a:rPr lang="en-US" sz="1000" dirty="0" err="1">
                <a:solidFill>
                  <a:schemeClr val="bg1"/>
                </a:solidFill>
                <a:cs typeface="+mn-ea"/>
                <a:sym typeface="+mn-lt"/>
              </a:rPr>
              <a:t>sadips</a:t>
            </a:r>
            <a:r>
              <a:rPr lang="en-US" sz="1000" dirty="0">
                <a:solidFill>
                  <a:schemeClr val="bg1"/>
                </a:solidFill>
                <a:cs typeface="+mn-ea"/>
                <a:sym typeface="+mn-lt"/>
              </a:rPr>
              <a:t> </a:t>
            </a:r>
            <a:r>
              <a:rPr lang="en-US" sz="1000" dirty="0" err="1">
                <a:solidFill>
                  <a:schemeClr val="bg1"/>
                </a:solidFill>
                <a:cs typeface="+mn-ea"/>
                <a:sym typeface="+mn-lt"/>
              </a:rPr>
              <a:t>amets</a:t>
            </a:r>
            <a:r>
              <a:rPr lang="en-US" sz="1000" dirty="0">
                <a:solidFill>
                  <a:schemeClr val="bg1"/>
                </a:solidFill>
                <a:cs typeface="+mn-ea"/>
                <a:sym typeface="+mn-lt"/>
              </a:rPr>
              <a:t>.. </a:t>
            </a:r>
            <a:r>
              <a:rPr lang="en-US" sz="1000" dirty="0" err="1">
                <a:solidFill>
                  <a:schemeClr val="bg1"/>
                </a:solidFill>
                <a:cs typeface="+mn-ea"/>
                <a:sym typeface="+mn-lt"/>
              </a:rPr>
              <a:t>Sed</a:t>
            </a:r>
            <a:r>
              <a:rPr lang="en-US" sz="1000" dirty="0">
                <a:solidFill>
                  <a:schemeClr val="bg1"/>
                </a:solidFill>
                <a:cs typeface="+mn-ea"/>
                <a:sym typeface="+mn-lt"/>
              </a:rPr>
              <a:t> </a:t>
            </a:r>
            <a:r>
              <a:rPr lang="en-US" sz="1000" dirty="0" err="1">
                <a:solidFill>
                  <a:schemeClr val="bg1"/>
                </a:solidFill>
                <a:cs typeface="+mn-ea"/>
                <a:sym typeface="+mn-lt"/>
              </a:rPr>
              <a:t>ut</a:t>
            </a:r>
            <a:r>
              <a:rPr lang="en-US" sz="1000" dirty="0">
                <a:solidFill>
                  <a:schemeClr val="bg1"/>
                </a:solidFill>
                <a:cs typeface="+mn-ea"/>
                <a:sym typeface="+mn-lt"/>
              </a:rPr>
              <a:t> </a:t>
            </a:r>
            <a:r>
              <a:rPr lang="en-US" sz="1000" dirty="0" err="1">
                <a:solidFill>
                  <a:schemeClr val="bg1"/>
                </a:solidFill>
                <a:cs typeface="+mn-ea"/>
                <a:sym typeface="+mn-lt"/>
              </a:rPr>
              <a:t>perspiciatis</a:t>
            </a:r>
            <a:r>
              <a:rPr lang="en-US" sz="1000" dirty="0">
                <a:solidFill>
                  <a:schemeClr val="bg1"/>
                </a:solidFill>
                <a:cs typeface="+mn-ea"/>
                <a:sym typeface="+mn-lt"/>
              </a:rPr>
              <a:t> </a:t>
            </a:r>
            <a:r>
              <a:rPr lang="en-US" sz="1000" dirty="0" err="1">
                <a:solidFill>
                  <a:schemeClr val="bg1"/>
                </a:solidFill>
                <a:cs typeface="+mn-ea"/>
                <a:sym typeface="+mn-lt"/>
              </a:rPr>
              <a:t>unde</a:t>
            </a:r>
            <a:r>
              <a:rPr lang="en-US" sz="1000" dirty="0">
                <a:solidFill>
                  <a:schemeClr val="bg1"/>
                </a:solidFill>
                <a:cs typeface="+mn-ea"/>
                <a:sym typeface="+mn-lt"/>
              </a:rPr>
              <a:t> </a:t>
            </a:r>
            <a:r>
              <a:rPr lang="en-US" sz="1000" dirty="0" err="1">
                <a:solidFill>
                  <a:schemeClr val="bg1"/>
                </a:solidFill>
                <a:cs typeface="+mn-ea"/>
                <a:sym typeface="+mn-lt"/>
              </a:rPr>
              <a:t>omnis</a:t>
            </a:r>
            <a:r>
              <a:rPr lang="en-US" sz="1000" dirty="0">
                <a:solidFill>
                  <a:schemeClr val="bg1"/>
                </a:solidFill>
                <a:cs typeface="+mn-ea"/>
                <a:sym typeface="+mn-lt"/>
              </a:rPr>
              <a:t> </a:t>
            </a:r>
            <a:r>
              <a:rPr lang="en-US" sz="1000" dirty="0" err="1">
                <a:solidFill>
                  <a:schemeClr val="bg1"/>
                </a:solidFill>
                <a:cs typeface="+mn-ea"/>
                <a:sym typeface="+mn-lt"/>
              </a:rPr>
              <a:t>iste</a:t>
            </a:r>
            <a:r>
              <a:rPr lang="en-US" sz="1000" dirty="0">
                <a:solidFill>
                  <a:schemeClr val="bg1"/>
                </a:solidFill>
                <a:cs typeface="+mn-ea"/>
                <a:sym typeface="+mn-lt"/>
              </a:rPr>
              <a:t> </a:t>
            </a:r>
            <a:r>
              <a:rPr lang="en-US" sz="1000" dirty="0" err="1">
                <a:solidFill>
                  <a:schemeClr val="bg1"/>
                </a:solidFill>
                <a:cs typeface="+mn-ea"/>
                <a:sym typeface="+mn-lt"/>
              </a:rPr>
              <a:t>natus</a:t>
            </a:r>
            <a:r>
              <a:rPr lang="en-US" sz="1000" dirty="0">
                <a:solidFill>
                  <a:schemeClr val="bg1"/>
                </a:solidFill>
                <a:cs typeface="+mn-ea"/>
                <a:sym typeface="+mn-lt"/>
              </a:rPr>
              <a:t> error sit </a:t>
            </a:r>
            <a:r>
              <a:rPr lang="en-US" sz="1000" dirty="0" err="1">
                <a:solidFill>
                  <a:schemeClr val="bg1"/>
                </a:solidFill>
                <a:cs typeface="+mn-ea"/>
                <a:sym typeface="+mn-lt"/>
              </a:rPr>
              <a:t>voluptatem</a:t>
            </a:r>
            <a:r>
              <a:rPr lang="en-US" sz="1000" dirty="0">
                <a:solidFill>
                  <a:schemeClr val="bg1"/>
                </a:solidFill>
                <a:cs typeface="+mn-ea"/>
                <a:sym typeface="+mn-lt"/>
              </a:rPr>
              <a:t> </a:t>
            </a:r>
            <a:r>
              <a:rPr lang="en-US" sz="1000" dirty="0" err="1">
                <a:solidFill>
                  <a:schemeClr val="bg1"/>
                </a:solidFill>
                <a:cs typeface="+mn-ea"/>
                <a:sym typeface="+mn-lt"/>
              </a:rPr>
              <a:t>accusantium</a:t>
            </a:r>
            <a:r>
              <a:rPr lang="en-US" sz="1000" dirty="0">
                <a:solidFill>
                  <a:schemeClr val="bg1"/>
                </a:solidFill>
                <a:cs typeface="+mn-ea"/>
                <a:sym typeface="+mn-lt"/>
              </a:rPr>
              <a:t> </a:t>
            </a:r>
            <a:r>
              <a:rPr lang="en-US" sz="1000" dirty="0" err="1">
                <a:solidFill>
                  <a:schemeClr val="bg1"/>
                </a:solidFill>
                <a:cs typeface="+mn-ea"/>
                <a:sym typeface="+mn-lt"/>
              </a:rPr>
              <a:t>doloremque</a:t>
            </a:r>
            <a:r>
              <a:rPr lang="en-US" sz="1000" dirty="0">
                <a:solidFill>
                  <a:schemeClr val="bg1"/>
                </a:solidFill>
                <a:cs typeface="+mn-ea"/>
                <a:sym typeface="+mn-lt"/>
              </a:rPr>
              <a:t> </a:t>
            </a:r>
            <a:r>
              <a:rPr lang="en-US" sz="1000" dirty="0" err="1">
                <a:solidFill>
                  <a:schemeClr val="bg1"/>
                </a:solidFill>
                <a:cs typeface="+mn-ea"/>
                <a:sym typeface="+mn-lt"/>
              </a:rPr>
              <a:t>laudantium</a:t>
            </a:r>
            <a:r>
              <a:rPr lang="en-US" sz="1000" dirty="0">
                <a:solidFill>
                  <a:schemeClr val="bg1"/>
                </a:solidFill>
                <a:cs typeface="+mn-ea"/>
                <a:sym typeface="+mn-lt"/>
              </a:rPr>
              <a:t>, </a:t>
            </a:r>
            <a:r>
              <a:rPr lang="en-US" sz="1000" dirty="0" err="1">
                <a:solidFill>
                  <a:schemeClr val="bg1"/>
                </a:solidFill>
                <a:cs typeface="+mn-ea"/>
                <a:sym typeface="+mn-lt"/>
              </a:rPr>
              <a:t>totam</a:t>
            </a:r>
            <a:r>
              <a:rPr lang="en-US" sz="1000" dirty="0">
                <a:solidFill>
                  <a:schemeClr val="bg1"/>
                </a:solidFill>
                <a:cs typeface="+mn-ea"/>
                <a:sym typeface="+mn-lt"/>
              </a:rPr>
              <a:t> rem </a:t>
            </a:r>
            <a:r>
              <a:rPr lang="en-US" sz="1000" dirty="0" err="1">
                <a:solidFill>
                  <a:schemeClr val="bg1"/>
                </a:solidFill>
                <a:cs typeface="+mn-ea"/>
                <a:sym typeface="+mn-lt"/>
              </a:rPr>
              <a:t>aperiam</a:t>
            </a:r>
            <a:r>
              <a:rPr lang="en-US" sz="1000" dirty="0">
                <a:solidFill>
                  <a:schemeClr val="bg1"/>
                </a:solidFill>
                <a:cs typeface="+mn-ea"/>
                <a:sym typeface="+mn-lt"/>
              </a:rPr>
              <a:t>, </a:t>
            </a:r>
            <a:r>
              <a:rPr lang="en-US" sz="1000" dirty="0" err="1">
                <a:solidFill>
                  <a:schemeClr val="bg1"/>
                </a:solidFill>
                <a:cs typeface="+mn-ea"/>
                <a:sym typeface="+mn-lt"/>
              </a:rPr>
              <a:t>eaque</a:t>
            </a:r>
            <a:r>
              <a:rPr lang="en-US" sz="1000" dirty="0">
                <a:solidFill>
                  <a:schemeClr val="bg1"/>
                </a:solidFill>
                <a:cs typeface="+mn-ea"/>
                <a:sym typeface="+mn-lt"/>
              </a:rPr>
              <a:t> </a:t>
            </a:r>
            <a:r>
              <a:rPr lang="en-US" sz="1000" dirty="0" err="1">
                <a:solidFill>
                  <a:schemeClr val="bg1"/>
                </a:solidFill>
                <a:cs typeface="+mn-ea"/>
                <a:sym typeface="+mn-lt"/>
              </a:rPr>
              <a:t>ipsa</a:t>
            </a:r>
            <a:r>
              <a:rPr lang="en-US" sz="1000" dirty="0">
                <a:solidFill>
                  <a:schemeClr val="bg1"/>
                </a:solidFill>
                <a:cs typeface="+mn-ea"/>
                <a:sym typeface="+mn-lt"/>
              </a:rPr>
              <a:t> </a:t>
            </a:r>
            <a:r>
              <a:rPr lang="en-US" sz="1000" dirty="0" err="1">
                <a:solidFill>
                  <a:schemeClr val="bg1"/>
                </a:solidFill>
                <a:cs typeface="+mn-ea"/>
                <a:sym typeface="+mn-lt"/>
              </a:rPr>
              <a:t>quae</a:t>
            </a:r>
            <a:r>
              <a:rPr lang="en-US" sz="1000" dirty="0">
                <a:solidFill>
                  <a:schemeClr val="bg1"/>
                </a:solidFill>
                <a:cs typeface="+mn-ea"/>
                <a:sym typeface="+mn-lt"/>
              </a:rPr>
              <a:t> ab </a:t>
            </a:r>
            <a:r>
              <a:rPr lang="en-US" sz="1000" dirty="0" err="1">
                <a:solidFill>
                  <a:schemeClr val="bg1"/>
                </a:solidFill>
                <a:cs typeface="+mn-ea"/>
                <a:sym typeface="+mn-lt"/>
              </a:rPr>
              <a:t>illo</a:t>
            </a:r>
            <a:r>
              <a:rPr lang="en-US" sz="1000" dirty="0">
                <a:solidFill>
                  <a:schemeClr val="bg1"/>
                </a:solidFill>
                <a:cs typeface="+mn-ea"/>
                <a:sym typeface="+mn-lt"/>
              </a:rPr>
              <a:t> </a:t>
            </a:r>
            <a:r>
              <a:rPr lang="en-US" sz="1000" dirty="0" err="1">
                <a:solidFill>
                  <a:schemeClr val="bg1"/>
                </a:solidFill>
                <a:cs typeface="+mn-ea"/>
                <a:sym typeface="+mn-lt"/>
              </a:rPr>
              <a:t>inventore</a:t>
            </a:r>
            <a:r>
              <a:rPr lang="en-US" sz="1000" dirty="0">
                <a:solidFill>
                  <a:schemeClr val="bg1"/>
                </a:solidFill>
                <a:cs typeface="+mn-ea"/>
                <a:sym typeface="+mn-lt"/>
              </a:rPr>
              <a:t> </a:t>
            </a:r>
            <a:r>
              <a:rPr lang="en-US" sz="1000" dirty="0" err="1">
                <a:solidFill>
                  <a:schemeClr val="bg1"/>
                </a:solidFill>
                <a:cs typeface="+mn-ea"/>
                <a:sym typeface="+mn-lt"/>
              </a:rPr>
              <a:t>veritatis</a:t>
            </a:r>
            <a:r>
              <a:rPr lang="en-US" sz="1000" dirty="0">
                <a:solidFill>
                  <a:schemeClr val="bg1"/>
                </a:solidFill>
                <a:cs typeface="+mn-ea"/>
                <a:sym typeface="+mn-lt"/>
              </a:rPr>
              <a:t> et quasi </a:t>
            </a:r>
            <a:r>
              <a:rPr lang="en-US" sz="1000" dirty="0" err="1">
                <a:solidFill>
                  <a:schemeClr val="bg1"/>
                </a:solidFill>
                <a:cs typeface="+mn-ea"/>
                <a:sym typeface="+mn-lt"/>
              </a:rPr>
              <a:t>architecto</a:t>
            </a:r>
            <a:r>
              <a:rPr lang="en-US" sz="1000" dirty="0">
                <a:solidFill>
                  <a:schemeClr val="bg1"/>
                </a:solidFill>
                <a:cs typeface="+mn-ea"/>
                <a:sym typeface="+mn-lt"/>
              </a:rPr>
              <a:t> </a:t>
            </a:r>
            <a:r>
              <a:rPr lang="en-US" sz="1000" dirty="0" err="1">
                <a:solidFill>
                  <a:schemeClr val="bg1"/>
                </a:solidFill>
                <a:cs typeface="+mn-ea"/>
                <a:sym typeface="+mn-lt"/>
              </a:rPr>
              <a:t>beatae</a:t>
            </a:r>
            <a:r>
              <a:rPr lang="en-US" sz="1000" dirty="0">
                <a:solidFill>
                  <a:schemeClr val="bg1"/>
                </a:solidFill>
                <a:cs typeface="+mn-ea"/>
                <a:sym typeface="+mn-lt"/>
              </a:rPr>
              <a:t> vitae dicta </a:t>
            </a:r>
            <a:r>
              <a:rPr lang="en-US" sz="1000" dirty="0" err="1">
                <a:solidFill>
                  <a:schemeClr val="bg1"/>
                </a:solidFill>
                <a:cs typeface="+mn-ea"/>
                <a:sym typeface="+mn-lt"/>
              </a:rPr>
              <a:t>sunt</a:t>
            </a:r>
            <a:r>
              <a:rPr lang="en-US" sz="1000" dirty="0">
                <a:solidFill>
                  <a:schemeClr val="bg1"/>
                </a:solidFill>
                <a:cs typeface="+mn-ea"/>
                <a:sym typeface="+mn-lt"/>
              </a:rPr>
              <a:t> </a:t>
            </a:r>
            <a:r>
              <a:rPr lang="en-US" sz="1000" dirty="0" err="1">
                <a:solidFill>
                  <a:schemeClr val="bg1"/>
                </a:solidFill>
                <a:cs typeface="+mn-ea"/>
                <a:sym typeface="+mn-lt"/>
              </a:rPr>
              <a:t>explicabo</a:t>
            </a:r>
            <a:r>
              <a:rPr lang="en-US" sz="1000" dirty="0">
                <a:solidFill>
                  <a:schemeClr val="bg1"/>
                </a:solidFill>
                <a:cs typeface="+mn-ea"/>
                <a:sym typeface="+mn-lt"/>
              </a:rPr>
              <a:t>. </a:t>
            </a:r>
          </a:p>
          <a:p>
            <a:endParaRPr lang="en-US" sz="1000" dirty="0">
              <a:solidFill>
                <a:schemeClr val="bg1"/>
              </a:solidFill>
              <a:cs typeface="+mn-ea"/>
              <a:sym typeface="+mn-lt"/>
            </a:endParaRPr>
          </a:p>
          <a:p>
            <a:r>
              <a:rPr lang="en-US" sz="1000" dirty="0">
                <a:solidFill>
                  <a:schemeClr val="bg1"/>
                </a:solidFill>
                <a:cs typeface="+mn-ea"/>
                <a:sym typeface="+mn-lt"/>
              </a:rPr>
              <a:t>Nemo </a:t>
            </a:r>
            <a:r>
              <a:rPr lang="en-US" sz="1000" dirty="0" err="1">
                <a:solidFill>
                  <a:schemeClr val="bg1"/>
                </a:solidFill>
                <a:cs typeface="+mn-ea"/>
                <a:sym typeface="+mn-lt"/>
              </a:rPr>
              <a:t>enim</a:t>
            </a:r>
            <a:r>
              <a:rPr lang="en-US" sz="1000" dirty="0">
                <a:solidFill>
                  <a:schemeClr val="bg1"/>
                </a:solidFill>
                <a:cs typeface="+mn-ea"/>
                <a:sym typeface="+mn-lt"/>
              </a:rPr>
              <a:t> </a:t>
            </a:r>
            <a:r>
              <a:rPr lang="en-US" sz="1000" dirty="0" err="1">
                <a:solidFill>
                  <a:schemeClr val="bg1"/>
                </a:solidFill>
                <a:cs typeface="+mn-ea"/>
                <a:sym typeface="+mn-lt"/>
              </a:rPr>
              <a:t>ipsam</a:t>
            </a:r>
            <a:r>
              <a:rPr lang="en-US" sz="1000" dirty="0">
                <a:solidFill>
                  <a:schemeClr val="bg1"/>
                </a:solidFill>
                <a:cs typeface="+mn-ea"/>
                <a:sym typeface="+mn-lt"/>
              </a:rPr>
              <a:t> </a:t>
            </a:r>
            <a:r>
              <a:rPr lang="en-US" sz="1000" dirty="0" err="1">
                <a:solidFill>
                  <a:schemeClr val="bg1"/>
                </a:solidFill>
                <a:cs typeface="+mn-ea"/>
                <a:sym typeface="+mn-lt"/>
              </a:rPr>
              <a:t>voluptatem</a:t>
            </a:r>
            <a:r>
              <a:rPr lang="en-US" sz="1000" dirty="0">
                <a:solidFill>
                  <a:schemeClr val="bg1"/>
                </a:solidFill>
                <a:cs typeface="+mn-ea"/>
                <a:sym typeface="+mn-lt"/>
              </a:rPr>
              <a:t> </a:t>
            </a:r>
            <a:r>
              <a:rPr lang="en-US" sz="1000" dirty="0" err="1">
                <a:solidFill>
                  <a:schemeClr val="bg1"/>
                </a:solidFill>
                <a:cs typeface="+mn-ea"/>
                <a:sym typeface="+mn-lt"/>
              </a:rPr>
              <a:t>quia</a:t>
            </a:r>
            <a:r>
              <a:rPr lang="en-US" sz="1000" dirty="0">
                <a:solidFill>
                  <a:schemeClr val="bg1"/>
                </a:solidFill>
                <a:cs typeface="+mn-ea"/>
                <a:sym typeface="+mn-lt"/>
              </a:rPr>
              <a:t> </a:t>
            </a:r>
            <a:r>
              <a:rPr lang="en-US" sz="1000" dirty="0" err="1">
                <a:solidFill>
                  <a:schemeClr val="bg1"/>
                </a:solidFill>
                <a:cs typeface="+mn-ea"/>
                <a:sym typeface="+mn-lt"/>
              </a:rPr>
              <a:t>voluptas</a:t>
            </a:r>
            <a:r>
              <a:rPr lang="en-US" sz="1000" dirty="0">
                <a:solidFill>
                  <a:schemeClr val="bg1"/>
                </a:solidFill>
                <a:cs typeface="+mn-ea"/>
                <a:sym typeface="+mn-lt"/>
              </a:rPr>
              <a:t> sit </a:t>
            </a:r>
            <a:r>
              <a:rPr lang="en-US" sz="1000" dirty="0" err="1">
                <a:solidFill>
                  <a:schemeClr val="bg1"/>
                </a:solidFill>
                <a:cs typeface="+mn-ea"/>
                <a:sym typeface="+mn-lt"/>
              </a:rPr>
              <a:t>aspernatur</a:t>
            </a:r>
            <a:r>
              <a:rPr lang="en-US" sz="1000" dirty="0">
                <a:solidFill>
                  <a:schemeClr val="bg1"/>
                </a:solidFill>
                <a:cs typeface="+mn-ea"/>
                <a:sym typeface="+mn-lt"/>
              </a:rPr>
              <a:t> </a:t>
            </a:r>
            <a:r>
              <a:rPr lang="en-US" sz="1000" dirty="0" err="1">
                <a:solidFill>
                  <a:schemeClr val="bg1"/>
                </a:solidFill>
                <a:cs typeface="+mn-ea"/>
                <a:sym typeface="+mn-lt"/>
              </a:rPr>
              <a:t>aut</a:t>
            </a:r>
            <a:r>
              <a:rPr lang="en-US" sz="1000" dirty="0">
                <a:solidFill>
                  <a:schemeClr val="bg1"/>
                </a:solidFill>
                <a:cs typeface="+mn-ea"/>
                <a:sym typeface="+mn-lt"/>
              </a:rPr>
              <a:t> </a:t>
            </a:r>
            <a:r>
              <a:rPr lang="en-US" sz="1000" dirty="0" err="1">
                <a:solidFill>
                  <a:schemeClr val="bg1"/>
                </a:solidFill>
                <a:cs typeface="+mn-ea"/>
                <a:sym typeface="+mn-lt"/>
              </a:rPr>
              <a:t>odit</a:t>
            </a:r>
            <a:r>
              <a:rPr lang="en-US" sz="1000" dirty="0">
                <a:solidFill>
                  <a:schemeClr val="bg1"/>
                </a:solidFill>
                <a:cs typeface="+mn-ea"/>
                <a:sym typeface="+mn-lt"/>
              </a:rPr>
              <a:t> </a:t>
            </a:r>
            <a:r>
              <a:rPr lang="en-US" sz="1000" dirty="0" err="1">
                <a:solidFill>
                  <a:schemeClr val="bg1"/>
                </a:solidFill>
                <a:cs typeface="+mn-ea"/>
                <a:sym typeface="+mn-lt"/>
              </a:rPr>
              <a:t>aut</a:t>
            </a:r>
            <a:r>
              <a:rPr lang="en-US" sz="1000" dirty="0">
                <a:solidFill>
                  <a:schemeClr val="bg1"/>
                </a:solidFill>
                <a:cs typeface="+mn-ea"/>
                <a:sym typeface="+mn-lt"/>
              </a:rPr>
              <a:t> fugit, </a:t>
            </a:r>
            <a:r>
              <a:rPr lang="en-US" sz="1000" dirty="0" err="1">
                <a:solidFill>
                  <a:schemeClr val="bg1"/>
                </a:solidFill>
                <a:cs typeface="+mn-ea"/>
                <a:sym typeface="+mn-lt"/>
              </a:rPr>
              <a:t>sed</a:t>
            </a:r>
            <a:r>
              <a:rPr lang="en-US" sz="1000" dirty="0">
                <a:solidFill>
                  <a:schemeClr val="bg1"/>
                </a:solidFill>
                <a:cs typeface="+mn-ea"/>
                <a:sym typeface="+mn-lt"/>
              </a:rPr>
              <a:t> </a:t>
            </a:r>
            <a:r>
              <a:rPr lang="en-US" sz="1000" dirty="0" err="1">
                <a:solidFill>
                  <a:schemeClr val="bg1"/>
                </a:solidFill>
                <a:cs typeface="+mn-ea"/>
                <a:sym typeface="+mn-lt"/>
              </a:rPr>
              <a:t>quia</a:t>
            </a:r>
            <a:r>
              <a:rPr lang="en-US" sz="1000" dirty="0">
                <a:solidFill>
                  <a:schemeClr val="bg1"/>
                </a:solidFill>
                <a:cs typeface="+mn-ea"/>
                <a:sym typeface="+mn-lt"/>
              </a:rPr>
              <a:t> </a:t>
            </a:r>
            <a:r>
              <a:rPr lang="en-US" sz="1000" dirty="0" err="1">
                <a:solidFill>
                  <a:schemeClr val="bg1"/>
                </a:solidFill>
                <a:cs typeface="+mn-ea"/>
                <a:sym typeface="+mn-lt"/>
              </a:rPr>
              <a:t>consequuntur</a:t>
            </a:r>
            <a:r>
              <a:rPr lang="en-US" sz="1000" dirty="0">
                <a:solidFill>
                  <a:schemeClr val="bg1"/>
                </a:solidFill>
                <a:cs typeface="+mn-ea"/>
                <a:sym typeface="+mn-lt"/>
              </a:rPr>
              <a:t> </a:t>
            </a:r>
            <a:r>
              <a:rPr lang="en-US" sz="1000" dirty="0" err="1">
                <a:solidFill>
                  <a:schemeClr val="bg1"/>
                </a:solidFill>
                <a:cs typeface="+mn-ea"/>
                <a:sym typeface="+mn-lt"/>
              </a:rPr>
              <a:t>magni</a:t>
            </a:r>
            <a:r>
              <a:rPr lang="en-US" sz="1000" dirty="0">
                <a:solidFill>
                  <a:schemeClr val="bg1"/>
                </a:solidFill>
                <a:cs typeface="+mn-ea"/>
                <a:sym typeface="+mn-lt"/>
              </a:rPr>
              <a:t> </a:t>
            </a:r>
            <a:r>
              <a:rPr lang="en-US" sz="1000" dirty="0" err="1">
                <a:solidFill>
                  <a:schemeClr val="bg1"/>
                </a:solidFill>
                <a:cs typeface="+mn-ea"/>
                <a:sym typeface="+mn-lt"/>
              </a:rPr>
              <a:t>dolores</a:t>
            </a:r>
            <a:r>
              <a:rPr lang="en-US" sz="1000" dirty="0">
                <a:solidFill>
                  <a:schemeClr val="bg1"/>
                </a:solidFill>
                <a:cs typeface="+mn-ea"/>
                <a:sym typeface="+mn-lt"/>
              </a:rPr>
              <a:t> </a:t>
            </a:r>
            <a:r>
              <a:rPr lang="en-US" sz="1000" dirty="0" err="1">
                <a:solidFill>
                  <a:schemeClr val="bg1"/>
                </a:solidFill>
                <a:cs typeface="+mn-ea"/>
                <a:sym typeface="+mn-lt"/>
              </a:rPr>
              <a:t>eos</a:t>
            </a:r>
            <a:r>
              <a:rPr lang="en-US" sz="1000" dirty="0">
                <a:solidFill>
                  <a:schemeClr val="bg1"/>
                </a:solidFill>
                <a:cs typeface="+mn-ea"/>
                <a:sym typeface="+mn-lt"/>
              </a:rPr>
              <a:t> qui </a:t>
            </a:r>
            <a:r>
              <a:rPr lang="en-US" sz="1000" dirty="0" err="1">
                <a:solidFill>
                  <a:schemeClr val="bg1"/>
                </a:solidFill>
                <a:cs typeface="+mn-ea"/>
                <a:sym typeface="+mn-lt"/>
              </a:rPr>
              <a:t>ratione</a:t>
            </a:r>
            <a:r>
              <a:rPr lang="en-US" sz="1000" dirty="0">
                <a:solidFill>
                  <a:schemeClr val="bg1"/>
                </a:solidFill>
                <a:cs typeface="+mn-ea"/>
                <a:sym typeface="+mn-lt"/>
              </a:rPr>
              <a:t> </a:t>
            </a:r>
            <a:r>
              <a:rPr lang="en-US" sz="1000" dirty="0" err="1">
                <a:solidFill>
                  <a:schemeClr val="bg1"/>
                </a:solidFill>
                <a:cs typeface="+mn-ea"/>
                <a:sym typeface="+mn-lt"/>
              </a:rPr>
              <a:t>voluptatem</a:t>
            </a:r>
            <a:r>
              <a:rPr lang="en-US" sz="1000" dirty="0">
                <a:solidFill>
                  <a:schemeClr val="bg1"/>
                </a:solidFill>
                <a:cs typeface="+mn-ea"/>
                <a:sym typeface="+mn-lt"/>
              </a:rPr>
              <a:t> </a:t>
            </a:r>
            <a:r>
              <a:rPr lang="en-US" sz="1000" dirty="0" err="1">
                <a:solidFill>
                  <a:schemeClr val="bg1"/>
                </a:solidFill>
                <a:cs typeface="+mn-ea"/>
                <a:sym typeface="+mn-lt"/>
              </a:rPr>
              <a:t>sequi</a:t>
            </a:r>
            <a:r>
              <a:rPr lang="en-US" sz="1000" dirty="0">
                <a:solidFill>
                  <a:schemeClr val="bg1"/>
                </a:solidFill>
                <a:cs typeface="+mn-ea"/>
                <a:sym typeface="+mn-lt"/>
              </a:rPr>
              <a:t> </a:t>
            </a:r>
            <a:r>
              <a:rPr lang="en-US" sz="1000" dirty="0" err="1">
                <a:solidFill>
                  <a:schemeClr val="bg1"/>
                </a:solidFill>
                <a:cs typeface="+mn-ea"/>
                <a:sym typeface="+mn-lt"/>
              </a:rPr>
              <a:t>nesciunt</a:t>
            </a:r>
            <a:r>
              <a:rPr lang="en-US" sz="1000" dirty="0">
                <a:solidFill>
                  <a:schemeClr val="bg1"/>
                </a:solidFill>
                <a:cs typeface="+mn-ea"/>
                <a:sym typeface="+mn-lt"/>
              </a:rPr>
              <a:t>.</a:t>
            </a:r>
          </a:p>
        </p:txBody>
      </p:sp>
      <p:sp>
        <p:nvSpPr>
          <p:cNvPr id="28" name="Rectangle 27"/>
          <p:cNvSpPr/>
          <p:nvPr/>
        </p:nvSpPr>
        <p:spPr>
          <a:xfrm>
            <a:off x="620233" y="1926374"/>
            <a:ext cx="389860" cy="18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pic>
        <p:nvPicPr>
          <p:cNvPr id="8" name="图片占位符 7">
            <a:extLst>
              <a:ext uri="{FF2B5EF4-FFF2-40B4-BE49-F238E27FC236}">
                <a16:creationId xmlns:a16="http://schemas.microsoft.com/office/drawing/2014/main" id="{23400421-CA28-43DE-944B-BB1CC74A213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9892" r="19892"/>
          <a:stretch>
            <a:fillRect/>
          </a:stretch>
        </p:blipFill>
        <p:spPr/>
      </p:pic>
      <p:pic>
        <p:nvPicPr>
          <p:cNvPr id="10" name="图片占位符 9">
            <a:extLst>
              <a:ext uri="{FF2B5EF4-FFF2-40B4-BE49-F238E27FC236}">
                <a16:creationId xmlns:a16="http://schemas.microsoft.com/office/drawing/2014/main" id="{83B5A787-7D22-43F8-8C21-03776DFE1B9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9892" r="19892"/>
          <a:stretch>
            <a:fillRect/>
          </a:stretch>
        </p:blipFill>
        <p:spPr/>
      </p:pic>
      <p:pic>
        <p:nvPicPr>
          <p:cNvPr id="12" name="图片占位符 11">
            <a:extLst>
              <a:ext uri="{FF2B5EF4-FFF2-40B4-BE49-F238E27FC236}">
                <a16:creationId xmlns:a16="http://schemas.microsoft.com/office/drawing/2014/main" id="{8E7B2B20-2316-4427-B102-8E5DC79DBFBC}"/>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9892" r="19892"/>
          <a:stretch>
            <a:fillRect/>
          </a:stretch>
        </p:blipFill>
        <p:spPr/>
      </p:pic>
      <p:pic>
        <p:nvPicPr>
          <p:cNvPr id="14" name="图片占位符 13">
            <a:extLst>
              <a:ext uri="{FF2B5EF4-FFF2-40B4-BE49-F238E27FC236}">
                <a16:creationId xmlns:a16="http://schemas.microsoft.com/office/drawing/2014/main" id="{711BB392-D256-4C1D-A3AD-D01C5E6FBCAF}"/>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27567" r="27567"/>
          <a:stretch>
            <a:fillRect/>
          </a:stretch>
        </p:blipFill>
        <p:spPr/>
      </p:pic>
      <p:pic>
        <p:nvPicPr>
          <p:cNvPr id="16" name="图片占位符 15">
            <a:extLst>
              <a:ext uri="{FF2B5EF4-FFF2-40B4-BE49-F238E27FC236}">
                <a16:creationId xmlns:a16="http://schemas.microsoft.com/office/drawing/2014/main" id="{B5214033-3455-4F45-885F-557C976A5B8E}"/>
              </a:ext>
            </a:extLst>
          </p:cNvPr>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t="7813" b="7813"/>
          <a:stretch>
            <a:fillRect/>
          </a:stretch>
        </p:blipFill>
        <p:spPr/>
      </p:pic>
    </p:spTree>
    <p:extLst>
      <p:ext uri="{BB962C8B-B14F-4D97-AF65-F5344CB8AC3E}">
        <p14:creationId xmlns:p14="http://schemas.microsoft.com/office/powerpoint/2010/main" val="57242150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346944" y="242373"/>
            <a:ext cx="3498113" cy="1021355"/>
            <a:chOff x="4346944" y="221107"/>
            <a:chExt cx="3498113" cy="1021355"/>
          </a:xfrm>
        </p:grpSpPr>
        <p:sp>
          <p:nvSpPr>
            <p:cNvPr id="7" name="TextBox 6"/>
            <p:cNvSpPr txBox="1"/>
            <p:nvPr/>
          </p:nvSpPr>
          <p:spPr>
            <a:xfrm>
              <a:off x="4387850" y="221107"/>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8" name="TextBox 7"/>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9" name="Group 8"/>
            <p:cNvGrpSpPr/>
            <p:nvPr/>
          </p:nvGrpSpPr>
          <p:grpSpPr>
            <a:xfrm>
              <a:off x="5401868" y="1195147"/>
              <a:ext cx="1388268" cy="47315"/>
              <a:chOff x="5404883" y="1322741"/>
              <a:chExt cx="1388268" cy="47315"/>
            </a:xfrm>
          </p:grpSpPr>
          <p:cxnSp>
            <p:nvCxnSpPr>
              <p:cNvPr id="10" name="Straight Connector 9"/>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5" name="Straight Connector 14"/>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8" name="TextBox 17"/>
          <p:cNvSpPr txBox="1"/>
          <p:nvPr/>
        </p:nvSpPr>
        <p:spPr>
          <a:xfrm>
            <a:off x="6359779" y="4729749"/>
            <a:ext cx="2215641" cy="707886"/>
          </a:xfrm>
          <a:prstGeom prst="rect">
            <a:avLst/>
          </a:prstGeom>
          <a:noFill/>
        </p:spPr>
        <p:txBody>
          <a:bodyPr wrap="square" rtlCol="0">
            <a:spAutoFit/>
          </a:bodyPr>
          <a:lstStyle/>
          <a:p>
            <a:r>
              <a:rPr lang="en-US" sz="1000" b="1">
                <a:solidFill>
                  <a:schemeClr val="tx1">
                    <a:lumMod val="50000"/>
                    <a:lumOff val="50000"/>
                  </a:schemeClr>
                </a:solidFill>
                <a:cs typeface="+mn-ea"/>
                <a:sym typeface="+mn-lt"/>
              </a:rPr>
              <a:t>MARKETING ANALYSIS</a:t>
            </a:r>
          </a:p>
          <a:p>
            <a:r>
              <a:rPr lang="en-US" sz="1000">
                <a:solidFill>
                  <a:schemeClr val="tx1">
                    <a:lumMod val="50000"/>
                    <a:lumOff val="50000"/>
                  </a:schemeClr>
                </a:solidFill>
                <a:cs typeface="+mn-ea"/>
                <a:sym typeface="+mn-lt"/>
              </a:rPr>
              <a:t>Lid est laborum dolo rumes fugats untras. Lid est laborum dolo rumes fugats untras.  </a:t>
            </a:r>
          </a:p>
        </p:txBody>
      </p:sp>
      <p:sp>
        <p:nvSpPr>
          <p:cNvPr id="19" name="TextBox 18"/>
          <p:cNvSpPr txBox="1"/>
          <p:nvPr/>
        </p:nvSpPr>
        <p:spPr>
          <a:xfrm>
            <a:off x="873379" y="4729749"/>
            <a:ext cx="2215641" cy="707886"/>
          </a:xfrm>
          <a:prstGeom prst="rect">
            <a:avLst/>
          </a:prstGeom>
          <a:noFill/>
        </p:spPr>
        <p:txBody>
          <a:bodyPr wrap="square" rtlCol="0">
            <a:spAutoFit/>
          </a:bodyPr>
          <a:lstStyle/>
          <a:p>
            <a:r>
              <a:rPr lang="en-US" sz="1000" b="1">
                <a:solidFill>
                  <a:schemeClr val="tx1">
                    <a:lumMod val="50000"/>
                    <a:lumOff val="50000"/>
                  </a:schemeClr>
                </a:solidFill>
                <a:cs typeface="+mn-ea"/>
                <a:sym typeface="+mn-lt"/>
              </a:rPr>
              <a:t>MARKETING ANALYSIS</a:t>
            </a:r>
          </a:p>
          <a:p>
            <a:r>
              <a:rPr lang="en-US" sz="1000">
                <a:solidFill>
                  <a:schemeClr val="tx1">
                    <a:lumMod val="50000"/>
                    <a:lumOff val="50000"/>
                  </a:schemeClr>
                </a:solidFill>
                <a:cs typeface="+mn-ea"/>
                <a:sym typeface="+mn-lt"/>
              </a:rPr>
              <a:t>Lid est laborum dolo rumes fugats untras. Lid est laborum dolo rumes fugats untras.  </a:t>
            </a:r>
          </a:p>
        </p:txBody>
      </p:sp>
      <p:sp>
        <p:nvSpPr>
          <p:cNvPr id="20" name="TextBox 19"/>
          <p:cNvSpPr txBox="1"/>
          <p:nvPr/>
        </p:nvSpPr>
        <p:spPr>
          <a:xfrm>
            <a:off x="3616579" y="2823091"/>
            <a:ext cx="2215641" cy="707886"/>
          </a:xfrm>
          <a:prstGeom prst="rect">
            <a:avLst/>
          </a:prstGeom>
          <a:noFill/>
        </p:spPr>
        <p:txBody>
          <a:bodyPr wrap="square" rtlCol="0">
            <a:spAutoFit/>
          </a:bodyPr>
          <a:lstStyle/>
          <a:p>
            <a:r>
              <a:rPr lang="en-US" sz="1000" b="1">
                <a:solidFill>
                  <a:schemeClr val="bg1">
                    <a:lumMod val="95000"/>
                  </a:schemeClr>
                </a:solidFill>
                <a:cs typeface="+mn-ea"/>
                <a:sym typeface="+mn-lt"/>
              </a:rPr>
              <a:t>MARKETING ANALYSIS</a:t>
            </a:r>
          </a:p>
          <a:p>
            <a:r>
              <a:rPr lang="en-US" sz="1000">
                <a:solidFill>
                  <a:schemeClr val="bg1">
                    <a:lumMod val="95000"/>
                  </a:schemeClr>
                </a:solidFill>
                <a:cs typeface="+mn-ea"/>
                <a:sym typeface="+mn-lt"/>
              </a:rPr>
              <a:t>Lid est laborum dolo rumes fugats untras. Lid est laborum dolo rumes fugats untras.  </a:t>
            </a:r>
          </a:p>
        </p:txBody>
      </p:sp>
      <p:sp>
        <p:nvSpPr>
          <p:cNvPr id="21" name="TextBox 20"/>
          <p:cNvSpPr txBox="1"/>
          <p:nvPr/>
        </p:nvSpPr>
        <p:spPr>
          <a:xfrm>
            <a:off x="9102979" y="2823091"/>
            <a:ext cx="2215641" cy="707886"/>
          </a:xfrm>
          <a:prstGeom prst="rect">
            <a:avLst/>
          </a:prstGeom>
          <a:noFill/>
        </p:spPr>
        <p:txBody>
          <a:bodyPr wrap="square" rtlCol="0">
            <a:spAutoFit/>
          </a:bodyPr>
          <a:lstStyle/>
          <a:p>
            <a:r>
              <a:rPr lang="en-US" sz="1000" b="1">
                <a:solidFill>
                  <a:schemeClr val="bg1">
                    <a:lumMod val="95000"/>
                  </a:schemeClr>
                </a:solidFill>
                <a:cs typeface="+mn-ea"/>
                <a:sym typeface="+mn-lt"/>
              </a:rPr>
              <a:t>MARKETING ANALYSIS</a:t>
            </a:r>
          </a:p>
          <a:p>
            <a:r>
              <a:rPr lang="en-US" sz="1000">
                <a:solidFill>
                  <a:schemeClr val="bg1">
                    <a:lumMod val="95000"/>
                  </a:schemeClr>
                </a:solidFill>
                <a:cs typeface="+mn-ea"/>
                <a:sym typeface="+mn-lt"/>
              </a:rPr>
              <a:t>Lid est laborum dolo rumes fugats untras. Lid est laborum dolo rumes fugats untras.  </a:t>
            </a:r>
          </a:p>
        </p:txBody>
      </p:sp>
      <p:sp>
        <p:nvSpPr>
          <p:cNvPr id="22" name="TextBox 21"/>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3" name="TextBox 22"/>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4" name="TextBox 23"/>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15</a:t>
            </a:r>
            <a:endParaRPr lang="en-US" sz="1000">
              <a:solidFill>
                <a:schemeClr val="tx1">
                  <a:lumMod val="50000"/>
                  <a:lumOff val="50000"/>
                </a:schemeClr>
              </a:solidFill>
              <a:cs typeface="+mn-ea"/>
              <a:sym typeface="+mn-lt"/>
            </a:endParaRPr>
          </a:p>
        </p:txBody>
      </p:sp>
      <p:pic>
        <p:nvPicPr>
          <p:cNvPr id="3" name="图片占位符 2">
            <a:extLst>
              <a:ext uri="{FF2B5EF4-FFF2-40B4-BE49-F238E27FC236}">
                <a16:creationId xmlns:a16="http://schemas.microsoft.com/office/drawing/2014/main" id="{AC5CE63F-F34A-4677-8668-4C2AA7720AA5}"/>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0575" r="10575"/>
          <a:stretch>
            <a:fillRect/>
          </a:stretch>
        </p:blipFill>
        <p:spPr/>
      </p:pic>
      <p:pic>
        <p:nvPicPr>
          <p:cNvPr id="5" name="图片占位符 4">
            <a:extLst>
              <a:ext uri="{FF2B5EF4-FFF2-40B4-BE49-F238E27FC236}">
                <a16:creationId xmlns:a16="http://schemas.microsoft.com/office/drawing/2014/main" id="{87F1ACA8-1468-4288-81E1-41AE7B3D767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0575" r="10575"/>
          <a:stretch>
            <a:fillRect/>
          </a:stretch>
        </p:blipFill>
        <p:spPr/>
      </p:pic>
      <p:pic>
        <p:nvPicPr>
          <p:cNvPr id="17" name="图片占位符 16">
            <a:extLst>
              <a:ext uri="{FF2B5EF4-FFF2-40B4-BE49-F238E27FC236}">
                <a16:creationId xmlns:a16="http://schemas.microsoft.com/office/drawing/2014/main" id="{F612FB27-B3B6-4559-B581-59F05E75BB65}"/>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9245" b="9245"/>
          <a:stretch>
            <a:fillRect/>
          </a:stretch>
        </p:blipFill>
        <p:spPr/>
      </p:pic>
      <p:pic>
        <p:nvPicPr>
          <p:cNvPr id="30" name="图片占位符 29">
            <a:extLst>
              <a:ext uri="{FF2B5EF4-FFF2-40B4-BE49-F238E27FC236}">
                <a16:creationId xmlns:a16="http://schemas.microsoft.com/office/drawing/2014/main" id="{9A87BE91-2564-4223-9C22-92D0C8142FBC}"/>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t="9213" b="9213"/>
          <a:stretch>
            <a:fillRect/>
          </a:stretch>
        </p:blipFill>
        <p:spPr/>
      </p:pic>
    </p:spTree>
    <p:extLst>
      <p:ext uri="{BB962C8B-B14F-4D97-AF65-F5344CB8AC3E}">
        <p14:creationId xmlns:p14="http://schemas.microsoft.com/office/powerpoint/2010/main" val="279729555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346944" y="242373"/>
            <a:ext cx="3498113" cy="1021355"/>
            <a:chOff x="4346944" y="221107"/>
            <a:chExt cx="3498113" cy="1021355"/>
          </a:xfrm>
        </p:grpSpPr>
        <p:sp>
          <p:nvSpPr>
            <p:cNvPr id="2" name="TextBox 1"/>
            <p:cNvSpPr txBox="1"/>
            <p:nvPr/>
          </p:nvSpPr>
          <p:spPr>
            <a:xfrm>
              <a:off x="4387847" y="221107"/>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16</a:t>
            </a:r>
            <a:endParaRPr lang="en-US" sz="1000">
              <a:solidFill>
                <a:schemeClr val="tx1">
                  <a:lumMod val="50000"/>
                  <a:lumOff val="50000"/>
                </a:schemeClr>
              </a:solidFill>
              <a:cs typeface="+mn-ea"/>
              <a:sym typeface="+mn-lt"/>
            </a:endParaRPr>
          </a:p>
        </p:txBody>
      </p:sp>
      <p:sp>
        <p:nvSpPr>
          <p:cNvPr id="15" name="Diamond 14"/>
          <p:cNvSpPr/>
          <p:nvPr/>
        </p:nvSpPr>
        <p:spPr>
          <a:xfrm>
            <a:off x="1527095" y="4306187"/>
            <a:ext cx="339593" cy="339593"/>
          </a:xfrm>
          <a:prstGeom prst="diamond">
            <a:avLst/>
          </a:prstGeom>
          <a:noFill/>
          <a:ln w="38100">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Oval 15"/>
          <p:cNvSpPr/>
          <p:nvPr/>
        </p:nvSpPr>
        <p:spPr>
          <a:xfrm>
            <a:off x="3530004" y="2247900"/>
            <a:ext cx="244549" cy="244549"/>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21" name="Straight Connector 20"/>
          <p:cNvCxnSpPr>
            <a:stCxn id="15" idx="0"/>
            <a:endCxn id="16" idx="3"/>
          </p:cNvCxnSpPr>
          <p:nvPr/>
        </p:nvCxnSpPr>
        <p:spPr>
          <a:xfrm flipV="1">
            <a:off x="1696892" y="2456636"/>
            <a:ext cx="1868925" cy="1849551"/>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4356947" y="4188903"/>
            <a:ext cx="574159" cy="574159"/>
          </a:xfrm>
          <a:prstGeom prst="ellipse">
            <a:avLst/>
          </a:prstGeom>
          <a:noFill/>
          <a:ln w="28575">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50000"/>
                    <a:lumOff val="50000"/>
                  </a:schemeClr>
                </a:solidFill>
                <a:cs typeface="+mn-ea"/>
                <a:sym typeface="+mn-lt"/>
              </a:rPr>
              <a:t></a:t>
            </a:r>
          </a:p>
        </p:txBody>
      </p:sp>
      <p:cxnSp>
        <p:nvCxnSpPr>
          <p:cNvPr id="25" name="Straight Connector 24"/>
          <p:cNvCxnSpPr>
            <a:stCxn id="15" idx="3"/>
            <a:endCxn id="24" idx="2"/>
          </p:cNvCxnSpPr>
          <p:nvPr/>
        </p:nvCxnSpPr>
        <p:spPr>
          <a:xfrm flipV="1">
            <a:off x="1866688" y="4475983"/>
            <a:ext cx="2490259" cy="1"/>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479595" y="4992469"/>
            <a:ext cx="1858379" cy="553998"/>
          </a:xfrm>
          <a:prstGeom prst="rect">
            <a:avLst/>
          </a:prstGeom>
          <a:noFill/>
        </p:spPr>
        <p:txBody>
          <a:bodyPr wrap="square" rtlCol="0">
            <a:spAutoFit/>
          </a:bodyPr>
          <a:lstStyle/>
          <a:p>
            <a:r>
              <a:rPr lang="en-US" sz="1000" b="1">
                <a:solidFill>
                  <a:schemeClr val="tx1">
                    <a:lumMod val="50000"/>
                    <a:lumOff val="50000"/>
                  </a:schemeClr>
                </a:solidFill>
                <a:cs typeface="+mn-ea"/>
                <a:sym typeface="+mn-lt"/>
              </a:rPr>
              <a:t>MARKETING ANALYSIS</a:t>
            </a:r>
          </a:p>
          <a:p>
            <a:r>
              <a:rPr lang="en-US" sz="1000">
                <a:solidFill>
                  <a:schemeClr val="tx1">
                    <a:lumMod val="50000"/>
                    <a:lumOff val="50000"/>
                  </a:schemeClr>
                </a:solidFill>
                <a:cs typeface="+mn-ea"/>
                <a:sym typeface="+mn-lt"/>
              </a:rPr>
              <a:t>Lid est laborum dolo rumes fugats untras. </a:t>
            </a:r>
          </a:p>
        </p:txBody>
      </p:sp>
      <p:sp>
        <p:nvSpPr>
          <p:cNvPr id="27" name="TextBox 26"/>
          <p:cNvSpPr txBox="1"/>
          <p:nvPr/>
        </p:nvSpPr>
        <p:spPr>
          <a:xfrm>
            <a:off x="3852826" y="2091966"/>
            <a:ext cx="1858379" cy="553998"/>
          </a:xfrm>
          <a:prstGeom prst="rect">
            <a:avLst/>
          </a:prstGeom>
          <a:noFill/>
        </p:spPr>
        <p:txBody>
          <a:bodyPr wrap="square" rtlCol="0">
            <a:spAutoFit/>
          </a:bodyPr>
          <a:lstStyle/>
          <a:p>
            <a:r>
              <a:rPr lang="en-US" sz="1000" b="1">
                <a:solidFill>
                  <a:schemeClr val="tx1">
                    <a:lumMod val="50000"/>
                    <a:lumOff val="50000"/>
                  </a:schemeClr>
                </a:solidFill>
                <a:cs typeface="+mn-ea"/>
                <a:sym typeface="+mn-lt"/>
              </a:rPr>
              <a:t>MARKETING ANALYSIS</a:t>
            </a:r>
          </a:p>
          <a:p>
            <a:r>
              <a:rPr lang="en-US" sz="1000">
                <a:solidFill>
                  <a:schemeClr val="tx1">
                    <a:lumMod val="50000"/>
                    <a:lumOff val="50000"/>
                  </a:schemeClr>
                </a:solidFill>
                <a:cs typeface="+mn-ea"/>
                <a:sym typeface="+mn-lt"/>
              </a:rPr>
              <a:t>Lid est laborum dolo rumes fugats untras. </a:t>
            </a:r>
          </a:p>
        </p:txBody>
      </p:sp>
      <p:sp>
        <p:nvSpPr>
          <p:cNvPr id="28" name="TextBox 27"/>
          <p:cNvSpPr txBox="1"/>
          <p:nvPr/>
        </p:nvSpPr>
        <p:spPr>
          <a:xfrm>
            <a:off x="5030368" y="4198983"/>
            <a:ext cx="1858379" cy="553998"/>
          </a:xfrm>
          <a:prstGeom prst="rect">
            <a:avLst/>
          </a:prstGeom>
          <a:noFill/>
        </p:spPr>
        <p:txBody>
          <a:bodyPr wrap="square" rtlCol="0">
            <a:spAutoFit/>
          </a:bodyPr>
          <a:lstStyle/>
          <a:p>
            <a:r>
              <a:rPr lang="en-US" sz="1000" b="1">
                <a:solidFill>
                  <a:schemeClr val="tx1">
                    <a:lumMod val="50000"/>
                    <a:lumOff val="50000"/>
                  </a:schemeClr>
                </a:solidFill>
                <a:cs typeface="+mn-ea"/>
                <a:sym typeface="+mn-lt"/>
              </a:rPr>
              <a:t>MARKETING ANALYSIS</a:t>
            </a:r>
          </a:p>
          <a:p>
            <a:r>
              <a:rPr lang="en-US" sz="1000">
                <a:solidFill>
                  <a:schemeClr val="tx1">
                    <a:lumMod val="50000"/>
                    <a:lumOff val="50000"/>
                  </a:schemeClr>
                </a:solidFill>
                <a:cs typeface="+mn-ea"/>
                <a:sym typeface="+mn-lt"/>
              </a:rPr>
              <a:t>Lid est laborum dolo rumes fugats untras. </a:t>
            </a:r>
          </a:p>
        </p:txBody>
      </p:sp>
      <p:sp>
        <p:nvSpPr>
          <p:cNvPr id="29" name="Rectangle 28"/>
          <p:cNvSpPr/>
          <p:nvPr/>
        </p:nvSpPr>
        <p:spPr>
          <a:xfrm>
            <a:off x="6484713" y="2247900"/>
            <a:ext cx="543408" cy="543408"/>
          </a:xfrm>
          <a:prstGeom prst="rect">
            <a:avLst/>
          </a:prstGeom>
          <a:noFill/>
          <a:ln w="28575">
            <a:solidFill>
              <a:srgbClr val="5B4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50000"/>
                    <a:lumOff val="50000"/>
                  </a:schemeClr>
                </a:solidFill>
                <a:cs typeface="+mn-ea"/>
                <a:sym typeface="+mn-lt"/>
              </a:rPr>
              <a:t></a:t>
            </a:r>
          </a:p>
        </p:txBody>
      </p:sp>
      <p:cxnSp>
        <p:nvCxnSpPr>
          <p:cNvPr id="30" name="Straight Connector 29"/>
          <p:cNvCxnSpPr>
            <a:stCxn id="24" idx="7"/>
            <a:endCxn id="29" idx="1"/>
          </p:cNvCxnSpPr>
          <p:nvPr/>
        </p:nvCxnSpPr>
        <p:spPr>
          <a:xfrm flipV="1">
            <a:off x="4847022" y="2519604"/>
            <a:ext cx="1637691" cy="1753383"/>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158133" y="2231968"/>
            <a:ext cx="1858379" cy="553998"/>
          </a:xfrm>
          <a:prstGeom prst="rect">
            <a:avLst/>
          </a:prstGeom>
          <a:noFill/>
        </p:spPr>
        <p:txBody>
          <a:bodyPr wrap="square" rtlCol="0">
            <a:spAutoFit/>
          </a:bodyPr>
          <a:lstStyle/>
          <a:p>
            <a:r>
              <a:rPr lang="en-US" sz="1000" b="1">
                <a:solidFill>
                  <a:schemeClr val="tx1">
                    <a:lumMod val="50000"/>
                    <a:lumOff val="50000"/>
                  </a:schemeClr>
                </a:solidFill>
                <a:cs typeface="+mn-ea"/>
                <a:sym typeface="+mn-lt"/>
              </a:rPr>
              <a:t>MARKETING ANALYSIS</a:t>
            </a:r>
          </a:p>
          <a:p>
            <a:r>
              <a:rPr lang="en-US" sz="1000">
                <a:solidFill>
                  <a:schemeClr val="tx1">
                    <a:lumMod val="50000"/>
                    <a:lumOff val="50000"/>
                  </a:schemeClr>
                </a:solidFill>
                <a:cs typeface="+mn-ea"/>
                <a:sym typeface="+mn-lt"/>
              </a:rPr>
              <a:t>Lid est laborum dolo rumes fugats untras. </a:t>
            </a:r>
          </a:p>
        </p:txBody>
      </p:sp>
      <p:sp>
        <p:nvSpPr>
          <p:cNvPr id="32" name="Oval 31"/>
          <p:cNvSpPr/>
          <p:nvPr/>
        </p:nvSpPr>
        <p:spPr>
          <a:xfrm>
            <a:off x="7800244" y="3595408"/>
            <a:ext cx="574159" cy="574159"/>
          </a:xfrm>
          <a:prstGeom prst="ellipse">
            <a:avLst/>
          </a:prstGeom>
          <a:noFill/>
          <a:ln w="28575">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50000"/>
                    <a:lumOff val="50000"/>
                  </a:schemeClr>
                </a:solidFill>
                <a:cs typeface="+mn-ea"/>
                <a:sym typeface="+mn-lt"/>
              </a:rPr>
              <a:t></a:t>
            </a:r>
          </a:p>
        </p:txBody>
      </p:sp>
      <p:sp>
        <p:nvSpPr>
          <p:cNvPr id="33" name="TextBox 32"/>
          <p:cNvSpPr txBox="1"/>
          <p:nvPr/>
        </p:nvSpPr>
        <p:spPr>
          <a:xfrm>
            <a:off x="8525974" y="3598818"/>
            <a:ext cx="1858379" cy="553998"/>
          </a:xfrm>
          <a:prstGeom prst="rect">
            <a:avLst/>
          </a:prstGeom>
          <a:noFill/>
        </p:spPr>
        <p:txBody>
          <a:bodyPr wrap="square" rtlCol="0">
            <a:spAutoFit/>
          </a:bodyPr>
          <a:lstStyle/>
          <a:p>
            <a:r>
              <a:rPr lang="en-US" sz="1000" b="1">
                <a:solidFill>
                  <a:schemeClr val="tx1">
                    <a:lumMod val="50000"/>
                    <a:lumOff val="50000"/>
                  </a:schemeClr>
                </a:solidFill>
                <a:cs typeface="+mn-ea"/>
                <a:sym typeface="+mn-lt"/>
              </a:rPr>
              <a:t>MARKETING ANALYSIS</a:t>
            </a:r>
          </a:p>
          <a:p>
            <a:r>
              <a:rPr lang="en-US" sz="1000">
                <a:solidFill>
                  <a:schemeClr val="tx1">
                    <a:lumMod val="50000"/>
                    <a:lumOff val="50000"/>
                  </a:schemeClr>
                </a:solidFill>
                <a:cs typeface="+mn-ea"/>
                <a:sym typeface="+mn-lt"/>
              </a:rPr>
              <a:t>Lid est laborum dolo rumes fugats untras. </a:t>
            </a:r>
          </a:p>
        </p:txBody>
      </p:sp>
      <p:cxnSp>
        <p:nvCxnSpPr>
          <p:cNvPr id="34" name="Straight Connector 33"/>
          <p:cNvCxnSpPr>
            <a:stCxn id="29" idx="2"/>
            <a:endCxn id="32" idx="1"/>
          </p:cNvCxnSpPr>
          <p:nvPr/>
        </p:nvCxnSpPr>
        <p:spPr>
          <a:xfrm>
            <a:off x="6756417" y="2791308"/>
            <a:ext cx="1127911" cy="88818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35" name="Flowchart: Manual Input 34"/>
          <p:cNvSpPr/>
          <p:nvPr/>
        </p:nvSpPr>
        <p:spPr>
          <a:xfrm>
            <a:off x="8113332" y="5043930"/>
            <a:ext cx="543408" cy="543408"/>
          </a:xfrm>
          <a:prstGeom prst="flowChartManualInput">
            <a:avLst/>
          </a:prstGeom>
          <a:noFill/>
          <a:ln w="28575">
            <a:solidFill>
              <a:srgbClr val="7F8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50000"/>
                    <a:lumOff val="50000"/>
                  </a:schemeClr>
                </a:solidFill>
                <a:cs typeface="+mn-ea"/>
                <a:sym typeface="+mn-lt"/>
              </a:rPr>
              <a:t></a:t>
            </a:r>
          </a:p>
        </p:txBody>
      </p:sp>
      <p:sp>
        <p:nvSpPr>
          <p:cNvPr id="36" name="TextBox 35"/>
          <p:cNvSpPr txBox="1"/>
          <p:nvPr/>
        </p:nvSpPr>
        <p:spPr>
          <a:xfrm>
            <a:off x="8798989" y="5033340"/>
            <a:ext cx="1858379" cy="553998"/>
          </a:xfrm>
          <a:prstGeom prst="rect">
            <a:avLst/>
          </a:prstGeom>
          <a:noFill/>
        </p:spPr>
        <p:txBody>
          <a:bodyPr wrap="square" rtlCol="0">
            <a:spAutoFit/>
          </a:bodyPr>
          <a:lstStyle/>
          <a:p>
            <a:r>
              <a:rPr lang="en-US" sz="1000" b="1">
                <a:solidFill>
                  <a:schemeClr val="tx1">
                    <a:lumMod val="50000"/>
                    <a:lumOff val="50000"/>
                  </a:schemeClr>
                </a:solidFill>
                <a:cs typeface="+mn-ea"/>
                <a:sym typeface="+mn-lt"/>
              </a:rPr>
              <a:t>MARKETING ANALYSIS</a:t>
            </a:r>
          </a:p>
          <a:p>
            <a:r>
              <a:rPr lang="en-US" sz="1000">
                <a:solidFill>
                  <a:schemeClr val="tx1">
                    <a:lumMod val="50000"/>
                    <a:lumOff val="50000"/>
                  </a:schemeClr>
                </a:solidFill>
                <a:cs typeface="+mn-ea"/>
                <a:sym typeface="+mn-lt"/>
              </a:rPr>
              <a:t>Lid est laborum dolo rumes fugats untras. </a:t>
            </a:r>
          </a:p>
        </p:txBody>
      </p:sp>
      <p:cxnSp>
        <p:nvCxnSpPr>
          <p:cNvPr id="37" name="Straight Connector 36"/>
          <p:cNvCxnSpPr>
            <a:stCxn id="32" idx="4"/>
            <a:endCxn id="35" idx="0"/>
          </p:cNvCxnSpPr>
          <p:nvPr/>
        </p:nvCxnSpPr>
        <p:spPr>
          <a:xfrm>
            <a:off x="8087324" y="4169567"/>
            <a:ext cx="297712" cy="9287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2656425"/>
      </p:ext>
    </p:extLst>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346944" y="242373"/>
            <a:ext cx="3498113" cy="1021355"/>
            <a:chOff x="4346944" y="221107"/>
            <a:chExt cx="3498113" cy="1021355"/>
          </a:xfrm>
        </p:grpSpPr>
        <p:sp>
          <p:nvSpPr>
            <p:cNvPr id="2" name="TextBox 1"/>
            <p:cNvSpPr txBox="1"/>
            <p:nvPr/>
          </p:nvSpPr>
          <p:spPr>
            <a:xfrm>
              <a:off x="4387849" y="221107"/>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17</a:t>
            </a:r>
            <a:endParaRPr lang="en-US" sz="1000">
              <a:solidFill>
                <a:schemeClr val="tx1">
                  <a:lumMod val="50000"/>
                  <a:lumOff val="50000"/>
                </a:schemeClr>
              </a:solidFill>
              <a:cs typeface="+mn-ea"/>
              <a:sym typeface="+mn-lt"/>
            </a:endParaRPr>
          </a:p>
        </p:txBody>
      </p:sp>
      <p:sp>
        <p:nvSpPr>
          <p:cNvPr id="27" name="Freeform 6"/>
          <p:cNvSpPr>
            <a:spLocks/>
          </p:cNvSpPr>
          <p:nvPr/>
        </p:nvSpPr>
        <p:spPr bwMode="auto">
          <a:xfrm flipH="1">
            <a:off x="5731325" y="5636018"/>
            <a:ext cx="707658" cy="15224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F6AC19"/>
          </a:solidFill>
          <a:ln>
            <a:noFill/>
          </a:ln>
        </p:spPr>
        <p:txBody>
          <a:bodyPr vert="horz" wrap="square" lIns="91440" tIns="45720" rIns="91440" bIns="45720" numCol="1" anchor="t" anchorCtr="0" compatLnSpc="1">
            <a:prstTxWarp prst="textNoShape">
              <a:avLst/>
            </a:prstTxWarp>
          </a:bodyPr>
          <a:lstStyle/>
          <a:p>
            <a:endParaRPr lang="id-ID" sz="1351">
              <a:cs typeface="+mn-ea"/>
              <a:sym typeface="+mn-lt"/>
            </a:endParaRPr>
          </a:p>
        </p:txBody>
      </p:sp>
      <p:sp>
        <p:nvSpPr>
          <p:cNvPr id="28" name="Freeform 27"/>
          <p:cNvSpPr/>
          <p:nvPr/>
        </p:nvSpPr>
        <p:spPr>
          <a:xfrm flipH="1">
            <a:off x="5545845" y="5289849"/>
            <a:ext cx="1078618" cy="314437"/>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9" name="Freeform 28"/>
          <p:cNvSpPr/>
          <p:nvPr/>
        </p:nvSpPr>
        <p:spPr>
          <a:xfrm flipH="1">
            <a:off x="5844576" y="5819994"/>
            <a:ext cx="481157" cy="102714"/>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30" name="Freeform 5"/>
          <p:cNvSpPr>
            <a:spLocks/>
          </p:cNvSpPr>
          <p:nvPr/>
        </p:nvSpPr>
        <p:spPr bwMode="auto">
          <a:xfrm>
            <a:off x="5998597" y="4682299"/>
            <a:ext cx="140761" cy="416000"/>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1" name="Freeform 6"/>
          <p:cNvSpPr>
            <a:spLocks/>
          </p:cNvSpPr>
          <p:nvPr/>
        </p:nvSpPr>
        <p:spPr bwMode="auto">
          <a:xfrm>
            <a:off x="6038815" y="4608148"/>
            <a:ext cx="110598" cy="12819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2" name="Freeform 7"/>
          <p:cNvSpPr>
            <a:spLocks/>
          </p:cNvSpPr>
          <p:nvPr/>
        </p:nvSpPr>
        <p:spPr bwMode="auto">
          <a:xfrm>
            <a:off x="6026247" y="4654650"/>
            <a:ext cx="120652" cy="116882"/>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3" name="Freeform 8"/>
          <p:cNvSpPr>
            <a:spLocks/>
          </p:cNvSpPr>
          <p:nvPr/>
        </p:nvSpPr>
        <p:spPr bwMode="auto">
          <a:xfrm>
            <a:off x="6017450" y="5083217"/>
            <a:ext cx="36447" cy="60326"/>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4" name="Freeform 9"/>
          <p:cNvSpPr>
            <a:spLocks/>
          </p:cNvSpPr>
          <p:nvPr/>
        </p:nvSpPr>
        <p:spPr bwMode="auto">
          <a:xfrm>
            <a:off x="6144385" y="4681042"/>
            <a:ext cx="139505" cy="416000"/>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5" name="Freeform 10"/>
          <p:cNvSpPr>
            <a:spLocks/>
          </p:cNvSpPr>
          <p:nvPr/>
        </p:nvSpPr>
        <p:spPr bwMode="auto">
          <a:xfrm>
            <a:off x="6183346" y="4604378"/>
            <a:ext cx="110598" cy="12819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6" name="Freeform 11"/>
          <p:cNvSpPr>
            <a:spLocks/>
          </p:cNvSpPr>
          <p:nvPr/>
        </p:nvSpPr>
        <p:spPr bwMode="auto">
          <a:xfrm>
            <a:off x="6172035" y="4653393"/>
            <a:ext cx="120652" cy="115625"/>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7" name="Freeform 12"/>
          <p:cNvSpPr>
            <a:spLocks/>
          </p:cNvSpPr>
          <p:nvPr/>
        </p:nvSpPr>
        <p:spPr bwMode="auto">
          <a:xfrm>
            <a:off x="6163238" y="5079447"/>
            <a:ext cx="36447" cy="60326"/>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8" name="Freeform 13"/>
          <p:cNvSpPr>
            <a:spLocks/>
          </p:cNvSpPr>
          <p:nvPr/>
        </p:nvSpPr>
        <p:spPr bwMode="auto">
          <a:xfrm>
            <a:off x="6271322" y="4683556"/>
            <a:ext cx="32677" cy="211142"/>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nvGrpSpPr>
          <p:cNvPr id="39" name="Group 38"/>
          <p:cNvGrpSpPr/>
          <p:nvPr/>
        </p:nvGrpSpPr>
        <p:grpSpPr>
          <a:xfrm>
            <a:off x="5293536" y="4618202"/>
            <a:ext cx="647250" cy="491407"/>
            <a:chOff x="7170738" y="4168775"/>
            <a:chExt cx="817563" cy="620713"/>
          </a:xfrm>
          <a:solidFill>
            <a:srgbClr val="5B4470"/>
          </a:solidFill>
        </p:grpSpPr>
        <p:sp>
          <p:nvSpPr>
            <p:cNvPr id="40"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1"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2"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3"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4"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5"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46" name="Freeform 20"/>
          <p:cNvSpPr>
            <a:spLocks noEditPoints="1"/>
          </p:cNvSpPr>
          <p:nvPr/>
        </p:nvSpPr>
        <p:spPr bwMode="auto">
          <a:xfrm>
            <a:off x="4766938" y="2908961"/>
            <a:ext cx="378296" cy="398404"/>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7" name="Oval 21"/>
          <p:cNvSpPr>
            <a:spLocks noChangeArrowheads="1"/>
          </p:cNvSpPr>
          <p:nvPr/>
        </p:nvSpPr>
        <p:spPr bwMode="auto">
          <a:xfrm>
            <a:off x="7181242" y="2815959"/>
            <a:ext cx="111855" cy="111855"/>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8" name="Freeform 22"/>
          <p:cNvSpPr>
            <a:spLocks/>
          </p:cNvSpPr>
          <p:nvPr/>
        </p:nvSpPr>
        <p:spPr bwMode="auto">
          <a:xfrm>
            <a:off x="7221459" y="2898907"/>
            <a:ext cx="175951" cy="366984"/>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9" name="Freeform 23"/>
          <p:cNvSpPr>
            <a:spLocks/>
          </p:cNvSpPr>
          <p:nvPr/>
        </p:nvSpPr>
        <p:spPr bwMode="auto">
          <a:xfrm>
            <a:off x="7066873" y="2898907"/>
            <a:ext cx="188519" cy="361957"/>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0" name="Freeform 24"/>
          <p:cNvSpPr>
            <a:spLocks/>
          </p:cNvSpPr>
          <p:nvPr/>
        </p:nvSpPr>
        <p:spPr bwMode="auto">
          <a:xfrm>
            <a:off x="7231514" y="2775741"/>
            <a:ext cx="20109" cy="62840"/>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1" name="Freeform 25"/>
          <p:cNvSpPr>
            <a:spLocks noEditPoints="1"/>
          </p:cNvSpPr>
          <p:nvPr/>
        </p:nvSpPr>
        <p:spPr bwMode="auto">
          <a:xfrm>
            <a:off x="6331648" y="2505531"/>
            <a:ext cx="178465" cy="482609"/>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2" name="Freeform 26"/>
          <p:cNvSpPr>
            <a:spLocks noEditPoints="1"/>
          </p:cNvSpPr>
          <p:nvPr/>
        </p:nvSpPr>
        <p:spPr bwMode="auto">
          <a:xfrm>
            <a:off x="6178319" y="2657602"/>
            <a:ext cx="483867" cy="17720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3" name="Freeform 27"/>
          <p:cNvSpPr>
            <a:spLocks noEditPoints="1"/>
          </p:cNvSpPr>
          <p:nvPr/>
        </p:nvSpPr>
        <p:spPr bwMode="auto">
          <a:xfrm>
            <a:off x="6214766" y="2548262"/>
            <a:ext cx="410972" cy="394634"/>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4" name="Freeform 28"/>
          <p:cNvSpPr>
            <a:spLocks noEditPoints="1"/>
          </p:cNvSpPr>
          <p:nvPr/>
        </p:nvSpPr>
        <p:spPr bwMode="auto">
          <a:xfrm>
            <a:off x="6214766" y="2548262"/>
            <a:ext cx="410972" cy="394634"/>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5" name="Oval 29"/>
          <p:cNvSpPr>
            <a:spLocks noChangeArrowheads="1"/>
          </p:cNvSpPr>
          <p:nvPr/>
        </p:nvSpPr>
        <p:spPr bwMode="auto">
          <a:xfrm>
            <a:off x="6384434" y="2709131"/>
            <a:ext cx="74151" cy="74151"/>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6" name="Freeform 30"/>
          <p:cNvSpPr>
            <a:spLocks noEditPoints="1"/>
          </p:cNvSpPr>
          <p:nvPr/>
        </p:nvSpPr>
        <p:spPr bwMode="auto">
          <a:xfrm>
            <a:off x="6953761" y="2368540"/>
            <a:ext cx="203601" cy="385836"/>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7" name="Rectangle 31"/>
          <p:cNvSpPr>
            <a:spLocks noChangeArrowheads="1"/>
          </p:cNvSpPr>
          <p:nvPr/>
        </p:nvSpPr>
        <p:spPr bwMode="auto">
          <a:xfrm>
            <a:off x="6851961" y="2367283"/>
            <a:ext cx="51529" cy="37578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8" name="Freeform 32"/>
          <p:cNvSpPr>
            <a:spLocks noEditPoints="1"/>
          </p:cNvSpPr>
          <p:nvPr/>
        </p:nvSpPr>
        <p:spPr bwMode="auto">
          <a:xfrm>
            <a:off x="5182938" y="4260016"/>
            <a:ext cx="444905" cy="325510"/>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nvGrpSpPr>
          <p:cNvPr id="59" name="Group 58"/>
          <p:cNvGrpSpPr/>
          <p:nvPr/>
        </p:nvGrpSpPr>
        <p:grpSpPr>
          <a:xfrm>
            <a:off x="6433448" y="4585526"/>
            <a:ext cx="402175" cy="517799"/>
            <a:chOff x="8610600" y="4127500"/>
            <a:chExt cx="508001" cy="654050"/>
          </a:xfrm>
          <a:solidFill>
            <a:srgbClr val="7F8C8D"/>
          </a:solidFill>
        </p:grpSpPr>
        <p:sp>
          <p:nvSpPr>
            <p:cNvPr id="60"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1"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2"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3"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4"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5"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6"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7"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68" name="Freeform 41"/>
          <p:cNvSpPr>
            <a:spLocks noEditPoints="1"/>
          </p:cNvSpPr>
          <p:nvPr/>
        </p:nvSpPr>
        <p:spPr bwMode="auto">
          <a:xfrm>
            <a:off x="6766499" y="4062699"/>
            <a:ext cx="339335" cy="309172"/>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9" name="Freeform 42"/>
          <p:cNvSpPr>
            <a:spLocks/>
          </p:cNvSpPr>
          <p:nvPr/>
        </p:nvSpPr>
        <p:spPr bwMode="auto">
          <a:xfrm>
            <a:off x="6854475" y="4347992"/>
            <a:ext cx="72894" cy="15710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0" name="Freeform 43"/>
          <p:cNvSpPr>
            <a:spLocks/>
          </p:cNvSpPr>
          <p:nvPr/>
        </p:nvSpPr>
        <p:spPr bwMode="auto">
          <a:xfrm>
            <a:off x="6824312" y="4395750"/>
            <a:ext cx="103057" cy="212399"/>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1" name="Freeform 44"/>
          <p:cNvSpPr>
            <a:spLocks/>
          </p:cNvSpPr>
          <p:nvPr/>
        </p:nvSpPr>
        <p:spPr bwMode="auto">
          <a:xfrm>
            <a:off x="5882972" y="2016637"/>
            <a:ext cx="414742" cy="379552"/>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E74C3C"/>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2" name="Freeform 45"/>
          <p:cNvSpPr>
            <a:spLocks noEditPoints="1"/>
          </p:cNvSpPr>
          <p:nvPr/>
        </p:nvSpPr>
        <p:spPr bwMode="auto">
          <a:xfrm>
            <a:off x="5759806" y="4123025"/>
            <a:ext cx="505232" cy="418513"/>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3" name="Freeform 46"/>
          <p:cNvSpPr>
            <a:spLocks noEditPoints="1"/>
          </p:cNvSpPr>
          <p:nvPr/>
        </p:nvSpPr>
        <p:spPr bwMode="auto">
          <a:xfrm>
            <a:off x="6653388" y="3289771"/>
            <a:ext cx="648506" cy="756591"/>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3D9FAC"/>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4" name="Freeform 47"/>
          <p:cNvSpPr>
            <a:spLocks noEditPoints="1"/>
          </p:cNvSpPr>
          <p:nvPr/>
        </p:nvSpPr>
        <p:spPr bwMode="auto">
          <a:xfrm>
            <a:off x="7144794" y="3510967"/>
            <a:ext cx="280266" cy="550476"/>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5B4470"/>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5" name="Freeform 48"/>
          <p:cNvSpPr>
            <a:spLocks noEditPoints="1"/>
          </p:cNvSpPr>
          <p:nvPr/>
        </p:nvSpPr>
        <p:spPr bwMode="auto">
          <a:xfrm>
            <a:off x="6167008" y="3581347"/>
            <a:ext cx="458731" cy="458731"/>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6" name="Freeform 49"/>
          <p:cNvSpPr>
            <a:spLocks/>
          </p:cNvSpPr>
          <p:nvPr/>
        </p:nvSpPr>
        <p:spPr bwMode="auto">
          <a:xfrm>
            <a:off x="6251213" y="3727135"/>
            <a:ext cx="228737" cy="120652"/>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nvGrpSpPr>
          <p:cNvPr id="77" name="Group 76"/>
          <p:cNvGrpSpPr/>
          <p:nvPr/>
        </p:nvGrpSpPr>
        <p:grpSpPr>
          <a:xfrm>
            <a:off x="6350500" y="4172041"/>
            <a:ext cx="359443" cy="341848"/>
            <a:chOff x="8505825" y="3605213"/>
            <a:chExt cx="454025" cy="431800"/>
          </a:xfrm>
        </p:grpSpPr>
        <p:sp>
          <p:nvSpPr>
            <p:cNvPr id="78"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9"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80" name="Freeform 52"/>
          <p:cNvSpPr>
            <a:spLocks/>
          </p:cNvSpPr>
          <p:nvPr/>
        </p:nvSpPr>
        <p:spPr bwMode="auto">
          <a:xfrm>
            <a:off x="5242007" y="2137289"/>
            <a:ext cx="537908" cy="437365"/>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1" name="Freeform 53"/>
          <p:cNvSpPr>
            <a:spLocks/>
          </p:cNvSpPr>
          <p:nvPr/>
        </p:nvSpPr>
        <p:spPr bwMode="auto">
          <a:xfrm>
            <a:off x="5650465" y="2113411"/>
            <a:ext cx="148302" cy="20360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2" name="Freeform 54"/>
          <p:cNvSpPr>
            <a:spLocks/>
          </p:cNvSpPr>
          <p:nvPr/>
        </p:nvSpPr>
        <p:spPr bwMode="auto">
          <a:xfrm>
            <a:off x="5312387" y="2252914"/>
            <a:ext cx="407202" cy="266441"/>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3" name="Freeform 55"/>
          <p:cNvSpPr>
            <a:spLocks noEditPoints="1"/>
          </p:cNvSpPr>
          <p:nvPr/>
        </p:nvSpPr>
        <p:spPr bwMode="auto">
          <a:xfrm>
            <a:off x="4980593" y="2486678"/>
            <a:ext cx="235021" cy="412229"/>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4" name="Freeform 56"/>
          <p:cNvSpPr>
            <a:spLocks noEditPoints="1"/>
          </p:cNvSpPr>
          <p:nvPr/>
        </p:nvSpPr>
        <p:spPr bwMode="auto">
          <a:xfrm>
            <a:off x="4766938" y="3350097"/>
            <a:ext cx="439878" cy="478839"/>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5" name="Freeform 57"/>
          <p:cNvSpPr>
            <a:spLocks noEditPoints="1"/>
          </p:cNvSpPr>
          <p:nvPr/>
        </p:nvSpPr>
        <p:spPr bwMode="auto">
          <a:xfrm>
            <a:off x="6389461" y="2112153"/>
            <a:ext cx="418513" cy="410972"/>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7F8C8D"/>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6" name="Freeform 58"/>
          <p:cNvSpPr>
            <a:spLocks noEditPoints="1"/>
          </p:cNvSpPr>
          <p:nvPr/>
        </p:nvSpPr>
        <p:spPr bwMode="auto">
          <a:xfrm>
            <a:off x="4911068" y="3826639"/>
            <a:ext cx="407202" cy="412229"/>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7" name="Rectangle 59"/>
          <p:cNvSpPr>
            <a:spLocks noChangeArrowheads="1"/>
          </p:cNvSpPr>
          <p:nvPr/>
        </p:nvSpPr>
        <p:spPr bwMode="auto">
          <a:xfrm>
            <a:off x="6491261" y="3435559"/>
            <a:ext cx="496434" cy="2513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8" name="Rectangle 60"/>
          <p:cNvSpPr>
            <a:spLocks noChangeArrowheads="1"/>
          </p:cNvSpPr>
          <p:nvPr/>
        </p:nvSpPr>
        <p:spPr bwMode="auto">
          <a:xfrm>
            <a:off x="6511370" y="3385287"/>
            <a:ext cx="456217" cy="2513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9" name="Rectangle 61"/>
          <p:cNvSpPr>
            <a:spLocks noChangeArrowheads="1"/>
          </p:cNvSpPr>
          <p:nvPr/>
        </p:nvSpPr>
        <p:spPr bwMode="auto">
          <a:xfrm>
            <a:off x="6691092" y="3333758"/>
            <a:ext cx="96774" cy="2513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0" name="Rectangle 62"/>
          <p:cNvSpPr>
            <a:spLocks noChangeArrowheads="1"/>
          </p:cNvSpPr>
          <p:nvPr/>
        </p:nvSpPr>
        <p:spPr bwMode="auto">
          <a:xfrm>
            <a:off x="6708687" y="3149010"/>
            <a:ext cx="61583" cy="201087"/>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1" name="Rectangle 63"/>
          <p:cNvSpPr>
            <a:spLocks noChangeArrowheads="1"/>
          </p:cNvSpPr>
          <p:nvPr/>
        </p:nvSpPr>
        <p:spPr bwMode="auto">
          <a:xfrm>
            <a:off x="6691092" y="3138955"/>
            <a:ext cx="96774" cy="2513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2" name="Rectangle 64"/>
          <p:cNvSpPr>
            <a:spLocks noChangeArrowheads="1"/>
          </p:cNvSpPr>
          <p:nvPr/>
        </p:nvSpPr>
        <p:spPr bwMode="auto">
          <a:xfrm>
            <a:off x="6838136" y="3333758"/>
            <a:ext cx="94260" cy="2513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3" name="Rectangle 65"/>
          <p:cNvSpPr>
            <a:spLocks noChangeArrowheads="1"/>
          </p:cNvSpPr>
          <p:nvPr/>
        </p:nvSpPr>
        <p:spPr bwMode="auto">
          <a:xfrm>
            <a:off x="6854475" y="3149010"/>
            <a:ext cx="60326" cy="201087"/>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4" name="Rectangle 66"/>
          <p:cNvSpPr>
            <a:spLocks noChangeArrowheads="1"/>
          </p:cNvSpPr>
          <p:nvPr/>
        </p:nvSpPr>
        <p:spPr bwMode="auto">
          <a:xfrm>
            <a:off x="6838136" y="3138955"/>
            <a:ext cx="94260" cy="2513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5" name="Rectangle 67"/>
          <p:cNvSpPr>
            <a:spLocks noChangeArrowheads="1"/>
          </p:cNvSpPr>
          <p:nvPr/>
        </p:nvSpPr>
        <p:spPr bwMode="auto">
          <a:xfrm>
            <a:off x="6546560" y="3333758"/>
            <a:ext cx="96774" cy="2513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6" name="Rectangle 68"/>
          <p:cNvSpPr>
            <a:spLocks noChangeArrowheads="1"/>
          </p:cNvSpPr>
          <p:nvPr/>
        </p:nvSpPr>
        <p:spPr bwMode="auto">
          <a:xfrm>
            <a:off x="6562899" y="3149010"/>
            <a:ext cx="62840" cy="201087"/>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7" name="Rectangle 69"/>
          <p:cNvSpPr>
            <a:spLocks noChangeArrowheads="1"/>
          </p:cNvSpPr>
          <p:nvPr/>
        </p:nvSpPr>
        <p:spPr bwMode="auto">
          <a:xfrm>
            <a:off x="6546560" y="3138955"/>
            <a:ext cx="96774" cy="2513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8" name="Rectangle 70"/>
          <p:cNvSpPr>
            <a:spLocks noChangeArrowheads="1"/>
          </p:cNvSpPr>
          <p:nvPr/>
        </p:nvSpPr>
        <p:spPr bwMode="auto">
          <a:xfrm>
            <a:off x="6511370" y="3083656"/>
            <a:ext cx="456217" cy="2513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9" name="Freeform 71"/>
          <p:cNvSpPr>
            <a:spLocks/>
          </p:cNvSpPr>
          <p:nvPr/>
        </p:nvSpPr>
        <p:spPr bwMode="auto">
          <a:xfrm>
            <a:off x="6511370" y="2937868"/>
            <a:ext cx="456217" cy="145788"/>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0" name="Freeform 72"/>
          <p:cNvSpPr>
            <a:spLocks noEditPoints="1"/>
          </p:cNvSpPr>
          <p:nvPr/>
        </p:nvSpPr>
        <p:spPr bwMode="auto">
          <a:xfrm>
            <a:off x="5257088" y="3069831"/>
            <a:ext cx="633425" cy="413486"/>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3D9FAC"/>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1" name="Freeform 73"/>
          <p:cNvSpPr>
            <a:spLocks noEditPoints="1"/>
          </p:cNvSpPr>
          <p:nvPr/>
        </p:nvSpPr>
        <p:spPr bwMode="auto">
          <a:xfrm>
            <a:off x="6654644" y="3523534"/>
            <a:ext cx="148302" cy="258900"/>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2" name="Freeform 74"/>
          <p:cNvSpPr>
            <a:spLocks noEditPoints="1"/>
          </p:cNvSpPr>
          <p:nvPr/>
        </p:nvSpPr>
        <p:spPr bwMode="auto">
          <a:xfrm>
            <a:off x="5360145" y="2636237"/>
            <a:ext cx="297861" cy="36447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D7562E"/>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3" name="Freeform 75"/>
          <p:cNvSpPr>
            <a:spLocks noEditPoints="1"/>
          </p:cNvSpPr>
          <p:nvPr/>
        </p:nvSpPr>
        <p:spPr bwMode="auto">
          <a:xfrm>
            <a:off x="5933244" y="3019559"/>
            <a:ext cx="451190" cy="452446"/>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F6AC19"/>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4" name="Freeform 76"/>
          <p:cNvSpPr>
            <a:spLocks noEditPoints="1"/>
          </p:cNvSpPr>
          <p:nvPr/>
        </p:nvSpPr>
        <p:spPr bwMode="auto">
          <a:xfrm>
            <a:off x="5483311" y="3602712"/>
            <a:ext cx="509002" cy="385836"/>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3D9FAC"/>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5" name="Freeform 77"/>
          <p:cNvSpPr>
            <a:spLocks/>
          </p:cNvSpPr>
          <p:nvPr/>
        </p:nvSpPr>
        <p:spPr bwMode="auto">
          <a:xfrm>
            <a:off x="5705764" y="3037154"/>
            <a:ext cx="169668" cy="126937"/>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6" name="Freeform 78"/>
          <p:cNvSpPr>
            <a:spLocks/>
          </p:cNvSpPr>
          <p:nvPr/>
        </p:nvSpPr>
        <p:spPr bwMode="auto">
          <a:xfrm>
            <a:off x="5781172" y="3004478"/>
            <a:ext cx="46502" cy="57813"/>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7" name="Freeform 79"/>
          <p:cNvSpPr>
            <a:spLocks noEditPoints="1"/>
          </p:cNvSpPr>
          <p:nvPr/>
        </p:nvSpPr>
        <p:spPr bwMode="auto">
          <a:xfrm>
            <a:off x="5517245" y="4062699"/>
            <a:ext cx="178465" cy="247589"/>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8" name="Freeform 80"/>
          <p:cNvSpPr>
            <a:spLocks noEditPoints="1"/>
          </p:cNvSpPr>
          <p:nvPr/>
        </p:nvSpPr>
        <p:spPr bwMode="auto">
          <a:xfrm>
            <a:off x="6888408" y="2793336"/>
            <a:ext cx="223710" cy="245075"/>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9" name="Freeform 81"/>
          <p:cNvSpPr>
            <a:spLocks noEditPoints="1"/>
          </p:cNvSpPr>
          <p:nvPr/>
        </p:nvSpPr>
        <p:spPr bwMode="auto">
          <a:xfrm>
            <a:off x="5769860" y="2464056"/>
            <a:ext cx="338078" cy="486380"/>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7F8C8D"/>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0" name="Freeform 82"/>
          <p:cNvSpPr>
            <a:spLocks noEditPoints="1"/>
          </p:cNvSpPr>
          <p:nvPr/>
        </p:nvSpPr>
        <p:spPr bwMode="auto">
          <a:xfrm>
            <a:off x="5649208" y="2394933"/>
            <a:ext cx="194804" cy="172181"/>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1" name="Freeform 83"/>
          <p:cNvSpPr>
            <a:spLocks/>
          </p:cNvSpPr>
          <p:nvPr/>
        </p:nvSpPr>
        <p:spPr bwMode="auto">
          <a:xfrm>
            <a:off x="5593909" y="2497990"/>
            <a:ext cx="85462" cy="5404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2" name="Freeform 84"/>
          <p:cNvSpPr>
            <a:spLocks/>
          </p:cNvSpPr>
          <p:nvPr/>
        </p:nvSpPr>
        <p:spPr bwMode="auto">
          <a:xfrm>
            <a:off x="5539867" y="2505531"/>
            <a:ext cx="115625" cy="70381"/>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3" name="Freeform 85"/>
          <p:cNvSpPr>
            <a:spLocks noEditPoints="1"/>
          </p:cNvSpPr>
          <p:nvPr/>
        </p:nvSpPr>
        <p:spPr bwMode="auto">
          <a:xfrm>
            <a:off x="5473257" y="3422991"/>
            <a:ext cx="353160" cy="125679"/>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4" name="Freeform 86"/>
          <p:cNvSpPr>
            <a:spLocks/>
          </p:cNvSpPr>
          <p:nvPr/>
        </p:nvSpPr>
        <p:spPr bwMode="auto">
          <a:xfrm>
            <a:off x="6936166" y="3747244"/>
            <a:ext cx="194804" cy="25010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5" name="Freeform 87"/>
          <p:cNvSpPr>
            <a:spLocks/>
          </p:cNvSpPr>
          <p:nvPr/>
        </p:nvSpPr>
        <p:spPr bwMode="auto">
          <a:xfrm>
            <a:off x="7046764" y="3738446"/>
            <a:ext cx="94260" cy="65353"/>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6" name="Freeform 88"/>
          <p:cNvSpPr>
            <a:spLocks/>
          </p:cNvSpPr>
          <p:nvPr/>
        </p:nvSpPr>
        <p:spPr bwMode="auto">
          <a:xfrm>
            <a:off x="6973870" y="3789975"/>
            <a:ext cx="129450" cy="179722"/>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7" name="Freeform 89"/>
          <p:cNvSpPr>
            <a:spLocks noEditPoints="1"/>
          </p:cNvSpPr>
          <p:nvPr/>
        </p:nvSpPr>
        <p:spPr bwMode="auto">
          <a:xfrm>
            <a:off x="6672239" y="2766944"/>
            <a:ext cx="175951" cy="128193"/>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8" name="Freeform 90"/>
          <p:cNvSpPr>
            <a:spLocks/>
          </p:cNvSpPr>
          <p:nvPr/>
        </p:nvSpPr>
        <p:spPr bwMode="auto">
          <a:xfrm>
            <a:off x="5205560" y="3606483"/>
            <a:ext cx="163383" cy="211142"/>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9" name="Freeform 91"/>
          <p:cNvSpPr>
            <a:spLocks/>
          </p:cNvSpPr>
          <p:nvPr/>
        </p:nvSpPr>
        <p:spPr bwMode="auto">
          <a:xfrm>
            <a:off x="5195506" y="3598942"/>
            <a:ext cx="80435" cy="55299"/>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0" name="Freeform 92"/>
          <p:cNvSpPr>
            <a:spLocks/>
          </p:cNvSpPr>
          <p:nvPr/>
        </p:nvSpPr>
        <p:spPr bwMode="auto">
          <a:xfrm>
            <a:off x="5228182" y="3644187"/>
            <a:ext cx="110598" cy="152073"/>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1" name="Freeform 93"/>
          <p:cNvSpPr>
            <a:spLocks noEditPoints="1"/>
          </p:cNvSpPr>
          <p:nvPr/>
        </p:nvSpPr>
        <p:spPr bwMode="auto">
          <a:xfrm>
            <a:off x="6282633" y="4913550"/>
            <a:ext cx="173438" cy="189776"/>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2" name="Freeform 94"/>
          <p:cNvSpPr>
            <a:spLocks/>
          </p:cNvSpPr>
          <p:nvPr/>
        </p:nvSpPr>
        <p:spPr bwMode="auto">
          <a:xfrm>
            <a:off x="6072748" y="3663038"/>
            <a:ext cx="50272" cy="47758"/>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3" name="Freeform 95"/>
          <p:cNvSpPr>
            <a:spLocks/>
          </p:cNvSpPr>
          <p:nvPr/>
        </p:nvSpPr>
        <p:spPr bwMode="auto">
          <a:xfrm>
            <a:off x="6061437" y="3518507"/>
            <a:ext cx="46502" cy="155843"/>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4" name="Freeform 96"/>
          <p:cNvSpPr>
            <a:spLocks/>
          </p:cNvSpPr>
          <p:nvPr/>
        </p:nvSpPr>
        <p:spPr bwMode="auto">
          <a:xfrm>
            <a:off x="6094114" y="3543643"/>
            <a:ext cx="100544" cy="134477"/>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5" name="Freeform 97"/>
          <p:cNvSpPr>
            <a:spLocks/>
          </p:cNvSpPr>
          <p:nvPr/>
        </p:nvSpPr>
        <p:spPr bwMode="auto">
          <a:xfrm>
            <a:off x="6085316" y="3699486"/>
            <a:ext cx="12568" cy="2513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6" name="Freeform 98"/>
          <p:cNvSpPr>
            <a:spLocks noEditPoints="1"/>
          </p:cNvSpPr>
          <p:nvPr/>
        </p:nvSpPr>
        <p:spPr bwMode="auto">
          <a:xfrm>
            <a:off x="6045099" y="2426352"/>
            <a:ext cx="174695" cy="187263"/>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7" name="TextBox 126"/>
          <p:cNvSpPr txBox="1"/>
          <p:nvPr/>
        </p:nvSpPr>
        <p:spPr>
          <a:xfrm>
            <a:off x="1585083" y="2030138"/>
            <a:ext cx="3249724" cy="861774"/>
          </a:xfrm>
          <a:prstGeom prst="rect">
            <a:avLst/>
          </a:prstGeom>
          <a:noFill/>
        </p:spPr>
        <p:txBody>
          <a:bodyPr wrap="square" rtlCol="0">
            <a:spAutoFit/>
          </a:bodyPr>
          <a:lstStyle/>
          <a:p>
            <a:r>
              <a:rPr lang="en-US" sz="1400">
                <a:solidFill>
                  <a:schemeClr val="tx1">
                    <a:lumMod val="50000"/>
                    <a:lumOff val="50000"/>
                  </a:schemeClr>
                </a:solidFill>
                <a:cs typeface="+mn-ea"/>
                <a:sym typeface="+mn-lt"/>
              </a:rPr>
              <a:t>Marketing Plan</a:t>
            </a:r>
          </a:p>
          <a:p>
            <a:r>
              <a:rPr lang="en-US" sz="1200">
                <a:solidFill>
                  <a:schemeClr val="tx1">
                    <a:lumMod val="50000"/>
                    <a:lumOff val="50000"/>
                  </a:schemeClr>
                </a:solidFill>
                <a:cs typeface="+mn-ea"/>
                <a:sym typeface="+mn-lt"/>
              </a:rPr>
              <a:t>Lid est laborum dolo rumes fugats untras. Etharums ser quidem rerum facilis dolores nemis</a:t>
            </a:r>
          </a:p>
        </p:txBody>
      </p:sp>
      <p:sp>
        <p:nvSpPr>
          <p:cNvPr id="128" name="Oval 127"/>
          <p:cNvSpPr/>
          <p:nvPr/>
        </p:nvSpPr>
        <p:spPr>
          <a:xfrm>
            <a:off x="834495" y="2065664"/>
            <a:ext cx="606056" cy="606056"/>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29" name="TextBox 128"/>
          <p:cNvSpPr txBox="1"/>
          <p:nvPr/>
        </p:nvSpPr>
        <p:spPr>
          <a:xfrm>
            <a:off x="1588788" y="4989263"/>
            <a:ext cx="3249724" cy="861774"/>
          </a:xfrm>
          <a:prstGeom prst="rect">
            <a:avLst/>
          </a:prstGeom>
          <a:noFill/>
        </p:spPr>
        <p:txBody>
          <a:bodyPr wrap="square" rtlCol="0">
            <a:spAutoFit/>
          </a:bodyPr>
          <a:lstStyle/>
          <a:p>
            <a:r>
              <a:rPr lang="en-US" sz="1400">
                <a:solidFill>
                  <a:schemeClr val="tx1">
                    <a:lumMod val="50000"/>
                    <a:lumOff val="50000"/>
                  </a:schemeClr>
                </a:solidFill>
                <a:cs typeface="+mn-ea"/>
                <a:sym typeface="+mn-lt"/>
              </a:rPr>
              <a:t>Analysis</a:t>
            </a:r>
          </a:p>
          <a:p>
            <a:r>
              <a:rPr lang="en-US" sz="1200">
                <a:solidFill>
                  <a:schemeClr val="tx1">
                    <a:lumMod val="50000"/>
                    <a:lumOff val="50000"/>
                  </a:schemeClr>
                </a:solidFill>
                <a:cs typeface="+mn-ea"/>
                <a:sym typeface="+mn-lt"/>
              </a:rPr>
              <a:t>Lid est laborum dolo rumes fugats untras. Etharums ser quidem rerum facilis dolores nemis</a:t>
            </a:r>
          </a:p>
        </p:txBody>
      </p:sp>
      <p:sp>
        <p:nvSpPr>
          <p:cNvPr id="130" name="Oval 129"/>
          <p:cNvSpPr/>
          <p:nvPr/>
        </p:nvSpPr>
        <p:spPr>
          <a:xfrm>
            <a:off x="838200" y="5024789"/>
            <a:ext cx="606056" cy="606056"/>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31" name="TextBox 130"/>
          <p:cNvSpPr txBox="1"/>
          <p:nvPr/>
        </p:nvSpPr>
        <p:spPr>
          <a:xfrm>
            <a:off x="1577524" y="3509233"/>
            <a:ext cx="3249724" cy="861774"/>
          </a:xfrm>
          <a:prstGeom prst="rect">
            <a:avLst/>
          </a:prstGeom>
          <a:noFill/>
        </p:spPr>
        <p:txBody>
          <a:bodyPr wrap="square" rtlCol="0">
            <a:spAutoFit/>
          </a:bodyPr>
          <a:lstStyle/>
          <a:p>
            <a:r>
              <a:rPr lang="en-US" sz="1400">
                <a:solidFill>
                  <a:schemeClr val="tx1">
                    <a:lumMod val="50000"/>
                    <a:lumOff val="50000"/>
                  </a:schemeClr>
                </a:solidFill>
                <a:cs typeface="+mn-ea"/>
                <a:sym typeface="+mn-lt"/>
              </a:rPr>
              <a:t>Costumer Forum</a:t>
            </a:r>
          </a:p>
          <a:p>
            <a:r>
              <a:rPr lang="en-US" sz="1200">
                <a:solidFill>
                  <a:schemeClr val="tx1">
                    <a:lumMod val="50000"/>
                    <a:lumOff val="50000"/>
                  </a:schemeClr>
                </a:solidFill>
                <a:cs typeface="+mn-ea"/>
                <a:sym typeface="+mn-lt"/>
              </a:rPr>
              <a:t>Lid est laborum dolo rumes fugats untras. Etharums ser quidem rerum facilis dolores nemis</a:t>
            </a:r>
          </a:p>
        </p:txBody>
      </p:sp>
      <p:sp>
        <p:nvSpPr>
          <p:cNvPr id="132" name="Oval 131"/>
          <p:cNvSpPr/>
          <p:nvPr/>
        </p:nvSpPr>
        <p:spPr>
          <a:xfrm>
            <a:off x="826936" y="3544759"/>
            <a:ext cx="606056" cy="606056"/>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33" name="Oval 132"/>
          <p:cNvSpPr/>
          <p:nvPr/>
        </p:nvSpPr>
        <p:spPr>
          <a:xfrm>
            <a:off x="10752296" y="2064255"/>
            <a:ext cx="606056" cy="606056"/>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34" name="TextBox 133"/>
          <p:cNvSpPr txBox="1"/>
          <p:nvPr/>
        </p:nvSpPr>
        <p:spPr>
          <a:xfrm>
            <a:off x="7353423" y="2028729"/>
            <a:ext cx="3249724" cy="861774"/>
          </a:xfrm>
          <a:prstGeom prst="rect">
            <a:avLst/>
          </a:prstGeom>
          <a:noFill/>
        </p:spPr>
        <p:txBody>
          <a:bodyPr wrap="square" rtlCol="0">
            <a:spAutoFit/>
          </a:bodyPr>
          <a:lstStyle/>
          <a:p>
            <a:pPr algn="r"/>
            <a:r>
              <a:rPr lang="en-US" sz="1400">
                <a:solidFill>
                  <a:schemeClr val="tx1">
                    <a:lumMod val="50000"/>
                    <a:lumOff val="50000"/>
                  </a:schemeClr>
                </a:solidFill>
                <a:cs typeface="+mn-ea"/>
                <a:sym typeface="+mn-lt"/>
              </a:rPr>
              <a:t>Main Options</a:t>
            </a:r>
          </a:p>
          <a:p>
            <a:pPr algn="r"/>
            <a:r>
              <a:rPr lang="en-US" sz="1200">
                <a:solidFill>
                  <a:schemeClr val="tx1">
                    <a:lumMod val="50000"/>
                    <a:lumOff val="50000"/>
                  </a:schemeClr>
                </a:solidFill>
                <a:cs typeface="+mn-ea"/>
                <a:sym typeface="+mn-lt"/>
              </a:rPr>
              <a:t>Lid est laborum dolo rumes fugats untras. Etharums ser quidem rerum facilis dolores nemis</a:t>
            </a:r>
          </a:p>
        </p:txBody>
      </p:sp>
      <p:sp>
        <p:nvSpPr>
          <p:cNvPr id="135" name="Oval 134"/>
          <p:cNvSpPr/>
          <p:nvPr/>
        </p:nvSpPr>
        <p:spPr>
          <a:xfrm>
            <a:off x="10757323" y="3543643"/>
            <a:ext cx="606056" cy="606056"/>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36" name="TextBox 135"/>
          <p:cNvSpPr txBox="1"/>
          <p:nvPr/>
        </p:nvSpPr>
        <p:spPr>
          <a:xfrm>
            <a:off x="7358450" y="3508117"/>
            <a:ext cx="3249724" cy="861774"/>
          </a:xfrm>
          <a:prstGeom prst="rect">
            <a:avLst/>
          </a:prstGeom>
          <a:noFill/>
        </p:spPr>
        <p:txBody>
          <a:bodyPr wrap="square" rtlCol="0">
            <a:spAutoFit/>
          </a:bodyPr>
          <a:lstStyle/>
          <a:p>
            <a:pPr algn="r"/>
            <a:r>
              <a:rPr lang="en-US" sz="1400">
                <a:solidFill>
                  <a:schemeClr val="tx1">
                    <a:lumMod val="50000"/>
                    <a:lumOff val="50000"/>
                  </a:schemeClr>
                </a:solidFill>
                <a:cs typeface="+mn-ea"/>
                <a:sym typeface="+mn-lt"/>
              </a:rPr>
              <a:t>Online Shop</a:t>
            </a:r>
          </a:p>
          <a:p>
            <a:pPr algn="r"/>
            <a:r>
              <a:rPr lang="en-US" sz="1200">
                <a:solidFill>
                  <a:schemeClr val="tx1">
                    <a:lumMod val="50000"/>
                    <a:lumOff val="50000"/>
                  </a:schemeClr>
                </a:solidFill>
                <a:cs typeface="+mn-ea"/>
                <a:sym typeface="+mn-lt"/>
              </a:rPr>
              <a:t>Lid est laborum dolo rumes fugats untras. Etharums ser quidem rerum facilis dolores nemis</a:t>
            </a:r>
          </a:p>
        </p:txBody>
      </p:sp>
      <p:sp>
        <p:nvSpPr>
          <p:cNvPr id="137" name="Oval 136"/>
          <p:cNvSpPr/>
          <p:nvPr/>
        </p:nvSpPr>
        <p:spPr>
          <a:xfrm>
            <a:off x="10747744" y="5026085"/>
            <a:ext cx="606056" cy="606056"/>
          </a:xfrm>
          <a:prstGeom prst="ellipse">
            <a:avLst/>
          </a:pr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38" name="TextBox 137"/>
          <p:cNvSpPr txBox="1"/>
          <p:nvPr/>
        </p:nvSpPr>
        <p:spPr>
          <a:xfrm>
            <a:off x="7348871" y="4990559"/>
            <a:ext cx="3249724" cy="861774"/>
          </a:xfrm>
          <a:prstGeom prst="rect">
            <a:avLst/>
          </a:prstGeom>
          <a:noFill/>
        </p:spPr>
        <p:txBody>
          <a:bodyPr wrap="square" rtlCol="0">
            <a:spAutoFit/>
          </a:bodyPr>
          <a:lstStyle/>
          <a:p>
            <a:pPr algn="r"/>
            <a:r>
              <a:rPr lang="en-US" sz="1400">
                <a:solidFill>
                  <a:schemeClr val="tx1">
                    <a:lumMod val="50000"/>
                    <a:lumOff val="50000"/>
                  </a:schemeClr>
                </a:solidFill>
                <a:cs typeface="+mn-ea"/>
                <a:sym typeface="+mn-lt"/>
              </a:rPr>
              <a:t>Marketing Research</a:t>
            </a:r>
          </a:p>
          <a:p>
            <a:pPr algn="r"/>
            <a:r>
              <a:rPr lang="en-US" sz="1200">
                <a:solidFill>
                  <a:schemeClr val="tx1">
                    <a:lumMod val="50000"/>
                    <a:lumOff val="50000"/>
                  </a:schemeClr>
                </a:solidFill>
                <a:cs typeface="+mn-ea"/>
                <a:sym typeface="+mn-lt"/>
              </a:rPr>
              <a:t>Lid est laborum dolo rumes fugats untras. Etharums ser quidem rerum facilis dolores nemis</a:t>
            </a:r>
          </a:p>
        </p:txBody>
      </p:sp>
    </p:spTree>
    <p:extLst>
      <p:ext uri="{BB962C8B-B14F-4D97-AF65-F5344CB8AC3E}">
        <p14:creationId xmlns:p14="http://schemas.microsoft.com/office/powerpoint/2010/main" val="808159083"/>
      </p:ext>
    </p:extLst>
  </p:cSld>
  <p:clrMapOvr>
    <a:masterClrMapping/>
  </p:clrMapOvr>
  <p:transition spd="med">
    <p:pull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346944" y="242373"/>
            <a:ext cx="3498113" cy="1021355"/>
            <a:chOff x="4346944" y="221107"/>
            <a:chExt cx="3498113" cy="1021355"/>
          </a:xfrm>
        </p:grpSpPr>
        <p:sp>
          <p:nvSpPr>
            <p:cNvPr id="2" name="TextBox 1"/>
            <p:cNvSpPr txBox="1"/>
            <p:nvPr/>
          </p:nvSpPr>
          <p:spPr>
            <a:xfrm>
              <a:off x="4387846" y="221107"/>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18</a:t>
            </a:r>
            <a:endParaRPr lang="en-US" sz="1000">
              <a:solidFill>
                <a:schemeClr val="tx1">
                  <a:lumMod val="50000"/>
                  <a:lumOff val="50000"/>
                </a:schemeClr>
              </a:solidFill>
              <a:cs typeface="+mn-ea"/>
              <a:sym typeface="+mn-lt"/>
            </a:endParaRPr>
          </a:p>
        </p:txBody>
      </p:sp>
      <p:sp>
        <p:nvSpPr>
          <p:cNvPr id="4" name="Rounded Rectangle 3"/>
          <p:cNvSpPr/>
          <p:nvPr/>
        </p:nvSpPr>
        <p:spPr>
          <a:xfrm>
            <a:off x="914400" y="2296299"/>
            <a:ext cx="1042877" cy="1042877"/>
          </a:xfrm>
          <a:prstGeom prst="roundRect">
            <a:avLst>
              <a:gd name="adj" fmla="val 8511"/>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cs typeface="+mn-ea"/>
                <a:sym typeface="+mn-lt"/>
              </a:rPr>
              <a:t>S</a:t>
            </a:r>
          </a:p>
        </p:txBody>
      </p:sp>
      <p:sp>
        <p:nvSpPr>
          <p:cNvPr id="16" name="Rounded Rectangle 15"/>
          <p:cNvSpPr/>
          <p:nvPr/>
        </p:nvSpPr>
        <p:spPr>
          <a:xfrm>
            <a:off x="10234722" y="2296298"/>
            <a:ext cx="1042877" cy="1042877"/>
          </a:xfrm>
          <a:prstGeom prst="roundRect">
            <a:avLst>
              <a:gd name="adj" fmla="val 8511"/>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cs typeface="+mn-ea"/>
                <a:sym typeface="+mn-lt"/>
              </a:rPr>
              <a:t>W</a:t>
            </a:r>
          </a:p>
        </p:txBody>
      </p:sp>
      <p:sp>
        <p:nvSpPr>
          <p:cNvPr id="21" name="Rounded Rectangle 20"/>
          <p:cNvSpPr/>
          <p:nvPr/>
        </p:nvSpPr>
        <p:spPr>
          <a:xfrm>
            <a:off x="4948749" y="4188784"/>
            <a:ext cx="1042877" cy="1042877"/>
          </a:xfrm>
          <a:prstGeom prst="roundRect">
            <a:avLst>
              <a:gd name="adj" fmla="val 8511"/>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cs typeface="+mn-ea"/>
                <a:sym typeface="+mn-lt"/>
              </a:rPr>
              <a:t>O</a:t>
            </a:r>
          </a:p>
        </p:txBody>
      </p:sp>
      <p:sp>
        <p:nvSpPr>
          <p:cNvPr id="24" name="Rounded Rectangle 23"/>
          <p:cNvSpPr/>
          <p:nvPr/>
        </p:nvSpPr>
        <p:spPr>
          <a:xfrm>
            <a:off x="6200378" y="4188783"/>
            <a:ext cx="1042877" cy="1042877"/>
          </a:xfrm>
          <a:prstGeom prst="roundRect">
            <a:avLst>
              <a:gd name="adj" fmla="val 8511"/>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cs typeface="+mn-ea"/>
                <a:sym typeface="+mn-lt"/>
              </a:rPr>
              <a:t>T</a:t>
            </a:r>
          </a:p>
        </p:txBody>
      </p:sp>
      <p:sp>
        <p:nvSpPr>
          <p:cNvPr id="25" name="TextBox 24"/>
          <p:cNvSpPr txBox="1"/>
          <p:nvPr/>
        </p:nvSpPr>
        <p:spPr>
          <a:xfrm>
            <a:off x="2051020" y="2019299"/>
            <a:ext cx="1128707" cy="276999"/>
          </a:xfrm>
          <a:prstGeom prst="rect">
            <a:avLst/>
          </a:prstGeom>
          <a:noFill/>
        </p:spPr>
        <p:txBody>
          <a:bodyPr wrap="none" rtlCol="0">
            <a:spAutoFit/>
          </a:bodyPr>
          <a:lstStyle/>
          <a:p>
            <a:r>
              <a:rPr lang="en-US" sz="1200" b="1">
                <a:solidFill>
                  <a:srgbClr val="E74C3C"/>
                </a:solidFill>
                <a:cs typeface="+mn-ea"/>
                <a:sym typeface="+mn-lt"/>
              </a:rPr>
              <a:t>STRENGTHS</a:t>
            </a:r>
          </a:p>
        </p:txBody>
      </p:sp>
      <p:sp>
        <p:nvSpPr>
          <p:cNvPr id="26" name="TextBox 25"/>
          <p:cNvSpPr txBox="1"/>
          <p:nvPr/>
        </p:nvSpPr>
        <p:spPr>
          <a:xfrm>
            <a:off x="3575374" y="3911784"/>
            <a:ext cx="1369093" cy="276999"/>
          </a:xfrm>
          <a:prstGeom prst="rect">
            <a:avLst/>
          </a:prstGeom>
          <a:noFill/>
        </p:spPr>
        <p:txBody>
          <a:bodyPr wrap="none" rtlCol="0">
            <a:spAutoFit/>
          </a:bodyPr>
          <a:lstStyle/>
          <a:p>
            <a:r>
              <a:rPr lang="en-US" sz="1200" b="1">
                <a:solidFill>
                  <a:srgbClr val="5B4470"/>
                </a:solidFill>
                <a:cs typeface="+mn-ea"/>
                <a:sym typeface="+mn-lt"/>
              </a:rPr>
              <a:t>OPORTUNITIES</a:t>
            </a:r>
          </a:p>
        </p:txBody>
      </p:sp>
      <p:sp>
        <p:nvSpPr>
          <p:cNvPr id="27" name="TextBox 26"/>
          <p:cNvSpPr txBox="1"/>
          <p:nvPr/>
        </p:nvSpPr>
        <p:spPr>
          <a:xfrm>
            <a:off x="7193882" y="3890164"/>
            <a:ext cx="898131" cy="276999"/>
          </a:xfrm>
          <a:prstGeom prst="rect">
            <a:avLst/>
          </a:prstGeom>
          <a:noFill/>
        </p:spPr>
        <p:txBody>
          <a:bodyPr wrap="none" rtlCol="0">
            <a:spAutoFit/>
          </a:bodyPr>
          <a:lstStyle/>
          <a:p>
            <a:pPr algn="r"/>
            <a:r>
              <a:rPr lang="en-US" sz="1200" b="1">
                <a:solidFill>
                  <a:srgbClr val="FEB834"/>
                </a:solidFill>
                <a:cs typeface="+mn-ea"/>
                <a:sym typeface="+mn-lt"/>
              </a:rPr>
              <a:t>THREATS</a:t>
            </a:r>
          </a:p>
        </p:txBody>
      </p:sp>
      <p:sp>
        <p:nvSpPr>
          <p:cNvPr id="28" name="TextBox 27"/>
          <p:cNvSpPr txBox="1"/>
          <p:nvPr/>
        </p:nvSpPr>
        <p:spPr>
          <a:xfrm>
            <a:off x="8862277" y="2029046"/>
            <a:ext cx="1277914" cy="276999"/>
          </a:xfrm>
          <a:prstGeom prst="rect">
            <a:avLst/>
          </a:prstGeom>
          <a:noFill/>
        </p:spPr>
        <p:txBody>
          <a:bodyPr wrap="none" rtlCol="0">
            <a:spAutoFit/>
          </a:bodyPr>
          <a:lstStyle/>
          <a:p>
            <a:pPr algn="r"/>
            <a:r>
              <a:rPr lang="en-US" sz="1200" b="1">
                <a:solidFill>
                  <a:srgbClr val="3D9FAC"/>
                </a:solidFill>
                <a:cs typeface="+mn-ea"/>
                <a:sym typeface="+mn-lt"/>
              </a:rPr>
              <a:t>WEAKNESSES</a:t>
            </a:r>
          </a:p>
        </p:txBody>
      </p:sp>
      <p:sp>
        <p:nvSpPr>
          <p:cNvPr id="31" name="TextBox 30"/>
          <p:cNvSpPr txBox="1"/>
          <p:nvPr/>
        </p:nvSpPr>
        <p:spPr>
          <a:xfrm>
            <a:off x="2051020" y="2473293"/>
            <a:ext cx="3510514" cy="707886"/>
          </a:xfrm>
          <a:prstGeom prst="rect">
            <a:avLst/>
          </a:prstGeom>
          <a:noFill/>
        </p:spPr>
        <p:txBody>
          <a:bodyPr wrap="square" rtlCol="0">
            <a:spAutoFit/>
          </a:bodyPr>
          <a:lstStyle/>
          <a:p>
            <a:r>
              <a:rPr lang="en-US" sz="1000">
                <a:solidFill>
                  <a:schemeClr val="tx1">
                    <a:lumMod val="50000"/>
                    <a:lumOff val="50000"/>
                  </a:schemeClr>
                </a:solidFill>
                <a:cs typeface="+mn-ea"/>
                <a:sym typeface="+mn-lt"/>
              </a:rPr>
              <a:t>Lorem ipsum dolor sit amet, consectetur adipiscing elit. Nam viverra euismod odio, gravida pellentesque urna varius vitae. Sed dui lorem, adipiscing in adipiscing et, interdum nec metus. </a:t>
            </a:r>
          </a:p>
        </p:txBody>
      </p:sp>
      <p:sp>
        <p:nvSpPr>
          <p:cNvPr id="32" name="TextBox 31"/>
          <p:cNvSpPr txBox="1"/>
          <p:nvPr/>
        </p:nvSpPr>
        <p:spPr>
          <a:xfrm>
            <a:off x="6630465" y="2460114"/>
            <a:ext cx="3510514" cy="707886"/>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Lorem ipsum dolor sit amet, consectetur adipiscing elit. Nam viverra euismod odio, gravida pellentesque urna varius vitae. Sed dui lorem, adipiscing in adipiscing et, interdum nec metus. </a:t>
            </a:r>
          </a:p>
        </p:txBody>
      </p:sp>
      <p:sp>
        <p:nvSpPr>
          <p:cNvPr id="33" name="TextBox 32"/>
          <p:cNvSpPr txBox="1"/>
          <p:nvPr/>
        </p:nvSpPr>
        <p:spPr>
          <a:xfrm>
            <a:off x="7449760" y="4356278"/>
            <a:ext cx="3510514" cy="707886"/>
          </a:xfrm>
          <a:prstGeom prst="rect">
            <a:avLst/>
          </a:prstGeom>
          <a:noFill/>
        </p:spPr>
        <p:txBody>
          <a:bodyPr wrap="square" rtlCol="0">
            <a:spAutoFit/>
          </a:bodyPr>
          <a:lstStyle/>
          <a:p>
            <a:r>
              <a:rPr lang="en-US" sz="1000">
                <a:solidFill>
                  <a:schemeClr val="tx1">
                    <a:lumMod val="50000"/>
                    <a:lumOff val="50000"/>
                  </a:schemeClr>
                </a:solidFill>
                <a:cs typeface="+mn-ea"/>
                <a:sym typeface="+mn-lt"/>
              </a:rPr>
              <a:t>Lorem ipsum dolor sit amet, consectetur adipiscing elit. Nam viverra euismod odio, gravida pellentesque urna varius vitae. Sed dui lorem, adipiscing in adipiscing et, interdum nec metus. </a:t>
            </a:r>
          </a:p>
        </p:txBody>
      </p:sp>
      <p:sp>
        <p:nvSpPr>
          <p:cNvPr id="34" name="TextBox 33"/>
          <p:cNvSpPr txBox="1"/>
          <p:nvPr/>
        </p:nvSpPr>
        <p:spPr>
          <a:xfrm>
            <a:off x="1229483" y="4357122"/>
            <a:ext cx="3510514" cy="707886"/>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Lorem ipsum dolor sit amet, consectetur adipiscing elit. Nam viverra euismod odio, gravida pellentesque urna varius vitae. Sed dui lorem, adipiscing in adipiscing et, interdum nec metus. </a:t>
            </a:r>
          </a:p>
        </p:txBody>
      </p:sp>
    </p:spTree>
    <p:extLst>
      <p:ext uri="{BB962C8B-B14F-4D97-AF65-F5344CB8AC3E}">
        <p14:creationId xmlns:p14="http://schemas.microsoft.com/office/powerpoint/2010/main" val="302852589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p:sp>
      <p:sp>
        <p:nvSpPr>
          <p:cNvPr id="7" name="Picture Placeholder 6"/>
          <p:cNvSpPr>
            <a:spLocks noGrp="1"/>
          </p:cNvSpPr>
          <p:nvPr>
            <p:ph type="pic" sz="quarter" idx="11"/>
          </p:nvPr>
        </p:nvSpPr>
        <p:spPr/>
      </p:sp>
      <p:sp>
        <p:nvSpPr>
          <p:cNvPr id="8" name="Picture Placeholder 7"/>
          <p:cNvSpPr>
            <a:spLocks noGrp="1"/>
          </p:cNvSpPr>
          <p:nvPr>
            <p:ph type="pic" sz="quarter" idx="12"/>
          </p:nvPr>
        </p:nvSpPr>
        <p:spPr/>
      </p:sp>
      <p:sp>
        <p:nvSpPr>
          <p:cNvPr id="9" name="Picture Placeholder 8"/>
          <p:cNvSpPr>
            <a:spLocks noGrp="1"/>
          </p:cNvSpPr>
          <p:nvPr>
            <p:ph type="pic" sz="quarter" idx="13"/>
          </p:nvPr>
        </p:nvSpPr>
        <p:spPr/>
      </p:sp>
      <p:grpSp>
        <p:nvGrpSpPr>
          <p:cNvPr id="23" name="Group 22"/>
          <p:cNvGrpSpPr/>
          <p:nvPr/>
        </p:nvGrpSpPr>
        <p:grpSpPr>
          <a:xfrm>
            <a:off x="4346944" y="242373"/>
            <a:ext cx="3498113" cy="1021355"/>
            <a:chOff x="4346944" y="221107"/>
            <a:chExt cx="3498113" cy="1021355"/>
          </a:xfrm>
        </p:grpSpPr>
        <p:sp>
          <p:nvSpPr>
            <p:cNvPr id="2" name="TextBox 1"/>
            <p:cNvSpPr txBox="1"/>
            <p:nvPr/>
          </p:nvSpPr>
          <p:spPr>
            <a:xfrm>
              <a:off x="4387845" y="221107"/>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19</a:t>
            </a:r>
            <a:endParaRPr lang="en-US" sz="1000">
              <a:solidFill>
                <a:schemeClr val="tx1">
                  <a:lumMod val="50000"/>
                  <a:lumOff val="50000"/>
                </a:schemeClr>
              </a:solidFill>
              <a:cs typeface="+mn-ea"/>
              <a:sym typeface="+mn-lt"/>
            </a:endParaRPr>
          </a:p>
        </p:txBody>
      </p:sp>
      <p:sp>
        <p:nvSpPr>
          <p:cNvPr id="16" name="Diamond 15"/>
          <p:cNvSpPr/>
          <p:nvPr/>
        </p:nvSpPr>
        <p:spPr>
          <a:xfrm>
            <a:off x="5146498" y="3075896"/>
            <a:ext cx="1899004" cy="1899004"/>
          </a:xfrm>
          <a:prstGeom prst="diamond">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lumMod val="95000"/>
                  </a:schemeClr>
                </a:solidFill>
                <a:cs typeface="+mn-ea"/>
                <a:sym typeface="+mn-lt"/>
              </a:rPr>
              <a:t></a:t>
            </a:r>
          </a:p>
          <a:p>
            <a:pPr algn="ctr"/>
            <a:endParaRPr lang="en-US">
              <a:solidFill>
                <a:schemeClr val="bg1">
                  <a:lumMod val="95000"/>
                </a:schemeClr>
              </a:solidFill>
              <a:cs typeface="+mn-ea"/>
              <a:sym typeface="+mn-lt"/>
            </a:endParaRPr>
          </a:p>
          <a:p>
            <a:pPr algn="ctr"/>
            <a:r>
              <a:rPr lang="en-US" sz="1000">
                <a:solidFill>
                  <a:schemeClr val="bg1">
                    <a:lumMod val="95000"/>
                  </a:schemeClr>
                </a:solidFill>
                <a:cs typeface="+mn-ea"/>
                <a:sym typeface="+mn-lt"/>
              </a:rPr>
              <a:t>MODERN DESIGN</a:t>
            </a:r>
          </a:p>
        </p:txBody>
      </p:sp>
      <p:sp>
        <p:nvSpPr>
          <p:cNvPr id="26" name="Rounded Rectangle 25"/>
          <p:cNvSpPr/>
          <p:nvPr/>
        </p:nvSpPr>
        <p:spPr>
          <a:xfrm>
            <a:off x="4118338" y="2770703"/>
            <a:ext cx="457200" cy="457200"/>
          </a:xfrm>
          <a:prstGeom prst="round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7" name="Rounded Rectangle 26"/>
          <p:cNvSpPr/>
          <p:nvPr/>
        </p:nvSpPr>
        <p:spPr>
          <a:xfrm>
            <a:off x="4118338" y="4822893"/>
            <a:ext cx="457200" cy="457200"/>
          </a:xfrm>
          <a:prstGeom prst="round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8" name="Rounded Rectangle 27"/>
          <p:cNvSpPr/>
          <p:nvPr/>
        </p:nvSpPr>
        <p:spPr>
          <a:xfrm>
            <a:off x="7616462" y="2770703"/>
            <a:ext cx="457200" cy="457200"/>
          </a:xfrm>
          <a:prstGeom prst="round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9" name="Rounded Rectangle 28"/>
          <p:cNvSpPr/>
          <p:nvPr/>
        </p:nvSpPr>
        <p:spPr>
          <a:xfrm>
            <a:off x="7614686" y="4822893"/>
            <a:ext cx="457200" cy="457200"/>
          </a:xfrm>
          <a:prstGeom prst="round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30" name="TextBox 29"/>
          <p:cNvSpPr txBox="1"/>
          <p:nvPr/>
        </p:nvSpPr>
        <p:spPr>
          <a:xfrm>
            <a:off x="8199482" y="2799248"/>
            <a:ext cx="1965249" cy="400110"/>
          </a:xfrm>
          <a:prstGeom prst="rect">
            <a:avLst/>
          </a:prstGeom>
          <a:noFill/>
        </p:spPr>
        <p:txBody>
          <a:bodyPr wrap="square" rtlCol="0">
            <a:spAutoFit/>
          </a:bodyPr>
          <a:lstStyle/>
          <a:p>
            <a:r>
              <a:rPr lang="en-US" sz="1000" b="1">
                <a:solidFill>
                  <a:schemeClr val="tx1">
                    <a:lumMod val="50000"/>
                    <a:lumOff val="50000"/>
                  </a:schemeClr>
                </a:solidFill>
                <a:cs typeface="+mn-ea"/>
                <a:sym typeface="+mn-lt"/>
              </a:rPr>
              <a:t>PHOTO LAYOUT</a:t>
            </a:r>
          </a:p>
          <a:p>
            <a:r>
              <a:rPr lang="en-US" sz="1000">
                <a:solidFill>
                  <a:schemeClr val="tx1">
                    <a:lumMod val="50000"/>
                    <a:lumOff val="50000"/>
                  </a:schemeClr>
                </a:solidFill>
                <a:cs typeface="+mn-ea"/>
                <a:sym typeface="+mn-lt"/>
              </a:rPr>
              <a:t>Lorem ipsum dolor sit amet,. </a:t>
            </a:r>
          </a:p>
        </p:txBody>
      </p:sp>
      <p:sp>
        <p:nvSpPr>
          <p:cNvPr id="31" name="TextBox 30"/>
          <p:cNvSpPr txBox="1"/>
          <p:nvPr/>
        </p:nvSpPr>
        <p:spPr>
          <a:xfrm>
            <a:off x="8216289" y="4851438"/>
            <a:ext cx="1965249" cy="400110"/>
          </a:xfrm>
          <a:prstGeom prst="rect">
            <a:avLst/>
          </a:prstGeom>
          <a:noFill/>
        </p:spPr>
        <p:txBody>
          <a:bodyPr wrap="square" rtlCol="0">
            <a:spAutoFit/>
          </a:bodyPr>
          <a:lstStyle/>
          <a:p>
            <a:r>
              <a:rPr lang="en-US" sz="1000" b="1">
                <a:solidFill>
                  <a:schemeClr val="tx1">
                    <a:lumMod val="50000"/>
                    <a:lumOff val="50000"/>
                  </a:schemeClr>
                </a:solidFill>
                <a:cs typeface="+mn-ea"/>
                <a:sym typeface="+mn-lt"/>
              </a:rPr>
              <a:t>COSTUMER GIFT</a:t>
            </a:r>
          </a:p>
          <a:p>
            <a:r>
              <a:rPr lang="en-US" sz="1000">
                <a:solidFill>
                  <a:schemeClr val="tx1">
                    <a:lumMod val="50000"/>
                    <a:lumOff val="50000"/>
                  </a:schemeClr>
                </a:solidFill>
                <a:cs typeface="+mn-ea"/>
                <a:sym typeface="+mn-lt"/>
              </a:rPr>
              <a:t>Lorem ipsum dolor sit amet,. </a:t>
            </a:r>
          </a:p>
        </p:txBody>
      </p:sp>
      <p:sp>
        <p:nvSpPr>
          <p:cNvPr id="32" name="TextBox 31"/>
          <p:cNvSpPr txBox="1"/>
          <p:nvPr/>
        </p:nvSpPr>
        <p:spPr>
          <a:xfrm>
            <a:off x="2026557" y="2799248"/>
            <a:ext cx="1965249" cy="400110"/>
          </a:xfrm>
          <a:prstGeom prst="rect">
            <a:avLst/>
          </a:prstGeom>
          <a:noFill/>
        </p:spPr>
        <p:txBody>
          <a:bodyPr wrap="square" rtlCol="0">
            <a:spAutoFit/>
          </a:bodyPr>
          <a:lstStyle/>
          <a:p>
            <a:pPr algn="r"/>
            <a:r>
              <a:rPr lang="en-US" sz="1000" b="1">
                <a:solidFill>
                  <a:schemeClr val="tx1">
                    <a:lumMod val="50000"/>
                    <a:lumOff val="50000"/>
                  </a:schemeClr>
                </a:solidFill>
                <a:cs typeface="+mn-ea"/>
                <a:sym typeface="+mn-lt"/>
              </a:rPr>
              <a:t>STAR SERVICE</a:t>
            </a:r>
          </a:p>
          <a:p>
            <a:pPr algn="r"/>
            <a:r>
              <a:rPr lang="en-US" sz="1000">
                <a:solidFill>
                  <a:schemeClr val="tx1">
                    <a:lumMod val="50000"/>
                    <a:lumOff val="50000"/>
                  </a:schemeClr>
                </a:solidFill>
                <a:cs typeface="+mn-ea"/>
                <a:sym typeface="+mn-lt"/>
              </a:rPr>
              <a:t>Lorem ipsum dolor sit amet,. </a:t>
            </a:r>
          </a:p>
        </p:txBody>
      </p:sp>
      <p:sp>
        <p:nvSpPr>
          <p:cNvPr id="33" name="TextBox 32"/>
          <p:cNvSpPr txBox="1"/>
          <p:nvPr/>
        </p:nvSpPr>
        <p:spPr>
          <a:xfrm>
            <a:off x="2026557" y="4846985"/>
            <a:ext cx="1965249" cy="400110"/>
          </a:xfrm>
          <a:prstGeom prst="rect">
            <a:avLst/>
          </a:prstGeom>
          <a:noFill/>
        </p:spPr>
        <p:txBody>
          <a:bodyPr wrap="square" rtlCol="0">
            <a:spAutoFit/>
          </a:bodyPr>
          <a:lstStyle/>
          <a:p>
            <a:pPr algn="r"/>
            <a:r>
              <a:rPr lang="en-US" sz="1000" b="1">
                <a:solidFill>
                  <a:schemeClr val="tx1">
                    <a:lumMod val="50000"/>
                    <a:lumOff val="50000"/>
                  </a:schemeClr>
                </a:solidFill>
                <a:cs typeface="+mn-ea"/>
                <a:sym typeface="+mn-lt"/>
              </a:rPr>
              <a:t>OPEN FORUM</a:t>
            </a:r>
          </a:p>
          <a:p>
            <a:pPr algn="r"/>
            <a:r>
              <a:rPr lang="en-US" sz="1000">
                <a:solidFill>
                  <a:schemeClr val="tx1">
                    <a:lumMod val="50000"/>
                    <a:lumOff val="50000"/>
                  </a:schemeClr>
                </a:solidFill>
                <a:cs typeface="+mn-ea"/>
                <a:sym typeface="+mn-lt"/>
              </a:rPr>
              <a:t>Lorem ipsum dolor sit amet,. </a:t>
            </a:r>
          </a:p>
        </p:txBody>
      </p:sp>
      <p:sp>
        <p:nvSpPr>
          <p:cNvPr id="34" name="TextBox 33"/>
          <p:cNvSpPr txBox="1"/>
          <p:nvPr/>
        </p:nvSpPr>
        <p:spPr>
          <a:xfrm>
            <a:off x="7843286" y="3657182"/>
            <a:ext cx="3510514" cy="707886"/>
          </a:xfrm>
          <a:prstGeom prst="rect">
            <a:avLst/>
          </a:prstGeom>
          <a:noFill/>
        </p:spPr>
        <p:txBody>
          <a:bodyPr wrap="square" rtlCol="0">
            <a:spAutoFit/>
          </a:bodyPr>
          <a:lstStyle/>
          <a:p>
            <a:r>
              <a:rPr lang="en-US" sz="1000">
                <a:solidFill>
                  <a:schemeClr val="tx1">
                    <a:lumMod val="50000"/>
                    <a:lumOff val="50000"/>
                  </a:schemeClr>
                </a:solidFill>
                <a:cs typeface="+mn-ea"/>
                <a:sym typeface="+mn-lt"/>
              </a:rPr>
              <a:t>Lorem ipsum dolor sit amet, consectetur adipiscing elit. Nam viverra euismod odio, gravida pellentesque urna varius vitae. Sed dui lorem, adipiscing in adipiscing et, interdum nec metus. </a:t>
            </a:r>
          </a:p>
        </p:txBody>
      </p:sp>
      <p:sp>
        <p:nvSpPr>
          <p:cNvPr id="35" name="TextBox 34"/>
          <p:cNvSpPr txBox="1"/>
          <p:nvPr/>
        </p:nvSpPr>
        <p:spPr>
          <a:xfrm>
            <a:off x="838200" y="3673171"/>
            <a:ext cx="3510514" cy="707886"/>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Lorem ipsum dolor sit amet, consectetur adipiscing elit. Nam viverra euismod odio, gravida pellentesque urna varius vitae. Sed dui lorem, adipiscing in adipiscing et, interdum nec metus. </a:t>
            </a:r>
          </a:p>
        </p:txBody>
      </p:sp>
    </p:spTree>
    <p:extLst>
      <p:ext uri="{BB962C8B-B14F-4D97-AF65-F5344CB8AC3E}">
        <p14:creationId xmlns:p14="http://schemas.microsoft.com/office/powerpoint/2010/main" val="27121180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346944" y="242373"/>
            <a:ext cx="3498113" cy="1021355"/>
            <a:chOff x="4346944" y="221107"/>
            <a:chExt cx="3498113" cy="1021355"/>
          </a:xfrm>
        </p:grpSpPr>
        <p:sp>
          <p:nvSpPr>
            <p:cNvPr id="2" name="TextBox 1"/>
            <p:cNvSpPr txBox="1"/>
            <p:nvPr/>
          </p:nvSpPr>
          <p:spPr>
            <a:xfrm>
              <a:off x="4387845" y="221107"/>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20</a:t>
            </a:r>
            <a:endParaRPr lang="en-US" sz="1000">
              <a:solidFill>
                <a:schemeClr val="tx1">
                  <a:lumMod val="50000"/>
                  <a:lumOff val="50000"/>
                </a:schemeClr>
              </a:solidFill>
              <a:cs typeface="+mn-ea"/>
              <a:sym typeface="+mn-lt"/>
            </a:endParaRPr>
          </a:p>
        </p:txBody>
      </p:sp>
      <p:sp>
        <p:nvSpPr>
          <p:cNvPr id="15" name="Oval 14"/>
          <p:cNvSpPr/>
          <p:nvPr/>
        </p:nvSpPr>
        <p:spPr>
          <a:xfrm>
            <a:off x="896679" y="2174358"/>
            <a:ext cx="1254642" cy="1254642"/>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a:p>
            <a:pPr algn="ctr"/>
            <a:endParaRPr lang="en-US" sz="1200">
              <a:solidFill>
                <a:schemeClr val="bg1"/>
              </a:solidFill>
              <a:cs typeface="+mn-ea"/>
              <a:sym typeface="+mn-lt"/>
            </a:endParaRPr>
          </a:p>
          <a:p>
            <a:pPr algn="ctr"/>
            <a:r>
              <a:rPr lang="en-US" sz="1200">
                <a:solidFill>
                  <a:schemeClr val="bg1"/>
                </a:solidFill>
                <a:cs typeface="+mn-ea"/>
                <a:sym typeface="+mn-lt"/>
              </a:rPr>
              <a:t>BUSINESS PLAN</a:t>
            </a:r>
          </a:p>
        </p:txBody>
      </p:sp>
      <p:sp>
        <p:nvSpPr>
          <p:cNvPr id="16" name="Oval 15"/>
          <p:cNvSpPr/>
          <p:nvPr/>
        </p:nvSpPr>
        <p:spPr>
          <a:xfrm>
            <a:off x="838200" y="2115879"/>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Oval 20"/>
          <p:cNvSpPr/>
          <p:nvPr/>
        </p:nvSpPr>
        <p:spPr>
          <a:xfrm>
            <a:off x="1656908" y="3234956"/>
            <a:ext cx="388088" cy="38808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cs typeface="+mn-ea"/>
                <a:sym typeface="+mn-lt"/>
              </a:rPr>
              <a:t>1</a:t>
            </a:r>
          </a:p>
        </p:txBody>
      </p:sp>
      <p:sp>
        <p:nvSpPr>
          <p:cNvPr id="24" name="TextBox 23"/>
          <p:cNvSpPr txBox="1"/>
          <p:nvPr/>
        </p:nvSpPr>
        <p:spPr>
          <a:xfrm>
            <a:off x="2140314" y="3290500"/>
            <a:ext cx="1840568" cy="246221"/>
          </a:xfrm>
          <a:prstGeom prst="rect">
            <a:avLst/>
          </a:prstGeom>
          <a:noFill/>
        </p:spPr>
        <p:txBody>
          <a:bodyPr wrap="none" rtlCol="0">
            <a:spAutoFit/>
          </a:bodyPr>
          <a:lstStyle/>
          <a:p>
            <a:r>
              <a:rPr lang="en-US" sz="1000" b="1">
                <a:solidFill>
                  <a:schemeClr val="tx1">
                    <a:lumMod val="50000"/>
                    <a:lumOff val="50000"/>
                  </a:schemeClr>
                </a:solidFill>
                <a:cs typeface="+mn-ea"/>
                <a:sym typeface="+mn-lt"/>
              </a:rPr>
              <a:t>BUSINESS PLAN SECTION</a:t>
            </a:r>
          </a:p>
        </p:txBody>
      </p:sp>
      <p:sp>
        <p:nvSpPr>
          <p:cNvPr id="25" name="TextBox 24"/>
          <p:cNvSpPr txBox="1"/>
          <p:nvPr/>
        </p:nvSpPr>
        <p:spPr>
          <a:xfrm>
            <a:off x="2268279" y="2570846"/>
            <a:ext cx="3175591"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26" name="Oval 25"/>
          <p:cNvSpPr/>
          <p:nvPr/>
        </p:nvSpPr>
        <p:spPr>
          <a:xfrm>
            <a:off x="2545101" y="4304414"/>
            <a:ext cx="1254642" cy="1254642"/>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a:p>
            <a:pPr algn="ctr"/>
            <a:endParaRPr lang="en-US" sz="1200">
              <a:solidFill>
                <a:schemeClr val="bg1"/>
              </a:solidFill>
              <a:cs typeface="+mn-ea"/>
              <a:sym typeface="+mn-lt"/>
            </a:endParaRPr>
          </a:p>
          <a:p>
            <a:pPr algn="ctr"/>
            <a:r>
              <a:rPr lang="en-US" sz="1200">
                <a:solidFill>
                  <a:schemeClr val="bg1"/>
                </a:solidFill>
                <a:cs typeface="+mn-ea"/>
                <a:sym typeface="+mn-lt"/>
              </a:rPr>
              <a:t>MARKETING RESEARCH</a:t>
            </a:r>
          </a:p>
        </p:txBody>
      </p:sp>
      <p:sp>
        <p:nvSpPr>
          <p:cNvPr id="27" name="Oval 26"/>
          <p:cNvSpPr/>
          <p:nvPr/>
        </p:nvSpPr>
        <p:spPr>
          <a:xfrm>
            <a:off x="2486622" y="4245935"/>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Oval 27"/>
          <p:cNvSpPr/>
          <p:nvPr/>
        </p:nvSpPr>
        <p:spPr>
          <a:xfrm>
            <a:off x="3305330" y="5365012"/>
            <a:ext cx="388088" cy="38808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cs typeface="+mn-ea"/>
                <a:sym typeface="+mn-lt"/>
              </a:rPr>
              <a:t>3</a:t>
            </a:r>
          </a:p>
        </p:txBody>
      </p:sp>
      <p:sp>
        <p:nvSpPr>
          <p:cNvPr id="29" name="TextBox 28"/>
          <p:cNvSpPr txBox="1"/>
          <p:nvPr/>
        </p:nvSpPr>
        <p:spPr>
          <a:xfrm>
            <a:off x="3788736" y="5420556"/>
            <a:ext cx="1840568" cy="246221"/>
          </a:xfrm>
          <a:prstGeom prst="rect">
            <a:avLst/>
          </a:prstGeom>
          <a:noFill/>
        </p:spPr>
        <p:txBody>
          <a:bodyPr wrap="none" rtlCol="0">
            <a:spAutoFit/>
          </a:bodyPr>
          <a:lstStyle/>
          <a:p>
            <a:r>
              <a:rPr lang="en-US" sz="1000" b="1">
                <a:solidFill>
                  <a:schemeClr val="tx1">
                    <a:lumMod val="50000"/>
                    <a:lumOff val="50000"/>
                  </a:schemeClr>
                </a:solidFill>
                <a:cs typeface="+mn-ea"/>
                <a:sym typeface="+mn-lt"/>
              </a:rPr>
              <a:t>BUSINESS PLAN SECTION</a:t>
            </a:r>
          </a:p>
        </p:txBody>
      </p:sp>
      <p:sp>
        <p:nvSpPr>
          <p:cNvPr id="30" name="TextBox 29"/>
          <p:cNvSpPr txBox="1"/>
          <p:nvPr/>
        </p:nvSpPr>
        <p:spPr>
          <a:xfrm>
            <a:off x="3916701" y="4700902"/>
            <a:ext cx="3175591"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31" name="Oval 30"/>
          <p:cNvSpPr/>
          <p:nvPr/>
        </p:nvSpPr>
        <p:spPr>
          <a:xfrm>
            <a:off x="5303251" y="2174358"/>
            <a:ext cx="1254642" cy="125464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a:p>
            <a:pPr algn="ctr"/>
            <a:endParaRPr lang="en-US" sz="1200">
              <a:solidFill>
                <a:schemeClr val="bg1"/>
              </a:solidFill>
              <a:cs typeface="+mn-ea"/>
              <a:sym typeface="+mn-lt"/>
            </a:endParaRPr>
          </a:p>
          <a:p>
            <a:pPr algn="ctr"/>
            <a:r>
              <a:rPr lang="en-US" sz="1200">
                <a:solidFill>
                  <a:schemeClr val="bg1"/>
                </a:solidFill>
                <a:cs typeface="+mn-ea"/>
                <a:sym typeface="+mn-lt"/>
              </a:rPr>
              <a:t>CORPORATE DESIGN</a:t>
            </a:r>
          </a:p>
        </p:txBody>
      </p:sp>
      <p:sp>
        <p:nvSpPr>
          <p:cNvPr id="32" name="Oval 31"/>
          <p:cNvSpPr/>
          <p:nvPr/>
        </p:nvSpPr>
        <p:spPr>
          <a:xfrm>
            <a:off x="5244772" y="2115879"/>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Oval 32"/>
          <p:cNvSpPr/>
          <p:nvPr/>
        </p:nvSpPr>
        <p:spPr>
          <a:xfrm>
            <a:off x="6063480" y="3234956"/>
            <a:ext cx="388088" cy="38808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cs typeface="+mn-ea"/>
                <a:sym typeface="+mn-lt"/>
              </a:rPr>
              <a:t>2</a:t>
            </a:r>
          </a:p>
        </p:txBody>
      </p:sp>
      <p:sp>
        <p:nvSpPr>
          <p:cNvPr id="34" name="TextBox 33"/>
          <p:cNvSpPr txBox="1"/>
          <p:nvPr/>
        </p:nvSpPr>
        <p:spPr>
          <a:xfrm>
            <a:off x="6546886" y="3290500"/>
            <a:ext cx="1646605" cy="246221"/>
          </a:xfrm>
          <a:prstGeom prst="rect">
            <a:avLst/>
          </a:prstGeom>
          <a:noFill/>
        </p:spPr>
        <p:txBody>
          <a:bodyPr wrap="none" rtlCol="0">
            <a:spAutoFit/>
          </a:bodyPr>
          <a:lstStyle/>
          <a:p>
            <a:r>
              <a:rPr lang="en-US" sz="1000" b="1">
                <a:solidFill>
                  <a:schemeClr val="tx1">
                    <a:lumMod val="50000"/>
                    <a:lumOff val="50000"/>
                  </a:schemeClr>
                </a:solidFill>
                <a:cs typeface="+mn-ea"/>
                <a:sym typeface="+mn-lt"/>
              </a:rPr>
              <a:t>CORPORATE IDENTITY</a:t>
            </a:r>
          </a:p>
        </p:txBody>
      </p:sp>
      <p:sp>
        <p:nvSpPr>
          <p:cNvPr id="35" name="TextBox 34"/>
          <p:cNvSpPr txBox="1"/>
          <p:nvPr/>
        </p:nvSpPr>
        <p:spPr>
          <a:xfrm>
            <a:off x="6674851" y="2570846"/>
            <a:ext cx="3175591"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36" name="Oval 35"/>
          <p:cNvSpPr/>
          <p:nvPr/>
        </p:nvSpPr>
        <p:spPr>
          <a:xfrm>
            <a:off x="7209250" y="4304414"/>
            <a:ext cx="1254642" cy="1254642"/>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a:p>
            <a:pPr algn="ctr"/>
            <a:endParaRPr lang="en-US" sz="1200">
              <a:solidFill>
                <a:schemeClr val="bg1"/>
              </a:solidFill>
              <a:cs typeface="+mn-ea"/>
              <a:sym typeface="+mn-lt"/>
            </a:endParaRPr>
          </a:p>
          <a:p>
            <a:pPr algn="ctr"/>
            <a:r>
              <a:rPr lang="en-US" sz="1200">
                <a:solidFill>
                  <a:schemeClr val="bg1"/>
                </a:solidFill>
                <a:cs typeface="+mn-ea"/>
                <a:sym typeface="+mn-lt"/>
              </a:rPr>
              <a:t>BUSINESS PLAN</a:t>
            </a:r>
          </a:p>
        </p:txBody>
      </p:sp>
      <p:sp>
        <p:nvSpPr>
          <p:cNvPr id="37" name="Oval 36"/>
          <p:cNvSpPr/>
          <p:nvPr/>
        </p:nvSpPr>
        <p:spPr>
          <a:xfrm>
            <a:off x="7150771" y="4245935"/>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37"/>
          <p:cNvSpPr/>
          <p:nvPr/>
        </p:nvSpPr>
        <p:spPr>
          <a:xfrm>
            <a:off x="7969479" y="5365012"/>
            <a:ext cx="388088" cy="38808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cs typeface="+mn-ea"/>
                <a:sym typeface="+mn-lt"/>
              </a:rPr>
              <a:t>4</a:t>
            </a:r>
          </a:p>
        </p:txBody>
      </p:sp>
      <p:sp>
        <p:nvSpPr>
          <p:cNvPr id="39" name="TextBox 38"/>
          <p:cNvSpPr txBox="1"/>
          <p:nvPr/>
        </p:nvSpPr>
        <p:spPr>
          <a:xfrm>
            <a:off x="8452885" y="5420556"/>
            <a:ext cx="1840568" cy="246221"/>
          </a:xfrm>
          <a:prstGeom prst="rect">
            <a:avLst/>
          </a:prstGeom>
          <a:noFill/>
        </p:spPr>
        <p:txBody>
          <a:bodyPr wrap="none" rtlCol="0">
            <a:spAutoFit/>
          </a:bodyPr>
          <a:lstStyle/>
          <a:p>
            <a:r>
              <a:rPr lang="en-US" sz="1000" b="1">
                <a:solidFill>
                  <a:schemeClr val="tx1">
                    <a:lumMod val="50000"/>
                    <a:lumOff val="50000"/>
                  </a:schemeClr>
                </a:solidFill>
                <a:cs typeface="+mn-ea"/>
                <a:sym typeface="+mn-lt"/>
              </a:rPr>
              <a:t>BUSINESS PLAN SECTION</a:t>
            </a:r>
          </a:p>
        </p:txBody>
      </p:sp>
      <p:sp>
        <p:nvSpPr>
          <p:cNvPr id="40" name="TextBox 39"/>
          <p:cNvSpPr txBox="1"/>
          <p:nvPr/>
        </p:nvSpPr>
        <p:spPr>
          <a:xfrm>
            <a:off x="8580851" y="4700902"/>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cxnSp>
        <p:nvCxnSpPr>
          <p:cNvPr id="41" name="Straight Arrow Connector 40"/>
          <p:cNvCxnSpPr>
            <a:stCxn id="21" idx="5"/>
            <a:endCxn id="27" idx="1"/>
          </p:cNvCxnSpPr>
          <p:nvPr/>
        </p:nvCxnSpPr>
        <p:spPr>
          <a:xfrm>
            <a:off x="1988162" y="3566210"/>
            <a:ext cx="699326" cy="880591"/>
          </a:xfrm>
          <a:prstGeom prst="straightConnector1">
            <a:avLst/>
          </a:prstGeom>
          <a:ln>
            <a:solidFill>
              <a:srgbClr val="7F8C8D"/>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27" idx="7"/>
            <a:endCxn id="32" idx="3"/>
          </p:cNvCxnSpPr>
          <p:nvPr/>
        </p:nvCxnSpPr>
        <p:spPr>
          <a:xfrm flipV="1">
            <a:off x="3657356" y="3286613"/>
            <a:ext cx="1788282" cy="1160188"/>
          </a:xfrm>
          <a:prstGeom prst="straightConnector1">
            <a:avLst/>
          </a:prstGeom>
          <a:ln>
            <a:solidFill>
              <a:srgbClr val="7F8C8D"/>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3" idx="5"/>
            <a:endCxn id="37" idx="1"/>
          </p:cNvCxnSpPr>
          <p:nvPr/>
        </p:nvCxnSpPr>
        <p:spPr>
          <a:xfrm>
            <a:off x="6394734" y="3566210"/>
            <a:ext cx="956903" cy="880591"/>
          </a:xfrm>
          <a:prstGeom prst="straightConnector1">
            <a:avLst/>
          </a:prstGeom>
          <a:ln>
            <a:solidFill>
              <a:srgbClr val="7F8C8D"/>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338212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83F60560-E23A-4F2A-AAEA-77E658B3D397}"/>
              </a:ext>
            </a:extLst>
          </p:cNvPr>
          <p:cNvPicPr>
            <a:picLocks noGrp="1" noChangeAspect="1"/>
          </p:cNvPicPr>
          <p:nvPr>
            <p:ph type="pic" idx="4294967295"/>
          </p:nvPr>
        </p:nvPicPr>
        <p:blipFill>
          <a:blip r:embed="rId2" cstate="print">
            <a:extLst>
              <a:ext uri="{28A0092B-C50C-407E-A947-70E740481C1C}">
                <a14:useLocalDpi xmlns:a14="http://schemas.microsoft.com/office/drawing/2010/main" val="0"/>
              </a:ext>
            </a:extLst>
          </a:blip>
          <a:srcRect l="4053" r="4053"/>
          <a:stretch>
            <a:fillRect/>
          </a:stretch>
        </p:blipFill>
        <p:spPr>
          <a:xfrm>
            <a:off x="1524000" y="1447800"/>
            <a:ext cx="5483225" cy="3962400"/>
          </a:xfrm>
          <a:prstGeom prst="rect">
            <a:avLst/>
          </a:prstGeom>
          <a:solidFill>
            <a:schemeClr val="bg1">
              <a:lumMod val="65000"/>
            </a:schemeClr>
          </a:solidFill>
        </p:spPr>
      </p:pic>
      <p:sp>
        <p:nvSpPr>
          <p:cNvPr id="8" name="TextBox 7"/>
          <p:cNvSpPr txBox="1"/>
          <p:nvPr/>
        </p:nvSpPr>
        <p:spPr>
          <a:xfrm>
            <a:off x="7169887" y="2296299"/>
            <a:ext cx="3416320" cy="646331"/>
          </a:xfrm>
          <a:prstGeom prst="rect">
            <a:avLst/>
          </a:prstGeom>
          <a:noFill/>
        </p:spPr>
        <p:txBody>
          <a:bodyPr wrap="none" rtlCol="0">
            <a:spAutoFit/>
          </a:bodyPr>
          <a:lstStyle/>
          <a:p>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9" name="Rectangle 8"/>
          <p:cNvSpPr/>
          <p:nvPr/>
        </p:nvSpPr>
        <p:spPr>
          <a:xfrm>
            <a:off x="7169887" y="2077731"/>
            <a:ext cx="2565126" cy="246221"/>
          </a:xfrm>
          <a:prstGeom prst="rect">
            <a:avLst/>
          </a:prstGeom>
        </p:spPr>
        <p:txBody>
          <a:bodyPr wrap="none">
            <a:spAutoFit/>
          </a:bodyPr>
          <a:lstStyle/>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sp>
        <p:nvSpPr>
          <p:cNvPr id="11" name="TextBox 10"/>
          <p:cNvSpPr txBox="1"/>
          <p:nvPr/>
        </p:nvSpPr>
        <p:spPr>
          <a:xfrm>
            <a:off x="7169887" y="3853249"/>
            <a:ext cx="3498113" cy="553998"/>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a:t>
            </a:r>
          </a:p>
        </p:txBody>
      </p:sp>
      <p:grpSp>
        <p:nvGrpSpPr>
          <p:cNvPr id="14" name="Group 13"/>
          <p:cNvGrpSpPr/>
          <p:nvPr/>
        </p:nvGrpSpPr>
        <p:grpSpPr>
          <a:xfrm>
            <a:off x="9153897" y="2942630"/>
            <a:ext cx="443376" cy="47315"/>
            <a:chOff x="5877329" y="1322741"/>
            <a:chExt cx="443376" cy="47315"/>
          </a:xfrm>
        </p:grpSpPr>
        <p:sp>
          <p:nvSpPr>
            <p:cNvPr id="15" name="Rectangle 14"/>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16" name="Rectangle 15"/>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17" name="Rectangle 16"/>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18" name="Rectangle 17"/>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spTree>
    <p:extLst>
      <p:ext uri="{BB962C8B-B14F-4D97-AF65-F5344CB8AC3E}">
        <p14:creationId xmlns:p14="http://schemas.microsoft.com/office/powerpoint/2010/main" val="101909385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0017707E-C6BA-496B-9021-B752557A86A0}"/>
              </a:ext>
            </a:extLst>
          </p:cNvPr>
          <p:cNvPicPr>
            <a:picLocks noGrp="1" noChangeAspect="1"/>
          </p:cNvPicPr>
          <p:nvPr>
            <p:ph type="pic" idx="4294967295"/>
          </p:nvPr>
        </p:nvPicPr>
        <p:blipFill>
          <a:blip r:embed="rId2" cstate="print">
            <a:extLst>
              <a:ext uri="{28A0092B-C50C-407E-A947-70E740481C1C}">
                <a14:useLocalDpi xmlns:a14="http://schemas.microsoft.com/office/drawing/2010/main" val="0"/>
              </a:ext>
            </a:extLst>
          </a:blip>
          <a:srcRect l="4094" r="4094"/>
          <a:stretch>
            <a:fillRect/>
          </a:stretch>
        </p:blipFill>
        <p:spPr>
          <a:xfrm>
            <a:off x="914400" y="2014538"/>
            <a:ext cx="5168900" cy="3738562"/>
          </a:xfrm>
          <a:prstGeom prst="roundRect">
            <a:avLst>
              <a:gd name="adj" fmla="val 3015"/>
            </a:avLst>
          </a:prstGeom>
          <a:solidFill>
            <a:schemeClr val="bg1">
              <a:lumMod val="65000"/>
            </a:schemeClr>
          </a:solidFill>
        </p:spPr>
      </p:pic>
      <p:sp>
        <p:nvSpPr>
          <p:cNvPr id="16" name="TextBox 15"/>
          <p:cNvSpPr txBox="1"/>
          <p:nvPr/>
        </p:nvSpPr>
        <p:spPr>
          <a:xfrm>
            <a:off x="6360042" y="2962870"/>
            <a:ext cx="4917558" cy="1846659"/>
          </a:xfrm>
          <a:prstGeom prst="rect">
            <a:avLst/>
          </a:prstGeom>
          <a:noFill/>
        </p:spPr>
        <p:txBody>
          <a:bodyPr wrap="square" rtlCol="0">
            <a:spAutoFit/>
          </a:bodyPr>
          <a:lstStyle/>
          <a:p>
            <a:r>
              <a:rPr lang="zh-CN" altLang="en-US" sz="2400" b="1" dirty="0">
                <a:solidFill>
                  <a:srgbClr val="E74C3C"/>
                </a:solidFill>
                <a:cs typeface="+mn-ea"/>
                <a:sym typeface="+mn-lt"/>
              </a:rPr>
              <a:t>请输入您的标题</a:t>
            </a:r>
            <a:endParaRPr lang="en-US" altLang="zh-CN" sz="2400" b="1" dirty="0">
              <a:solidFill>
                <a:srgbClr val="E74C3C"/>
              </a:solidFill>
              <a:cs typeface="+mn-ea"/>
              <a:sym typeface="+mn-lt"/>
            </a:endParaRPr>
          </a:p>
          <a:p>
            <a:r>
              <a:rPr lang="en-US" sz="1000" dirty="0">
                <a:solidFill>
                  <a:schemeClr val="tx1">
                    <a:lumMod val="50000"/>
                    <a:lumOff val="50000"/>
                  </a:schemeClr>
                </a:solidFill>
                <a:cs typeface="+mn-ea"/>
                <a:sym typeface="+mn-lt"/>
              </a:rPr>
              <a:t>FOCUS TEMPLATE PRESENTS</a:t>
            </a:r>
          </a:p>
          <a:p>
            <a:endParaRPr lang="en-US" sz="1000" dirty="0">
              <a:solidFill>
                <a:schemeClr val="tx1">
                  <a:lumMod val="50000"/>
                  <a:lumOff val="50000"/>
                </a:schemeClr>
              </a:solidFill>
              <a:cs typeface="+mn-ea"/>
              <a:sym typeface="+mn-lt"/>
            </a:endParaRP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dolores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nemis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omnis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vitaes</a:t>
            </a:r>
            <a:r>
              <a:rPr lang="en-US" sz="1000" dirty="0">
                <a:solidFill>
                  <a:schemeClr val="tx1">
                    <a:lumMod val="50000"/>
                    <a:lumOff val="50000"/>
                  </a:schemeClr>
                </a:solidFill>
                <a:cs typeface="+mn-ea"/>
                <a:sym typeface="+mn-lt"/>
              </a:rPr>
              <a:t> nemo minima </a:t>
            </a:r>
            <a:r>
              <a:rPr lang="en-US" sz="1000" dirty="0" err="1">
                <a:solidFill>
                  <a:schemeClr val="tx1">
                    <a:lumMod val="50000"/>
                    <a:lumOff val="50000"/>
                  </a:schemeClr>
                </a:solidFill>
                <a:cs typeface="+mn-ea"/>
                <a:sym typeface="+mn-lt"/>
              </a:rPr>
              <a:t>rerums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unsers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sadips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amets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Sed</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perspiciatis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unde</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omnis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iste</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natus</a:t>
            </a:r>
            <a:r>
              <a:rPr lang="en-US" sz="1000" dirty="0">
                <a:solidFill>
                  <a:schemeClr val="tx1">
                    <a:lumMod val="50000"/>
                    <a:lumOff val="50000"/>
                  </a:schemeClr>
                </a:solidFill>
                <a:cs typeface="+mn-ea"/>
                <a:sym typeface="+mn-lt"/>
              </a:rPr>
              <a:t> error sit </a:t>
            </a:r>
            <a:r>
              <a:rPr lang="en-US" sz="1000" dirty="0" err="1">
                <a:solidFill>
                  <a:schemeClr val="tx1">
                    <a:lumMod val="50000"/>
                    <a:lumOff val="50000"/>
                  </a:schemeClr>
                </a:solidFill>
                <a:cs typeface="+mn-ea"/>
                <a:sym typeface="+mn-lt"/>
              </a:rPr>
              <a:t>voluptatem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accusantium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doloremque</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laudantium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totam</a:t>
            </a:r>
            <a:r>
              <a:rPr lang="en-US" sz="1000" dirty="0">
                <a:solidFill>
                  <a:schemeClr val="tx1">
                    <a:lumMod val="50000"/>
                    <a:lumOff val="50000"/>
                  </a:schemeClr>
                </a:solidFill>
                <a:cs typeface="+mn-ea"/>
                <a:sym typeface="+mn-lt"/>
              </a:rPr>
              <a:t> rem </a:t>
            </a:r>
            <a:r>
              <a:rPr lang="en-US" sz="1000" dirty="0" err="1">
                <a:solidFill>
                  <a:schemeClr val="tx1">
                    <a:lumMod val="50000"/>
                    <a:lumOff val="50000"/>
                  </a:schemeClr>
                </a:solidFill>
                <a:cs typeface="+mn-ea"/>
                <a:sym typeface="+mn-lt"/>
              </a:rPr>
              <a:t>aperiam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eaque</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ipsa</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quae</a:t>
            </a:r>
            <a:r>
              <a:rPr lang="en-US" sz="1000" dirty="0">
                <a:solidFill>
                  <a:schemeClr val="tx1">
                    <a:lumMod val="50000"/>
                    <a:lumOff val="50000"/>
                  </a:schemeClr>
                </a:solidFill>
                <a:cs typeface="+mn-ea"/>
                <a:sym typeface="+mn-lt"/>
              </a:rPr>
              <a:t> ab </a:t>
            </a:r>
            <a:r>
              <a:rPr lang="en-US" sz="1000" dirty="0" err="1">
                <a:solidFill>
                  <a:schemeClr val="tx1">
                    <a:lumMod val="50000"/>
                    <a:lumOff val="50000"/>
                  </a:schemeClr>
                </a:solidFill>
                <a:cs typeface="+mn-ea"/>
                <a:sym typeface="+mn-lt"/>
              </a:rPr>
              <a:t>illo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inventore</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veritatis</a:t>
            </a:r>
            <a:r>
              <a:rPr lang="en-US" sz="1000" dirty="0">
                <a:solidFill>
                  <a:schemeClr val="tx1">
                    <a:lumMod val="50000"/>
                    <a:lumOff val="50000"/>
                  </a:schemeClr>
                </a:solidFill>
                <a:cs typeface="+mn-ea"/>
                <a:sym typeface="+mn-lt"/>
              </a:rPr>
              <a:t> et quasi </a:t>
            </a:r>
            <a:r>
              <a:rPr lang="en-US" sz="1000" dirty="0" err="1">
                <a:solidFill>
                  <a:schemeClr val="tx1">
                    <a:lumMod val="50000"/>
                    <a:lumOff val="50000"/>
                  </a:schemeClr>
                </a:solidFill>
                <a:cs typeface="+mn-ea"/>
                <a:sym typeface="+mn-lt"/>
              </a:rPr>
              <a:t>architecto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beatae</a:t>
            </a:r>
            <a:r>
              <a:rPr lang="en-US" sz="1000" dirty="0">
                <a:solidFill>
                  <a:schemeClr val="tx1">
                    <a:lumMod val="50000"/>
                    <a:lumOff val="50000"/>
                  </a:schemeClr>
                </a:solidFill>
                <a:cs typeface="+mn-ea"/>
                <a:sym typeface="+mn-lt"/>
              </a:rPr>
              <a:t> vitae dicta </a:t>
            </a:r>
            <a:r>
              <a:rPr lang="en-US" sz="1000" dirty="0" err="1">
                <a:solidFill>
                  <a:schemeClr val="tx1">
                    <a:lumMod val="50000"/>
                    <a:lumOff val="50000"/>
                  </a:schemeClr>
                </a:solidFill>
                <a:cs typeface="+mn-ea"/>
                <a:sym typeface="+mn-lt"/>
              </a:rPr>
              <a:t>sunt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explicabo</a:t>
            </a:r>
            <a:r>
              <a:rPr lang="en-US" sz="1000" dirty="0">
                <a:solidFill>
                  <a:schemeClr val="tx1">
                    <a:lumMod val="50000"/>
                    <a:lumOff val="50000"/>
                  </a:schemeClr>
                </a:solidFill>
                <a:cs typeface="+mn-ea"/>
                <a:sym typeface="+mn-lt"/>
              </a:rPr>
              <a:t>. Nemo </a:t>
            </a:r>
            <a:r>
              <a:rPr lang="en-US" sz="1000" dirty="0" err="1">
                <a:solidFill>
                  <a:schemeClr val="tx1">
                    <a:lumMod val="50000"/>
                    <a:lumOff val="50000"/>
                  </a:schemeClr>
                </a:solidFill>
                <a:cs typeface="+mn-ea"/>
                <a:sym typeface="+mn-lt"/>
              </a:rPr>
              <a:t>enim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ipsam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voluptatem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quia</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voluptas</a:t>
            </a:r>
            <a:r>
              <a:rPr lang="en-US" sz="1000" dirty="0">
                <a:solidFill>
                  <a:schemeClr val="tx1">
                    <a:lumMod val="50000"/>
                    <a:lumOff val="50000"/>
                  </a:schemeClr>
                </a:solidFill>
                <a:cs typeface="+mn-ea"/>
                <a:sym typeface="+mn-lt"/>
              </a:rPr>
              <a:t> sit </a:t>
            </a:r>
            <a:r>
              <a:rPr lang="en-US" sz="1000" dirty="0" err="1">
                <a:solidFill>
                  <a:schemeClr val="tx1">
                    <a:lumMod val="50000"/>
                    <a:lumOff val="50000"/>
                  </a:schemeClr>
                </a:solidFill>
                <a:cs typeface="+mn-ea"/>
                <a:sym typeface="+mn-lt"/>
              </a:rPr>
              <a:t>aspernatur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aut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odit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aut</a:t>
            </a:r>
            <a:r>
              <a:rPr lang="en-US" sz="1000" dirty="0">
                <a:solidFill>
                  <a:schemeClr val="tx1">
                    <a:lumMod val="50000"/>
                    <a:lumOff val="50000"/>
                  </a:schemeClr>
                </a:solidFill>
                <a:cs typeface="+mn-ea"/>
                <a:sym typeface="+mn-lt"/>
              </a:rPr>
              <a:t> fugit, </a:t>
            </a:r>
            <a:r>
              <a:rPr lang="en-US" sz="1000" dirty="0" err="1">
                <a:solidFill>
                  <a:schemeClr val="tx1">
                    <a:lumMod val="50000"/>
                    <a:lumOff val="50000"/>
                  </a:schemeClr>
                </a:solidFill>
                <a:cs typeface="+mn-ea"/>
                <a:sym typeface="+mn-lt"/>
              </a:rPr>
              <a:t>sed</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quia</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consequuntur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magni</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dolores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eos</a:t>
            </a:r>
            <a:r>
              <a:rPr lang="en-US" sz="1000" dirty="0">
                <a:solidFill>
                  <a:schemeClr val="tx1">
                    <a:lumMod val="50000"/>
                    <a:lumOff val="50000"/>
                  </a:schemeClr>
                </a:solidFill>
                <a:cs typeface="+mn-ea"/>
                <a:sym typeface="+mn-lt"/>
              </a:rPr>
              <a:t> qui </a:t>
            </a:r>
            <a:r>
              <a:rPr lang="en-US" sz="1000" dirty="0" err="1">
                <a:solidFill>
                  <a:schemeClr val="tx1">
                    <a:lumMod val="50000"/>
                    <a:lumOff val="50000"/>
                  </a:schemeClr>
                </a:solidFill>
                <a:cs typeface="+mn-ea"/>
                <a:sym typeface="+mn-lt"/>
              </a:rPr>
              <a:t>ratione</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voluptatem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sequi</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nesciunt</a:t>
            </a:r>
            <a:r>
              <a:rPr lang="en-US" sz="1000" dirty="0">
                <a:solidFill>
                  <a:schemeClr val="tx1">
                    <a:lumMod val="50000"/>
                    <a:lumOff val="50000"/>
                  </a:schemeClr>
                </a:solidFill>
                <a:cs typeface="+mn-ea"/>
                <a:sym typeface="+mn-lt"/>
              </a:rPr>
              <a:t>.</a:t>
            </a:r>
          </a:p>
        </p:txBody>
      </p:sp>
    </p:spTree>
    <p:extLst>
      <p:ext uri="{BB962C8B-B14F-4D97-AF65-F5344CB8AC3E}">
        <p14:creationId xmlns:p14="http://schemas.microsoft.com/office/powerpoint/2010/main" val="2056570555"/>
      </p:ext>
    </p:extLst>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346944" y="242373"/>
            <a:ext cx="3498113" cy="1021355"/>
            <a:chOff x="4346944" y="221107"/>
            <a:chExt cx="3498113" cy="1021355"/>
          </a:xfrm>
        </p:grpSpPr>
        <p:sp>
          <p:nvSpPr>
            <p:cNvPr id="2" name="TextBox 1"/>
            <p:cNvSpPr txBox="1"/>
            <p:nvPr/>
          </p:nvSpPr>
          <p:spPr>
            <a:xfrm>
              <a:off x="4387849" y="221107"/>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22</a:t>
            </a:r>
            <a:endParaRPr lang="en-US" sz="1000">
              <a:solidFill>
                <a:schemeClr val="tx1">
                  <a:lumMod val="50000"/>
                  <a:lumOff val="50000"/>
                </a:schemeClr>
              </a:solidFill>
              <a:cs typeface="+mn-ea"/>
              <a:sym typeface="+mn-lt"/>
            </a:endParaRPr>
          </a:p>
        </p:txBody>
      </p:sp>
      <p:sp>
        <p:nvSpPr>
          <p:cNvPr id="8" name="TextBox 7"/>
          <p:cNvSpPr txBox="1"/>
          <p:nvPr/>
        </p:nvSpPr>
        <p:spPr>
          <a:xfrm>
            <a:off x="804430" y="4603907"/>
            <a:ext cx="639919" cy="584775"/>
          </a:xfrm>
          <a:prstGeom prst="rect">
            <a:avLst/>
          </a:prstGeom>
          <a:noFill/>
        </p:spPr>
        <p:txBody>
          <a:bodyPr wrap="none" rtlCol="0">
            <a:spAutoFit/>
          </a:bodyPr>
          <a:lstStyle/>
          <a:p>
            <a:r>
              <a:rPr lang="en-US" sz="3200" b="1">
                <a:solidFill>
                  <a:srgbClr val="3D9FAC"/>
                </a:solidFill>
                <a:cs typeface="+mn-ea"/>
                <a:sym typeface="+mn-lt"/>
              </a:rPr>
              <a:t>01</a:t>
            </a:r>
          </a:p>
        </p:txBody>
      </p:sp>
      <p:sp>
        <p:nvSpPr>
          <p:cNvPr id="25" name="TextBox 24"/>
          <p:cNvSpPr txBox="1"/>
          <p:nvPr/>
        </p:nvSpPr>
        <p:spPr>
          <a:xfrm>
            <a:off x="1367957" y="4603907"/>
            <a:ext cx="1755257" cy="861774"/>
          </a:xfrm>
          <a:prstGeom prst="rect">
            <a:avLst/>
          </a:prstGeom>
          <a:noFill/>
        </p:spPr>
        <p:txBody>
          <a:bodyPr wrap="square" rtlCol="0">
            <a:spAutoFit/>
          </a:bodyPr>
          <a:lstStyle/>
          <a:p>
            <a:r>
              <a:rPr lang="en-US" sz="1000">
                <a:solidFill>
                  <a:schemeClr val="tx1">
                    <a:lumMod val="50000"/>
                    <a:lumOff val="50000"/>
                  </a:schemeClr>
                </a:solidFill>
                <a:cs typeface="+mn-ea"/>
                <a:sym typeface="+mn-lt"/>
              </a:rPr>
              <a:t>Lorem ipsum dolor sit amet, consectetur adipiscing elit. Nam viverra euismod odio, gravida pellentesque urna varius vitae. </a:t>
            </a:r>
          </a:p>
        </p:txBody>
      </p:sp>
      <p:sp>
        <p:nvSpPr>
          <p:cNvPr id="26" name="TextBox 25"/>
          <p:cNvSpPr txBox="1"/>
          <p:nvPr/>
        </p:nvSpPr>
        <p:spPr>
          <a:xfrm>
            <a:off x="3540284" y="4603907"/>
            <a:ext cx="639919" cy="584775"/>
          </a:xfrm>
          <a:prstGeom prst="rect">
            <a:avLst/>
          </a:prstGeom>
          <a:noFill/>
        </p:spPr>
        <p:txBody>
          <a:bodyPr wrap="none" rtlCol="0">
            <a:spAutoFit/>
          </a:bodyPr>
          <a:lstStyle/>
          <a:p>
            <a:r>
              <a:rPr lang="en-US" sz="3200" b="1">
                <a:solidFill>
                  <a:srgbClr val="E74C3C"/>
                </a:solidFill>
                <a:cs typeface="+mn-ea"/>
                <a:sym typeface="+mn-lt"/>
              </a:rPr>
              <a:t>02</a:t>
            </a:r>
          </a:p>
        </p:txBody>
      </p:sp>
      <p:sp>
        <p:nvSpPr>
          <p:cNvPr id="27" name="TextBox 26"/>
          <p:cNvSpPr txBox="1"/>
          <p:nvPr/>
        </p:nvSpPr>
        <p:spPr>
          <a:xfrm>
            <a:off x="4103811" y="4603907"/>
            <a:ext cx="1755257" cy="861774"/>
          </a:xfrm>
          <a:prstGeom prst="rect">
            <a:avLst/>
          </a:prstGeom>
          <a:noFill/>
        </p:spPr>
        <p:txBody>
          <a:bodyPr wrap="square" rtlCol="0">
            <a:spAutoFit/>
          </a:bodyPr>
          <a:lstStyle/>
          <a:p>
            <a:r>
              <a:rPr lang="en-US" sz="1000">
                <a:solidFill>
                  <a:schemeClr val="tx1">
                    <a:lumMod val="50000"/>
                    <a:lumOff val="50000"/>
                  </a:schemeClr>
                </a:solidFill>
                <a:cs typeface="+mn-ea"/>
                <a:sym typeface="+mn-lt"/>
              </a:rPr>
              <a:t>Lorem ipsum dolor sit amet, consectetur adipiscing elit. Nam viverra euismod odio, gravida pellentesque urna varius vitae. </a:t>
            </a:r>
          </a:p>
        </p:txBody>
      </p:sp>
      <p:sp>
        <p:nvSpPr>
          <p:cNvPr id="28" name="TextBox 27"/>
          <p:cNvSpPr txBox="1"/>
          <p:nvPr/>
        </p:nvSpPr>
        <p:spPr>
          <a:xfrm>
            <a:off x="6314002" y="4603907"/>
            <a:ext cx="639919" cy="584775"/>
          </a:xfrm>
          <a:prstGeom prst="rect">
            <a:avLst/>
          </a:prstGeom>
          <a:noFill/>
        </p:spPr>
        <p:txBody>
          <a:bodyPr wrap="none" rtlCol="0">
            <a:spAutoFit/>
          </a:bodyPr>
          <a:lstStyle/>
          <a:p>
            <a:r>
              <a:rPr lang="en-US" sz="3200" b="1">
                <a:solidFill>
                  <a:srgbClr val="FEB834"/>
                </a:solidFill>
                <a:cs typeface="+mn-ea"/>
                <a:sym typeface="+mn-lt"/>
              </a:rPr>
              <a:t>03</a:t>
            </a:r>
          </a:p>
        </p:txBody>
      </p:sp>
      <p:sp>
        <p:nvSpPr>
          <p:cNvPr id="29" name="TextBox 28"/>
          <p:cNvSpPr txBox="1"/>
          <p:nvPr/>
        </p:nvSpPr>
        <p:spPr>
          <a:xfrm>
            <a:off x="6877529" y="4603907"/>
            <a:ext cx="1755257" cy="861774"/>
          </a:xfrm>
          <a:prstGeom prst="rect">
            <a:avLst/>
          </a:prstGeom>
          <a:noFill/>
        </p:spPr>
        <p:txBody>
          <a:bodyPr wrap="square" rtlCol="0">
            <a:spAutoFit/>
          </a:bodyPr>
          <a:lstStyle/>
          <a:p>
            <a:r>
              <a:rPr lang="en-US" sz="1000">
                <a:solidFill>
                  <a:schemeClr val="tx1">
                    <a:lumMod val="50000"/>
                    <a:lumOff val="50000"/>
                  </a:schemeClr>
                </a:solidFill>
                <a:cs typeface="+mn-ea"/>
                <a:sym typeface="+mn-lt"/>
              </a:rPr>
              <a:t>Lorem ipsum dolor sit amet, consectetur adipiscing elit. Nam viverra euismod odio, gravida pellentesque urna varius vitae. </a:t>
            </a:r>
          </a:p>
        </p:txBody>
      </p:sp>
      <p:sp>
        <p:nvSpPr>
          <p:cNvPr id="30" name="TextBox 29"/>
          <p:cNvSpPr txBox="1"/>
          <p:nvPr/>
        </p:nvSpPr>
        <p:spPr>
          <a:xfrm>
            <a:off x="9068787" y="4603907"/>
            <a:ext cx="639919" cy="584775"/>
          </a:xfrm>
          <a:prstGeom prst="rect">
            <a:avLst/>
          </a:prstGeom>
          <a:noFill/>
        </p:spPr>
        <p:txBody>
          <a:bodyPr wrap="none" rtlCol="0">
            <a:spAutoFit/>
          </a:bodyPr>
          <a:lstStyle/>
          <a:p>
            <a:r>
              <a:rPr lang="en-US" sz="3200" b="1">
                <a:solidFill>
                  <a:srgbClr val="5B4470"/>
                </a:solidFill>
                <a:cs typeface="+mn-ea"/>
                <a:sym typeface="+mn-lt"/>
              </a:rPr>
              <a:t>04</a:t>
            </a:r>
          </a:p>
        </p:txBody>
      </p:sp>
      <p:sp>
        <p:nvSpPr>
          <p:cNvPr id="31" name="TextBox 30"/>
          <p:cNvSpPr txBox="1"/>
          <p:nvPr/>
        </p:nvSpPr>
        <p:spPr>
          <a:xfrm>
            <a:off x="9632314" y="4603907"/>
            <a:ext cx="1755257" cy="861774"/>
          </a:xfrm>
          <a:prstGeom prst="rect">
            <a:avLst/>
          </a:prstGeom>
          <a:noFill/>
        </p:spPr>
        <p:txBody>
          <a:bodyPr wrap="square" rtlCol="0">
            <a:spAutoFit/>
          </a:bodyPr>
          <a:lstStyle/>
          <a:p>
            <a:r>
              <a:rPr lang="en-US" sz="1000">
                <a:solidFill>
                  <a:schemeClr val="tx1">
                    <a:lumMod val="50000"/>
                    <a:lumOff val="50000"/>
                  </a:schemeClr>
                </a:solidFill>
                <a:cs typeface="+mn-ea"/>
                <a:sym typeface="+mn-lt"/>
              </a:rPr>
              <a:t>Lorem ipsum dolor sit amet, consectetur adipiscing elit. Nam viverra euismod odio, gravida pellentesque urna varius vitae. </a:t>
            </a:r>
          </a:p>
        </p:txBody>
      </p:sp>
      <p:pic>
        <p:nvPicPr>
          <p:cNvPr id="15" name="图片占位符 14">
            <a:extLst>
              <a:ext uri="{FF2B5EF4-FFF2-40B4-BE49-F238E27FC236}">
                <a16:creationId xmlns:a16="http://schemas.microsoft.com/office/drawing/2014/main" id="{F07B0C00-57B6-45F6-8592-340419187C31}"/>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6689" r="16689"/>
          <a:stretch>
            <a:fillRect/>
          </a:stretch>
        </p:blipFill>
        <p:spPr/>
      </p:pic>
      <p:pic>
        <p:nvPicPr>
          <p:cNvPr id="21" name="图片占位符 20">
            <a:extLst>
              <a:ext uri="{FF2B5EF4-FFF2-40B4-BE49-F238E27FC236}">
                <a16:creationId xmlns:a16="http://schemas.microsoft.com/office/drawing/2014/main" id="{2DAC4233-36DF-4D9A-BD9B-8D92F08A1AF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6689" r="16689"/>
          <a:stretch>
            <a:fillRect/>
          </a:stretch>
        </p:blipFill>
        <p:spPr/>
      </p:pic>
      <p:pic>
        <p:nvPicPr>
          <p:cNvPr id="32" name="图片占位符 31">
            <a:extLst>
              <a:ext uri="{FF2B5EF4-FFF2-40B4-BE49-F238E27FC236}">
                <a16:creationId xmlns:a16="http://schemas.microsoft.com/office/drawing/2014/main" id="{9A6775D8-3A8D-4EFB-B7B0-89E9EFF18A96}"/>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689" r="16689"/>
          <a:stretch>
            <a:fillRect/>
          </a:stretch>
        </p:blipFill>
        <p:spPr/>
      </p:pic>
      <p:pic>
        <p:nvPicPr>
          <p:cNvPr id="34" name="图片占位符 33">
            <a:extLst>
              <a:ext uri="{FF2B5EF4-FFF2-40B4-BE49-F238E27FC236}">
                <a16:creationId xmlns:a16="http://schemas.microsoft.com/office/drawing/2014/main" id="{8514DDA2-583B-489F-9098-6D2D3E3ACDDA}"/>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6689" r="16689"/>
          <a:stretch>
            <a:fillRect/>
          </a:stretch>
        </p:blipFill>
        <p:spPr/>
      </p:pic>
    </p:spTree>
    <p:extLst>
      <p:ext uri="{BB962C8B-B14F-4D97-AF65-F5344CB8AC3E}">
        <p14:creationId xmlns:p14="http://schemas.microsoft.com/office/powerpoint/2010/main" val="18315775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346944" y="242373"/>
            <a:ext cx="3498113" cy="1021355"/>
            <a:chOff x="4346944" y="221107"/>
            <a:chExt cx="3498113" cy="1021355"/>
          </a:xfrm>
        </p:grpSpPr>
        <p:sp>
          <p:nvSpPr>
            <p:cNvPr id="2" name="TextBox 1"/>
            <p:cNvSpPr txBox="1"/>
            <p:nvPr/>
          </p:nvSpPr>
          <p:spPr>
            <a:xfrm>
              <a:off x="4387846" y="221107"/>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23</a:t>
            </a:r>
            <a:endParaRPr lang="en-US" sz="1000">
              <a:solidFill>
                <a:schemeClr val="tx1">
                  <a:lumMod val="50000"/>
                  <a:lumOff val="50000"/>
                </a:schemeClr>
              </a:solidFill>
              <a:cs typeface="+mn-ea"/>
              <a:sym typeface="+mn-lt"/>
            </a:endParaRPr>
          </a:p>
        </p:txBody>
      </p:sp>
      <p:sp>
        <p:nvSpPr>
          <p:cNvPr id="37" name="Rectangle 36"/>
          <p:cNvSpPr/>
          <p:nvPr/>
        </p:nvSpPr>
        <p:spPr>
          <a:xfrm>
            <a:off x="914400" y="5263116"/>
            <a:ext cx="4263656" cy="566184"/>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TextBox 37"/>
          <p:cNvSpPr txBox="1"/>
          <p:nvPr/>
        </p:nvSpPr>
        <p:spPr>
          <a:xfrm>
            <a:off x="2400771" y="5330764"/>
            <a:ext cx="2623401" cy="400110"/>
          </a:xfrm>
          <a:prstGeom prst="rect">
            <a:avLst/>
          </a:prstGeom>
          <a:noFill/>
          <a:ln>
            <a:noFill/>
          </a:ln>
        </p:spPr>
        <p:txBody>
          <a:bodyPr wrap="square" rtlCol="0">
            <a:spAutoFit/>
          </a:bodyPr>
          <a:lstStyle/>
          <a:p>
            <a:r>
              <a:rPr lang="en-US" sz="1000">
                <a:solidFill>
                  <a:schemeClr val="bg1"/>
                </a:solidFill>
                <a:cs typeface="+mn-ea"/>
                <a:sym typeface="+mn-lt"/>
              </a:rPr>
              <a:t>Lid est laborum DESIGN fugats untras. Etharums ser quidem rerum</a:t>
            </a:r>
          </a:p>
        </p:txBody>
      </p:sp>
      <p:sp>
        <p:nvSpPr>
          <p:cNvPr id="7" name="TextBox 6"/>
          <p:cNvSpPr txBox="1"/>
          <p:nvPr/>
        </p:nvSpPr>
        <p:spPr>
          <a:xfrm>
            <a:off x="1236674" y="5346153"/>
            <a:ext cx="1055097" cy="369332"/>
          </a:xfrm>
          <a:prstGeom prst="rect">
            <a:avLst/>
          </a:prstGeom>
          <a:noFill/>
        </p:spPr>
        <p:txBody>
          <a:bodyPr wrap="none" rtlCol="0">
            <a:spAutoFit/>
          </a:bodyPr>
          <a:lstStyle/>
          <a:p>
            <a:r>
              <a:rPr lang="en-US" b="1">
                <a:solidFill>
                  <a:schemeClr val="bg1"/>
                </a:solidFill>
                <a:cs typeface="+mn-ea"/>
                <a:sym typeface="+mn-lt"/>
              </a:rPr>
              <a:t>BRAND</a:t>
            </a:r>
          </a:p>
        </p:txBody>
      </p:sp>
      <p:sp>
        <p:nvSpPr>
          <p:cNvPr id="39" name="TextBox 38"/>
          <p:cNvSpPr txBox="1"/>
          <p:nvPr/>
        </p:nvSpPr>
        <p:spPr>
          <a:xfrm>
            <a:off x="6037346" y="1963377"/>
            <a:ext cx="5240254" cy="923330"/>
          </a:xfrm>
          <a:prstGeom prst="rect">
            <a:avLst/>
          </a:prstGeom>
          <a:noFill/>
        </p:spPr>
        <p:txBody>
          <a:bodyPr wrap="square" rtlCol="0">
            <a:spAutoFit/>
          </a:bodyPr>
          <a:lstStyle/>
          <a:p>
            <a:r>
              <a:rPr lang="en-US" sz="1400" b="1">
                <a:solidFill>
                  <a:srgbClr val="E74C3C"/>
                </a:solidFill>
                <a:cs typeface="+mn-ea"/>
                <a:sym typeface="+mn-lt"/>
              </a:rPr>
              <a:t>INFORMATION</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a:t>
            </a:r>
          </a:p>
        </p:txBody>
      </p:sp>
      <p:graphicFrame>
        <p:nvGraphicFramePr>
          <p:cNvPr id="40" name="Chart 39"/>
          <p:cNvGraphicFramePr/>
          <p:nvPr>
            <p:extLst>
              <p:ext uri="{D42A27DB-BD31-4B8C-83A1-F6EECF244321}">
                <p14:modId xmlns:p14="http://schemas.microsoft.com/office/powerpoint/2010/main" val="2843303970"/>
              </p:ext>
            </p:extLst>
          </p:nvPr>
        </p:nvGraphicFramePr>
        <p:xfrm>
          <a:off x="6096000" y="3429000"/>
          <a:ext cx="2182583" cy="2400300"/>
        </p:xfrm>
        <a:graphic>
          <a:graphicData uri="http://schemas.openxmlformats.org/drawingml/2006/chart">
            <c:chart xmlns:c="http://schemas.openxmlformats.org/drawingml/2006/chart" xmlns:r="http://schemas.openxmlformats.org/officeDocument/2006/relationships" r:id="rId2"/>
          </a:graphicData>
        </a:graphic>
      </p:graphicFrame>
      <p:sp>
        <p:nvSpPr>
          <p:cNvPr id="41" name="Freeform 40"/>
          <p:cNvSpPr>
            <a:spLocks noChangeArrowheads="1"/>
          </p:cNvSpPr>
          <p:nvPr/>
        </p:nvSpPr>
        <p:spPr bwMode="auto">
          <a:xfrm>
            <a:off x="8854195" y="3771366"/>
            <a:ext cx="145114" cy="342347"/>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rgbClr val="E74C3C"/>
          </a:solidFill>
          <a:ln>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42" name="Freeform 41"/>
          <p:cNvSpPr>
            <a:spLocks noChangeArrowheads="1"/>
          </p:cNvSpPr>
          <p:nvPr/>
        </p:nvSpPr>
        <p:spPr bwMode="auto">
          <a:xfrm>
            <a:off x="9130341" y="3763902"/>
            <a:ext cx="145114" cy="342347"/>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rgbClr val="E74C3C"/>
          </a:solidFill>
          <a:ln>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43" name="Freeform 42"/>
          <p:cNvSpPr>
            <a:spLocks noChangeArrowheads="1"/>
          </p:cNvSpPr>
          <p:nvPr/>
        </p:nvSpPr>
        <p:spPr bwMode="auto">
          <a:xfrm>
            <a:off x="9406487" y="3763902"/>
            <a:ext cx="145114" cy="342347"/>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rgbClr val="E74C3C"/>
          </a:solidFill>
          <a:ln>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44" name="Freeform 43"/>
          <p:cNvSpPr>
            <a:spLocks noChangeArrowheads="1"/>
          </p:cNvSpPr>
          <p:nvPr/>
        </p:nvSpPr>
        <p:spPr bwMode="auto">
          <a:xfrm>
            <a:off x="9682633" y="3771366"/>
            <a:ext cx="145114" cy="342347"/>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rgbClr val="E74C3C"/>
          </a:solidFill>
          <a:ln>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45" name="Freeform 44"/>
          <p:cNvSpPr>
            <a:spLocks noChangeArrowheads="1"/>
          </p:cNvSpPr>
          <p:nvPr/>
        </p:nvSpPr>
        <p:spPr bwMode="auto">
          <a:xfrm>
            <a:off x="9958779" y="3763901"/>
            <a:ext cx="145114" cy="342347"/>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rgbClr val="E74C3C"/>
          </a:solidFill>
          <a:ln w="3175">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46" name="Freeform 45"/>
          <p:cNvSpPr>
            <a:spLocks/>
          </p:cNvSpPr>
          <p:nvPr/>
        </p:nvSpPr>
        <p:spPr bwMode="auto">
          <a:xfrm>
            <a:off x="8870281" y="4512964"/>
            <a:ext cx="146304" cy="338328"/>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solidFill>
            <a:srgbClr val="3D9FAC"/>
          </a:solidFill>
          <a:ln>
            <a:no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47" name="Freeform 46"/>
          <p:cNvSpPr>
            <a:spLocks/>
          </p:cNvSpPr>
          <p:nvPr/>
        </p:nvSpPr>
        <p:spPr bwMode="auto">
          <a:xfrm>
            <a:off x="9140974" y="4512964"/>
            <a:ext cx="146304" cy="338328"/>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solidFill>
            <a:srgbClr val="3D9FAC"/>
          </a:solidFill>
          <a:ln>
            <a:no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48" name="Freeform 47"/>
          <p:cNvSpPr>
            <a:spLocks/>
          </p:cNvSpPr>
          <p:nvPr/>
        </p:nvSpPr>
        <p:spPr bwMode="auto">
          <a:xfrm>
            <a:off x="9419834" y="4512964"/>
            <a:ext cx="146304" cy="338328"/>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solidFill>
            <a:srgbClr val="3D9FAC"/>
          </a:solidFill>
          <a:ln w="3175">
            <a:no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49" name="Freeform 48"/>
          <p:cNvSpPr>
            <a:spLocks/>
          </p:cNvSpPr>
          <p:nvPr/>
        </p:nvSpPr>
        <p:spPr bwMode="auto">
          <a:xfrm>
            <a:off x="9693266" y="4512964"/>
            <a:ext cx="146304" cy="338328"/>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solidFill>
            <a:srgbClr val="3D9FAC"/>
          </a:solidFill>
          <a:ln w="3175">
            <a:no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50" name="Freeform 49"/>
          <p:cNvSpPr>
            <a:spLocks/>
          </p:cNvSpPr>
          <p:nvPr/>
        </p:nvSpPr>
        <p:spPr bwMode="auto">
          <a:xfrm>
            <a:off x="9968817" y="4512964"/>
            <a:ext cx="146304" cy="338328"/>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noFill/>
          <a:ln w="3175">
            <a:solidFill>
              <a:srgbClr val="3D9FAC"/>
            </a:solid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51" name="TextBox 50"/>
          <p:cNvSpPr txBox="1"/>
          <p:nvPr/>
        </p:nvSpPr>
        <p:spPr>
          <a:xfrm>
            <a:off x="8779764" y="3486902"/>
            <a:ext cx="752129"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80% Male</a:t>
            </a:r>
          </a:p>
        </p:txBody>
      </p:sp>
      <p:sp>
        <p:nvSpPr>
          <p:cNvPr id="52" name="TextBox 51"/>
          <p:cNvSpPr txBox="1"/>
          <p:nvPr/>
        </p:nvSpPr>
        <p:spPr>
          <a:xfrm>
            <a:off x="8774884" y="4243429"/>
            <a:ext cx="925253"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40% Female</a:t>
            </a:r>
          </a:p>
        </p:txBody>
      </p:sp>
      <p:sp>
        <p:nvSpPr>
          <p:cNvPr id="53" name="Freeform 52"/>
          <p:cNvSpPr>
            <a:spLocks noChangeArrowheads="1"/>
          </p:cNvSpPr>
          <p:nvPr/>
        </p:nvSpPr>
        <p:spPr bwMode="auto">
          <a:xfrm>
            <a:off x="10233735" y="3771366"/>
            <a:ext cx="145114" cy="342347"/>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rgbClr val="E74C3C"/>
          </a:solidFill>
          <a:ln w="3175">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54" name="Freeform 53"/>
          <p:cNvSpPr>
            <a:spLocks/>
          </p:cNvSpPr>
          <p:nvPr/>
        </p:nvSpPr>
        <p:spPr bwMode="auto">
          <a:xfrm>
            <a:off x="10243773" y="4520429"/>
            <a:ext cx="146304" cy="338328"/>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noFill/>
          <a:ln w="3175">
            <a:solidFill>
              <a:srgbClr val="3D9FAC"/>
            </a:solid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55" name="Freeform 54"/>
          <p:cNvSpPr>
            <a:spLocks noChangeArrowheads="1"/>
          </p:cNvSpPr>
          <p:nvPr/>
        </p:nvSpPr>
        <p:spPr bwMode="auto">
          <a:xfrm>
            <a:off x="10502643" y="3771366"/>
            <a:ext cx="145114" cy="342347"/>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rgbClr val="E74C3C"/>
          </a:solidFill>
          <a:ln w="3175">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56" name="Freeform 55"/>
          <p:cNvSpPr>
            <a:spLocks/>
          </p:cNvSpPr>
          <p:nvPr/>
        </p:nvSpPr>
        <p:spPr bwMode="auto">
          <a:xfrm>
            <a:off x="10512681" y="4520429"/>
            <a:ext cx="146304" cy="338328"/>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noFill/>
          <a:ln w="3175">
            <a:solidFill>
              <a:srgbClr val="3D9FAC"/>
            </a:solid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57" name="Freeform 56"/>
          <p:cNvSpPr>
            <a:spLocks noChangeArrowheads="1"/>
          </p:cNvSpPr>
          <p:nvPr/>
        </p:nvSpPr>
        <p:spPr bwMode="auto">
          <a:xfrm>
            <a:off x="10791947" y="3763901"/>
            <a:ext cx="145114" cy="342347"/>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noFill/>
          <a:ln w="3175">
            <a:solidFill>
              <a:srgbClr val="E74C3C"/>
            </a:solid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58" name="Freeform 57"/>
          <p:cNvSpPr>
            <a:spLocks/>
          </p:cNvSpPr>
          <p:nvPr/>
        </p:nvSpPr>
        <p:spPr bwMode="auto">
          <a:xfrm>
            <a:off x="10801985" y="4512964"/>
            <a:ext cx="146304" cy="338328"/>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noFill/>
          <a:ln w="3175">
            <a:solidFill>
              <a:srgbClr val="3D9FAC"/>
            </a:solid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59" name="Freeform 58"/>
          <p:cNvSpPr>
            <a:spLocks noChangeArrowheads="1"/>
          </p:cNvSpPr>
          <p:nvPr/>
        </p:nvSpPr>
        <p:spPr bwMode="auto">
          <a:xfrm>
            <a:off x="11065713" y="3763901"/>
            <a:ext cx="145114" cy="342347"/>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noFill/>
          <a:ln w="3175">
            <a:solidFill>
              <a:srgbClr val="E74C3C"/>
            </a:solid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60" name="Freeform 59"/>
          <p:cNvSpPr>
            <a:spLocks/>
          </p:cNvSpPr>
          <p:nvPr/>
        </p:nvSpPr>
        <p:spPr bwMode="auto">
          <a:xfrm>
            <a:off x="11075751" y="4512964"/>
            <a:ext cx="146304" cy="338328"/>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noFill/>
          <a:ln w="3175">
            <a:solidFill>
              <a:srgbClr val="3D9FAC"/>
            </a:solid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61" name="TextBox 60"/>
          <p:cNvSpPr txBox="1"/>
          <p:nvPr/>
        </p:nvSpPr>
        <p:spPr>
          <a:xfrm>
            <a:off x="8777943" y="5301618"/>
            <a:ext cx="2506785"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pic>
        <p:nvPicPr>
          <p:cNvPr id="8" name="图片占位符 7">
            <a:extLst>
              <a:ext uri="{FF2B5EF4-FFF2-40B4-BE49-F238E27FC236}">
                <a16:creationId xmlns:a16="http://schemas.microsoft.com/office/drawing/2014/main" id="{773425AE-85B6-43DD-B667-23D9DB781D6A}"/>
              </a:ext>
            </a:extLst>
          </p:cNvPr>
          <p:cNvPicPr>
            <a:picLocks noGrp="1" noChangeAspect="1"/>
          </p:cNvPicPr>
          <p:nvPr>
            <p:ph type="pic" idx="4294967295"/>
          </p:nvPr>
        </p:nvPicPr>
        <p:blipFill>
          <a:blip r:embed="rId3" cstate="print">
            <a:extLst>
              <a:ext uri="{28A0092B-C50C-407E-A947-70E740481C1C}">
                <a14:useLocalDpi xmlns:a14="http://schemas.microsoft.com/office/drawing/2010/main" val="0"/>
              </a:ext>
            </a:extLst>
          </a:blip>
          <a:srcRect l="9381" r="9381"/>
          <a:stretch>
            <a:fillRect/>
          </a:stretch>
        </p:blipFill>
        <p:spPr>
          <a:xfrm>
            <a:off x="920750" y="2019300"/>
            <a:ext cx="4257675" cy="3243263"/>
          </a:xfrm>
          <a:prstGeom prst="rect">
            <a:avLst/>
          </a:prstGeom>
          <a:solidFill>
            <a:schemeClr val="bg1">
              <a:lumMod val="65000"/>
            </a:schemeClr>
          </a:solidFill>
        </p:spPr>
      </p:pic>
    </p:spTree>
    <p:extLst>
      <p:ext uri="{BB962C8B-B14F-4D97-AF65-F5344CB8AC3E}">
        <p14:creationId xmlns:p14="http://schemas.microsoft.com/office/powerpoint/2010/main" val="1143840784"/>
      </p:ext>
    </p:extLst>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3DCD819F-9BAB-4103-8E1C-84BB39C5E716}"/>
              </a:ext>
            </a:extLst>
          </p:cNvPr>
          <p:cNvPicPr>
            <a:picLocks noGrp="1" noChangeAspect="1"/>
          </p:cNvPicPr>
          <p:nvPr>
            <p:ph type="pic" idx="4294967295"/>
          </p:nvPr>
        </p:nvPicPr>
        <p:blipFill>
          <a:blip r:embed="rId2">
            <a:extLst>
              <a:ext uri="{28A0092B-C50C-407E-A947-70E740481C1C}">
                <a14:useLocalDpi xmlns:a14="http://schemas.microsoft.com/office/drawing/2010/main" val="0"/>
              </a:ext>
            </a:extLst>
          </a:blip>
          <a:srcRect t="7706" b="7706"/>
          <a:stretch>
            <a:fillRect/>
          </a:stretch>
        </p:blipFill>
        <p:spPr>
          <a:xfrm>
            <a:off x="0" y="9525"/>
            <a:ext cx="12192000" cy="6848475"/>
          </a:xfrm>
          <a:prstGeom prst="rect">
            <a:avLst/>
          </a:prstGeom>
          <a:solidFill>
            <a:schemeClr val="bg1">
              <a:lumMod val="65000"/>
            </a:schemeClr>
          </a:solidFill>
        </p:spPr>
      </p:pic>
      <p:sp>
        <p:nvSpPr>
          <p:cNvPr id="6" name="TextBox 5"/>
          <p:cNvSpPr txBox="1"/>
          <p:nvPr/>
        </p:nvSpPr>
        <p:spPr>
          <a:xfrm>
            <a:off x="3180021" y="2019300"/>
            <a:ext cx="5831958" cy="1077218"/>
          </a:xfrm>
          <a:prstGeom prst="rect">
            <a:avLst/>
          </a:prstGeom>
          <a:noFill/>
        </p:spPr>
        <p:txBody>
          <a:bodyPr wrap="square" rtlCol="0">
            <a:spAutoFit/>
          </a:bodyPr>
          <a:lstStyle/>
          <a:p>
            <a:pPr algn="ctr"/>
            <a:r>
              <a:rPr lang="zh-CN" altLang="en-US" sz="2400" b="1" dirty="0">
                <a:solidFill>
                  <a:schemeClr val="bg1">
                    <a:lumMod val="95000"/>
                  </a:schemeClr>
                </a:solidFill>
                <a:cs typeface="+mn-ea"/>
                <a:sym typeface="+mn-lt"/>
              </a:rPr>
              <a:t>请输入您的标题</a:t>
            </a:r>
            <a:endParaRPr lang="en-US" altLang="zh-CN" sz="2400" b="1" dirty="0">
              <a:solidFill>
                <a:schemeClr val="bg1">
                  <a:lumMod val="95000"/>
                </a:schemeClr>
              </a:solidFill>
              <a:cs typeface="+mn-ea"/>
              <a:sym typeface="+mn-lt"/>
            </a:endParaRPr>
          </a:p>
          <a:p>
            <a:pPr algn="ctr"/>
            <a:r>
              <a:rPr lang="en-US" sz="1000" dirty="0">
                <a:solidFill>
                  <a:schemeClr val="bg1">
                    <a:lumMod val="95000"/>
                  </a:schemeClr>
                </a:solidFill>
                <a:cs typeface="+mn-ea"/>
                <a:sym typeface="+mn-lt"/>
              </a:rPr>
              <a:t>FOCUS TEMPLATE PRESENTS</a:t>
            </a:r>
          </a:p>
          <a:p>
            <a:pPr algn="ctr"/>
            <a:endParaRPr lang="en-US" sz="1000" dirty="0">
              <a:solidFill>
                <a:schemeClr val="bg1">
                  <a:lumMod val="95000"/>
                </a:schemeClr>
              </a:solidFill>
              <a:cs typeface="+mn-ea"/>
              <a:sym typeface="+mn-lt"/>
            </a:endParaRPr>
          </a:p>
          <a:p>
            <a:pPr algn="ctr"/>
            <a:r>
              <a:rPr lang="en-US" sz="1000" dirty="0">
                <a:solidFill>
                  <a:schemeClr val="bg1">
                    <a:lumMod val="95000"/>
                  </a:schemeClr>
                </a:solidFill>
                <a:cs typeface="+mn-ea"/>
                <a:sym typeface="+mn-lt"/>
              </a:rPr>
              <a:t>Lid </a:t>
            </a:r>
            <a:r>
              <a:rPr lang="en-US" sz="1000" dirty="0" err="1">
                <a:solidFill>
                  <a:schemeClr val="bg1">
                    <a:lumMod val="95000"/>
                  </a:schemeClr>
                </a:solidFill>
                <a:cs typeface="+mn-ea"/>
                <a:sym typeface="+mn-lt"/>
              </a:rPr>
              <a:t>est</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laborum</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dolo</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rumes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fugats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untras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Etharums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ser</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quidem</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rerum</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facilis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dolores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nemis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omnis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fugats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vitaes</a:t>
            </a:r>
            <a:r>
              <a:rPr lang="en-US" sz="1000" dirty="0">
                <a:solidFill>
                  <a:schemeClr val="bg1">
                    <a:lumMod val="95000"/>
                  </a:schemeClr>
                </a:solidFill>
                <a:cs typeface="+mn-ea"/>
                <a:sym typeface="+mn-lt"/>
              </a:rPr>
              <a:t> nemo minima </a:t>
            </a:r>
            <a:r>
              <a:rPr lang="en-US" sz="1000" dirty="0" err="1">
                <a:solidFill>
                  <a:schemeClr val="bg1">
                    <a:lumMod val="95000"/>
                  </a:schemeClr>
                </a:solidFill>
                <a:cs typeface="+mn-ea"/>
                <a:sym typeface="+mn-lt"/>
              </a:rPr>
              <a:t>rerums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unsers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sadips</a:t>
            </a:r>
            <a:r>
              <a:rPr lang="en-US" sz="1000" dirty="0">
                <a:solidFill>
                  <a:schemeClr val="bg1">
                    <a:lumMod val="95000"/>
                  </a:schemeClr>
                </a:solidFill>
                <a:cs typeface="+mn-ea"/>
                <a:sym typeface="+mn-lt"/>
              </a:rPr>
              <a:t> </a:t>
            </a:r>
            <a:r>
              <a:rPr lang="en-US" sz="1000" dirty="0" err="1">
                <a:solidFill>
                  <a:schemeClr val="bg1">
                    <a:lumMod val="95000"/>
                  </a:schemeClr>
                </a:solidFill>
                <a:cs typeface="+mn-ea"/>
                <a:sym typeface="+mn-lt"/>
              </a:rPr>
              <a:t>amets</a:t>
            </a:r>
            <a:r>
              <a:rPr lang="en-US" sz="1000" dirty="0">
                <a:solidFill>
                  <a:schemeClr val="bg1">
                    <a:lumMod val="95000"/>
                  </a:schemeClr>
                </a:solidFill>
                <a:cs typeface="+mn-ea"/>
                <a:sym typeface="+mn-lt"/>
              </a:rPr>
              <a:t>.. </a:t>
            </a:r>
          </a:p>
        </p:txBody>
      </p:sp>
      <p:grpSp>
        <p:nvGrpSpPr>
          <p:cNvPr id="20" name="Group 19"/>
          <p:cNvGrpSpPr/>
          <p:nvPr/>
        </p:nvGrpSpPr>
        <p:grpSpPr>
          <a:xfrm>
            <a:off x="4561100" y="3705446"/>
            <a:ext cx="3069801" cy="1467295"/>
            <a:chOff x="4571731" y="3705446"/>
            <a:chExt cx="3069801" cy="1467295"/>
          </a:xfrm>
        </p:grpSpPr>
        <p:sp>
          <p:nvSpPr>
            <p:cNvPr id="12" name="Rounded Rectangle 11"/>
            <p:cNvSpPr/>
            <p:nvPr/>
          </p:nvSpPr>
          <p:spPr>
            <a:xfrm>
              <a:off x="4571732" y="3705446"/>
              <a:ext cx="632639" cy="632639"/>
            </a:xfrm>
            <a:prstGeom prst="roundRect">
              <a:avLst/>
            </a:prstGeom>
            <a:solidFill>
              <a:srgbClr val="3D9FAC"/>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3" name="Rounded Rectangle 12"/>
            <p:cNvSpPr/>
            <p:nvPr/>
          </p:nvSpPr>
          <p:spPr>
            <a:xfrm>
              <a:off x="7008893" y="3705446"/>
              <a:ext cx="632639" cy="632639"/>
            </a:xfrm>
            <a:prstGeom prst="roundRect">
              <a:avLst/>
            </a:prstGeom>
            <a:solidFill>
              <a:srgbClr val="7F8C8D"/>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4" name="Rounded Rectangle 13"/>
            <p:cNvSpPr/>
            <p:nvPr/>
          </p:nvSpPr>
          <p:spPr>
            <a:xfrm>
              <a:off x="5384119" y="3705446"/>
              <a:ext cx="632639" cy="632639"/>
            </a:xfrm>
            <a:prstGeom prst="roundRect">
              <a:avLst/>
            </a:prstGeom>
            <a:solidFill>
              <a:srgbClr val="E74C3C"/>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5" name="Rounded Rectangle 14"/>
            <p:cNvSpPr/>
            <p:nvPr/>
          </p:nvSpPr>
          <p:spPr>
            <a:xfrm>
              <a:off x="6196506" y="3705446"/>
              <a:ext cx="632639" cy="632639"/>
            </a:xfrm>
            <a:prstGeom prst="roundRect">
              <a:avLst/>
            </a:prstGeom>
            <a:solidFill>
              <a:srgbClr val="FEB83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6" name="Rounded Rectangle 15"/>
            <p:cNvSpPr/>
            <p:nvPr/>
          </p:nvSpPr>
          <p:spPr>
            <a:xfrm>
              <a:off x="4571731" y="4534786"/>
              <a:ext cx="632639" cy="632639"/>
            </a:xfrm>
            <a:prstGeom prst="roundRect">
              <a:avLst/>
            </a:prstGeom>
            <a:solidFill>
              <a:srgbClr val="5B4470"/>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7" name="Rounded Rectangle 16"/>
            <p:cNvSpPr/>
            <p:nvPr/>
          </p:nvSpPr>
          <p:spPr>
            <a:xfrm>
              <a:off x="5384119" y="4534786"/>
              <a:ext cx="632639" cy="632639"/>
            </a:xfrm>
            <a:prstGeom prst="roundRect">
              <a:avLst/>
            </a:prstGeom>
            <a:solidFill>
              <a:srgbClr val="D7562E"/>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8" name="Rounded Rectangle 17"/>
            <p:cNvSpPr/>
            <p:nvPr/>
          </p:nvSpPr>
          <p:spPr>
            <a:xfrm>
              <a:off x="6196505" y="4534786"/>
              <a:ext cx="632639" cy="632639"/>
            </a:xfrm>
            <a:prstGeom prst="roundRect">
              <a:avLst/>
            </a:prstGeom>
            <a:solidFill>
              <a:schemeClr val="tx1">
                <a:lumMod val="65000"/>
                <a:lumOff val="3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9" name="Rounded Rectangle 18"/>
            <p:cNvSpPr/>
            <p:nvPr/>
          </p:nvSpPr>
          <p:spPr>
            <a:xfrm>
              <a:off x="7008891" y="4540102"/>
              <a:ext cx="632639" cy="632639"/>
            </a:xfrm>
            <a:prstGeom prst="roundRect">
              <a:avLst/>
            </a:prstGeom>
            <a:solidFill>
              <a:schemeClr val="accent6"/>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grpSp>
    </p:spTree>
    <p:extLst>
      <p:ext uri="{BB962C8B-B14F-4D97-AF65-F5344CB8AC3E}">
        <p14:creationId xmlns:p14="http://schemas.microsoft.com/office/powerpoint/2010/main" val="608370119"/>
      </p:ext>
    </p:extLst>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635311" y="3304501"/>
            <a:ext cx="2920671" cy="646331"/>
          </a:xfrm>
          <a:prstGeom prst="rect">
            <a:avLst/>
          </a:prstGeom>
          <a:noFill/>
        </p:spPr>
        <p:txBody>
          <a:bodyPr wrap="none" rtlCol="0">
            <a:spAutoFit/>
          </a:bodyPr>
          <a:lstStyle/>
          <a:p>
            <a:r>
              <a:rPr lang="en-US" sz="3600" b="1" dirty="0">
                <a:solidFill>
                  <a:srgbClr val="E74C3C"/>
                </a:solidFill>
                <a:cs typeface="+mn-ea"/>
                <a:sym typeface="+mn-lt"/>
              </a:rPr>
              <a:t>THANK YOU</a:t>
            </a:r>
          </a:p>
        </p:txBody>
      </p:sp>
      <p:sp>
        <p:nvSpPr>
          <p:cNvPr id="10" name="Rectangle 9"/>
          <p:cNvSpPr/>
          <p:nvPr/>
        </p:nvSpPr>
        <p:spPr>
          <a:xfrm>
            <a:off x="4302641" y="4082692"/>
            <a:ext cx="3586716" cy="246221"/>
          </a:xfrm>
          <a:prstGeom prst="rect">
            <a:avLst/>
          </a:prstGeom>
        </p:spPr>
        <p:txBody>
          <a:bodyPr wrap="square">
            <a:spAutoFit/>
          </a:bodyPr>
          <a:lstStyle/>
          <a:p>
            <a:pPr algn="ctr"/>
            <a:r>
              <a:rPr lang="zh-CN" altLang="en-US" sz="1000" dirty="0">
                <a:solidFill>
                  <a:schemeClr val="tx1">
                    <a:lumMod val="50000"/>
                    <a:lumOff val="50000"/>
                  </a:schemeClr>
                </a:solidFill>
                <a:cs typeface="+mn-ea"/>
                <a:sym typeface="+mn-lt"/>
              </a:rPr>
              <a:t>本</a:t>
            </a:r>
            <a:r>
              <a:rPr lang="en-US" altLang="zh-CN" sz="1000" dirty="0">
                <a:solidFill>
                  <a:schemeClr val="tx1">
                    <a:lumMod val="50000"/>
                    <a:lumOff val="50000"/>
                  </a:schemeClr>
                </a:solidFill>
                <a:cs typeface="+mn-ea"/>
                <a:sym typeface="+mn-lt"/>
              </a:rPr>
              <a:t>PPT</a:t>
            </a:r>
            <a:r>
              <a:rPr lang="zh-CN" altLang="en-US" sz="1000" dirty="0">
                <a:solidFill>
                  <a:schemeClr val="tx1">
                    <a:lumMod val="50000"/>
                    <a:lumOff val="50000"/>
                  </a:schemeClr>
                </a:solidFill>
                <a:cs typeface="+mn-ea"/>
                <a:sym typeface="+mn-lt"/>
              </a:rPr>
              <a:t>共有</a:t>
            </a:r>
            <a:r>
              <a:rPr lang="en-US" altLang="zh-CN" sz="1000" dirty="0">
                <a:solidFill>
                  <a:schemeClr val="tx1">
                    <a:lumMod val="50000"/>
                    <a:lumOff val="50000"/>
                  </a:schemeClr>
                </a:solidFill>
                <a:cs typeface="+mn-ea"/>
                <a:sym typeface="+mn-lt"/>
              </a:rPr>
              <a:t>74</a:t>
            </a:r>
            <a:r>
              <a:rPr lang="zh-CN" altLang="en-US" sz="1000" dirty="0">
                <a:solidFill>
                  <a:schemeClr val="tx1">
                    <a:lumMod val="50000"/>
                    <a:lumOff val="50000"/>
                  </a:schemeClr>
                </a:solidFill>
                <a:cs typeface="+mn-ea"/>
                <a:sym typeface="+mn-lt"/>
              </a:rPr>
              <a:t>页，其余均可使用</a:t>
            </a:r>
            <a:endParaRPr lang="en-US" sz="1000" dirty="0">
              <a:solidFill>
                <a:schemeClr val="tx1">
                  <a:lumMod val="50000"/>
                  <a:lumOff val="50000"/>
                </a:schemeClr>
              </a:solidFill>
              <a:cs typeface="+mn-ea"/>
              <a:sym typeface="+mn-lt"/>
            </a:endParaRPr>
          </a:p>
        </p:txBody>
      </p:sp>
      <p:sp>
        <p:nvSpPr>
          <p:cNvPr id="11" name="Oval 10"/>
          <p:cNvSpPr/>
          <p:nvPr/>
        </p:nvSpPr>
        <p:spPr>
          <a:xfrm>
            <a:off x="5697278" y="2375199"/>
            <a:ext cx="797442" cy="797442"/>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cs typeface="+mn-ea"/>
                <a:sym typeface="+mn-lt"/>
              </a:rPr>
              <a:t></a:t>
            </a:r>
          </a:p>
        </p:txBody>
      </p:sp>
    </p:spTree>
    <p:extLst>
      <p:ext uri="{BB962C8B-B14F-4D97-AF65-F5344CB8AC3E}">
        <p14:creationId xmlns:p14="http://schemas.microsoft.com/office/powerpoint/2010/main" val="221210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075583" y="242373"/>
            <a:ext cx="4040851" cy="1021355"/>
            <a:chOff x="4075583" y="221107"/>
            <a:chExt cx="4040851" cy="1021355"/>
          </a:xfrm>
        </p:grpSpPr>
        <p:sp>
          <p:nvSpPr>
            <p:cNvPr id="2" name="TextBox 1"/>
            <p:cNvSpPr txBox="1"/>
            <p:nvPr/>
          </p:nvSpPr>
          <p:spPr>
            <a:xfrm>
              <a:off x="4075583" y="221107"/>
              <a:ext cx="4040851"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MOCK UP CHART</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25</a:t>
            </a:r>
            <a:endParaRPr lang="en-US" sz="1000">
              <a:solidFill>
                <a:schemeClr val="tx1">
                  <a:lumMod val="50000"/>
                  <a:lumOff val="50000"/>
                </a:schemeClr>
              </a:solidFill>
              <a:cs typeface="+mn-ea"/>
              <a:sym typeface="+mn-lt"/>
            </a:endParaRPr>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6285" y="2010768"/>
            <a:ext cx="1725516" cy="3521279"/>
          </a:xfrm>
          <a:prstGeom prst="rect">
            <a:avLst/>
          </a:prstGeom>
        </p:spPr>
      </p:pic>
      <p:sp>
        <p:nvSpPr>
          <p:cNvPr id="16" name="Oval 15"/>
          <p:cNvSpPr/>
          <p:nvPr/>
        </p:nvSpPr>
        <p:spPr>
          <a:xfrm>
            <a:off x="2362695" y="3035986"/>
            <a:ext cx="145312" cy="145312"/>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Oval 20"/>
          <p:cNvSpPr/>
          <p:nvPr/>
        </p:nvSpPr>
        <p:spPr>
          <a:xfrm>
            <a:off x="3340890" y="2727641"/>
            <a:ext cx="145312" cy="145312"/>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Oval 23"/>
          <p:cNvSpPr/>
          <p:nvPr/>
        </p:nvSpPr>
        <p:spPr>
          <a:xfrm>
            <a:off x="4510471" y="3181298"/>
            <a:ext cx="145312" cy="145312"/>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Oval 24"/>
          <p:cNvSpPr/>
          <p:nvPr/>
        </p:nvSpPr>
        <p:spPr>
          <a:xfrm>
            <a:off x="6092326" y="3732419"/>
            <a:ext cx="145312" cy="145312"/>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7070522" y="3323953"/>
            <a:ext cx="145312" cy="145312"/>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8048717" y="3601287"/>
            <a:ext cx="145312" cy="145312"/>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Oval 27"/>
          <p:cNvSpPr/>
          <p:nvPr/>
        </p:nvSpPr>
        <p:spPr>
          <a:xfrm>
            <a:off x="8909954" y="3178641"/>
            <a:ext cx="145312" cy="145312"/>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Oval 28"/>
          <p:cNvSpPr/>
          <p:nvPr/>
        </p:nvSpPr>
        <p:spPr>
          <a:xfrm>
            <a:off x="9855628" y="3698752"/>
            <a:ext cx="145312" cy="145312"/>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0" name="Straight Connector 29"/>
          <p:cNvCxnSpPr>
            <a:stCxn id="16" idx="7"/>
            <a:endCxn id="21" idx="2"/>
          </p:cNvCxnSpPr>
          <p:nvPr/>
        </p:nvCxnSpPr>
        <p:spPr>
          <a:xfrm flipV="1">
            <a:off x="2486727" y="2800297"/>
            <a:ext cx="854163" cy="256969"/>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21" idx="6"/>
            <a:endCxn id="24" idx="2"/>
          </p:cNvCxnSpPr>
          <p:nvPr/>
        </p:nvCxnSpPr>
        <p:spPr>
          <a:xfrm>
            <a:off x="3486202" y="2800297"/>
            <a:ext cx="1024269" cy="453657"/>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24" idx="5"/>
            <a:endCxn id="25" idx="2"/>
          </p:cNvCxnSpPr>
          <p:nvPr/>
        </p:nvCxnSpPr>
        <p:spPr>
          <a:xfrm>
            <a:off x="4634503" y="3305330"/>
            <a:ext cx="1457823" cy="499745"/>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5" idx="6"/>
            <a:endCxn id="26" idx="3"/>
          </p:cNvCxnSpPr>
          <p:nvPr/>
        </p:nvCxnSpPr>
        <p:spPr>
          <a:xfrm flipV="1">
            <a:off x="6237638" y="3447985"/>
            <a:ext cx="854164" cy="35709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5"/>
            <a:endCxn id="27" idx="2"/>
          </p:cNvCxnSpPr>
          <p:nvPr/>
        </p:nvCxnSpPr>
        <p:spPr>
          <a:xfrm>
            <a:off x="7194554" y="3447985"/>
            <a:ext cx="854163" cy="225958"/>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27" idx="6"/>
            <a:endCxn id="28" idx="3"/>
          </p:cNvCxnSpPr>
          <p:nvPr/>
        </p:nvCxnSpPr>
        <p:spPr>
          <a:xfrm flipV="1">
            <a:off x="8194029" y="3302673"/>
            <a:ext cx="737205" cy="37127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8" idx="5"/>
            <a:endCxn id="29" idx="2"/>
          </p:cNvCxnSpPr>
          <p:nvPr/>
        </p:nvCxnSpPr>
        <p:spPr>
          <a:xfrm>
            <a:off x="9033986" y="3302673"/>
            <a:ext cx="821642" cy="468735"/>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213110" y="2703783"/>
            <a:ext cx="490840" cy="276999"/>
          </a:xfrm>
          <a:prstGeom prst="rect">
            <a:avLst/>
          </a:prstGeom>
          <a:noFill/>
          <a:ln>
            <a:noFill/>
          </a:ln>
        </p:spPr>
        <p:txBody>
          <a:bodyPr wrap="none" rtlCol="0">
            <a:spAutoFit/>
          </a:bodyPr>
          <a:lstStyle/>
          <a:p>
            <a:r>
              <a:rPr lang="en-US" sz="1200">
                <a:solidFill>
                  <a:schemeClr val="tx1">
                    <a:lumMod val="50000"/>
                    <a:lumOff val="50000"/>
                  </a:schemeClr>
                </a:solidFill>
                <a:cs typeface="+mn-ea"/>
                <a:sym typeface="+mn-lt"/>
              </a:rPr>
              <a:t>35%</a:t>
            </a:r>
          </a:p>
        </p:txBody>
      </p:sp>
      <p:sp>
        <p:nvSpPr>
          <p:cNvPr id="38" name="TextBox 37"/>
          <p:cNvSpPr txBox="1"/>
          <p:nvPr/>
        </p:nvSpPr>
        <p:spPr>
          <a:xfrm>
            <a:off x="3191305" y="2367993"/>
            <a:ext cx="490840" cy="276999"/>
          </a:xfrm>
          <a:prstGeom prst="rect">
            <a:avLst/>
          </a:prstGeom>
          <a:noFill/>
          <a:ln>
            <a:noFill/>
          </a:ln>
        </p:spPr>
        <p:txBody>
          <a:bodyPr wrap="none" rtlCol="0">
            <a:spAutoFit/>
          </a:bodyPr>
          <a:lstStyle/>
          <a:p>
            <a:r>
              <a:rPr lang="en-US" sz="1200">
                <a:solidFill>
                  <a:schemeClr val="tx1">
                    <a:lumMod val="50000"/>
                    <a:lumOff val="50000"/>
                  </a:schemeClr>
                </a:solidFill>
                <a:cs typeface="+mn-ea"/>
                <a:sym typeface="+mn-lt"/>
              </a:rPr>
              <a:t>55%</a:t>
            </a:r>
          </a:p>
        </p:txBody>
      </p:sp>
      <p:sp>
        <p:nvSpPr>
          <p:cNvPr id="39" name="TextBox 38"/>
          <p:cNvSpPr txBox="1"/>
          <p:nvPr/>
        </p:nvSpPr>
        <p:spPr>
          <a:xfrm>
            <a:off x="4360886" y="2842283"/>
            <a:ext cx="490840" cy="276999"/>
          </a:xfrm>
          <a:prstGeom prst="rect">
            <a:avLst/>
          </a:prstGeom>
          <a:noFill/>
          <a:ln>
            <a:noFill/>
          </a:ln>
        </p:spPr>
        <p:txBody>
          <a:bodyPr wrap="none" rtlCol="0">
            <a:spAutoFit/>
          </a:bodyPr>
          <a:lstStyle/>
          <a:p>
            <a:r>
              <a:rPr lang="en-US" sz="1200">
                <a:solidFill>
                  <a:schemeClr val="tx1">
                    <a:lumMod val="50000"/>
                    <a:lumOff val="50000"/>
                  </a:schemeClr>
                </a:solidFill>
                <a:cs typeface="+mn-ea"/>
                <a:sym typeface="+mn-lt"/>
              </a:rPr>
              <a:t>30%</a:t>
            </a:r>
          </a:p>
        </p:txBody>
      </p:sp>
      <p:sp>
        <p:nvSpPr>
          <p:cNvPr id="40" name="TextBox 39"/>
          <p:cNvSpPr txBox="1"/>
          <p:nvPr/>
        </p:nvSpPr>
        <p:spPr>
          <a:xfrm>
            <a:off x="5942742" y="3374142"/>
            <a:ext cx="490840" cy="276999"/>
          </a:xfrm>
          <a:prstGeom prst="rect">
            <a:avLst/>
          </a:prstGeom>
          <a:noFill/>
          <a:ln>
            <a:noFill/>
          </a:ln>
        </p:spPr>
        <p:txBody>
          <a:bodyPr wrap="none" rtlCol="0">
            <a:spAutoFit/>
          </a:bodyPr>
          <a:lstStyle/>
          <a:p>
            <a:r>
              <a:rPr lang="en-US" sz="1200">
                <a:solidFill>
                  <a:schemeClr val="tx1">
                    <a:lumMod val="50000"/>
                    <a:lumOff val="50000"/>
                  </a:schemeClr>
                </a:solidFill>
                <a:cs typeface="+mn-ea"/>
                <a:sym typeface="+mn-lt"/>
              </a:rPr>
              <a:t>15%</a:t>
            </a:r>
          </a:p>
        </p:txBody>
      </p:sp>
      <p:sp>
        <p:nvSpPr>
          <p:cNvPr id="41" name="TextBox 40"/>
          <p:cNvSpPr txBox="1"/>
          <p:nvPr/>
        </p:nvSpPr>
        <p:spPr>
          <a:xfrm>
            <a:off x="6919399" y="2980775"/>
            <a:ext cx="490840" cy="276999"/>
          </a:xfrm>
          <a:prstGeom prst="rect">
            <a:avLst/>
          </a:prstGeom>
          <a:noFill/>
          <a:ln>
            <a:noFill/>
          </a:ln>
        </p:spPr>
        <p:txBody>
          <a:bodyPr wrap="none" rtlCol="0">
            <a:spAutoFit/>
          </a:bodyPr>
          <a:lstStyle/>
          <a:p>
            <a:r>
              <a:rPr lang="en-US" sz="1200">
                <a:solidFill>
                  <a:schemeClr val="tx1">
                    <a:lumMod val="50000"/>
                    <a:lumOff val="50000"/>
                  </a:schemeClr>
                </a:solidFill>
                <a:cs typeface="+mn-ea"/>
                <a:sym typeface="+mn-lt"/>
              </a:rPr>
              <a:t>20%</a:t>
            </a:r>
          </a:p>
        </p:txBody>
      </p:sp>
      <p:sp>
        <p:nvSpPr>
          <p:cNvPr id="42" name="TextBox 41"/>
          <p:cNvSpPr txBox="1"/>
          <p:nvPr/>
        </p:nvSpPr>
        <p:spPr>
          <a:xfrm>
            <a:off x="7899998" y="3242029"/>
            <a:ext cx="490840" cy="276999"/>
          </a:xfrm>
          <a:prstGeom prst="rect">
            <a:avLst/>
          </a:prstGeom>
          <a:noFill/>
          <a:ln>
            <a:noFill/>
          </a:ln>
        </p:spPr>
        <p:txBody>
          <a:bodyPr wrap="none" rtlCol="0">
            <a:spAutoFit/>
          </a:bodyPr>
          <a:lstStyle/>
          <a:p>
            <a:r>
              <a:rPr lang="en-US" sz="1200">
                <a:solidFill>
                  <a:schemeClr val="tx1">
                    <a:lumMod val="50000"/>
                    <a:lumOff val="50000"/>
                  </a:schemeClr>
                </a:solidFill>
                <a:cs typeface="+mn-ea"/>
                <a:sym typeface="+mn-lt"/>
              </a:rPr>
              <a:t>17%</a:t>
            </a:r>
          </a:p>
        </p:txBody>
      </p:sp>
      <p:sp>
        <p:nvSpPr>
          <p:cNvPr id="43" name="TextBox 42"/>
          <p:cNvSpPr txBox="1"/>
          <p:nvPr/>
        </p:nvSpPr>
        <p:spPr>
          <a:xfrm>
            <a:off x="8758831" y="2835856"/>
            <a:ext cx="490840" cy="276999"/>
          </a:xfrm>
          <a:prstGeom prst="rect">
            <a:avLst/>
          </a:prstGeom>
          <a:noFill/>
          <a:ln>
            <a:noFill/>
          </a:ln>
        </p:spPr>
        <p:txBody>
          <a:bodyPr wrap="none" rtlCol="0">
            <a:spAutoFit/>
          </a:bodyPr>
          <a:lstStyle/>
          <a:p>
            <a:r>
              <a:rPr lang="en-US" sz="1200">
                <a:solidFill>
                  <a:schemeClr val="tx1">
                    <a:lumMod val="50000"/>
                    <a:lumOff val="50000"/>
                  </a:schemeClr>
                </a:solidFill>
                <a:cs typeface="+mn-ea"/>
                <a:sym typeface="+mn-lt"/>
              </a:rPr>
              <a:t>22%</a:t>
            </a:r>
          </a:p>
        </p:txBody>
      </p:sp>
      <p:sp>
        <p:nvSpPr>
          <p:cNvPr id="44" name="TextBox 43"/>
          <p:cNvSpPr txBox="1"/>
          <p:nvPr/>
        </p:nvSpPr>
        <p:spPr>
          <a:xfrm>
            <a:off x="9738608" y="3343488"/>
            <a:ext cx="490840" cy="276999"/>
          </a:xfrm>
          <a:prstGeom prst="rect">
            <a:avLst/>
          </a:prstGeom>
          <a:noFill/>
          <a:ln>
            <a:noFill/>
          </a:ln>
        </p:spPr>
        <p:txBody>
          <a:bodyPr wrap="none" rtlCol="0">
            <a:spAutoFit/>
          </a:bodyPr>
          <a:lstStyle/>
          <a:p>
            <a:r>
              <a:rPr lang="en-US" sz="1200">
                <a:solidFill>
                  <a:schemeClr val="tx1">
                    <a:lumMod val="50000"/>
                    <a:lumOff val="50000"/>
                  </a:schemeClr>
                </a:solidFill>
                <a:cs typeface="+mn-ea"/>
                <a:sym typeface="+mn-lt"/>
              </a:rPr>
              <a:t>15%</a:t>
            </a:r>
          </a:p>
        </p:txBody>
      </p:sp>
      <p:sp>
        <p:nvSpPr>
          <p:cNvPr id="45" name="TextBox 44"/>
          <p:cNvSpPr txBox="1"/>
          <p:nvPr/>
        </p:nvSpPr>
        <p:spPr>
          <a:xfrm>
            <a:off x="1425620" y="4296904"/>
            <a:ext cx="2781456" cy="646331"/>
          </a:xfrm>
          <a:prstGeom prst="rect">
            <a:avLst/>
          </a:prstGeom>
          <a:noFill/>
          <a:ln>
            <a:noFill/>
          </a:ln>
        </p:spPr>
        <p:txBody>
          <a:bodyPr wrap="square" rtlCol="0">
            <a:spAutoFit/>
          </a:bodyPr>
          <a:lstStyle/>
          <a:p>
            <a:r>
              <a:rPr lang="en-US" sz="1200">
                <a:solidFill>
                  <a:schemeClr val="tx1">
                    <a:lumMod val="50000"/>
                    <a:lumOff val="50000"/>
                  </a:schemeClr>
                </a:solidFill>
                <a:cs typeface="+mn-ea"/>
                <a:sym typeface="+mn-lt"/>
              </a:rPr>
              <a:t>Vestibulum sodales ante a purus volutpat euismod. Proin sodales quam nec ante</a:t>
            </a:r>
          </a:p>
        </p:txBody>
      </p:sp>
      <p:sp>
        <p:nvSpPr>
          <p:cNvPr id="46" name="TextBox 45"/>
          <p:cNvSpPr txBox="1"/>
          <p:nvPr/>
        </p:nvSpPr>
        <p:spPr>
          <a:xfrm>
            <a:off x="1489413" y="3877731"/>
            <a:ext cx="1214853" cy="306467"/>
          </a:xfrm>
          <a:prstGeom prst="roundRect">
            <a:avLst/>
          </a:prstGeom>
          <a:solidFill>
            <a:srgbClr val="5B4470"/>
          </a:solidFill>
          <a:ln>
            <a:noFill/>
          </a:ln>
        </p:spPr>
        <p:txBody>
          <a:bodyPr wrap="none" rtlCol="0">
            <a:spAutoFit/>
          </a:bodyPr>
          <a:lstStyle/>
          <a:p>
            <a:r>
              <a:rPr lang="en-US" sz="1200">
                <a:solidFill>
                  <a:schemeClr val="bg1"/>
                </a:solidFill>
                <a:cs typeface="+mn-ea"/>
                <a:sym typeface="+mn-lt"/>
              </a:rPr>
              <a:t>PC &amp; LAPTOP</a:t>
            </a:r>
          </a:p>
        </p:txBody>
      </p:sp>
      <p:sp>
        <p:nvSpPr>
          <p:cNvPr id="47" name="TextBox 46"/>
          <p:cNvSpPr txBox="1"/>
          <p:nvPr/>
        </p:nvSpPr>
        <p:spPr>
          <a:xfrm>
            <a:off x="7984924" y="5024508"/>
            <a:ext cx="2781456" cy="646331"/>
          </a:xfrm>
          <a:prstGeom prst="rect">
            <a:avLst/>
          </a:prstGeom>
          <a:noFill/>
          <a:ln>
            <a:noFill/>
          </a:ln>
        </p:spPr>
        <p:txBody>
          <a:bodyPr wrap="square" rtlCol="0">
            <a:spAutoFit/>
          </a:bodyPr>
          <a:lstStyle/>
          <a:p>
            <a:r>
              <a:rPr lang="en-US" sz="1200">
                <a:solidFill>
                  <a:schemeClr val="tx1">
                    <a:lumMod val="50000"/>
                    <a:lumOff val="50000"/>
                  </a:schemeClr>
                </a:solidFill>
                <a:cs typeface="+mn-ea"/>
                <a:sym typeface="+mn-lt"/>
              </a:rPr>
              <a:t>Vestibulum sodales ante a purus volutpat euismod. Proin sodales quam nec ante</a:t>
            </a:r>
          </a:p>
        </p:txBody>
      </p:sp>
      <p:sp>
        <p:nvSpPr>
          <p:cNvPr id="48" name="TextBox 47"/>
          <p:cNvSpPr txBox="1"/>
          <p:nvPr/>
        </p:nvSpPr>
        <p:spPr>
          <a:xfrm>
            <a:off x="8048717" y="4605335"/>
            <a:ext cx="1353090" cy="306467"/>
          </a:xfrm>
          <a:prstGeom prst="roundRect">
            <a:avLst/>
          </a:prstGeom>
          <a:solidFill>
            <a:srgbClr val="3D9FAC"/>
          </a:solidFill>
          <a:ln>
            <a:noFill/>
          </a:ln>
        </p:spPr>
        <p:txBody>
          <a:bodyPr wrap="none" rtlCol="0">
            <a:spAutoFit/>
          </a:bodyPr>
          <a:lstStyle/>
          <a:p>
            <a:r>
              <a:rPr lang="en-US" sz="1200">
                <a:solidFill>
                  <a:schemeClr val="bg1"/>
                </a:solidFill>
                <a:cs typeface="+mn-ea"/>
                <a:sym typeface="+mn-lt"/>
              </a:rPr>
              <a:t>CREATIVE LINE</a:t>
            </a:r>
          </a:p>
        </p:txBody>
      </p:sp>
      <p:sp>
        <p:nvSpPr>
          <p:cNvPr id="49" name="TextBox 48"/>
          <p:cNvSpPr txBox="1"/>
          <p:nvPr/>
        </p:nvSpPr>
        <p:spPr>
          <a:xfrm>
            <a:off x="7354110" y="2493833"/>
            <a:ext cx="2781456" cy="461665"/>
          </a:xfrm>
          <a:prstGeom prst="rect">
            <a:avLst/>
          </a:prstGeom>
          <a:noFill/>
          <a:ln>
            <a:noFill/>
          </a:ln>
        </p:spPr>
        <p:txBody>
          <a:bodyPr wrap="square" rtlCol="0">
            <a:spAutoFit/>
          </a:bodyPr>
          <a:lstStyle/>
          <a:p>
            <a:r>
              <a:rPr lang="en-US" sz="1200">
                <a:solidFill>
                  <a:schemeClr val="tx1">
                    <a:lumMod val="50000"/>
                    <a:lumOff val="50000"/>
                  </a:schemeClr>
                </a:solidFill>
                <a:cs typeface="+mn-ea"/>
                <a:sym typeface="+mn-lt"/>
              </a:rPr>
              <a:t>Vestibulum sodales ante a purus volutpat euismod. </a:t>
            </a:r>
          </a:p>
        </p:txBody>
      </p:sp>
      <p:sp>
        <p:nvSpPr>
          <p:cNvPr id="50" name="TextBox 49"/>
          <p:cNvSpPr txBox="1"/>
          <p:nvPr/>
        </p:nvSpPr>
        <p:spPr>
          <a:xfrm>
            <a:off x="7417903" y="2074660"/>
            <a:ext cx="1121257" cy="306467"/>
          </a:xfrm>
          <a:prstGeom prst="roundRect">
            <a:avLst/>
          </a:prstGeom>
          <a:solidFill>
            <a:srgbClr val="D7562E"/>
          </a:solidFill>
          <a:ln>
            <a:noFill/>
          </a:ln>
        </p:spPr>
        <p:txBody>
          <a:bodyPr wrap="none" rtlCol="0">
            <a:spAutoFit/>
          </a:bodyPr>
          <a:lstStyle/>
          <a:p>
            <a:r>
              <a:rPr lang="en-US" sz="1200">
                <a:solidFill>
                  <a:schemeClr val="bg1"/>
                </a:solidFill>
                <a:cs typeface="+mn-ea"/>
                <a:sym typeface="+mn-lt"/>
              </a:rPr>
              <a:t>MARKETING</a:t>
            </a:r>
          </a:p>
        </p:txBody>
      </p:sp>
    </p:spTree>
    <p:extLst>
      <p:ext uri="{BB962C8B-B14F-4D97-AF65-F5344CB8AC3E}">
        <p14:creationId xmlns:p14="http://schemas.microsoft.com/office/powerpoint/2010/main" val="10071398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285188" y="242373"/>
            <a:ext cx="3621632" cy="1021355"/>
            <a:chOff x="4285188" y="221107"/>
            <a:chExt cx="3621632" cy="1021355"/>
          </a:xfrm>
        </p:grpSpPr>
        <p:sp>
          <p:nvSpPr>
            <p:cNvPr id="2" name="TextBox 1"/>
            <p:cNvSpPr txBox="1"/>
            <p:nvPr/>
          </p:nvSpPr>
          <p:spPr>
            <a:xfrm>
              <a:off x="4285188" y="221107"/>
              <a:ext cx="3621632"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MOCK UP DATA</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26</a:t>
            </a:r>
            <a:endParaRPr lang="en-US" sz="1000">
              <a:solidFill>
                <a:schemeClr val="tx1">
                  <a:lumMod val="50000"/>
                  <a:lumOff val="50000"/>
                </a:schemeClr>
              </a:solidFill>
              <a:cs typeface="+mn-ea"/>
              <a:sym typeface="+mn-lt"/>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2395" y="2110734"/>
            <a:ext cx="4221341" cy="3519948"/>
          </a:xfrm>
          <a:prstGeom prst="rect">
            <a:avLst/>
          </a:prstGeom>
        </p:spPr>
      </p:pic>
      <p:sp>
        <p:nvSpPr>
          <p:cNvPr id="7" name="Oval 6"/>
          <p:cNvSpPr/>
          <p:nvPr/>
        </p:nvSpPr>
        <p:spPr>
          <a:xfrm>
            <a:off x="3102616" y="2126853"/>
            <a:ext cx="595423" cy="595423"/>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1" name="TextBox 20"/>
          <p:cNvSpPr txBox="1"/>
          <p:nvPr/>
        </p:nvSpPr>
        <p:spPr>
          <a:xfrm>
            <a:off x="755638" y="2224509"/>
            <a:ext cx="2273596"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a:t>
            </a:r>
          </a:p>
        </p:txBody>
      </p:sp>
      <p:sp>
        <p:nvSpPr>
          <p:cNvPr id="24" name="Oval 23"/>
          <p:cNvSpPr/>
          <p:nvPr/>
        </p:nvSpPr>
        <p:spPr>
          <a:xfrm>
            <a:off x="8462034" y="2132340"/>
            <a:ext cx="595423" cy="595423"/>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5" name="TextBox 24"/>
          <p:cNvSpPr txBox="1"/>
          <p:nvPr/>
        </p:nvSpPr>
        <p:spPr>
          <a:xfrm>
            <a:off x="9148186" y="2224509"/>
            <a:ext cx="2273596"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a:t>
            </a:r>
          </a:p>
        </p:txBody>
      </p:sp>
      <p:sp>
        <p:nvSpPr>
          <p:cNvPr id="26" name="Oval 25"/>
          <p:cNvSpPr/>
          <p:nvPr/>
        </p:nvSpPr>
        <p:spPr>
          <a:xfrm>
            <a:off x="8462034" y="3131288"/>
            <a:ext cx="595423" cy="595423"/>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7" name="TextBox 26"/>
          <p:cNvSpPr txBox="1"/>
          <p:nvPr/>
        </p:nvSpPr>
        <p:spPr>
          <a:xfrm>
            <a:off x="9148186" y="3223457"/>
            <a:ext cx="2273596"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a:t>
            </a:r>
          </a:p>
        </p:txBody>
      </p:sp>
      <p:sp>
        <p:nvSpPr>
          <p:cNvPr id="28" name="Oval 27"/>
          <p:cNvSpPr/>
          <p:nvPr/>
        </p:nvSpPr>
        <p:spPr>
          <a:xfrm>
            <a:off x="8462034" y="4222405"/>
            <a:ext cx="595423" cy="595423"/>
          </a:xfrm>
          <a:prstGeom prst="ellipse">
            <a:avLst/>
          </a:pr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9" name="TextBox 28"/>
          <p:cNvSpPr txBox="1"/>
          <p:nvPr/>
        </p:nvSpPr>
        <p:spPr>
          <a:xfrm>
            <a:off x="9148186" y="4314574"/>
            <a:ext cx="2273596"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a:t>
            </a:r>
          </a:p>
        </p:txBody>
      </p:sp>
      <p:sp>
        <p:nvSpPr>
          <p:cNvPr id="30" name="Oval 29"/>
          <p:cNvSpPr/>
          <p:nvPr/>
        </p:nvSpPr>
        <p:spPr>
          <a:xfrm>
            <a:off x="3102616" y="3131288"/>
            <a:ext cx="595423" cy="595423"/>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31" name="TextBox 30"/>
          <p:cNvSpPr txBox="1"/>
          <p:nvPr/>
        </p:nvSpPr>
        <p:spPr>
          <a:xfrm>
            <a:off x="755638" y="3228944"/>
            <a:ext cx="2273596"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a:t>
            </a:r>
          </a:p>
        </p:txBody>
      </p:sp>
      <p:sp>
        <p:nvSpPr>
          <p:cNvPr id="32" name="Oval 31"/>
          <p:cNvSpPr/>
          <p:nvPr/>
        </p:nvSpPr>
        <p:spPr>
          <a:xfrm>
            <a:off x="3102616" y="4222405"/>
            <a:ext cx="595423" cy="595423"/>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33" name="TextBox 32"/>
          <p:cNvSpPr txBox="1"/>
          <p:nvPr/>
        </p:nvSpPr>
        <p:spPr>
          <a:xfrm>
            <a:off x="755638" y="4320061"/>
            <a:ext cx="2273596"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a:t>
            </a:r>
          </a:p>
        </p:txBody>
      </p:sp>
    </p:spTree>
    <p:extLst>
      <p:ext uri="{BB962C8B-B14F-4D97-AF65-F5344CB8AC3E}">
        <p14:creationId xmlns:p14="http://schemas.microsoft.com/office/powerpoint/2010/main" val="2072939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280492" y="242373"/>
            <a:ext cx="5631030" cy="1021355"/>
            <a:chOff x="3280492" y="221107"/>
            <a:chExt cx="5631030" cy="1021355"/>
          </a:xfrm>
        </p:grpSpPr>
        <p:sp>
          <p:nvSpPr>
            <p:cNvPr id="2" name="TextBox 1"/>
            <p:cNvSpPr txBox="1"/>
            <p:nvPr/>
          </p:nvSpPr>
          <p:spPr>
            <a:xfrm>
              <a:off x="3280492" y="221107"/>
              <a:ext cx="5631030"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MOCK UP &amp; LINE CHART</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27</a:t>
            </a:r>
            <a:endParaRPr lang="en-US" sz="1000">
              <a:solidFill>
                <a:schemeClr val="tx1">
                  <a:lumMod val="50000"/>
                  <a:lumOff val="50000"/>
                </a:schemeClr>
              </a:solidFill>
              <a:cs typeface="+mn-ea"/>
              <a:sym typeface="+mn-lt"/>
            </a:endParaRPr>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3697" y="3947985"/>
            <a:ext cx="1942343" cy="1451110"/>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1472" y="4188106"/>
            <a:ext cx="798047" cy="1210989"/>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9230" y="3466331"/>
            <a:ext cx="2691266" cy="2270937"/>
          </a:xfrm>
          <a:prstGeom prst="rect">
            <a:avLst/>
          </a:prstGeom>
        </p:spPr>
      </p:pic>
      <p:sp>
        <p:nvSpPr>
          <p:cNvPr id="24" name="TextBox 23"/>
          <p:cNvSpPr txBox="1"/>
          <p:nvPr/>
        </p:nvSpPr>
        <p:spPr>
          <a:xfrm>
            <a:off x="943697" y="2051160"/>
            <a:ext cx="4572000" cy="769441"/>
          </a:xfrm>
          <a:prstGeom prst="rect">
            <a:avLst/>
          </a:prstGeom>
          <a:noFill/>
        </p:spPr>
        <p:txBody>
          <a:bodyPr wrap="square" rtlCol="0">
            <a:spAutoFit/>
          </a:bodyPr>
          <a:lstStyle/>
          <a:p>
            <a:r>
              <a:rPr lang="en-US" sz="1400" b="1">
                <a:solidFill>
                  <a:srgbClr val="E74C3C"/>
                </a:solidFill>
                <a:cs typeface="+mn-ea"/>
                <a:sym typeface="+mn-lt"/>
              </a:rPr>
              <a:t>DETAILS</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25" name="TextBox 24"/>
          <p:cNvSpPr txBox="1"/>
          <p:nvPr/>
        </p:nvSpPr>
        <p:spPr>
          <a:xfrm>
            <a:off x="6832745" y="2101530"/>
            <a:ext cx="881170" cy="272415"/>
          </a:xfrm>
          <a:prstGeom prst="roundRect">
            <a:avLst/>
          </a:prstGeom>
          <a:solidFill>
            <a:schemeClr val="accent4"/>
          </a:solidFill>
        </p:spPr>
        <p:txBody>
          <a:bodyPr wrap="none" rtlCol="0">
            <a:spAutoFit/>
          </a:bodyPr>
          <a:lstStyle/>
          <a:p>
            <a:r>
              <a:rPr lang="en-US" sz="1000">
                <a:solidFill>
                  <a:schemeClr val="bg1"/>
                </a:solidFill>
                <a:cs typeface="+mn-ea"/>
                <a:sym typeface="+mn-lt"/>
              </a:rPr>
              <a:t>MACBOOK</a:t>
            </a:r>
          </a:p>
        </p:txBody>
      </p:sp>
      <p:sp>
        <p:nvSpPr>
          <p:cNvPr id="26" name="TextBox 25"/>
          <p:cNvSpPr txBox="1"/>
          <p:nvPr/>
        </p:nvSpPr>
        <p:spPr>
          <a:xfrm>
            <a:off x="8128905" y="2101530"/>
            <a:ext cx="1173546" cy="272415"/>
          </a:xfrm>
          <a:prstGeom prst="roundRect">
            <a:avLst/>
          </a:prstGeom>
          <a:solidFill>
            <a:srgbClr val="E74C3C"/>
          </a:solidFill>
        </p:spPr>
        <p:txBody>
          <a:bodyPr wrap="none" rtlCol="0">
            <a:spAutoFit/>
          </a:bodyPr>
          <a:lstStyle/>
          <a:p>
            <a:r>
              <a:rPr lang="en-US" sz="1000">
                <a:solidFill>
                  <a:schemeClr val="bg1"/>
                </a:solidFill>
                <a:cs typeface="+mn-ea"/>
                <a:sym typeface="+mn-lt"/>
              </a:rPr>
              <a:t>IMAC DESKTOP</a:t>
            </a:r>
          </a:p>
        </p:txBody>
      </p:sp>
      <p:sp>
        <p:nvSpPr>
          <p:cNvPr id="27" name="TextBox 26"/>
          <p:cNvSpPr txBox="1"/>
          <p:nvPr/>
        </p:nvSpPr>
        <p:spPr>
          <a:xfrm>
            <a:off x="9804705" y="2101530"/>
            <a:ext cx="1049361" cy="272415"/>
          </a:xfrm>
          <a:prstGeom prst="roundRect">
            <a:avLst/>
          </a:prstGeom>
          <a:solidFill>
            <a:srgbClr val="3D9FAC"/>
          </a:solidFill>
        </p:spPr>
        <p:txBody>
          <a:bodyPr wrap="none" rtlCol="0">
            <a:spAutoFit/>
          </a:bodyPr>
          <a:lstStyle/>
          <a:p>
            <a:r>
              <a:rPr lang="en-US" sz="1000">
                <a:solidFill>
                  <a:schemeClr val="bg1"/>
                </a:solidFill>
                <a:cs typeface="+mn-ea"/>
                <a:sym typeface="+mn-lt"/>
              </a:rPr>
              <a:t>IPAD  DEVICE</a:t>
            </a:r>
          </a:p>
        </p:txBody>
      </p:sp>
      <p:sp>
        <p:nvSpPr>
          <p:cNvPr id="28" name="TextBox 27"/>
          <p:cNvSpPr txBox="1"/>
          <p:nvPr/>
        </p:nvSpPr>
        <p:spPr>
          <a:xfrm>
            <a:off x="6873797" y="2520958"/>
            <a:ext cx="821059" cy="461665"/>
          </a:xfrm>
          <a:prstGeom prst="rect">
            <a:avLst/>
          </a:prstGeom>
          <a:noFill/>
        </p:spPr>
        <p:txBody>
          <a:bodyPr wrap="none" rtlCol="0">
            <a:spAutoFit/>
          </a:bodyPr>
          <a:lstStyle/>
          <a:p>
            <a:r>
              <a:rPr lang="en-US" sz="2400">
                <a:solidFill>
                  <a:schemeClr val="tx1">
                    <a:lumMod val="65000"/>
                    <a:lumOff val="35000"/>
                  </a:schemeClr>
                </a:solidFill>
                <a:cs typeface="+mn-ea"/>
                <a:sym typeface="+mn-lt"/>
              </a:rPr>
              <a:t>45%</a:t>
            </a:r>
          </a:p>
        </p:txBody>
      </p:sp>
      <p:sp>
        <p:nvSpPr>
          <p:cNvPr id="29" name="TextBox 28"/>
          <p:cNvSpPr txBox="1"/>
          <p:nvPr/>
        </p:nvSpPr>
        <p:spPr>
          <a:xfrm>
            <a:off x="8315697" y="2520957"/>
            <a:ext cx="821059" cy="461665"/>
          </a:xfrm>
          <a:prstGeom prst="rect">
            <a:avLst/>
          </a:prstGeom>
          <a:noFill/>
        </p:spPr>
        <p:txBody>
          <a:bodyPr wrap="none" rtlCol="0">
            <a:spAutoFit/>
          </a:bodyPr>
          <a:lstStyle/>
          <a:p>
            <a:r>
              <a:rPr lang="en-US" sz="2400">
                <a:solidFill>
                  <a:schemeClr val="tx1">
                    <a:lumMod val="65000"/>
                    <a:lumOff val="35000"/>
                  </a:schemeClr>
                </a:solidFill>
                <a:cs typeface="+mn-ea"/>
                <a:sym typeface="+mn-lt"/>
              </a:rPr>
              <a:t>70%</a:t>
            </a:r>
          </a:p>
        </p:txBody>
      </p:sp>
      <p:sp>
        <p:nvSpPr>
          <p:cNvPr id="30" name="TextBox 29"/>
          <p:cNvSpPr txBox="1"/>
          <p:nvPr/>
        </p:nvSpPr>
        <p:spPr>
          <a:xfrm>
            <a:off x="9939408" y="2520957"/>
            <a:ext cx="821059" cy="461665"/>
          </a:xfrm>
          <a:prstGeom prst="rect">
            <a:avLst/>
          </a:prstGeom>
          <a:noFill/>
        </p:spPr>
        <p:txBody>
          <a:bodyPr wrap="none" rtlCol="0">
            <a:spAutoFit/>
          </a:bodyPr>
          <a:lstStyle/>
          <a:p>
            <a:r>
              <a:rPr lang="en-US" sz="2400">
                <a:solidFill>
                  <a:schemeClr val="tx1">
                    <a:lumMod val="65000"/>
                    <a:lumOff val="35000"/>
                  </a:schemeClr>
                </a:solidFill>
                <a:cs typeface="+mn-ea"/>
                <a:sym typeface="+mn-lt"/>
              </a:rPr>
              <a:t>55%</a:t>
            </a:r>
          </a:p>
        </p:txBody>
      </p:sp>
      <p:graphicFrame>
        <p:nvGraphicFramePr>
          <p:cNvPr id="31" name="Chart 30"/>
          <p:cNvGraphicFramePr/>
          <p:nvPr>
            <p:extLst>
              <p:ext uri="{D42A27DB-BD31-4B8C-83A1-F6EECF244321}">
                <p14:modId xmlns:p14="http://schemas.microsoft.com/office/powerpoint/2010/main" val="2882203136"/>
              </p:ext>
            </p:extLst>
          </p:nvPr>
        </p:nvGraphicFramePr>
        <p:xfrm>
          <a:off x="6715705" y="3402189"/>
          <a:ext cx="4487464" cy="2350911"/>
        </p:xfrm>
        <a:graphic>
          <a:graphicData uri="http://schemas.openxmlformats.org/drawingml/2006/chart">
            <c:chart xmlns:c="http://schemas.openxmlformats.org/drawingml/2006/chart" xmlns:r="http://schemas.openxmlformats.org/officeDocument/2006/relationships" r:id="rId5"/>
          </a:graphicData>
        </a:graphic>
      </p:graphicFrame>
      <p:sp>
        <p:nvSpPr>
          <p:cNvPr id="32" name="TextBox 31"/>
          <p:cNvSpPr txBox="1"/>
          <p:nvPr/>
        </p:nvSpPr>
        <p:spPr>
          <a:xfrm>
            <a:off x="6902747" y="2844122"/>
            <a:ext cx="659155" cy="246221"/>
          </a:xfrm>
          <a:prstGeom prst="rect">
            <a:avLst/>
          </a:prstGeom>
          <a:noFill/>
        </p:spPr>
        <p:txBody>
          <a:bodyPr wrap="none" rtlCol="0">
            <a:spAutoFit/>
          </a:bodyPr>
          <a:lstStyle/>
          <a:p>
            <a:r>
              <a:rPr lang="en-US" sz="1000">
                <a:solidFill>
                  <a:schemeClr val="tx1">
                    <a:lumMod val="65000"/>
                    <a:lumOff val="35000"/>
                  </a:schemeClr>
                </a:solidFill>
                <a:cs typeface="+mn-ea"/>
                <a:sym typeface="+mn-lt"/>
              </a:rPr>
              <a:t>Average</a:t>
            </a:r>
          </a:p>
        </p:txBody>
      </p:sp>
      <p:sp>
        <p:nvSpPr>
          <p:cNvPr id="33" name="TextBox 32"/>
          <p:cNvSpPr txBox="1"/>
          <p:nvPr/>
        </p:nvSpPr>
        <p:spPr>
          <a:xfrm>
            <a:off x="8344310" y="2844121"/>
            <a:ext cx="659155" cy="246221"/>
          </a:xfrm>
          <a:prstGeom prst="rect">
            <a:avLst/>
          </a:prstGeom>
          <a:noFill/>
        </p:spPr>
        <p:txBody>
          <a:bodyPr wrap="none" rtlCol="0">
            <a:spAutoFit/>
          </a:bodyPr>
          <a:lstStyle/>
          <a:p>
            <a:r>
              <a:rPr lang="en-US" sz="1000">
                <a:solidFill>
                  <a:schemeClr val="tx1">
                    <a:lumMod val="65000"/>
                    <a:lumOff val="35000"/>
                  </a:schemeClr>
                </a:solidFill>
                <a:cs typeface="+mn-ea"/>
                <a:sym typeface="+mn-lt"/>
              </a:rPr>
              <a:t>Average</a:t>
            </a:r>
          </a:p>
        </p:txBody>
      </p:sp>
      <p:sp>
        <p:nvSpPr>
          <p:cNvPr id="34" name="TextBox 33"/>
          <p:cNvSpPr txBox="1"/>
          <p:nvPr/>
        </p:nvSpPr>
        <p:spPr>
          <a:xfrm>
            <a:off x="9969961" y="2844121"/>
            <a:ext cx="659155" cy="246221"/>
          </a:xfrm>
          <a:prstGeom prst="rect">
            <a:avLst/>
          </a:prstGeom>
          <a:noFill/>
        </p:spPr>
        <p:txBody>
          <a:bodyPr wrap="none" rtlCol="0">
            <a:spAutoFit/>
          </a:bodyPr>
          <a:lstStyle/>
          <a:p>
            <a:r>
              <a:rPr lang="en-US" sz="1000">
                <a:solidFill>
                  <a:schemeClr val="tx1">
                    <a:lumMod val="65000"/>
                    <a:lumOff val="35000"/>
                  </a:schemeClr>
                </a:solidFill>
                <a:cs typeface="+mn-ea"/>
                <a:sym typeface="+mn-lt"/>
              </a:rPr>
              <a:t>Average</a:t>
            </a:r>
          </a:p>
        </p:txBody>
      </p:sp>
    </p:spTree>
    <p:extLst>
      <p:ext uri="{BB962C8B-B14F-4D97-AF65-F5344CB8AC3E}">
        <p14:creationId xmlns:p14="http://schemas.microsoft.com/office/powerpoint/2010/main" val="28002996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280492" y="242373"/>
            <a:ext cx="5631030" cy="1021355"/>
            <a:chOff x="3280492" y="221107"/>
            <a:chExt cx="5631030" cy="1021355"/>
          </a:xfrm>
        </p:grpSpPr>
        <p:sp>
          <p:nvSpPr>
            <p:cNvPr id="2" name="TextBox 1"/>
            <p:cNvSpPr txBox="1"/>
            <p:nvPr/>
          </p:nvSpPr>
          <p:spPr>
            <a:xfrm>
              <a:off x="3280492" y="221107"/>
              <a:ext cx="5631030"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MOCK UP &amp; LINE CHART</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28</a:t>
            </a:r>
            <a:endParaRPr lang="en-US" sz="1000">
              <a:solidFill>
                <a:schemeClr val="tx1">
                  <a:lumMod val="50000"/>
                  <a:lumOff val="50000"/>
                </a:schemeClr>
              </a:solidFill>
              <a:cs typeface="+mn-ea"/>
              <a:sym typeface="+mn-lt"/>
            </a:endParaRPr>
          </a:p>
        </p:txBody>
      </p:sp>
      <p:pic>
        <p:nvPicPr>
          <p:cNvPr id="16" name="Picture 2" descr="C:\Users\Jokomoro\Documents\iphone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8060" y="2284786"/>
            <a:ext cx="2018571" cy="3661435"/>
          </a:xfrm>
          <a:prstGeom prst="rect">
            <a:avLst/>
          </a:prstGeom>
          <a:noFill/>
          <a:extLst>
            <a:ext uri="{909E8E84-426E-40DD-AFC4-6F175D3DCCD1}">
              <a14:hiddenFill xmlns:a14="http://schemas.microsoft.com/office/drawing/2010/main">
                <a:solidFill>
                  <a:srgbClr val="FFFFFF"/>
                </a:solidFill>
              </a14:hiddenFill>
            </a:ext>
          </a:extLst>
        </p:spPr>
      </p:pic>
      <p:sp>
        <p:nvSpPr>
          <p:cNvPr id="4" name="Arc 3"/>
          <p:cNvSpPr/>
          <p:nvPr/>
        </p:nvSpPr>
        <p:spPr>
          <a:xfrm>
            <a:off x="6154658" y="2070464"/>
            <a:ext cx="1371600" cy="1371600"/>
          </a:xfrm>
          <a:prstGeom prst="arc">
            <a:avLst>
              <a:gd name="adj1" fmla="val 13145053"/>
              <a:gd name="adj2" fmla="val 5025082"/>
            </a:avLst>
          </a:prstGeom>
          <a:noFill/>
          <a:ln w="101600" cap="rnd">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TextBox 23"/>
          <p:cNvSpPr txBox="1"/>
          <p:nvPr/>
        </p:nvSpPr>
        <p:spPr>
          <a:xfrm>
            <a:off x="7657214" y="2479265"/>
            <a:ext cx="3620386" cy="553998"/>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a:t>
            </a:r>
          </a:p>
        </p:txBody>
      </p:sp>
      <p:graphicFrame>
        <p:nvGraphicFramePr>
          <p:cNvPr id="25" name="Chart 24"/>
          <p:cNvGraphicFramePr/>
          <p:nvPr>
            <p:extLst>
              <p:ext uri="{D42A27DB-BD31-4B8C-83A1-F6EECF244321}">
                <p14:modId xmlns:p14="http://schemas.microsoft.com/office/powerpoint/2010/main" val="4252454290"/>
              </p:ext>
            </p:extLst>
          </p:nvPr>
        </p:nvGraphicFramePr>
        <p:xfrm>
          <a:off x="7364940" y="3837526"/>
          <a:ext cx="3912660" cy="1915574"/>
        </p:xfrm>
        <a:graphic>
          <a:graphicData uri="http://schemas.openxmlformats.org/drawingml/2006/chart">
            <c:chart xmlns:c="http://schemas.openxmlformats.org/drawingml/2006/chart" xmlns:r="http://schemas.openxmlformats.org/officeDocument/2006/relationships" r:id="rId3"/>
          </a:graphicData>
        </a:graphic>
      </p:graphicFrame>
      <p:sp>
        <p:nvSpPr>
          <p:cNvPr id="26" name="TextBox 25"/>
          <p:cNvSpPr txBox="1"/>
          <p:nvPr/>
        </p:nvSpPr>
        <p:spPr>
          <a:xfrm>
            <a:off x="3327606" y="2594362"/>
            <a:ext cx="2021644" cy="306467"/>
          </a:xfrm>
          <a:prstGeom prst="roundRect">
            <a:avLst/>
          </a:prstGeom>
          <a:solidFill>
            <a:srgbClr val="7F8C8D"/>
          </a:solidFill>
        </p:spPr>
        <p:txBody>
          <a:bodyPr wrap="none" rtlCol="0">
            <a:spAutoFit/>
          </a:bodyPr>
          <a:lstStyle/>
          <a:p>
            <a:r>
              <a:rPr lang="en-US" sz="1200">
                <a:solidFill>
                  <a:schemeClr val="bg1"/>
                </a:solidFill>
                <a:cs typeface="+mn-ea"/>
                <a:sym typeface="+mn-lt"/>
              </a:rPr>
              <a:t>BUSINESS CONSULTING</a:t>
            </a:r>
          </a:p>
        </p:txBody>
      </p:sp>
      <p:sp>
        <p:nvSpPr>
          <p:cNvPr id="27" name="TextBox 26"/>
          <p:cNvSpPr txBox="1"/>
          <p:nvPr/>
        </p:nvSpPr>
        <p:spPr>
          <a:xfrm>
            <a:off x="2612062" y="2594362"/>
            <a:ext cx="519322" cy="306467"/>
          </a:xfrm>
          <a:prstGeom prst="roundRect">
            <a:avLst/>
          </a:prstGeom>
          <a:solidFill>
            <a:srgbClr val="E74C3C"/>
          </a:solidFill>
        </p:spPr>
        <p:txBody>
          <a:bodyPr wrap="none" rtlCol="0">
            <a:spAutoFit/>
          </a:bodyPr>
          <a:lstStyle/>
          <a:p>
            <a:r>
              <a:rPr lang="en-US" sz="1200">
                <a:solidFill>
                  <a:schemeClr val="bg1"/>
                </a:solidFill>
                <a:cs typeface="+mn-ea"/>
                <a:sym typeface="+mn-lt"/>
              </a:rPr>
              <a:t>90%</a:t>
            </a:r>
          </a:p>
        </p:txBody>
      </p:sp>
      <p:sp>
        <p:nvSpPr>
          <p:cNvPr id="28" name="TextBox 27"/>
          <p:cNvSpPr txBox="1"/>
          <p:nvPr/>
        </p:nvSpPr>
        <p:spPr>
          <a:xfrm>
            <a:off x="3581400" y="3157887"/>
            <a:ext cx="1688425" cy="306467"/>
          </a:xfrm>
          <a:prstGeom prst="roundRect">
            <a:avLst/>
          </a:prstGeom>
          <a:solidFill>
            <a:srgbClr val="7F8C8D"/>
          </a:solidFill>
        </p:spPr>
        <p:txBody>
          <a:bodyPr wrap="none" rtlCol="0">
            <a:spAutoFit/>
          </a:bodyPr>
          <a:lstStyle/>
          <a:p>
            <a:r>
              <a:rPr lang="en-US" sz="1200">
                <a:solidFill>
                  <a:schemeClr val="bg1"/>
                </a:solidFill>
                <a:cs typeface="+mn-ea"/>
                <a:sym typeface="+mn-lt"/>
              </a:rPr>
              <a:t>COSTUMER FORUM</a:t>
            </a:r>
          </a:p>
        </p:txBody>
      </p:sp>
      <p:sp>
        <p:nvSpPr>
          <p:cNvPr id="29" name="TextBox 28"/>
          <p:cNvSpPr txBox="1"/>
          <p:nvPr/>
        </p:nvSpPr>
        <p:spPr>
          <a:xfrm>
            <a:off x="2847978" y="3157887"/>
            <a:ext cx="519322" cy="306467"/>
          </a:xfrm>
          <a:prstGeom prst="roundRect">
            <a:avLst/>
          </a:prstGeom>
          <a:solidFill>
            <a:srgbClr val="3D9FAC"/>
          </a:solidFill>
        </p:spPr>
        <p:txBody>
          <a:bodyPr wrap="none" rtlCol="0">
            <a:spAutoFit/>
          </a:bodyPr>
          <a:lstStyle/>
          <a:p>
            <a:r>
              <a:rPr lang="en-US" sz="1200">
                <a:solidFill>
                  <a:schemeClr val="bg1"/>
                </a:solidFill>
                <a:cs typeface="+mn-ea"/>
                <a:sym typeface="+mn-lt"/>
              </a:rPr>
              <a:t>65%</a:t>
            </a:r>
          </a:p>
        </p:txBody>
      </p:sp>
      <p:sp>
        <p:nvSpPr>
          <p:cNvPr id="30" name="TextBox 29"/>
          <p:cNvSpPr txBox="1"/>
          <p:nvPr/>
        </p:nvSpPr>
        <p:spPr>
          <a:xfrm>
            <a:off x="3793821" y="3726878"/>
            <a:ext cx="1399039" cy="306467"/>
          </a:xfrm>
          <a:prstGeom prst="roundRect">
            <a:avLst/>
          </a:prstGeom>
          <a:solidFill>
            <a:srgbClr val="7F8C8D"/>
          </a:solidFill>
        </p:spPr>
        <p:txBody>
          <a:bodyPr wrap="none" rtlCol="0">
            <a:spAutoFit/>
          </a:bodyPr>
          <a:lstStyle/>
          <a:p>
            <a:r>
              <a:rPr lang="en-US" sz="1200">
                <a:solidFill>
                  <a:schemeClr val="bg1"/>
                </a:solidFill>
                <a:cs typeface="+mn-ea"/>
                <a:sym typeface="+mn-lt"/>
              </a:rPr>
              <a:t>NEW SERCVICE</a:t>
            </a:r>
          </a:p>
        </p:txBody>
      </p:sp>
      <p:sp>
        <p:nvSpPr>
          <p:cNvPr id="31" name="TextBox 30"/>
          <p:cNvSpPr txBox="1"/>
          <p:nvPr/>
        </p:nvSpPr>
        <p:spPr>
          <a:xfrm>
            <a:off x="3083894" y="3726878"/>
            <a:ext cx="519322" cy="306467"/>
          </a:xfrm>
          <a:prstGeom prst="roundRect">
            <a:avLst/>
          </a:prstGeom>
          <a:solidFill>
            <a:srgbClr val="5B4470"/>
          </a:solidFill>
        </p:spPr>
        <p:txBody>
          <a:bodyPr wrap="none" rtlCol="0">
            <a:spAutoFit/>
          </a:bodyPr>
          <a:lstStyle/>
          <a:p>
            <a:r>
              <a:rPr lang="en-US" sz="1200">
                <a:solidFill>
                  <a:schemeClr val="bg1"/>
                </a:solidFill>
                <a:cs typeface="+mn-ea"/>
                <a:sym typeface="+mn-lt"/>
              </a:rPr>
              <a:t>50%</a:t>
            </a:r>
          </a:p>
        </p:txBody>
      </p:sp>
      <p:sp>
        <p:nvSpPr>
          <p:cNvPr id="32" name="TextBox 31"/>
          <p:cNvSpPr txBox="1"/>
          <p:nvPr/>
        </p:nvSpPr>
        <p:spPr>
          <a:xfrm>
            <a:off x="3958202" y="4290403"/>
            <a:ext cx="1165375" cy="306467"/>
          </a:xfrm>
          <a:prstGeom prst="roundRect">
            <a:avLst/>
          </a:prstGeom>
          <a:solidFill>
            <a:srgbClr val="7F8C8D"/>
          </a:solidFill>
        </p:spPr>
        <p:txBody>
          <a:bodyPr wrap="none" rtlCol="0">
            <a:spAutoFit/>
          </a:bodyPr>
          <a:lstStyle/>
          <a:p>
            <a:r>
              <a:rPr lang="en-US" sz="1200">
                <a:solidFill>
                  <a:schemeClr val="bg1"/>
                </a:solidFill>
                <a:cs typeface="+mn-ea"/>
                <a:sym typeface="+mn-lt"/>
              </a:rPr>
              <a:t>WEB FORUM</a:t>
            </a:r>
          </a:p>
        </p:txBody>
      </p:sp>
      <p:sp>
        <p:nvSpPr>
          <p:cNvPr id="33" name="TextBox 32"/>
          <p:cNvSpPr txBox="1"/>
          <p:nvPr/>
        </p:nvSpPr>
        <p:spPr>
          <a:xfrm>
            <a:off x="3243438" y="4290403"/>
            <a:ext cx="519322" cy="306467"/>
          </a:xfrm>
          <a:prstGeom prst="roundRect">
            <a:avLst/>
          </a:prstGeom>
          <a:solidFill>
            <a:schemeClr val="accent4"/>
          </a:solidFill>
        </p:spPr>
        <p:txBody>
          <a:bodyPr wrap="none" rtlCol="0">
            <a:spAutoFit/>
          </a:bodyPr>
          <a:lstStyle/>
          <a:p>
            <a:r>
              <a:rPr lang="en-US" sz="1200">
                <a:solidFill>
                  <a:schemeClr val="bg1"/>
                </a:solidFill>
                <a:cs typeface="+mn-ea"/>
                <a:sym typeface="+mn-lt"/>
              </a:rPr>
              <a:t>35%</a:t>
            </a:r>
          </a:p>
        </p:txBody>
      </p:sp>
    </p:spTree>
    <p:extLst>
      <p:ext uri="{BB962C8B-B14F-4D97-AF65-F5344CB8AC3E}">
        <p14:creationId xmlns:p14="http://schemas.microsoft.com/office/powerpoint/2010/main" val="606404170"/>
      </p:ext>
    </p:extLst>
  </p:cSld>
  <p:clrMapOvr>
    <a:masterClrMapping/>
  </p:clrMapOvr>
  <p:transition spd="slow">
    <p:cove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340027" y="242373"/>
            <a:ext cx="5511958" cy="1021355"/>
            <a:chOff x="3340027" y="221107"/>
            <a:chExt cx="5511958" cy="1021355"/>
          </a:xfrm>
        </p:grpSpPr>
        <p:sp>
          <p:nvSpPr>
            <p:cNvPr id="2" name="TextBox 1"/>
            <p:cNvSpPr txBox="1"/>
            <p:nvPr/>
          </p:nvSpPr>
          <p:spPr>
            <a:xfrm>
              <a:off x="3340027" y="221107"/>
              <a:ext cx="5511958"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MOCK UP &amp; SMART ART</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29</a:t>
            </a:r>
            <a:endParaRPr lang="en-US" sz="1000">
              <a:solidFill>
                <a:schemeClr val="tx1">
                  <a:lumMod val="50000"/>
                  <a:lumOff val="50000"/>
                </a:schemeClr>
              </a:solidFill>
              <a:cs typeface="+mn-ea"/>
              <a:sym typeface="+mn-lt"/>
            </a:endParaRPr>
          </a:p>
        </p:txBody>
      </p:sp>
      <p:pic>
        <p:nvPicPr>
          <p:cNvPr id="39"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0768" y="2405572"/>
            <a:ext cx="5111063" cy="2940401"/>
          </a:xfrm>
          <a:prstGeom prst="rect">
            <a:avLst/>
          </a:prstGeom>
        </p:spPr>
      </p:pic>
      <p:sp>
        <p:nvSpPr>
          <p:cNvPr id="44" name="Shape 43"/>
          <p:cNvSpPr/>
          <p:nvPr/>
        </p:nvSpPr>
        <p:spPr>
          <a:xfrm>
            <a:off x="8876929" y="3002936"/>
            <a:ext cx="1880570" cy="1880857"/>
          </a:xfrm>
          <a:prstGeom prst="leftCircularArrow">
            <a:avLst>
              <a:gd name="adj1" fmla="val 10980"/>
              <a:gd name="adj2" fmla="val 1142322"/>
              <a:gd name="adj3" fmla="val 6300000"/>
              <a:gd name="adj4" fmla="val 18900000"/>
              <a:gd name="adj5" fmla="val 12500"/>
            </a:avLst>
          </a:prstGeom>
          <a:solidFill>
            <a:srgbClr val="3D9FA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42" name="Circular Arrow 41"/>
          <p:cNvSpPr/>
          <p:nvPr/>
        </p:nvSpPr>
        <p:spPr>
          <a:xfrm>
            <a:off x="9399251" y="1922244"/>
            <a:ext cx="1880570" cy="1880857"/>
          </a:xfrm>
          <a:prstGeom prst="circularArrow">
            <a:avLst>
              <a:gd name="adj1" fmla="val 10980"/>
              <a:gd name="adj2" fmla="val 1142322"/>
              <a:gd name="adj3" fmla="val 4500000"/>
              <a:gd name="adj4" fmla="val 10800000"/>
              <a:gd name="adj5" fmla="val 12500"/>
            </a:avLst>
          </a:prstGeom>
          <a:solidFill>
            <a:srgbClr val="E74C3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43" name="Freeform 42"/>
          <p:cNvSpPr/>
          <p:nvPr/>
        </p:nvSpPr>
        <p:spPr>
          <a:xfrm>
            <a:off x="9814919" y="2601290"/>
            <a:ext cx="1044997" cy="522373"/>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endParaRPr lang="en-US" sz="4700" kern="1200">
              <a:cs typeface="+mn-ea"/>
              <a:sym typeface="+mn-lt"/>
            </a:endParaRPr>
          </a:p>
        </p:txBody>
      </p:sp>
      <p:sp>
        <p:nvSpPr>
          <p:cNvPr id="45" name="Freeform 44"/>
          <p:cNvSpPr/>
          <p:nvPr/>
        </p:nvSpPr>
        <p:spPr>
          <a:xfrm>
            <a:off x="9294716" y="3688233"/>
            <a:ext cx="1044997" cy="522373"/>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endParaRPr lang="en-US" sz="4700" kern="1200">
              <a:cs typeface="+mn-ea"/>
              <a:sym typeface="+mn-lt"/>
            </a:endParaRPr>
          </a:p>
        </p:txBody>
      </p:sp>
      <p:sp>
        <p:nvSpPr>
          <p:cNvPr id="46" name="Block Arc 45"/>
          <p:cNvSpPr/>
          <p:nvPr/>
        </p:nvSpPr>
        <p:spPr>
          <a:xfrm>
            <a:off x="9533098" y="4212951"/>
            <a:ext cx="1615701" cy="1616349"/>
          </a:xfrm>
          <a:prstGeom prst="blockArc">
            <a:avLst>
              <a:gd name="adj1" fmla="val 13500000"/>
              <a:gd name="adj2" fmla="val 10800000"/>
              <a:gd name="adj3" fmla="val 12740"/>
            </a:avLst>
          </a:prstGeom>
          <a:solidFill>
            <a:srgbClr val="FEB83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47" name="Freeform 46"/>
          <p:cNvSpPr/>
          <p:nvPr/>
        </p:nvSpPr>
        <p:spPr>
          <a:xfrm>
            <a:off x="9817390" y="4776740"/>
            <a:ext cx="1044997" cy="522373"/>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endParaRPr lang="en-US" sz="4700" kern="1200">
              <a:cs typeface="+mn-ea"/>
              <a:sym typeface="+mn-lt"/>
            </a:endParaRPr>
          </a:p>
        </p:txBody>
      </p:sp>
      <p:sp>
        <p:nvSpPr>
          <p:cNvPr id="49" name="Oval 48"/>
          <p:cNvSpPr/>
          <p:nvPr/>
        </p:nvSpPr>
        <p:spPr>
          <a:xfrm>
            <a:off x="10039705" y="2564764"/>
            <a:ext cx="595423" cy="595423"/>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50" name="Oval 49"/>
          <p:cNvSpPr/>
          <p:nvPr/>
        </p:nvSpPr>
        <p:spPr>
          <a:xfrm>
            <a:off x="9517207" y="3651865"/>
            <a:ext cx="595423" cy="595423"/>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51" name="Oval 50"/>
          <p:cNvSpPr/>
          <p:nvPr/>
        </p:nvSpPr>
        <p:spPr>
          <a:xfrm>
            <a:off x="10042273" y="4706035"/>
            <a:ext cx="595423" cy="595423"/>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53" name="TextBox 52"/>
          <p:cNvSpPr txBox="1"/>
          <p:nvPr/>
        </p:nvSpPr>
        <p:spPr>
          <a:xfrm>
            <a:off x="6056367" y="2554698"/>
            <a:ext cx="3198716" cy="615553"/>
          </a:xfrm>
          <a:prstGeom prst="rect">
            <a:avLst/>
          </a:prstGeom>
          <a:noFill/>
        </p:spPr>
        <p:txBody>
          <a:bodyPr wrap="square" rtlCol="0">
            <a:spAutoFit/>
          </a:bodyPr>
          <a:lstStyle/>
          <a:p>
            <a:pPr algn="r"/>
            <a:r>
              <a:rPr lang="en-US" sz="1400" b="1">
                <a:solidFill>
                  <a:schemeClr val="tx1">
                    <a:lumMod val="50000"/>
                    <a:lumOff val="50000"/>
                  </a:schemeClr>
                </a:solidFill>
                <a:cs typeface="+mn-ea"/>
                <a:sym typeface="+mn-lt"/>
              </a:rPr>
              <a:t>SOLUTIONS</a:t>
            </a:r>
          </a:p>
          <a:p>
            <a:pPr algn="r"/>
            <a:r>
              <a:rPr lang="en-US" sz="1000">
                <a:solidFill>
                  <a:schemeClr val="tx1">
                    <a:lumMod val="50000"/>
                    <a:lumOff val="50000"/>
                  </a:schemeClr>
                </a:solidFill>
                <a:cs typeface="+mn-ea"/>
                <a:sym typeface="+mn-lt"/>
              </a:rPr>
              <a:t>Lid est laborum dolo rumes fugats untras. Etharums ser quidem rerum facilis dolores nemis</a:t>
            </a:r>
          </a:p>
        </p:txBody>
      </p:sp>
      <p:sp>
        <p:nvSpPr>
          <p:cNvPr id="54" name="TextBox 53"/>
          <p:cNvSpPr txBox="1"/>
          <p:nvPr/>
        </p:nvSpPr>
        <p:spPr>
          <a:xfrm>
            <a:off x="5573325" y="3567995"/>
            <a:ext cx="3198716" cy="615553"/>
          </a:xfrm>
          <a:prstGeom prst="rect">
            <a:avLst/>
          </a:prstGeom>
          <a:noFill/>
        </p:spPr>
        <p:txBody>
          <a:bodyPr wrap="square" rtlCol="0">
            <a:spAutoFit/>
          </a:bodyPr>
          <a:lstStyle/>
          <a:p>
            <a:pPr algn="r"/>
            <a:r>
              <a:rPr lang="en-US" sz="1400" b="1">
                <a:solidFill>
                  <a:schemeClr val="tx1">
                    <a:lumMod val="50000"/>
                    <a:lumOff val="50000"/>
                  </a:schemeClr>
                </a:solidFill>
                <a:cs typeface="+mn-ea"/>
                <a:sym typeface="+mn-lt"/>
              </a:rPr>
              <a:t>OPTIONS</a:t>
            </a:r>
          </a:p>
          <a:p>
            <a:pPr algn="r"/>
            <a:r>
              <a:rPr lang="en-US" sz="1000">
                <a:solidFill>
                  <a:schemeClr val="tx1">
                    <a:lumMod val="50000"/>
                    <a:lumOff val="50000"/>
                  </a:schemeClr>
                </a:solidFill>
                <a:cs typeface="+mn-ea"/>
                <a:sym typeface="+mn-lt"/>
              </a:rPr>
              <a:t>Lid est laborum dolo rumes fugats untras. Etharums ser quidem rerum facilis dolores nemis</a:t>
            </a:r>
          </a:p>
        </p:txBody>
      </p:sp>
      <p:sp>
        <p:nvSpPr>
          <p:cNvPr id="55" name="TextBox 54"/>
          <p:cNvSpPr txBox="1"/>
          <p:nvPr/>
        </p:nvSpPr>
        <p:spPr>
          <a:xfrm>
            <a:off x="6058783" y="4695969"/>
            <a:ext cx="3198716" cy="615553"/>
          </a:xfrm>
          <a:prstGeom prst="rect">
            <a:avLst/>
          </a:prstGeom>
          <a:noFill/>
        </p:spPr>
        <p:txBody>
          <a:bodyPr wrap="square" rtlCol="0">
            <a:spAutoFit/>
          </a:bodyPr>
          <a:lstStyle/>
          <a:p>
            <a:pPr algn="r"/>
            <a:r>
              <a:rPr lang="en-US" sz="1400" b="1">
                <a:solidFill>
                  <a:schemeClr val="tx1">
                    <a:lumMod val="50000"/>
                    <a:lumOff val="50000"/>
                  </a:schemeClr>
                </a:solidFill>
                <a:cs typeface="+mn-ea"/>
                <a:sym typeface="+mn-lt"/>
              </a:rPr>
              <a:t>INFOGRAPHIC</a:t>
            </a:r>
          </a:p>
          <a:p>
            <a:pPr algn="r"/>
            <a:r>
              <a:rPr lang="en-US" sz="1000">
                <a:solidFill>
                  <a:schemeClr val="tx1">
                    <a:lumMod val="50000"/>
                    <a:lumOff val="50000"/>
                  </a:schemeClr>
                </a:solidFill>
                <a:cs typeface="+mn-ea"/>
                <a:sym typeface="+mn-lt"/>
              </a:rPr>
              <a:t>Lid est laborum dolo rumes fugats untras. Etharums ser quidem rerum facilis dolores nemis</a:t>
            </a:r>
          </a:p>
        </p:txBody>
      </p:sp>
    </p:spTree>
    <p:extLst>
      <p:ext uri="{BB962C8B-B14F-4D97-AF65-F5344CB8AC3E}">
        <p14:creationId xmlns:p14="http://schemas.microsoft.com/office/powerpoint/2010/main" val="416942199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346944" y="242373"/>
            <a:ext cx="3498113" cy="1021355"/>
            <a:chOff x="4346944" y="221107"/>
            <a:chExt cx="3498113" cy="1021355"/>
          </a:xfrm>
        </p:grpSpPr>
        <p:sp>
          <p:nvSpPr>
            <p:cNvPr id="2" name="TextBox 1"/>
            <p:cNvSpPr txBox="1"/>
            <p:nvPr/>
          </p:nvSpPr>
          <p:spPr>
            <a:xfrm>
              <a:off x="5195756" y="221107"/>
              <a:ext cx="1800493" cy="369332"/>
            </a:xfrm>
            <a:prstGeom prst="rect">
              <a:avLst/>
            </a:prstGeom>
            <a:noFill/>
          </p:spPr>
          <p:txBody>
            <a:bodyPr wrap="none" rtlCol="0">
              <a:spAutoFit/>
            </a:bodyPr>
            <a:lstStyle/>
            <a:p>
              <a:pPr algn="ctr"/>
              <a:r>
                <a:rPr lang="zh-CN" altLang="en-US" dirty="0">
                  <a:cs typeface="+mn-ea"/>
                  <a:sym typeface="+mn-lt"/>
                </a:rPr>
                <a:t>请输入您的标题</a:t>
              </a:r>
              <a:endParaRPr lang="en-US" sz="3600" dirty="0">
                <a:solidFill>
                  <a:schemeClr val="tx1">
                    <a:lumMod val="65000"/>
                    <a:lumOff val="35000"/>
                  </a:schemeClr>
                </a:solidFill>
                <a:cs typeface="+mn-ea"/>
                <a:sym typeface="+mn-lt"/>
              </a:endParaRP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04</a:t>
            </a:r>
            <a:endParaRPr lang="en-US" sz="1000">
              <a:solidFill>
                <a:schemeClr val="tx1">
                  <a:lumMod val="50000"/>
                  <a:lumOff val="50000"/>
                </a:schemeClr>
              </a:solidFill>
              <a:cs typeface="+mn-ea"/>
              <a:sym typeface="+mn-lt"/>
            </a:endParaRPr>
          </a:p>
        </p:txBody>
      </p:sp>
      <p:sp>
        <p:nvSpPr>
          <p:cNvPr id="31" name="TextBox 30"/>
          <p:cNvSpPr txBox="1"/>
          <p:nvPr/>
        </p:nvSpPr>
        <p:spPr>
          <a:xfrm>
            <a:off x="2051020" y="2031306"/>
            <a:ext cx="2913813" cy="615553"/>
          </a:xfrm>
          <a:prstGeom prst="rect">
            <a:avLst/>
          </a:prstGeom>
          <a:noFill/>
        </p:spPr>
        <p:txBody>
          <a:bodyPr wrap="square" rtlCol="0">
            <a:spAutoFit/>
          </a:bodyPr>
          <a:lstStyle/>
          <a:p>
            <a:pPr algn="r"/>
            <a:r>
              <a:rPr lang="zh-CN" altLang="en-US" sz="1400" b="1" dirty="0">
                <a:solidFill>
                  <a:schemeClr val="tx1">
                    <a:lumMod val="50000"/>
                    <a:lumOff val="50000"/>
                  </a:schemeClr>
                </a:solidFill>
                <a:cs typeface="+mn-ea"/>
                <a:sym typeface="+mn-lt"/>
              </a:rPr>
              <a:t>请输入您的标题</a:t>
            </a:r>
            <a:endParaRPr lang="en-US" altLang="zh-CN" sz="1400" b="1" dirty="0">
              <a:solidFill>
                <a:schemeClr val="tx1">
                  <a:lumMod val="50000"/>
                  <a:lumOff val="50000"/>
                </a:schemeClr>
              </a:solidFill>
              <a:cs typeface="+mn-ea"/>
              <a:sym typeface="+mn-lt"/>
            </a:endParaRPr>
          </a:p>
          <a:p>
            <a:pPr algn="r"/>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endParaRPr lang="en-US" sz="1000" dirty="0">
              <a:solidFill>
                <a:schemeClr val="tx1">
                  <a:lumMod val="50000"/>
                  <a:lumOff val="50000"/>
                </a:schemeClr>
              </a:solidFill>
              <a:cs typeface="+mn-ea"/>
              <a:sym typeface="+mn-lt"/>
            </a:endParaRPr>
          </a:p>
        </p:txBody>
      </p:sp>
      <p:sp>
        <p:nvSpPr>
          <p:cNvPr id="34" name="Rounded Rectangle 33"/>
          <p:cNvSpPr/>
          <p:nvPr/>
        </p:nvSpPr>
        <p:spPr>
          <a:xfrm>
            <a:off x="5002058" y="2048407"/>
            <a:ext cx="581353" cy="581353"/>
          </a:xfrm>
          <a:prstGeom prst="roundRect">
            <a:avLst>
              <a:gd name="adj" fmla="val 31735"/>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44" name="Rounded Rectangle 43"/>
          <p:cNvSpPr/>
          <p:nvPr/>
        </p:nvSpPr>
        <p:spPr>
          <a:xfrm>
            <a:off x="6608588" y="2053775"/>
            <a:ext cx="581353" cy="581353"/>
          </a:xfrm>
          <a:prstGeom prst="roundRect">
            <a:avLst>
              <a:gd name="adj" fmla="val 31735"/>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45" name="TextBox 44"/>
          <p:cNvSpPr txBox="1"/>
          <p:nvPr/>
        </p:nvSpPr>
        <p:spPr>
          <a:xfrm>
            <a:off x="7227166" y="2029476"/>
            <a:ext cx="2913813" cy="615553"/>
          </a:xfrm>
          <a:prstGeom prst="rect">
            <a:avLst/>
          </a:prstGeom>
          <a:noFill/>
        </p:spPr>
        <p:txBody>
          <a:bodyPr wrap="square" rtlCol="0">
            <a:spAutoFit/>
          </a:bodyPr>
          <a:lstStyle/>
          <a:p>
            <a:r>
              <a:rPr lang="zh-CN" altLang="en-US" sz="1400" b="1" dirty="0">
                <a:solidFill>
                  <a:schemeClr val="tx1">
                    <a:lumMod val="50000"/>
                    <a:lumOff val="50000"/>
                  </a:schemeClr>
                </a:solidFill>
                <a:cs typeface="+mn-ea"/>
                <a:sym typeface="+mn-lt"/>
              </a:rPr>
              <a:t>请输入您的标题</a:t>
            </a:r>
            <a:endParaRPr lang="en-US" altLang="zh-CN" sz="1400" b="1" dirty="0">
              <a:solidFill>
                <a:schemeClr val="tx1">
                  <a:lumMod val="50000"/>
                  <a:lumOff val="50000"/>
                </a:schemeClr>
              </a:solidFill>
              <a:cs typeface="+mn-ea"/>
              <a:sym typeface="+mn-lt"/>
            </a:endParaRP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endParaRPr lang="en-US" sz="1000" dirty="0">
              <a:solidFill>
                <a:schemeClr val="tx1">
                  <a:lumMod val="50000"/>
                  <a:lumOff val="50000"/>
                </a:schemeClr>
              </a:solidFill>
              <a:cs typeface="+mn-ea"/>
              <a:sym typeface="+mn-lt"/>
            </a:endParaRPr>
          </a:p>
        </p:txBody>
      </p:sp>
      <p:sp>
        <p:nvSpPr>
          <p:cNvPr id="46" name="TextBox 45"/>
          <p:cNvSpPr txBox="1"/>
          <p:nvPr/>
        </p:nvSpPr>
        <p:spPr>
          <a:xfrm>
            <a:off x="2013795" y="3250603"/>
            <a:ext cx="2913813" cy="615553"/>
          </a:xfrm>
          <a:prstGeom prst="rect">
            <a:avLst/>
          </a:prstGeom>
          <a:noFill/>
        </p:spPr>
        <p:txBody>
          <a:bodyPr wrap="square" rtlCol="0">
            <a:spAutoFit/>
          </a:bodyPr>
          <a:lstStyle/>
          <a:p>
            <a:pPr algn="r"/>
            <a:r>
              <a:rPr lang="zh-CN" altLang="en-US" sz="1400" b="1" dirty="0">
                <a:solidFill>
                  <a:schemeClr val="tx1">
                    <a:lumMod val="50000"/>
                    <a:lumOff val="50000"/>
                  </a:schemeClr>
                </a:solidFill>
                <a:cs typeface="+mn-ea"/>
                <a:sym typeface="+mn-lt"/>
              </a:rPr>
              <a:t>请输入您的标题</a:t>
            </a:r>
            <a:endParaRPr lang="en-US" altLang="zh-CN" sz="1400" b="1" dirty="0">
              <a:solidFill>
                <a:schemeClr val="tx1">
                  <a:lumMod val="50000"/>
                  <a:lumOff val="50000"/>
                </a:schemeClr>
              </a:solidFill>
              <a:cs typeface="+mn-ea"/>
              <a:sym typeface="+mn-lt"/>
            </a:endParaRPr>
          </a:p>
          <a:p>
            <a:pPr algn="r"/>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endParaRPr lang="en-US" sz="1000" dirty="0">
              <a:solidFill>
                <a:schemeClr val="tx1">
                  <a:lumMod val="50000"/>
                  <a:lumOff val="50000"/>
                </a:schemeClr>
              </a:solidFill>
              <a:cs typeface="+mn-ea"/>
              <a:sym typeface="+mn-lt"/>
            </a:endParaRPr>
          </a:p>
        </p:txBody>
      </p:sp>
      <p:sp>
        <p:nvSpPr>
          <p:cNvPr id="47" name="Rounded Rectangle 46"/>
          <p:cNvSpPr/>
          <p:nvPr/>
        </p:nvSpPr>
        <p:spPr>
          <a:xfrm>
            <a:off x="5002058" y="3266516"/>
            <a:ext cx="581353" cy="581353"/>
          </a:xfrm>
          <a:prstGeom prst="roundRect">
            <a:avLst>
              <a:gd name="adj" fmla="val 31735"/>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48" name="Rounded Rectangle 47"/>
          <p:cNvSpPr/>
          <p:nvPr/>
        </p:nvSpPr>
        <p:spPr>
          <a:xfrm>
            <a:off x="6608588" y="3271884"/>
            <a:ext cx="581353" cy="581353"/>
          </a:xfrm>
          <a:prstGeom prst="roundRect">
            <a:avLst>
              <a:gd name="adj" fmla="val 31735"/>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49" name="TextBox 48"/>
          <p:cNvSpPr txBox="1"/>
          <p:nvPr/>
        </p:nvSpPr>
        <p:spPr>
          <a:xfrm>
            <a:off x="7227166" y="3247585"/>
            <a:ext cx="2913813" cy="615553"/>
          </a:xfrm>
          <a:prstGeom prst="rect">
            <a:avLst/>
          </a:prstGeom>
          <a:noFill/>
        </p:spPr>
        <p:txBody>
          <a:bodyPr wrap="square" rtlCol="0">
            <a:spAutoFit/>
          </a:bodyPr>
          <a:lstStyle/>
          <a:p>
            <a:r>
              <a:rPr lang="zh-CN" altLang="en-US" sz="1400" b="1" dirty="0">
                <a:solidFill>
                  <a:schemeClr val="tx1">
                    <a:lumMod val="50000"/>
                    <a:lumOff val="50000"/>
                  </a:schemeClr>
                </a:solidFill>
                <a:cs typeface="+mn-ea"/>
                <a:sym typeface="+mn-lt"/>
              </a:rPr>
              <a:t>请输入您的标题</a:t>
            </a:r>
            <a:endParaRPr lang="en-US" altLang="zh-CN" sz="1400" b="1" dirty="0">
              <a:solidFill>
                <a:schemeClr val="tx1">
                  <a:lumMod val="50000"/>
                  <a:lumOff val="50000"/>
                </a:schemeClr>
              </a:solidFill>
              <a:cs typeface="+mn-ea"/>
              <a:sym typeface="+mn-lt"/>
            </a:endParaRP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endParaRPr lang="en-US" sz="1000" dirty="0">
              <a:solidFill>
                <a:schemeClr val="tx1">
                  <a:lumMod val="50000"/>
                  <a:lumOff val="50000"/>
                </a:schemeClr>
              </a:solidFill>
              <a:cs typeface="+mn-ea"/>
              <a:sym typeface="+mn-lt"/>
            </a:endParaRPr>
          </a:p>
        </p:txBody>
      </p:sp>
      <p:sp>
        <p:nvSpPr>
          <p:cNvPr id="50" name="TextBox 49"/>
          <p:cNvSpPr txBox="1"/>
          <p:nvPr/>
        </p:nvSpPr>
        <p:spPr>
          <a:xfrm>
            <a:off x="2051020" y="4516123"/>
            <a:ext cx="2913813" cy="615553"/>
          </a:xfrm>
          <a:prstGeom prst="rect">
            <a:avLst/>
          </a:prstGeom>
          <a:noFill/>
        </p:spPr>
        <p:txBody>
          <a:bodyPr wrap="square" rtlCol="0">
            <a:spAutoFit/>
          </a:bodyPr>
          <a:lstStyle/>
          <a:p>
            <a:pPr algn="r"/>
            <a:r>
              <a:rPr lang="zh-CN" altLang="en-US" sz="1400" b="1" dirty="0">
                <a:solidFill>
                  <a:schemeClr val="tx1">
                    <a:lumMod val="50000"/>
                    <a:lumOff val="50000"/>
                  </a:schemeClr>
                </a:solidFill>
                <a:cs typeface="+mn-ea"/>
                <a:sym typeface="+mn-lt"/>
              </a:rPr>
              <a:t>请输入您的标题</a:t>
            </a:r>
            <a:endParaRPr lang="en-US" altLang="zh-CN" sz="1400" b="1" dirty="0">
              <a:solidFill>
                <a:schemeClr val="tx1">
                  <a:lumMod val="50000"/>
                  <a:lumOff val="50000"/>
                </a:schemeClr>
              </a:solidFill>
              <a:cs typeface="+mn-ea"/>
              <a:sym typeface="+mn-lt"/>
            </a:endParaRPr>
          </a:p>
          <a:p>
            <a:pPr algn="r"/>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endParaRPr lang="en-US" sz="1000" dirty="0">
              <a:solidFill>
                <a:schemeClr val="tx1">
                  <a:lumMod val="50000"/>
                  <a:lumOff val="50000"/>
                </a:schemeClr>
              </a:solidFill>
              <a:cs typeface="+mn-ea"/>
              <a:sym typeface="+mn-lt"/>
            </a:endParaRPr>
          </a:p>
        </p:txBody>
      </p:sp>
      <p:sp>
        <p:nvSpPr>
          <p:cNvPr id="51" name="Rounded Rectangle 50"/>
          <p:cNvSpPr/>
          <p:nvPr/>
        </p:nvSpPr>
        <p:spPr>
          <a:xfrm>
            <a:off x="5002058" y="4533224"/>
            <a:ext cx="581353" cy="581353"/>
          </a:xfrm>
          <a:prstGeom prst="roundRect">
            <a:avLst>
              <a:gd name="adj" fmla="val 31735"/>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52" name="Rounded Rectangle 51"/>
          <p:cNvSpPr/>
          <p:nvPr/>
        </p:nvSpPr>
        <p:spPr>
          <a:xfrm>
            <a:off x="6608588" y="4538592"/>
            <a:ext cx="581353" cy="581353"/>
          </a:xfrm>
          <a:prstGeom prst="roundRect">
            <a:avLst>
              <a:gd name="adj" fmla="val 31735"/>
            </a:avLst>
          </a:pr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53" name="TextBox 52"/>
          <p:cNvSpPr txBox="1"/>
          <p:nvPr/>
        </p:nvSpPr>
        <p:spPr>
          <a:xfrm>
            <a:off x="7227166" y="4514293"/>
            <a:ext cx="2913813" cy="615553"/>
          </a:xfrm>
          <a:prstGeom prst="rect">
            <a:avLst/>
          </a:prstGeom>
          <a:noFill/>
        </p:spPr>
        <p:txBody>
          <a:bodyPr wrap="square" rtlCol="0">
            <a:spAutoFit/>
          </a:bodyPr>
          <a:lstStyle/>
          <a:p>
            <a:r>
              <a:rPr lang="zh-CN" altLang="en-US" sz="1400" b="1" dirty="0">
                <a:solidFill>
                  <a:schemeClr val="tx1">
                    <a:lumMod val="50000"/>
                    <a:lumOff val="50000"/>
                  </a:schemeClr>
                </a:solidFill>
                <a:cs typeface="+mn-ea"/>
                <a:sym typeface="+mn-lt"/>
              </a:rPr>
              <a:t>请输入您的标题</a:t>
            </a:r>
            <a:endParaRPr lang="en-US" altLang="zh-CN" sz="1400" b="1" dirty="0">
              <a:solidFill>
                <a:schemeClr val="tx1">
                  <a:lumMod val="50000"/>
                  <a:lumOff val="50000"/>
                </a:schemeClr>
              </a:solidFill>
              <a:cs typeface="+mn-ea"/>
              <a:sym typeface="+mn-lt"/>
            </a:endParaRP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endParaRPr lang="en-US" sz="10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1803220665"/>
      </p:ext>
    </p:extLst>
  </p:cSld>
  <p:clrMapOvr>
    <a:masterClrMapping/>
  </p:clrMapOvr>
  <p:transition spd="slow">
    <p:cov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617560" y="2755474"/>
            <a:ext cx="662613" cy="590107"/>
          </a:xfrm>
          <a:prstGeom prst="roundRect">
            <a:avLst>
              <a:gd name="adj" fmla="val 50000"/>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Rounded Rectangle 2"/>
          <p:cNvSpPr/>
          <p:nvPr/>
        </p:nvSpPr>
        <p:spPr>
          <a:xfrm>
            <a:off x="6617560" y="4606044"/>
            <a:ext cx="662613" cy="590107"/>
          </a:xfrm>
          <a:prstGeom prst="roundRect">
            <a:avLst>
              <a:gd name="adj"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Rounded Rectangle 3"/>
          <p:cNvSpPr/>
          <p:nvPr/>
        </p:nvSpPr>
        <p:spPr>
          <a:xfrm>
            <a:off x="6617560" y="3680759"/>
            <a:ext cx="662613" cy="590107"/>
          </a:xfrm>
          <a:prstGeom prst="roundRect">
            <a:avLst>
              <a:gd name="adj" fmla="val 50000"/>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Rounded Rectangle 4"/>
          <p:cNvSpPr/>
          <p:nvPr/>
        </p:nvSpPr>
        <p:spPr>
          <a:xfrm>
            <a:off x="4911825" y="2755474"/>
            <a:ext cx="662615" cy="590107"/>
          </a:xfrm>
          <a:prstGeom prst="roundRect">
            <a:avLst>
              <a:gd name="adj" fmla="val 50000"/>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Rounded Rectangle 5"/>
          <p:cNvSpPr/>
          <p:nvPr/>
        </p:nvSpPr>
        <p:spPr>
          <a:xfrm>
            <a:off x="4917316" y="3680759"/>
            <a:ext cx="662615" cy="590107"/>
          </a:xfrm>
          <a:prstGeom prst="roundRect">
            <a:avLst>
              <a:gd name="adj" fmla="val 50000"/>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Rounded Rectangle 6"/>
          <p:cNvSpPr/>
          <p:nvPr/>
        </p:nvSpPr>
        <p:spPr>
          <a:xfrm>
            <a:off x="4906430" y="4606044"/>
            <a:ext cx="662615" cy="590107"/>
          </a:xfrm>
          <a:prstGeom prst="roundRect">
            <a:avLst>
              <a:gd name="adj" fmla="val 50000"/>
            </a:avLst>
          </a:pr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Rectangle 7"/>
          <p:cNvSpPr/>
          <p:nvPr/>
        </p:nvSpPr>
        <p:spPr>
          <a:xfrm>
            <a:off x="5303251" y="2593328"/>
            <a:ext cx="770978" cy="914401"/>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lumMod val="95000"/>
                  </a:schemeClr>
                </a:solidFill>
                <a:cs typeface="+mn-ea"/>
                <a:sym typeface="+mn-lt"/>
              </a:rPr>
              <a:t></a:t>
            </a:r>
          </a:p>
        </p:txBody>
      </p:sp>
      <p:sp>
        <p:nvSpPr>
          <p:cNvPr id="9" name="Rectangle 8"/>
          <p:cNvSpPr/>
          <p:nvPr/>
        </p:nvSpPr>
        <p:spPr>
          <a:xfrm>
            <a:off x="5303251" y="3518613"/>
            <a:ext cx="770978" cy="914401"/>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lumMod val="95000"/>
                  </a:schemeClr>
                </a:solidFill>
                <a:cs typeface="+mn-ea"/>
                <a:sym typeface="+mn-lt"/>
              </a:rPr>
              <a:t></a:t>
            </a:r>
          </a:p>
        </p:txBody>
      </p:sp>
      <p:sp>
        <p:nvSpPr>
          <p:cNvPr id="10" name="Rectangle 9"/>
          <p:cNvSpPr/>
          <p:nvPr/>
        </p:nvSpPr>
        <p:spPr>
          <a:xfrm>
            <a:off x="5303251" y="4443898"/>
            <a:ext cx="770978" cy="914401"/>
          </a:xfrm>
          <a:prstGeom prst="rect">
            <a:avLst/>
          </a:pr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lumMod val="95000"/>
                  </a:schemeClr>
                </a:solidFill>
                <a:cs typeface="+mn-ea"/>
                <a:sym typeface="+mn-lt"/>
              </a:rPr>
              <a:t></a:t>
            </a:r>
          </a:p>
        </p:txBody>
      </p:sp>
      <p:sp>
        <p:nvSpPr>
          <p:cNvPr id="11" name="Rectangle 10"/>
          <p:cNvSpPr/>
          <p:nvPr/>
        </p:nvSpPr>
        <p:spPr>
          <a:xfrm>
            <a:off x="6085113" y="2593328"/>
            <a:ext cx="803637" cy="914401"/>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lumMod val="95000"/>
                  </a:schemeClr>
                </a:solidFill>
                <a:cs typeface="+mn-ea"/>
                <a:sym typeface="+mn-lt"/>
              </a:rPr>
              <a:t></a:t>
            </a:r>
          </a:p>
        </p:txBody>
      </p:sp>
      <p:sp>
        <p:nvSpPr>
          <p:cNvPr id="12" name="Rectangle 11"/>
          <p:cNvSpPr/>
          <p:nvPr/>
        </p:nvSpPr>
        <p:spPr>
          <a:xfrm>
            <a:off x="6085113" y="3518613"/>
            <a:ext cx="803637" cy="914401"/>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lumMod val="95000"/>
                  </a:schemeClr>
                </a:solidFill>
                <a:cs typeface="+mn-ea"/>
                <a:sym typeface="+mn-lt"/>
              </a:rPr>
              <a:t></a:t>
            </a:r>
          </a:p>
        </p:txBody>
      </p:sp>
      <p:sp>
        <p:nvSpPr>
          <p:cNvPr id="13" name="Rectangle 12"/>
          <p:cNvSpPr/>
          <p:nvPr/>
        </p:nvSpPr>
        <p:spPr>
          <a:xfrm>
            <a:off x="6085113" y="4443898"/>
            <a:ext cx="803637" cy="91440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lumMod val="95000"/>
                  </a:schemeClr>
                </a:solidFill>
                <a:cs typeface="+mn-ea"/>
                <a:sym typeface="+mn-lt"/>
              </a:rPr>
              <a:t></a:t>
            </a:r>
          </a:p>
        </p:txBody>
      </p:sp>
      <p:pic>
        <p:nvPicPr>
          <p:cNvPr id="14" name="Picture 2" descr="C:\Users\Jokomoro\Documents\iphone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11826" y="1846141"/>
            <a:ext cx="2368347" cy="429588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421197" y="2818441"/>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16" name="TextBox 15"/>
          <p:cNvSpPr txBox="1"/>
          <p:nvPr/>
        </p:nvSpPr>
        <p:spPr>
          <a:xfrm>
            <a:off x="7407537" y="3744979"/>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17" name="TextBox 16"/>
          <p:cNvSpPr txBox="1"/>
          <p:nvPr/>
        </p:nvSpPr>
        <p:spPr>
          <a:xfrm>
            <a:off x="7421197" y="4670264"/>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18" name="TextBox 17"/>
          <p:cNvSpPr txBox="1"/>
          <p:nvPr/>
        </p:nvSpPr>
        <p:spPr>
          <a:xfrm>
            <a:off x="1997851" y="2818440"/>
            <a:ext cx="2772950"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Etharums ser quidem rerum facilis</a:t>
            </a:r>
          </a:p>
        </p:txBody>
      </p:sp>
      <p:sp>
        <p:nvSpPr>
          <p:cNvPr id="19" name="TextBox 18"/>
          <p:cNvSpPr txBox="1"/>
          <p:nvPr/>
        </p:nvSpPr>
        <p:spPr>
          <a:xfrm>
            <a:off x="1997851" y="3763250"/>
            <a:ext cx="2772950"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Etharums ser quidem rerum facilis</a:t>
            </a:r>
          </a:p>
        </p:txBody>
      </p:sp>
      <p:sp>
        <p:nvSpPr>
          <p:cNvPr id="20" name="TextBox 19"/>
          <p:cNvSpPr txBox="1"/>
          <p:nvPr/>
        </p:nvSpPr>
        <p:spPr>
          <a:xfrm>
            <a:off x="1997851" y="4670264"/>
            <a:ext cx="2772950"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Etharums ser quidem rerum facilis</a:t>
            </a:r>
          </a:p>
        </p:txBody>
      </p:sp>
      <p:grpSp>
        <p:nvGrpSpPr>
          <p:cNvPr id="21" name="Group 20"/>
          <p:cNvGrpSpPr/>
          <p:nvPr/>
        </p:nvGrpSpPr>
        <p:grpSpPr>
          <a:xfrm>
            <a:off x="3887708" y="242373"/>
            <a:ext cx="4416594" cy="1021355"/>
            <a:chOff x="3887708" y="221107"/>
            <a:chExt cx="4416594" cy="1021355"/>
          </a:xfrm>
        </p:grpSpPr>
        <p:sp>
          <p:nvSpPr>
            <p:cNvPr id="22" name="TextBox 21"/>
            <p:cNvSpPr txBox="1"/>
            <p:nvPr/>
          </p:nvSpPr>
          <p:spPr>
            <a:xfrm>
              <a:off x="3887708" y="221107"/>
              <a:ext cx="4416594"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MOBILE SECTIONS</a:t>
              </a:r>
            </a:p>
          </p:txBody>
        </p:sp>
        <p:sp>
          <p:nvSpPr>
            <p:cNvPr id="23" name="TextBox 2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24" name="Group 23"/>
            <p:cNvGrpSpPr/>
            <p:nvPr/>
          </p:nvGrpSpPr>
          <p:grpSpPr>
            <a:xfrm>
              <a:off x="5401868" y="1195147"/>
              <a:ext cx="1388268" cy="47315"/>
              <a:chOff x="5404883" y="1322741"/>
              <a:chExt cx="1388268" cy="47315"/>
            </a:xfrm>
          </p:grpSpPr>
          <p:cxnSp>
            <p:nvCxnSpPr>
              <p:cNvPr id="25" name="Straight Connector 2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Rectangle 26"/>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ectangle 27"/>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ectangle 28"/>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0" name="Straight Connector 29"/>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31" name="TextBox 30"/>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2" name="TextBox 31"/>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33" name="TextBox 32"/>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30</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41934793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806534" y="242373"/>
            <a:ext cx="4578947" cy="1021355"/>
            <a:chOff x="3806534" y="221107"/>
            <a:chExt cx="4578947" cy="1021355"/>
          </a:xfrm>
        </p:grpSpPr>
        <p:sp>
          <p:nvSpPr>
            <p:cNvPr id="2" name="TextBox 1"/>
            <p:cNvSpPr txBox="1"/>
            <p:nvPr/>
          </p:nvSpPr>
          <p:spPr>
            <a:xfrm>
              <a:off x="3806534" y="221107"/>
              <a:ext cx="4578947"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PROFILE STATISTIC</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31</a:t>
            </a:r>
            <a:endParaRPr lang="en-US" sz="1000">
              <a:solidFill>
                <a:schemeClr val="tx1">
                  <a:lumMod val="50000"/>
                  <a:lumOff val="50000"/>
                </a:schemeClr>
              </a:solidFill>
              <a:cs typeface="+mn-ea"/>
              <a:sym typeface="+mn-lt"/>
            </a:endParaRPr>
          </a:p>
        </p:txBody>
      </p:sp>
      <p:sp>
        <p:nvSpPr>
          <p:cNvPr id="15" name="TextBox 14"/>
          <p:cNvSpPr txBox="1"/>
          <p:nvPr/>
        </p:nvSpPr>
        <p:spPr>
          <a:xfrm>
            <a:off x="876679" y="2186025"/>
            <a:ext cx="10400921" cy="861774"/>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Sed ut</a:t>
            </a:r>
          </a:p>
          <a:p>
            <a:r>
              <a:rPr lang="en-US" sz="1000">
                <a:solidFill>
                  <a:schemeClr val="tx1">
                    <a:lumMod val="50000"/>
                    <a:lumOff val="50000"/>
                  </a:schemeClr>
                </a:solidFill>
                <a:cs typeface="+mn-ea"/>
                <a:sym typeface="+mn-lt"/>
              </a:rPr>
              <a:t>perspiciatis unde omnis iste natus error sit voluptatem accusantium doloremque laudantium, totam rem aperiam, eaque ipsa quae ab illo inventore veritatis et quasi architecto beatae vitae dicta sunt explicabo. </a:t>
            </a:r>
          </a:p>
          <a:p>
            <a:endParaRPr lang="en-US" sz="10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Nemo enim ipsam voluptatem quia voluptas sit aspernatur aut odit aut fugit, sed quia consequuntur magni dolores eos qui ratione voluptatem sequi nesciunt.</a:t>
            </a:r>
          </a:p>
        </p:txBody>
      </p:sp>
      <p:grpSp>
        <p:nvGrpSpPr>
          <p:cNvPr id="24" name="Group 23"/>
          <p:cNvGrpSpPr/>
          <p:nvPr/>
        </p:nvGrpSpPr>
        <p:grpSpPr>
          <a:xfrm>
            <a:off x="1438936" y="3659004"/>
            <a:ext cx="3942134" cy="2064756"/>
            <a:chOff x="1438936" y="3659004"/>
            <a:chExt cx="3942134" cy="2064756"/>
          </a:xfrm>
        </p:grpSpPr>
        <p:sp>
          <p:nvSpPr>
            <p:cNvPr id="25" name="Rectangle 24"/>
            <p:cNvSpPr/>
            <p:nvPr/>
          </p:nvSpPr>
          <p:spPr>
            <a:xfrm>
              <a:off x="1438936" y="3659004"/>
              <a:ext cx="415498" cy="369332"/>
            </a:xfrm>
            <a:prstGeom prst="rect">
              <a:avLst/>
            </a:prstGeom>
          </p:spPr>
          <p:txBody>
            <a:bodyPr wrap="none">
              <a:spAutoFit/>
            </a:bodyPr>
            <a:lstStyle/>
            <a:p>
              <a:r>
                <a:rPr lang="en-US">
                  <a:solidFill>
                    <a:schemeClr val="accent4"/>
                  </a:solidFill>
                  <a:cs typeface="+mn-ea"/>
                  <a:sym typeface="+mn-lt"/>
                </a:rPr>
                <a:t></a:t>
              </a:r>
            </a:p>
          </p:txBody>
        </p:sp>
        <p:sp>
          <p:nvSpPr>
            <p:cNvPr id="26" name="TextBox 25"/>
            <p:cNvSpPr txBox="1"/>
            <p:nvPr/>
          </p:nvSpPr>
          <p:spPr>
            <a:xfrm>
              <a:off x="1854434" y="3699193"/>
              <a:ext cx="2190280"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COMPANY PROFILE VIEWS</a:t>
              </a:r>
            </a:p>
          </p:txBody>
        </p:sp>
        <p:sp>
          <p:nvSpPr>
            <p:cNvPr id="27" name="TextBox 26"/>
            <p:cNvSpPr txBox="1"/>
            <p:nvPr/>
          </p:nvSpPr>
          <p:spPr>
            <a:xfrm>
              <a:off x="2142974" y="4166785"/>
              <a:ext cx="1208985" cy="584775"/>
            </a:xfrm>
            <a:prstGeom prst="rect">
              <a:avLst/>
            </a:prstGeom>
            <a:noFill/>
          </p:spPr>
          <p:txBody>
            <a:bodyPr wrap="none" rtlCol="0">
              <a:spAutoFit/>
            </a:bodyPr>
            <a:lstStyle/>
            <a:p>
              <a:r>
                <a:rPr lang="en-US" sz="3200">
                  <a:solidFill>
                    <a:schemeClr val="tx1">
                      <a:lumMod val="50000"/>
                      <a:lumOff val="50000"/>
                    </a:schemeClr>
                  </a:solidFill>
                  <a:cs typeface="+mn-ea"/>
                  <a:sym typeface="+mn-lt"/>
                </a:rPr>
                <a:t>2,312</a:t>
              </a:r>
            </a:p>
          </p:txBody>
        </p:sp>
        <p:sp>
          <p:nvSpPr>
            <p:cNvPr id="28" name="TextBox 27"/>
            <p:cNvSpPr txBox="1"/>
            <p:nvPr/>
          </p:nvSpPr>
          <p:spPr>
            <a:xfrm>
              <a:off x="2016658" y="4751560"/>
              <a:ext cx="1373453" cy="461665"/>
            </a:xfrm>
            <a:prstGeom prst="rect">
              <a:avLst/>
            </a:prstGeom>
            <a:noFill/>
          </p:spPr>
          <p:txBody>
            <a:bodyPr wrap="none" rtlCol="0">
              <a:spAutoFit/>
            </a:bodyPr>
            <a:lstStyle/>
            <a:p>
              <a:pPr algn="ctr"/>
              <a:r>
                <a:rPr lang="en-US" sz="1200">
                  <a:solidFill>
                    <a:schemeClr val="tx1">
                      <a:lumMod val="50000"/>
                      <a:lumOff val="50000"/>
                    </a:schemeClr>
                  </a:solidFill>
                  <a:cs typeface="+mn-ea"/>
                  <a:sym typeface="+mn-lt"/>
                </a:rPr>
                <a:t>TOTAL VIEWING</a:t>
              </a:r>
            </a:p>
            <a:p>
              <a:pPr algn="ctr"/>
              <a:r>
                <a:rPr lang="en-US" sz="1200">
                  <a:solidFill>
                    <a:schemeClr val="tx1">
                      <a:lumMod val="50000"/>
                      <a:lumOff val="50000"/>
                    </a:schemeClr>
                  </a:solidFill>
                  <a:cs typeface="+mn-ea"/>
                  <a:sym typeface="+mn-lt"/>
                </a:rPr>
                <a:t>(UNIQUE)</a:t>
              </a:r>
            </a:p>
          </p:txBody>
        </p:sp>
        <p:cxnSp>
          <p:nvCxnSpPr>
            <p:cNvPr id="29" name="Straight Connector 28"/>
            <p:cNvCxnSpPr/>
            <p:nvPr/>
          </p:nvCxnSpPr>
          <p:spPr>
            <a:xfrm>
              <a:off x="3508875" y="3864936"/>
              <a:ext cx="184431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3719316" y="4078815"/>
              <a:ext cx="326065" cy="134386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Rounded Rectangle 30"/>
            <p:cNvSpPr/>
            <p:nvPr/>
          </p:nvSpPr>
          <p:spPr>
            <a:xfrm>
              <a:off x="3719315" y="5109503"/>
              <a:ext cx="326065" cy="313179"/>
            </a:xfrm>
            <a:prstGeom prst="round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Rounded Rectangle 31"/>
            <p:cNvSpPr/>
            <p:nvPr/>
          </p:nvSpPr>
          <p:spPr>
            <a:xfrm>
              <a:off x="4155251" y="4078815"/>
              <a:ext cx="326065" cy="134386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Rounded Rectangle 32"/>
            <p:cNvSpPr/>
            <p:nvPr/>
          </p:nvSpPr>
          <p:spPr>
            <a:xfrm>
              <a:off x="4155250" y="4886563"/>
              <a:ext cx="326065" cy="536120"/>
            </a:xfrm>
            <a:prstGeom prst="round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Rounded Rectangle 33"/>
            <p:cNvSpPr/>
            <p:nvPr/>
          </p:nvSpPr>
          <p:spPr>
            <a:xfrm>
              <a:off x="4591186" y="4078815"/>
              <a:ext cx="326065" cy="134386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Rounded Rectangle 34"/>
            <p:cNvSpPr/>
            <p:nvPr/>
          </p:nvSpPr>
          <p:spPr>
            <a:xfrm>
              <a:off x="4591185" y="4674237"/>
              <a:ext cx="326065" cy="748445"/>
            </a:xfrm>
            <a:prstGeom prst="round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Rounded Rectangle 35"/>
            <p:cNvSpPr/>
            <p:nvPr/>
          </p:nvSpPr>
          <p:spPr>
            <a:xfrm>
              <a:off x="5027121" y="4078815"/>
              <a:ext cx="326065" cy="134386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Rounded Rectangle 36"/>
            <p:cNvSpPr/>
            <p:nvPr/>
          </p:nvSpPr>
          <p:spPr>
            <a:xfrm>
              <a:off x="5027120" y="4509685"/>
              <a:ext cx="326065" cy="912997"/>
            </a:xfrm>
            <a:prstGeom prst="round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TextBox 37"/>
            <p:cNvSpPr txBox="1"/>
            <p:nvPr/>
          </p:nvSpPr>
          <p:spPr>
            <a:xfrm>
              <a:off x="3689025" y="5446761"/>
              <a:ext cx="407484"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FM</a:t>
              </a:r>
            </a:p>
          </p:txBody>
        </p:sp>
        <p:sp>
          <p:nvSpPr>
            <p:cNvPr id="39" name="TextBox 38"/>
            <p:cNvSpPr txBox="1"/>
            <p:nvPr/>
          </p:nvSpPr>
          <p:spPr>
            <a:xfrm>
              <a:off x="4124960" y="5446761"/>
              <a:ext cx="415498"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SM</a:t>
              </a:r>
            </a:p>
          </p:txBody>
        </p:sp>
        <p:sp>
          <p:nvSpPr>
            <p:cNvPr id="40" name="TextBox 39"/>
            <p:cNvSpPr txBox="1"/>
            <p:nvPr/>
          </p:nvSpPr>
          <p:spPr>
            <a:xfrm>
              <a:off x="4560895" y="5446761"/>
              <a:ext cx="405880"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CH</a:t>
              </a:r>
            </a:p>
          </p:txBody>
        </p:sp>
        <p:sp>
          <p:nvSpPr>
            <p:cNvPr id="41" name="TextBox 40"/>
            <p:cNvSpPr txBox="1"/>
            <p:nvPr/>
          </p:nvSpPr>
          <p:spPr>
            <a:xfrm>
              <a:off x="5008852" y="5446761"/>
              <a:ext cx="372218"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KL</a:t>
              </a:r>
            </a:p>
          </p:txBody>
        </p:sp>
      </p:grpSp>
      <p:sp>
        <p:nvSpPr>
          <p:cNvPr id="42" name="Rectangle 41"/>
          <p:cNvSpPr/>
          <p:nvPr/>
        </p:nvSpPr>
        <p:spPr>
          <a:xfrm>
            <a:off x="6032202" y="3659004"/>
            <a:ext cx="415498" cy="369332"/>
          </a:xfrm>
          <a:prstGeom prst="rect">
            <a:avLst/>
          </a:prstGeom>
        </p:spPr>
        <p:txBody>
          <a:bodyPr wrap="none">
            <a:spAutoFit/>
          </a:bodyPr>
          <a:lstStyle/>
          <a:p>
            <a:r>
              <a:rPr lang="en-US">
                <a:solidFill>
                  <a:schemeClr val="accent4"/>
                </a:solidFill>
                <a:cs typeface="+mn-ea"/>
                <a:sym typeface="+mn-lt"/>
              </a:rPr>
              <a:t></a:t>
            </a:r>
          </a:p>
        </p:txBody>
      </p:sp>
      <p:sp>
        <p:nvSpPr>
          <p:cNvPr id="43" name="TextBox 42"/>
          <p:cNvSpPr txBox="1"/>
          <p:nvPr/>
        </p:nvSpPr>
        <p:spPr>
          <a:xfrm>
            <a:off x="6447700" y="3699193"/>
            <a:ext cx="2268826"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COMPANY WEB SITE VIEWS</a:t>
            </a:r>
          </a:p>
        </p:txBody>
      </p:sp>
      <p:sp>
        <p:nvSpPr>
          <p:cNvPr id="44" name="TextBox 43"/>
          <p:cNvSpPr txBox="1"/>
          <p:nvPr/>
        </p:nvSpPr>
        <p:spPr>
          <a:xfrm>
            <a:off x="6736240" y="4166785"/>
            <a:ext cx="1208985" cy="584775"/>
          </a:xfrm>
          <a:prstGeom prst="rect">
            <a:avLst/>
          </a:prstGeom>
          <a:noFill/>
        </p:spPr>
        <p:txBody>
          <a:bodyPr wrap="none" rtlCol="0">
            <a:spAutoFit/>
          </a:bodyPr>
          <a:lstStyle/>
          <a:p>
            <a:r>
              <a:rPr lang="en-US" sz="3200">
                <a:solidFill>
                  <a:schemeClr val="tx1">
                    <a:lumMod val="50000"/>
                    <a:lumOff val="50000"/>
                  </a:schemeClr>
                </a:solidFill>
                <a:cs typeface="+mn-ea"/>
                <a:sym typeface="+mn-lt"/>
              </a:rPr>
              <a:t>8,520</a:t>
            </a:r>
          </a:p>
        </p:txBody>
      </p:sp>
      <p:sp>
        <p:nvSpPr>
          <p:cNvPr id="45" name="TextBox 44"/>
          <p:cNvSpPr txBox="1"/>
          <p:nvPr/>
        </p:nvSpPr>
        <p:spPr>
          <a:xfrm>
            <a:off x="6609924" y="4751560"/>
            <a:ext cx="1373453" cy="461665"/>
          </a:xfrm>
          <a:prstGeom prst="rect">
            <a:avLst/>
          </a:prstGeom>
          <a:noFill/>
        </p:spPr>
        <p:txBody>
          <a:bodyPr wrap="none" rtlCol="0">
            <a:spAutoFit/>
          </a:bodyPr>
          <a:lstStyle/>
          <a:p>
            <a:pPr algn="ctr"/>
            <a:r>
              <a:rPr lang="en-US" sz="1200">
                <a:solidFill>
                  <a:schemeClr val="tx1">
                    <a:lumMod val="50000"/>
                    <a:lumOff val="50000"/>
                  </a:schemeClr>
                </a:solidFill>
                <a:cs typeface="+mn-ea"/>
                <a:sym typeface="+mn-lt"/>
              </a:rPr>
              <a:t>TOTAL VIEWING</a:t>
            </a:r>
          </a:p>
          <a:p>
            <a:pPr algn="ctr"/>
            <a:r>
              <a:rPr lang="en-US" sz="1200">
                <a:solidFill>
                  <a:schemeClr val="tx1">
                    <a:lumMod val="50000"/>
                    <a:lumOff val="50000"/>
                  </a:schemeClr>
                </a:solidFill>
                <a:cs typeface="+mn-ea"/>
                <a:sym typeface="+mn-lt"/>
              </a:rPr>
              <a:t>(UNIQUE)</a:t>
            </a:r>
          </a:p>
        </p:txBody>
      </p:sp>
      <p:cxnSp>
        <p:nvCxnSpPr>
          <p:cNvPr id="46" name="Straight Connector 45"/>
          <p:cNvCxnSpPr/>
          <p:nvPr/>
        </p:nvCxnSpPr>
        <p:spPr>
          <a:xfrm>
            <a:off x="8197837" y="3864936"/>
            <a:ext cx="184431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a:xfrm>
            <a:off x="8312582" y="4078815"/>
            <a:ext cx="326065" cy="134386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Rounded Rectangle 47"/>
          <p:cNvSpPr/>
          <p:nvPr/>
        </p:nvSpPr>
        <p:spPr>
          <a:xfrm>
            <a:off x="8312581" y="5109503"/>
            <a:ext cx="326065" cy="313179"/>
          </a:xfrm>
          <a:prstGeom prst="round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9" name="Rounded Rectangle 48"/>
          <p:cNvSpPr/>
          <p:nvPr/>
        </p:nvSpPr>
        <p:spPr>
          <a:xfrm>
            <a:off x="8748517" y="4078815"/>
            <a:ext cx="326065" cy="134386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Rounded Rectangle 49"/>
          <p:cNvSpPr/>
          <p:nvPr/>
        </p:nvSpPr>
        <p:spPr>
          <a:xfrm>
            <a:off x="8748516" y="4345442"/>
            <a:ext cx="326065" cy="1077241"/>
          </a:xfrm>
          <a:prstGeom prst="round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Rounded Rectangle 50"/>
          <p:cNvSpPr/>
          <p:nvPr/>
        </p:nvSpPr>
        <p:spPr>
          <a:xfrm>
            <a:off x="9184452" y="4078815"/>
            <a:ext cx="326065" cy="134386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Rounded Rectangle 51"/>
          <p:cNvSpPr/>
          <p:nvPr/>
        </p:nvSpPr>
        <p:spPr>
          <a:xfrm>
            <a:off x="9184451" y="4711242"/>
            <a:ext cx="326065" cy="711440"/>
          </a:xfrm>
          <a:prstGeom prst="round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Rounded Rectangle 52"/>
          <p:cNvSpPr/>
          <p:nvPr/>
        </p:nvSpPr>
        <p:spPr>
          <a:xfrm>
            <a:off x="9620387" y="4078815"/>
            <a:ext cx="326065" cy="134386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4" name="Rounded Rectangle 53"/>
          <p:cNvSpPr/>
          <p:nvPr/>
        </p:nvSpPr>
        <p:spPr>
          <a:xfrm>
            <a:off x="9620386" y="5213225"/>
            <a:ext cx="326065" cy="209457"/>
          </a:xfrm>
          <a:prstGeom prst="round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TextBox 54"/>
          <p:cNvSpPr txBox="1"/>
          <p:nvPr/>
        </p:nvSpPr>
        <p:spPr>
          <a:xfrm>
            <a:off x="8282291" y="5446761"/>
            <a:ext cx="407484"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FM</a:t>
            </a:r>
          </a:p>
        </p:txBody>
      </p:sp>
      <p:sp>
        <p:nvSpPr>
          <p:cNvPr id="56" name="TextBox 55"/>
          <p:cNvSpPr txBox="1"/>
          <p:nvPr/>
        </p:nvSpPr>
        <p:spPr>
          <a:xfrm>
            <a:off x="8718226" y="5446761"/>
            <a:ext cx="415498"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SM</a:t>
            </a:r>
          </a:p>
        </p:txBody>
      </p:sp>
      <p:sp>
        <p:nvSpPr>
          <p:cNvPr id="57" name="TextBox 56"/>
          <p:cNvSpPr txBox="1"/>
          <p:nvPr/>
        </p:nvSpPr>
        <p:spPr>
          <a:xfrm>
            <a:off x="9154161" y="5446761"/>
            <a:ext cx="405880"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CH</a:t>
            </a:r>
          </a:p>
        </p:txBody>
      </p:sp>
      <p:sp>
        <p:nvSpPr>
          <p:cNvPr id="58" name="TextBox 57"/>
          <p:cNvSpPr txBox="1"/>
          <p:nvPr/>
        </p:nvSpPr>
        <p:spPr>
          <a:xfrm>
            <a:off x="9602118" y="5446761"/>
            <a:ext cx="372218"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KL</a:t>
            </a:r>
          </a:p>
        </p:txBody>
      </p:sp>
    </p:spTree>
    <p:extLst>
      <p:ext uri="{BB962C8B-B14F-4D97-AF65-F5344CB8AC3E}">
        <p14:creationId xmlns:p14="http://schemas.microsoft.com/office/powerpoint/2010/main" val="1535938235"/>
      </p:ext>
    </p:extLst>
  </p:cSld>
  <p:clrMapOvr>
    <a:masterClrMapping/>
  </p:clrMapOvr>
  <p:transition spd="slow">
    <p:cover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913356" y="242373"/>
            <a:ext cx="4365299" cy="1021355"/>
            <a:chOff x="3913356" y="221107"/>
            <a:chExt cx="4365299" cy="1021355"/>
          </a:xfrm>
        </p:grpSpPr>
        <p:sp>
          <p:nvSpPr>
            <p:cNvPr id="2" name="TextBox 1"/>
            <p:cNvSpPr txBox="1"/>
            <p:nvPr/>
          </p:nvSpPr>
          <p:spPr>
            <a:xfrm>
              <a:off x="3913356" y="221107"/>
              <a:ext cx="4365299"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NUMBER SECTION</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32</a:t>
            </a:r>
            <a:endParaRPr lang="en-US" sz="1000">
              <a:solidFill>
                <a:schemeClr val="tx1">
                  <a:lumMod val="50000"/>
                  <a:lumOff val="50000"/>
                </a:schemeClr>
              </a:solidFill>
              <a:cs typeface="+mn-ea"/>
              <a:sym typeface="+mn-lt"/>
            </a:endParaRPr>
          </a:p>
        </p:txBody>
      </p:sp>
      <p:grpSp>
        <p:nvGrpSpPr>
          <p:cNvPr id="110" name="Group 109"/>
          <p:cNvGrpSpPr/>
          <p:nvPr/>
        </p:nvGrpSpPr>
        <p:grpSpPr>
          <a:xfrm>
            <a:off x="4798251" y="2476748"/>
            <a:ext cx="2595499" cy="2590345"/>
            <a:chOff x="914400" y="2143169"/>
            <a:chExt cx="2595499" cy="2590345"/>
          </a:xfrm>
        </p:grpSpPr>
        <p:sp>
          <p:nvSpPr>
            <p:cNvPr id="111" name="Freeform 110"/>
            <p:cNvSpPr/>
            <p:nvPr/>
          </p:nvSpPr>
          <p:spPr>
            <a:xfrm rot="16200000">
              <a:off x="628332" y="3146916"/>
              <a:ext cx="1877796" cy="1295400"/>
            </a:xfrm>
            <a:custGeom>
              <a:avLst/>
              <a:gdLst>
                <a:gd name="connsiteX0" fmla="*/ 1877796 w 1877796"/>
                <a:gd name="connsiteY0" fmla="*/ 647700 h 1295400"/>
                <a:gd name="connsiteX1" fmla="*/ 1638563 w 1877796"/>
                <a:gd name="connsiteY1" fmla="*/ 886933 h 1295400"/>
                <a:gd name="connsiteX2" fmla="*/ 1469400 w 1877796"/>
                <a:gd name="connsiteY2" fmla="*/ 816863 h 1295400"/>
                <a:gd name="connsiteX3" fmla="*/ 1459292 w 1877796"/>
                <a:gd name="connsiteY3" fmla="*/ 801871 h 1295400"/>
                <a:gd name="connsiteX4" fmla="*/ 1295400 w 1877796"/>
                <a:gd name="connsiteY4" fmla="*/ 801871 h 1295400"/>
                <a:gd name="connsiteX5" fmla="*/ 1295400 w 1877796"/>
                <a:gd name="connsiteY5" fmla="*/ 1295400 h 1295400"/>
                <a:gd name="connsiteX6" fmla="*/ 804790 w 1877796"/>
                <a:gd name="connsiteY6" fmla="*/ 1295400 h 1295400"/>
                <a:gd name="connsiteX7" fmla="*/ 804790 w 1877796"/>
                <a:gd name="connsiteY7" fmla="*/ 1131507 h 1295400"/>
                <a:gd name="connsiteX8" fmla="*/ 819780 w 1877796"/>
                <a:gd name="connsiteY8" fmla="*/ 1121400 h 1295400"/>
                <a:gd name="connsiteX9" fmla="*/ 889850 w 1877796"/>
                <a:gd name="connsiteY9" fmla="*/ 952237 h 1295400"/>
                <a:gd name="connsiteX10" fmla="*/ 650617 w 1877796"/>
                <a:gd name="connsiteY10" fmla="*/ 713004 h 1295400"/>
                <a:gd name="connsiteX11" fmla="*/ 411384 w 1877796"/>
                <a:gd name="connsiteY11" fmla="*/ 952237 h 1295400"/>
                <a:gd name="connsiteX12" fmla="*/ 481454 w 1877796"/>
                <a:gd name="connsiteY12" fmla="*/ 1121400 h 1295400"/>
                <a:gd name="connsiteX13" fmla="*/ 496446 w 1877796"/>
                <a:gd name="connsiteY13" fmla="*/ 1131508 h 1295400"/>
                <a:gd name="connsiteX14" fmla="*/ 496446 w 1877796"/>
                <a:gd name="connsiteY14" fmla="*/ 1295400 h 1295400"/>
                <a:gd name="connsiteX15" fmla="*/ 0 w 1877796"/>
                <a:gd name="connsiteY15" fmla="*/ 1295400 h 1295400"/>
                <a:gd name="connsiteX16" fmla="*/ 0 w 1877796"/>
                <a:gd name="connsiteY16" fmla="*/ 0 h 1295400"/>
                <a:gd name="connsiteX17" fmla="*/ 1295400 w 1877796"/>
                <a:gd name="connsiteY17" fmla="*/ 0 h 1295400"/>
                <a:gd name="connsiteX18" fmla="*/ 1295400 w 1877796"/>
                <a:gd name="connsiteY18" fmla="*/ 493527 h 1295400"/>
                <a:gd name="connsiteX19" fmla="*/ 1459293 w 1877796"/>
                <a:gd name="connsiteY19" fmla="*/ 493527 h 1295400"/>
                <a:gd name="connsiteX20" fmla="*/ 1469400 w 1877796"/>
                <a:gd name="connsiteY20" fmla="*/ 478537 h 1295400"/>
                <a:gd name="connsiteX21" fmla="*/ 1638563 w 1877796"/>
                <a:gd name="connsiteY21" fmla="*/ 408467 h 1295400"/>
                <a:gd name="connsiteX22" fmla="*/ 1877796 w 1877796"/>
                <a:gd name="connsiteY22" fmla="*/ 64770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77796" h="1295400">
                  <a:moveTo>
                    <a:pt x="1877796" y="647700"/>
                  </a:moveTo>
                  <a:cubicBezTo>
                    <a:pt x="1877796" y="779825"/>
                    <a:pt x="1770688" y="886933"/>
                    <a:pt x="1638563" y="886933"/>
                  </a:cubicBezTo>
                  <a:cubicBezTo>
                    <a:pt x="1572501" y="886933"/>
                    <a:pt x="1512693" y="860156"/>
                    <a:pt x="1469400" y="816863"/>
                  </a:cubicBezTo>
                  <a:lnTo>
                    <a:pt x="1459292" y="801871"/>
                  </a:lnTo>
                  <a:lnTo>
                    <a:pt x="1295400" y="801871"/>
                  </a:lnTo>
                  <a:lnTo>
                    <a:pt x="1295400" y="1295400"/>
                  </a:lnTo>
                  <a:lnTo>
                    <a:pt x="804790" y="1295400"/>
                  </a:lnTo>
                  <a:lnTo>
                    <a:pt x="804790" y="1131507"/>
                  </a:lnTo>
                  <a:lnTo>
                    <a:pt x="819780" y="1121400"/>
                  </a:lnTo>
                  <a:cubicBezTo>
                    <a:pt x="863073" y="1078107"/>
                    <a:pt x="889850" y="1018299"/>
                    <a:pt x="889850" y="952237"/>
                  </a:cubicBezTo>
                  <a:cubicBezTo>
                    <a:pt x="889850" y="820112"/>
                    <a:pt x="782742" y="713004"/>
                    <a:pt x="650617" y="713004"/>
                  </a:cubicBezTo>
                  <a:cubicBezTo>
                    <a:pt x="518492" y="713004"/>
                    <a:pt x="411384" y="820112"/>
                    <a:pt x="411384" y="952237"/>
                  </a:cubicBezTo>
                  <a:cubicBezTo>
                    <a:pt x="411384" y="1018299"/>
                    <a:pt x="438161" y="1078107"/>
                    <a:pt x="481454" y="1121400"/>
                  </a:cubicBezTo>
                  <a:lnTo>
                    <a:pt x="496446" y="1131508"/>
                  </a:lnTo>
                  <a:lnTo>
                    <a:pt x="496446" y="1295400"/>
                  </a:lnTo>
                  <a:lnTo>
                    <a:pt x="0" y="1295400"/>
                  </a:lnTo>
                  <a:lnTo>
                    <a:pt x="0" y="0"/>
                  </a:lnTo>
                  <a:lnTo>
                    <a:pt x="1295400" y="0"/>
                  </a:lnTo>
                  <a:lnTo>
                    <a:pt x="1295400" y="493527"/>
                  </a:lnTo>
                  <a:lnTo>
                    <a:pt x="1459293" y="493527"/>
                  </a:lnTo>
                  <a:lnTo>
                    <a:pt x="1469400" y="478537"/>
                  </a:lnTo>
                  <a:cubicBezTo>
                    <a:pt x="1512693" y="435244"/>
                    <a:pt x="1572501" y="408467"/>
                    <a:pt x="1638563" y="408467"/>
                  </a:cubicBezTo>
                  <a:cubicBezTo>
                    <a:pt x="1770688" y="408467"/>
                    <a:pt x="1877796" y="515575"/>
                    <a:pt x="1877796" y="647700"/>
                  </a:cubicBezTo>
                  <a:close/>
                </a:path>
              </a:pathLst>
            </a:custGeom>
            <a:solidFill>
              <a:srgbClr val="5B4470"/>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2" name="Freeform 111"/>
            <p:cNvSpPr/>
            <p:nvPr/>
          </p:nvSpPr>
          <p:spPr>
            <a:xfrm rot="10800000">
              <a:off x="1632103" y="3433780"/>
              <a:ext cx="1877796" cy="1295400"/>
            </a:xfrm>
            <a:custGeom>
              <a:avLst/>
              <a:gdLst>
                <a:gd name="connsiteX0" fmla="*/ 1877796 w 1877796"/>
                <a:gd name="connsiteY0" fmla="*/ 647700 h 1295400"/>
                <a:gd name="connsiteX1" fmla="*/ 1638563 w 1877796"/>
                <a:gd name="connsiteY1" fmla="*/ 886933 h 1295400"/>
                <a:gd name="connsiteX2" fmla="*/ 1469400 w 1877796"/>
                <a:gd name="connsiteY2" fmla="*/ 816863 h 1295400"/>
                <a:gd name="connsiteX3" fmla="*/ 1459292 w 1877796"/>
                <a:gd name="connsiteY3" fmla="*/ 801871 h 1295400"/>
                <a:gd name="connsiteX4" fmla="*/ 1295400 w 1877796"/>
                <a:gd name="connsiteY4" fmla="*/ 801871 h 1295400"/>
                <a:gd name="connsiteX5" fmla="*/ 1295400 w 1877796"/>
                <a:gd name="connsiteY5" fmla="*/ 1295400 h 1295400"/>
                <a:gd name="connsiteX6" fmla="*/ 804790 w 1877796"/>
                <a:gd name="connsiteY6" fmla="*/ 1295400 h 1295400"/>
                <a:gd name="connsiteX7" fmla="*/ 804790 w 1877796"/>
                <a:gd name="connsiteY7" fmla="*/ 1131507 h 1295400"/>
                <a:gd name="connsiteX8" fmla="*/ 819780 w 1877796"/>
                <a:gd name="connsiteY8" fmla="*/ 1121400 h 1295400"/>
                <a:gd name="connsiteX9" fmla="*/ 889850 w 1877796"/>
                <a:gd name="connsiteY9" fmla="*/ 952237 h 1295400"/>
                <a:gd name="connsiteX10" fmla="*/ 650617 w 1877796"/>
                <a:gd name="connsiteY10" fmla="*/ 713004 h 1295400"/>
                <a:gd name="connsiteX11" fmla="*/ 411384 w 1877796"/>
                <a:gd name="connsiteY11" fmla="*/ 952237 h 1295400"/>
                <a:gd name="connsiteX12" fmla="*/ 481454 w 1877796"/>
                <a:gd name="connsiteY12" fmla="*/ 1121400 h 1295400"/>
                <a:gd name="connsiteX13" fmla="*/ 496446 w 1877796"/>
                <a:gd name="connsiteY13" fmla="*/ 1131508 h 1295400"/>
                <a:gd name="connsiteX14" fmla="*/ 496446 w 1877796"/>
                <a:gd name="connsiteY14" fmla="*/ 1295400 h 1295400"/>
                <a:gd name="connsiteX15" fmla="*/ 0 w 1877796"/>
                <a:gd name="connsiteY15" fmla="*/ 1295400 h 1295400"/>
                <a:gd name="connsiteX16" fmla="*/ 0 w 1877796"/>
                <a:gd name="connsiteY16" fmla="*/ 0 h 1295400"/>
                <a:gd name="connsiteX17" fmla="*/ 1295400 w 1877796"/>
                <a:gd name="connsiteY17" fmla="*/ 0 h 1295400"/>
                <a:gd name="connsiteX18" fmla="*/ 1295400 w 1877796"/>
                <a:gd name="connsiteY18" fmla="*/ 493527 h 1295400"/>
                <a:gd name="connsiteX19" fmla="*/ 1459293 w 1877796"/>
                <a:gd name="connsiteY19" fmla="*/ 493527 h 1295400"/>
                <a:gd name="connsiteX20" fmla="*/ 1469400 w 1877796"/>
                <a:gd name="connsiteY20" fmla="*/ 478537 h 1295400"/>
                <a:gd name="connsiteX21" fmla="*/ 1638563 w 1877796"/>
                <a:gd name="connsiteY21" fmla="*/ 408467 h 1295400"/>
                <a:gd name="connsiteX22" fmla="*/ 1877796 w 1877796"/>
                <a:gd name="connsiteY22" fmla="*/ 64770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77796" h="1295400">
                  <a:moveTo>
                    <a:pt x="1877796" y="647700"/>
                  </a:moveTo>
                  <a:cubicBezTo>
                    <a:pt x="1877796" y="779825"/>
                    <a:pt x="1770688" y="886933"/>
                    <a:pt x="1638563" y="886933"/>
                  </a:cubicBezTo>
                  <a:cubicBezTo>
                    <a:pt x="1572501" y="886933"/>
                    <a:pt x="1512693" y="860156"/>
                    <a:pt x="1469400" y="816863"/>
                  </a:cubicBezTo>
                  <a:lnTo>
                    <a:pt x="1459292" y="801871"/>
                  </a:lnTo>
                  <a:lnTo>
                    <a:pt x="1295400" y="801871"/>
                  </a:lnTo>
                  <a:lnTo>
                    <a:pt x="1295400" y="1295400"/>
                  </a:lnTo>
                  <a:lnTo>
                    <a:pt x="804790" y="1295400"/>
                  </a:lnTo>
                  <a:lnTo>
                    <a:pt x="804790" y="1131507"/>
                  </a:lnTo>
                  <a:lnTo>
                    <a:pt x="819780" y="1121400"/>
                  </a:lnTo>
                  <a:cubicBezTo>
                    <a:pt x="863073" y="1078107"/>
                    <a:pt x="889850" y="1018299"/>
                    <a:pt x="889850" y="952237"/>
                  </a:cubicBezTo>
                  <a:cubicBezTo>
                    <a:pt x="889850" y="820112"/>
                    <a:pt x="782742" y="713004"/>
                    <a:pt x="650617" y="713004"/>
                  </a:cubicBezTo>
                  <a:cubicBezTo>
                    <a:pt x="518492" y="713004"/>
                    <a:pt x="411384" y="820112"/>
                    <a:pt x="411384" y="952237"/>
                  </a:cubicBezTo>
                  <a:cubicBezTo>
                    <a:pt x="411384" y="1018299"/>
                    <a:pt x="438161" y="1078107"/>
                    <a:pt x="481454" y="1121400"/>
                  </a:cubicBezTo>
                  <a:lnTo>
                    <a:pt x="496446" y="1131508"/>
                  </a:lnTo>
                  <a:lnTo>
                    <a:pt x="496446" y="1295400"/>
                  </a:lnTo>
                  <a:lnTo>
                    <a:pt x="0" y="1295400"/>
                  </a:lnTo>
                  <a:lnTo>
                    <a:pt x="0" y="0"/>
                  </a:lnTo>
                  <a:lnTo>
                    <a:pt x="1295400" y="0"/>
                  </a:lnTo>
                  <a:lnTo>
                    <a:pt x="1295400" y="493527"/>
                  </a:lnTo>
                  <a:lnTo>
                    <a:pt x="1459293" y="493527"/>
                  </a:lnTo>
                  <a:lnTo>
                    <a:pt x="1469400" y="478537"/>
                  </a:lnTo>
                  <a:cubicBezTo>
                    <a:pt x="1512693" y="435244"/>
                    <a:pt x="1572501" y="408467"/>
                    <a:pt x="1638563" y="408467"/>
                  </a:cubicBezTo>
                  <a:cubicBezTo>
                    <a:pt x="1770688" y="408467"/>
                    <a:pt x="1877796" y="515575"/>
                    <a:pt x="1877796" y="647700"/>
                  </a:cubicBezTo>
                  <a:close/>
                </a:path>
              </a:pathLst>
            </a:custGeom>
            <a:solidFill>
              <a:srgbClr val="3D9FA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3" name="Freeform 112"/>
            <p:cNvSpPr/>
            <p:nvPr/>
          </p:nvSpPr>
          <p:spPr>
            <a:xfrm rot="16200000" flipH="1" flipV="1">
              <a:off x="1918170" y="2434367"/>
              <a:ext cx="1877796" cy="1295400"/>
            </a:xfrm>
            <a:custGeom>
              <a:avLst/>
              <a:gdLst>
                <a:gd name="connsiteX0" fmla="*/ 1877796 w 1877796"/>
                <a:gd name="connsiteY0" fmla="*/ 647700 h 1295400"/>
                <a:gd name="connsiteX1" fmla="*/ 1638563 w 1877796"/>
                <a:gd name="connsiteY1" fmla="*/ 886933 h 1295400"/>
                <a:gd name="connsiteX2" fmla="*/ 1469400 w 1877796"/>
                <a:gd name="connsiteY2" fmla="*/ 816863 h 1295400"/>
                <a:gd name="connsiteX3" fmla="*/ 1459292 w 1877796"/>
                <a:gd name="connsiteY3" fmla="*/ 801871 h 1295400"/>
                <a:gd name="connsiteX4" fmla="*/ 1295400 w 1877796"/>
                <a:gd name="connsiteY4" fmla="*/ 801871 h 1295400"/>
                <a:gd name="connsiteX5" fmla="*/ 1295400 w 1877796"/>
                <a:gd name="connsiteY5" fmla="*/ 1295400 h 1295400"/>
                <a:gd name="connsiteX6" fmla="*/ 804790 w 1877796"/>
                <a:gd name="connsiteY6" fmla="*/ 1295400 h 1295400"/>
                <a:gd name="connsiteX7" fmla="*/ 804790 w 1877796"/>
                <a:gd name="connsiteY7" fmla="*/ 1131507 h 1295400"/>
                <a:gd name="connsiteX8" fmla="*/ 819780 w 1877796"/>
                <a:gd name="connsiteY8" fmla="*/ 1121400 h 1295400"/>
                <a:gd name="connsiteX9" fmla="*/ 889850 w 1877796"/>
                <a:gd name="connsiteY9" fmla="*/ 952237 h 1295400"/>
                <a:gd name="connsiteX10" fmla="*/ 650617 w 1877796"/>
                <a:gd name="connsiteY10" fmla="*/ 713004 h 1295400"/>
                <a:gd name="connsiteX11" fmla="*/ 411384 w 1877796"/>
                <a:gd name="connsiteY11" fmla="*/ 952237 h 1295400"/>
                <a:gd name="connsiteX12" fmla="*/ 481454 w 1877796"/>
                <a:gd name="connsiteY12" fmla="*/ 1121400 h 1295400"/>
                <a:gd name="connsiteX13" fmla="*/ 496446 w 1877796"/>
                <a:gd name="connsiteY13" fmla="*/ 1131508 h 1295400"/>
                <a:gd name="connsiteX14" fmla="*/ 496446 w 1877796"/>
                <a:gd name="connsiteY14" fmla="*/ 1295400 h 1295400"/>
                <a:gd name="connsiteX15" fmla="*/ 0 w 1877796"/>
                <a:gd name="connsiteY15" fmla="*/ 1295400 h 1295400"/>
                <a:gd name="connsiteX16" fmla="*/ 0 w 1877796"/>
                <a:gd name="connsiteY16" fmla="*/ 0 h 1295400"/>
                <a:gd name="connsiteX17" fmla="*/ 1295400 w 1877796"/>
                <a:gd name="connsiteY17" fmla="*/ 0 h 1295400"/>
                <a:gd name="connsiteX18" fmla="*/ 1295400 w 1877796"/>
                <a:gd name="connsiteY18" fmla="*/ 493527 h 1295400"/>
                <a:gd name="connsiteX19" fmla="*/ 1459293 w 1877796"/>
                <a:gd name="connsiteY19" fmla="*/ 493527 h 1295400"/>
                <a:gd name="connsiteX20" fmla="*/ 1469400 w 1877796"/>
                <a:gd name="connsiteY20" fmla="*/ 478537 h 1295400"/>
                <a:gd name="connsiteX21" fmla="*/ 1638563 w 1877796"/>
                <a:gd name="connsiteY21" fmla="*/ 408467 h 1295400"/>
                <a:gd name="connsiteX22" fmla="*/ 1877796 w 1877796"/>
                <a:gd name="connsiteY22" fmla="*/ 64770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77796" h="1295400">
                  <a:moveTo>
                    <a:pt x="1877796" y="647700"/>
                  </a:moveTo>
                  <a:cubicBezTo>
                    <a:pt x="1877796" y="779825"/>
                    <a:pt x="1770688" y="886933"/>
                    <a:pt x="1638563" y="886933"/>
                  </a:cubicBezTo>
                  <a:cubicBezTo>
                    <a:pt x="1572501" y="886933"/>
                    <a:pt x="1512693" y="860156"/>
                    <a:pt x="1469400" y="816863"/>
                  </a:cubicBezTo>
                  <a:lnTo>
                    <a:pt x="1459292" y="801871"/>
                  </a:lnTo>
                  <a:lnTo>
                    <a:pt x="1295400" y="801871"/>
                  </a:lnTo>
                  <a:lnTo>
                    <a:pt x="1295400" y="1295400"/>
                  </a:lnTo>
                  <a:lnTo>
                    <a:pt x="804790" y="1295400"/>
                  </a:lnTo>
                  <a:lnTo>
                    <a:pt x="804790" y="1131507"/>
                  </a:lnTo>
                  <a:lnTo>
                    <a:pt x="819780" y="1121400"/>
                  </a:lnTo>
                  <a:cubicBezTo>
                    <a:pt x="863073" y="1078107"/>
                    <a:pt x="889850" y="1018299"/>
                    <a:pt x="889850" y="952237"/>
                  </a:cubicBezTo>
                  <a:cubicBezTo>
                    <a:pt x="889850" y="820112"/>
                    <a:pt x="782742" y="713004"/>
                    <a:pt x="650617" y="713004"/>
                  </a:cubicBezTo>
                  <a:cubicBezTo>
                    <a:pt x="518492" y="713004"/>
                    <a:pt x="411384" y="820112"/>
                    <a:pt x="411384" y="952237"/>
                  </a:cubicBezTo>
                  <a:cubicBezTo>
                    <a:pt x="411384" y="1018299"/>
                    <a:pt x="438161" y="1078107"/>
                    <a:pt x="481454" y="1121400"/>
                  </a:cubicBezTo>
                  <a:lnTo>
                    <a:pt x="496446" y="1131508"/>
                  </a:lnTo>
                  <a:lnTo>
                    <a:pt x="496446" y="1295400"/>
                  </a:lnTo>
                  <a:lnTo>
                    <a:pt x="0" y="1295400"/>
                  </a:lnTo>
                  <a:lnTo>
                    <a:pt x="0" y="0"/>
                  </a:lnTo>
                  <a:lnTo>
                    <a:pt x="1295400" y="0"/>
                  </a:lnTo>
                  <a:lnTo>
                    <a:pt x="1295400" y="493527"/>
                  </a:lnTo>
                  <a:lnTo>
                    <a:pt x="1459293" y="493527"/>
                  </a:lnTo>
                  <a:lnTo>
                    <a:pt x="1469400" y="478537"/>
                  </a:lnTo>
                  <a:cubicBezTo>
                    <a:pt x="1512693" y="435244"/>
                    <a:pt x="1572501" y="408467"/>
                    <a:pt x="1638563" y="408467"/>
                  </a:cubicBezTo>
                  <a:cubicBezTo>
                    <a:pt x="1770688" y="408467"/>
                    <a:pt x="1877796" y="515575"/>
                    <a:pt x="1877796" y="647700"/>
                  </a:cubicBezTo>
                  <a:close/>
                </a:path>
              </a:pathLst>
            </a:custGeom>
            <a:solidFill>
              <a:srgbClr val="E74C3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4" name="Freeform 113"/>
            <p:cNvSpPr/>
            <p:nvPr/>
          </p:nvSpPr>
          <p:spPr>
            <a:xfrm>
              <a:off x="914400" y="2144173"/>
              <a:ext cx="1877796" cy="1295400"/>
            </a:xfrm>
            <a:custGeom>
              <a:avLst/>
              <a:gdLst>
                <a:gd name="connsiteX0" fmla="*/ 1877796 w 1877796"/>
                <a:gd name="connsiteY0" fmla="*/ 647700 h 1295400"/>
                <a:gd name="connsiteX1" fmla="*/ 1638563 w 1877796"/>
                <a:gd name="connsiteY1" fmla="*/ 886933 h 1295400"/>
                <a:gd name="connsiteX2" fmla="*/ 1469400 w 1877796"/>
                <a:gd name="connsiteY2" fmla="*/ 816863 h 1295400"/>
                <a:gd name="connsiteX3" fmla="*/ 1459292 w 1877796"/>
                <a:gd name="connsiteY3" fmla="*/ 801871 h 1295400"/>
                <a:gd name="connsiteX4" fmla="*/ 1295400 w 1877796"/>
                <a:gd name="connsiteY4" fmla="*/ 801871 h 1295400"/>
                <a:gd name="connsiteX5" fmla="*/ 1295400 w 1877796"/>
                <a:gd name="connsiteY5" fmla="*/ 1295400 h 1295400"/>
                <a:gd name="connsiteX6" fmla="*/ 804790 w 1877796"/>
                <a:gd name="connsiteY6" fmla="*/ 1295400 h 1295400"/>
                <a:gd name="connsiteX7" fmla="*/ 804790 w 1877796"/>
                <a:gd name="connsiteY7" fmla="*/ 1131507 h 1295400"/>
                <a:gd name="connsiteX8" fmla="*/ 819780 w 1877796"/>
                <a:gd name="connsiteY8" fmla="*/ 1121400 h 1295400"/>
                <a:gd name="connsiteX9" fmla="*/ 889850 w 1877796"/>
                <a:gd name="connsiteY9" fmla="*/ 952237 h 1295400"/>
                <a:gd name="connsiteX10" fmla="*/ 650617 w 1877796"/>
                <a:gd name="connsiteY10" fmla="*/ 713004 h 1295400"/>
                <a:gd name="connsiteX11" fmla="*/ 411384 w 1877796"/>
                <a:gd name="connsiteY11" fmla="*/ 952237 h 1295400"/>
                <a:gd name="connsiteX12" fmla="*/ 481454 w 1877796"/>
                <a:gd name="connsiteY12" fmla="*/ 1121400 h 1295400"/>
                <a:gd name="connsiteX13" fmla="*/ 496446 w 1877796"/>
                <a:gd name="connsiteY13" fmla="*/ 1131508 h 1295400"/>
                <a:gd name="connsiteX14" fmla="*/ 496446 w 1877796"/>
                <a:gd name="connsiteY14" fmla="*/ 1295400 h 1295400"/>
                <a:gd name="connsiteX15" fmla="*/ 0 w 1877796"/>
                <a:gd name="connsiteY15" fmla="*/ 1295400 h 1295400"/>
                <a:gd name="connsiteX16" fmla="*/ 0 w 1877796"/>
                <a:gd name="connsiteY16" fmla="*/ 0 h 1295400"/>
                <a:gd name="connsiteX17" fmla="*/ 1295400 w 1877796"/>
                <a:gd name="connsiteY17" fmla="*/ 0 h 1295400"/>
                <a:gd name="connsiteX18" fmla="*/ 1295400 w 1877796"/>
                <a:gd name="connsiteY18" fmla="*/ 493527 h 1295400"/>
                <a:gd name="connsiteX19" fmla="*/ 1459293 w 1877796"/>
                <a:gd name="connsiteY19" fmla="*/ 493527 h 1295400"/>
                <a:gd name="connsiteX20" fmla="*/ 1469400 w 1877796"/>
                <a:gd name="connsiteY20" fmla="*/ 478537 h 1295400"/>
                <a:gd name="connsiteX21" fmla="*/ 1638563 w 1877796"/>
                <a:gd name="connsiteY21" fmla="*/ 408467 h 1295400"/>
                <a:gd name="connsiteX22" fmla="*/ 1877796 w 1877796"/>
                <a:gd name="connsiteY22" fmla="*/ 64770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77796" h="1295400">
                  <a:moveTo>
                    <a:pt x="1877796" y="647700"/>
                  </a:moveTo>
                  <a:cubicBezTo>
                    <a:pt x="1877796" y="779825"/>
                    <a:pt x="1770688" y="886933"/>
                    <a:pt x="1638563" y="886933"/>
                  </a:cubicBezTo>
                  <a:cubicBezTo>
                    <a:pt x="1572501" y="886933"/>
                    <a:pt x="1512693" y="860156"/>
                    <a:pt x="1469400" y="816863"/>
                  </a:cubicBezTo>
                  <a:lnTo>
                    <a:pt x="1459292" y="801871"/>
                  </a:lnTo>
                  <a:lnTo>
                    <a:pt x="1295400" y="801871"/>
                  </a:lnTo>
                  <a:lnTo>
                    <a:pt x="1295400" y="1295400"/>
                  </a:lnTo>
                  <a:lnTo>
                    <a:pt x="804790" y="1295400"/>
                  </a:lnTo>
                  <a:lnTo>
                    <a:pt x="804790" y="1131507"/>
                  </a:lnTo>
                  <a:lnTo>
                    <a:pt x="819780" y="1121400"/>
                  </a:lnTo>
                  <a:cubicBezTo>
                    <a:pt x="863073" y="1078107"/>
                    <a:pt x="889850" y="1018299"/>
                    <a:pt x="889850" y="952237"/>
                  </a:cubicBezTo>
                  <a:cubicBezTo>
                    <a:pt x="889850" y="820112"/>
                    <a:pt x="782742" y="713004"/>
                    <a:pt x="650617" y="713004"/>
                  </a:cubicBezTo>
                  <a:cubicBezTo>
                    <a:pt x="518492" y="713004"/>
                    <a:pt x="411384" y="820112"/>
                    <a:pt x="411384" y="952237"/>
                  </a:cubicBezTo>
                  <a:cubicBezTo>
                    <a:pt x="411384" y="1018299"/>
                    <a:pt x="438161" y="1078107"/>
                    <a:pt x="481454" y="1121400"/>
                  </a:cubicBezTo>
                  <a:lnTo>
                    <a:pt x="496446" y="1131508"/>
                  </a:lnTo>
                  <a:lnTo>
                    <a:pt x="496446" y="1295400"/>
                  </a:lnTo>
                  <a:lnTo>
                    <a:pt x="0" y="1295400"/>
                  </a:lnTo>
                  <a:lnTo>
                    <a:pt x="0" y="0"/>
                  </a:lnTo>
                  <a:lnTo>
                    <a:pt x="1295400" y="0"/>
                  </a:lnTo>
                  <a:lnTo>
                    <a:pt x="1295400" y="493527"/>
                  </a:lnTo>
                  <a:lnTo>
                    <a:pt x="1459293" y="493527"/>
                  </a:lnTo>
                  <a:lnTo>
                    <a:pt x="1469400" y="478537"/>
                  </a:lnTo>
                  <a:cubicBezTo>
                    <a:pt x="1512693" y="435244"/>
                    <a:pt x="1572501" y="408467"/>
                    <a:pt x="1638563" y="408467"/>
                  </a:cubicBezTo>
                  <a:cubicBezTo>
                    <a:pt x="1770688" y="408467"/>
                    <a:pt x="1877796" y="515575"/>
                    <a:pt x="1877796" y="647700"/>
                  </a:cubicBezTo>
                  <a:close/>
                </a:path>
              </a:pathLst>
            </a:custGeom>
            <a:solidFill>
              <a:srgbClr val="FEB83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5" name="TextBox 114"/>
            <p:cNvSpPr txBox="1"/>
            <p:nvPr/>
          </p:nvSpPr>
          <p:spPr>
            <a:xfrm>
              <a:off x="1269712" y="2265254"/>
              <a:ext cx="585417" cy="523220"/>
            </a:xfrm>
            <a:prstGeom prst="rect">
              <a:avLst/>
            </a:prstGeom>
            <a:noFill/>
          </p:spPr>
          <p:txBody>
            <a:bodyPr wrap="none" rtlCol="0">
              <a:spAutoFit/>
            </a:bodyPr>
            <a:lstStyle/>
            <a:p>
              <a:r>
                <a:rPr lang="en-US" sz="2800" b="1">
                  <a:solidFill>
                    <a:schemeClr val="bg1"/>
                  </a:solidFill>
                  <a:cs typeface="+mn-ea"/>
                  <a:sym typeface="+mn-lt"/>
                </a:rPr>
                <a:t>01</a:t>
              </a:r>
            </a:p>
          </p:txBody>
        </p:sp>
        <p:sp>
          <p:nvSpPr>
            <p:cNvPr id="116" name="TextBox 115"/>
            <p:cNvSpPr txBox="1"/>
            <p:nvPr/>
          </p:nvSpPr>
          <p:spPr>
            <a:xfrm>
              <a:off x="2856568" y="2526864"/>
              <a:ext cx="585417" cy="523220"/>
            </a:xfrm>
            <a:prstGeom prst="rect">
              <a:avLst/>
            </a:prstGeom>
            <a:noFill/>
          </p:spPr>
          <p:txBody>
            <a:bodyPr wrap="none" rtlCol="0">
              <a:spAutoFit/>
            </a:bodyPr>
            <a:lstStyle/>
            <a:p>
              <a:r>
                <a:rPr lang="en-US" sz="2800" b="1">
                  <a:solidFill>
                    <a:schemeClr val="bg1"/>
                  </a:solidFill>
                  <a:cs typeface="+mn-ea"/>
                  <a:sym typeface="+mn-lt"/>
                </a:rPr>
                <a:t>02</a:t>
              </a:r>
            </a:p>
          </p:txBody>
        </p:sp>
        <p:sp>
          <p:nvSpPr>
            <p:cNvPr id="117" name="TextBox 116"/>
            <p:cNvSpPr txBox="1"/>
            <p:nvPr/>
          </p:nvSpPr>
          <p:spPr>
            <a:xfrm>
              <a:off x="2559050" y="4142548"/>
              <a:ext cx="585417" cy="523220"/>
            </a:xfrm>
            <a:prstGeom prst="rect">
              <a:avLst/>
            </a:prstGeom>
            <a:noFill/>
          </p:spPr>
          <p:txBody>
            <a:bodyPr wrap="none" rtlCol="0">
              <a:spAutoFit/>
            </a:bodyPr>
            <a:lstStyle/>
            <a:p>
              <a:r>
                <a:rPr lang="en-US" sz="2800" b="1">
                  <a:solidFill>
                    <a:schemeClr val="bg1"/>
                  </a:solidFill>
                  <a:cs typeface="+mn-ea"/>
                  <a:sym typeface="+mn-lt"/>
                </a:rPr>
                <a:t>03</a:t>
              </a:r>
            </a:p>
          </p:txBody>
        </p:sp>
        <p:sp>
          <p:nvSpPr>
            <p:cNvPr id="118" name="TextBox 117"/>
            <p:cNvSpPr txBox="1"/>
            <p:nvPr/>
          </p:nvSpPr>
          <p:spPr>
            <a:xfrm>
              <a:off x="994591" y="3819870"/>
              <a:ext cx="585417" cy="523220"/>
            </a:xfrm>
            <a:prstGeom prst="rect">
              <a:avLst/>
            </a:prstGeom>
            <a:noFill/>
          </p:spPr>
          <p:txBody>
            <a:bodyPr wrap="none" rtlCol="0">
              <a:spAutoFit/>
            </a:bodyPr>
            <a:lstStyle/>
            <a:p>
              <a:r>
                <a:rPr lang="en-US" sz="2800" b="1">
                  <a:solidFill>
                    <a:schemeClr val="bg1"/>
                  </a:solidFill>
                  <a:cs typeface="+mn-ea"/>
                  <a:sym typeface="+mn-lt"/>
                </a:rPr>
                <a:t>04</a:t>
              </a:r>
            </a:p>
          </p:txBody>
        </p:sp>
      </p:grpSp>
      <p:sp>
        <p:nvSpPr>
          <p:cNvPr id="120" name="TextBox 119"/>
          <p:cNvSpPr txBox="1"/>
          <p:nvPr/>
        </p:nvSpPr>
        <p:spPr>
          <a:xfrm>
            <a:off x="7590150" y="2475722"/>
            <a:ext cx="3687450"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PHOTOSHOT</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121" name="TextBox 120"/>
          <p:cNvSpPr txBox="1"/>
          <p:nvPr/>
        </p:nvSpPr>
        <p:spPr>
          <a:xfrm>
            <a:off x="7590150" y="4229906"/>
            <a:ext cx="3687450"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MARKETING</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122" name="TextBox 121"/>
          <p:cNvSpPr txBox="1"/>
          <p:nvPr/>
        </p:nvSpPr>
        <p:spPr>
          <a:xfrm>
            <a:off x="914400" y="2476799"/>
            <a:ext cx="3687450" cy="769441"/>
          </a:xfrm>
          <a:prstGeom prst="rect">
            <a:avLst/>
          </a:prstGeom>
          <a:noFill/>
        </p:spPr>
        <p:txBody>
          <a:bodyPr wrap="square" rtlCol="0">
            <a:spAutoFit/>
          </a:bodyPr>
          <a:lstStyle/>
          <a:p>
            <a:pPr algn="r"/>
            <a:r>
              <a:rPr lang="en-US" sz="1400" b="1">
                <a:solidFill>
                  <a:schemeClr val="tx1">
                    <a:lumMod val="50000"/>
                    <a:lumOff val="50000"/>
                  </a:schemeClr>
                </a:solidFill>
                <a:cs typeface="+mn-ea"/>
                <a:sym typeface="+mn-lt"/>
              </a:rPr>
              <a:t>OFFICIAL</a:t>
            </a:r>
          </a:p>
          <a:p>
            <a:pPr algn="r"/>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123" name="TextBox 122"/>
          <p:cNvSpPr txBox="1"/>
          <p:nvPr/>
        </p:nvSpPr>
        <p:spPr>
          <a:xfrm>
            <a:off x="914400" y="4227806"/>
            <a:ext cx="3687450" cy="769441"/>
          </a:xfrm>
          <a:prstGeom prst="rect">
            <a:avLst/>
          </a:prstGeom>
          <a:noFill/>
        </p:spPr>
        <p:txBody>
          <a:bodyPr wrap="square" rtlCol="0">
            <a:spAutoFit/>
          </a:bodyPr>
          <a:lstStyle/>
          <a:p>
            <a:pPr algn="r"/>
            <a:r>
              <a:rPr lang="en-US" sz="1400" b="1">
                <a:solidFill>
                  <a:schemeClr val="tx1">
                    <a:lumMod val="50000"/>
                    <a:lumOff val="50000"/>
                  </a:schemeClr>
                </a:solidFill>
                <a:cs typeface="+mn-ea"/>
                <a:sym typeface="+mn-lt"/>
              </a:rPr>
              <a:t>CORPORATE</a:t>
            </a:r>
          </a:p>
          <a:p>
            <a:pPr algn="r"/>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Tree>
    <p:extLst>
      <p:ext uri="{BB962C8B-B14F-4D97-AF65-F5344CB8AC3E}">
        <p14:creationId xmlns:p14="http://schemas.microsoft.com/office/powerpoint/2010/main" val="10179117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092893" y="242373"/>
            <a:ext cx="4006226" cy="1021355"/>
            <a:chOff x="4092893" y="221107"/>
            <a:chExt cx="4006226" cy="1021355"/>
          </a:xfrm>
        </p:grpSpPr>
        <p:sp>
          <p:nvSpPr>
            <p:cNvPr id="2" name="TextBox 1"/>
            <p:cNvSpPr txBox="1"/>
            <p:nvPr/>
          </p:nvSpPr>
          <p:spPr>
            <a:xfrm>
              <a:off x="4092893" y="221107"/>
              <a:ext cx="4006226"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MAN EVOLUTION</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33</a:t>
            </a:r>
            <a:endParaRPr lang="en-US" sz="1000">
              <a:solidFill>
                <a:schemeClr val="tx1">
                  <a:lumMod val="50000"/>
                  <a:lumOff val="50000"/>
                </a:schemeClr>
              </a:solidFill>
              <a:cs typeface="+mn-ea"/>
              <a:sym typeface="+mn-lt"/>
            </a:endParaRPr>
          </a:p>
        </p:txBody>
      </p:sp>
      <p:sp>
        <p:nvSpPr>
          <p:cNvPr id="123" name="TextBox 122"/>
          <p:cNvSpPr txBox="1"/>
          <p:nvPr/>
        </p:nvSpPr>
        <p:spPr>
          <a:xfrm>
            <a:off x="6899264" y="2019300"/>
            <a:ext cx="4378335"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MARSHAL</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7" name="Teardrop 6"/>
          <p:cNvSpPr/>
          <p:nvPr/>
        </p:nvSpPr>
        <p:spPr>
          <a:xfrm>
            <a:off x="6108938" y="2144408"/>
            <a:ext cx="519223" cy="519223"/>
          </a:xfrm>
          <a:prstGeom prst="teardrop">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cs typeface="+mn-ea"/>
                <a:sym typeface="+mn-lt"/>
              </a:rPr>
              <a:t>01</a:t>
            </a:r>
          </a:p>
        </p:txBody>
      </p:sp>
      <p:sp>
        <p:nvSpPr>
          <p:cNvPr id="31" name="TextBox 30"/>
          <p:cNvSpPr txBox="1"/>
          <p:nvPr/>
        </p:nvSpPr>
        <p:spPr>
          <a:xfrm>
            <a:off x="6899264" y="3044279"/>
            <a:ext cx="4378335"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FORTUNA</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32" name="Teardrop 31"/>
          <p:cNvSpPr/>
          <p:nvPr/>
        </p:nvSpPr>
        <p:spPr>
          <a:xfrm>
            <a:off x="6108938" y="3169387"/>
            <a:ext cx="519223" cy="519223"/>
          </a:xfrm>
          <a:prstGeom prst="teardrop">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cs typeface="+mn-ea"/>
                <a:sym typeface="+mn-lt"/>
              </a:rPr>
              <a:t>02</a:t>
            </a:r>
          </a:p>
        </p:txBody>
      </p:sp>
      <p:sp>
        <p:nvSpPr>
          <p:cNvPr id="33" name="TextBox 32"/>
          <p:cNvSpPr txBox="1"/>
          <p:nvPr/>
        </p:nvSpPr>
        <p:spPr>
          <a:xfrm>
            <a:off x="6899265" y="4065926"/>
            <a:ext cx="4378335"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MAXICO</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34" name="Teardrop 33"/>
          <p:cNvSpPr/>
          <p:nvPr/>
        </p:nvSpPr>
        <p:spPr>
          <a:xfrm>
            <a:off x="6108939" y="4191034"/>
            <a:ext cx="519223" cy="519223"/>
          </a:xfrm>
          <a:prstGeom prst="teardrop">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cs typeface="+mn-ea"/>
                <a:sym typeface="+mn-lt"/>
              </a:rPr>
              <a:t>03</a:t>
            </a:r>
          </a:p>
        </p:txBody>
      </p:sp>
      <p:sp>
        <p:nvSpPr>
          <p:cNvPr id="35" name="TextBox 34"/>
          <p:cNvSpPr txBox="1"/>
          <p:nvPr/>
        </p:nvSpPr>
        <p:spPr>
          <a:xfrm>
            <a:off x="6899265" y="5087573"/>
            <a:ext cx="4378335"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CARDINAL</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36" name="Teardrop 35"/>
          <p:cNvSpPr/>
          <p:nvPr/>
        </p:nvSpPr>
        <p:spPr>
          <a:xfrm>
            <a:off x="6108939" y="5212681"/>
            <a:ext cx="519223" cy="519223"/>
          </a:xfrm>
          <a:prstGeom prst="teardrop">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cs typeface="+mn-ea"/>
                <a:sym typeface="+mn-lt"/>
              </a:rPr>
              <a:t>04</a:t>
            </a:r>
          </a:p>
        </p:txBody>
      </p:sp>
      <p:sp>
        <p:nvSpPr>
          <p:cNvPr id="37" name="Freeform 192"/>
          <p:cNvSpPr>
            <a:spLocks noEditPoints="1"/>
          </p:cNvSpPr>
          <p:nvPr/>
        </p:nvSpPr>
        <p:spPr bwMode="auto">
          <a:xfrm>
            <a:off x="3835768" y="2077575"/>
            <a:ext cx="1566100" cy="3700244"/>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7F8C8D"/>
          </a:solidFill>
          <a:ln>
            <a:noFill/>
          </a:ln>
          <a:effectLst/>
        </p:spPr>
        <p:txBody>
          <a:bodyPr vert="horz" wrap="square" lIns="121920" tIns="60960" rIns="121920" bIns="60960" numCol="1" anchor="t" anchorCtr="0" compatLnSpc="1">
            <a:prstTxWarp prst="textNoShape">
              <a:avLst/>
            </a:prstTxWarp>
          </a:bodyPr>
          <a:lstStyle/>
          <a:p>
            <a:endParaRPr lang="id-ID" sz="2400">
              <a:solidFill>
                <a:srgbClr val="F6AC19"/>
              </a:solidFill>
              <a:cs typeface="+mn-ea"/>
              <a:sym typeface="+mn-lt"/>
            </a:endParaRPr>
          </a:p>
        </p:txBody>
      </p:sp>
      <p:sp>
        <p:nvSpPr>
          <p:cNvPr id="38" name="TextBox 37"/>
          <p:cNvSpPr txBox="1"/>
          <p:nvPr/>
        </p:nvSpPr>
        <p:spPr>
          <a:xfrm>
            <a:off x="914400" y="2022810"/>
            <a:ext cx="2650265" cy="3231654"/>
          </a:xfrm>
          <a:prstGeom prst="rect">
            <a:avLst/>
          </a:prstGeom>
          <a:noFill/>
        </p:spPr>
        <p:txBody>
          <a:bodyPr wrap="square" rtlCol="0">
            <a:spAutoFit/>
          </a:bodyPr>
          <a:lstStyle/>
          <a:p>
            <a:r>
              <a:rPr lang="en-US" sz="2400" b="1">
                <a:solidFill>
                  <a:schemeClr val="tx1">
                    <a:lumMod val="50000"/>
                    <a:lumOff val="50000"/>
                  </a:schemeClr>
                </a:solidFill>
                <a:cs typeface="+mn-ea"/>
                <a:sym typeface="+mn-lt"/>
              </a:rPr>
              <a:t>EVOLUTION</a:t>
            </a:r>
            <a:endParaRPr lang="en-US" sz="24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FOCUS TEMPLATE PRESENTS</a:t>
            </a:r>
          </a:p>
          <a:p>
            <a:endParaRPr lang="en-US" sz="10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a:t>
            </a:r>
          </a:p>
          <a:p>
            <a:endParaRPr lang="en-US" sz="1000">
              <a:solidFill>
                <a:schemeClr val="tx1">
                  <a:lumMod val="50000"/>
                  <a:lumOff val="50000"/>
                </a:schemeClr>
              </a:solidFill>
              <a:cs typeface="+mn-ea"/>
              <a:sym typeface="+mn-lt"/>
            </a:endParaRPr>
          </a:p>
          <a:p>
            <a:endParaRPr lang="en-US" sz="1000">
              <a:solidFill>
                <a:schemeClr val="tx1">
                  <a:lumMod val="50000"/>
                  <a:lumOff val="50000"/>
                </a:schemeClr>
              </a:solidFill>
              <a:cs typeface="+mn-ea"/>
              <a:sym typeface="+mn-lt"/>
            </a:endParaRPr>
          </a:p>
          <a:p>
            <a:pPr marL="171450" indent="-171450">
              <a:buFont typeface="Wingdings" panose="05000000000000000000" pitchFamily="2" charset="2"/>
              <a:buChar char="ü"/>
            </a:pPr>
            <a:r>
              <a:rPr lang="en-US" sz="1000">
                <a:solidFill>
                  <a:schemeClr val="tx1">
                    <a:lumMod val="50000"/>
                    <a:lumOff val="50000"/>
                  </a:schemeClr>
                </a:solidFill>
                <a:cs typeface="+mn-ea"/>
                <a:sym typeface="+mn-lt"/>
              </a:rPr>
              <a:t>Nemo enim ipsam voluptatem quia voluptas sit aspernatur aut odit aut fugit, </a:t>
            </a:r>
          </a:p>
          <a:p>
            <a:pPr marL="171450" indent="-171450">
              <a:buFont typeface="Wingdings" panose="05000000000000000000" pitchFamily="2" charset="2"/>
              <a:buChar char="ü"/>
            </a:pPr>
            <a:r>
              <a:rPr lang="en-US" sz="1000">
                <a:solidFill>
                  <a:schemeClr val="tx1">
                    <a:lumMod val="50000"/>
                    <a:lumOff val="50000"/>
                  </a:schemeClr>
                </a:solidFill>
                <a:cs typeface="+mn-ea"/>
                <a:sym typeface="+mn-lt"/>
              </a:rPr>
              <a:t>Sed quia consequuntur magni dolores eos qui ratione voluptatem sequi nesciunt.</a:t>
            </a:r>
          </a:p>
        </p:txBody>
      </p:sp>
    </p:spTree>
    <p:extLst>
      <p:ext uri="{BB962C8B-B14F-4D97-AF65-F5344CB8AC3E}">
        <p14:creationId xmlns:p14="http://schemas.microsoft.com/office/powerpoint/2010/main" val="3820563201"/>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964652" y="242373"/>
            <a:ext cx="4262706" cy="1021355"/>
            <a:chOff x="3964652" y="221107"/>
            <a:chExt cx="4262706" cy="1021355"/>
          </a:xfrm>
        </p:grpSpPr>
        <p:sp>
          <p:nvSpPr>
            <p:cNvPr id="2" name="TextBox 1"/>
            <p:cNvSpPr txBox="1"/>
            <p:nvPr/>
          </p:nvSpPr>
          <p:spPr>
            <a:xfrm>
              <a:off x="3964652" y="221107"/>
              <a:ext cx="4262706"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TEAM SOLUTIONS</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34</a:t>
            </a:r>
            <a:endParaRPr lang="en-US" sz="1000">
              <a:solidFill>
                <a:schemeClr val="tx1">
                  <a:lumMod val="50000"/>
                  <a:lumOff val="50000"/>
                </a:schemeClr>
              </a:solidFill>
              <a:cs typeface="+mn-ea"/>
              <a:sym typeface="+mn-lt"/>
            </a:endParaRPr>
          </a:p>
        </p:txBody>
      </p:sp>
      <p:sp>
        <p:nvSpPr>
          <p:cNvPr id="28" name="Freeform 208"/>
          <p:cNvSpPr>
            <a:spLocks noEditPoints="1"/>
          </p:cNvSpPr>
          <p:nvPr/>
        </p:nvSpPr>
        <p:spPr bwMode="auto">
          <a:xfrm>
            <a:off x="4144410" y="2019300"/>
            <a:ext cx="858737" cy="3192794"/>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rgbClr val="3D9FAC"/>
          </a:solidFill>
          <a:ln>
            <a:noFill/>
          </a:ln>
          <a:effectLst/>
        </p:spPr>
        <p:txBody>
          <a:bodyPr vert="horz" wrap="square" lIns="121920" tIns="60960" rIns="121920" bIns="60960" numCol="1" anchor="t" anchorCtr="0" compatLnSpc="1">
            <a:prstTxWarp prst="textNoShape">
              <a:avLst/>
            </a:prstTxWarp>
          </a:bodyPr>
          <a:lstStyle/>
          <a:p>
            <a:endParaRPr lang="id-ID" sz="2400">
              <a:cs typeface="+mn-ea"/>
              <a:sym typeface="+mn-lt"/>
            </a:endParaRPr>
          </a:p>
        </p:txBody>
      </p:sp>
      <p:sp>
        <p:nvSpPr>
          <p:cNvPr id="29" name="Freeform 192"/>
          <p:cNvSpPr>
            <a:spLocks noEditPoints="1"/>
          </p:cNvSpPr>
          <p:nvPr/>
        </p:nvSpPr>
        <p:spPr bwMode="auto">
          <a:xfrm>
            <a:off x="2611188" y="2479269"/>
            <a:ext cx="1417875" cy="3350031"/>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E74C3C"/>
          </a:solidFill>
          <a:ln>
            <a:noFill/>
          </a:ln>
          <a:effectLst/>
        </p:spPr>
        <p:txBody>
          <a:bodyPr vert="horz" wrap="square" lIns="121920" tIns="60960" rIns="121920" bIns="60960" numCol="1" anchor="t" anchorCtr="0" compatLnSpc="1">
            <a:prstTxWarp prst="textNoShape">
              <a:avLst/>
            </a:prstTxWarp>
          </a:bodyPr>
          <a:lstStyle/>
          <a:p>
            <a:endParaRPr lang="id-ID" sz="2400">
              <a:solidFill>
                <a:srgbClr val="F6AC19"/>
              </a:solidFill>
              <a:cs typeface="+mn-ea"/>
              <a:sym typeface="+mn-lt"/>
            </a:endParaRPr>
          </a:p>
        </p:txBody>
      </p:sp>
      <p:sp>
        <p:nvSpPr>
          <p:cNvPr id="10" name="TextBox 9"/>
          <p:cNvSpPr txBox="1"/>
          <p:nvPr/>
        </p:nvSpPr>
        <p:spPr>
          <a:xfrm>
            <a:off x="4959451" y="3556809"/>
            <a:ext cx="866324" cy="272415"/>
          </a:xfrm>
          <a:prstGeom prst="roundRect">
            <a:avLst/>
          </a:prstGeom>
          <a:solidFill>
            <a:srgbClr val="3D9FAC"/>
          </a:solidFill>
        </p:spPr>
        <p:txBody>
          <a:bodyPr wrap="none" rtlCol="0">
            <a:spAutoFit/>
          </a:bodyPr>
          <a:lstStyle/>
          <a:p>
            <a:r>
              <a:rPr lang="en-US" sz="1000">
                <a:solidFill>
                  <a:schemeClr val="bg1"/>
                </a:solidFill>
                <a:cs typeface="+mn-ea"/>
                <a:sym typeface="+mn-lt"/>
              </a:rPr>
              <a:t>MANAGER</a:t>
            </a:r>
          </a:p>
        </p:txBody>
      </p:sp>
      <p:sp>
        <p:nvSpPr>
          <p:cNvPr id="39" name="TextBox 38"/>
          <p:cNvSpPr txBox="1"/>
          <p:nvPr/>
        </p:nvSpPr>
        <p:spPr>
          <a:xfrm>
            <a:off x="1886893" y="4503107"/>
            <a:ext cx="1046093" cy="272415"/>
          </a:xfrm>
          <a:prstGeom prst="roundRect">
            <a:avLst/>
          </a:prstGeom>
          <a:solidFill>
            <a:srgbClr val="E74C3C"/>
          </a:solidFill>
        </p:spPr>
        <p:txBody>
          <a:bodyPr wrap="none" rtlCol="0">
            <a:spAutoFit/>
          </a:bodyPr>
          <a:lstStyle/>
          <a:p>
            <a:r>
              <a:rPr lang="en-US" sz="1000">
                <a:solidFill>
                  <a:schemeClr val="bg1"/>
                </a:solidFill>
                <a:cs typeface="+mn-ea"/>
                <a:sym typeface="+mn-lt"/>
              </a:rPr>
              <a:t>CONSULTING</a:t>
            </a:r>
          </a:p>
        </p:txBody>
      </p:sp>
      <p:sp>
        <p:nvSpPr>
          <p:cNvPr id="40" name="TextBox 39"/>
          <p:cNvSpPr txBox="1"/>
          <p:nvPr/>
        </p:nvSpPr>
        <p:spPr>
          <a:xfrm>
            <a:off x="4959451" y="3912193"/>
            <a:ext cx="1830685" cy="707886"/>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 dolores nemis omnis fugats vitaes</a:t>
            </a:r>
          </a:p>
        </p:txBody>
      </p:sp>
      <p:sp>
        <p:nvSpPr>
          <p:cNvPr id="41" name="TextBox 40"/>
          <p:cNvSpPr txBox="1"/>
          <p:nvPr/>
        </p:nvSpPr>
        <p:spPr>
          <a:xfrm>
            <a:off x="1061450" y="4850258"/>
            <a:ext cx="1830685" cy="707886"/>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Etharums ser quidem rerum facilis dolores nemis omnis fugats vitaes</a:t>
            </a:r>
          </a:p>
        </p:txBody>
      </p:sp>
      <p:sp>
        <p:nvSpPr>
          <p:cNvPr id="47" name="Freeform 196"/>
          <p:cNvSpPr>
            <a:spLocks noEditPoints="1"/>
          </p:cNvSpPr>
          <p:nvPr/>
        </p:nvSpPr>
        <p:spPr bwMode="auto">
          <a:xfrm>
            <a:off x="7605177" y="2706102"/>
            <a:ext cx="1011358" cy="3152927"/>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bg1">
              <a:lumMod val="50000"/>
            </a:schemeClr>
          </a:solidFill>
          <a:ln>
            <a:noFill/>
          </a:ln>
          <a:effectLst/>
        </p:spPr>
        <p:txBody>
          <a:bodyPr vert="horz" wrap="square" lIns="121920" tIns="60960" rIns="121920" bIns="60960" numCol="1" anchor="t" anchorCtr="0" compatLnSpc="1">
            <a:prstTxWarp prst="textNoShape">
              <a:avLst/>
            </a:prstTxWarp>
          </a:bodyPr>
          <a:lstStyle/>
          <a:p>
            <a:endParaRPr lang="id-ID" sz="2400">
              <a:cs typeface="+mn-ea"/>
              <a:sym typeface="+mn-lt"/>
            </a:endParaRPr>
          </a:p>
        </p:txBody>
      </p:sp>
      <p:sp>
        <p:nvSpPr>
          <p:cNvPr id="48" name="TextBox 47"/>
          <p:cNvSpPr txBox="1"/>
          <p:nvPr/>
        </p:nvSpPr>
        <p:spPr>
          <a:xfrm>
            <a:off x="8752885" y="2706102"/>
            <a:ext cx="866324" cy="272415"/>
          </a:xfrm>
          <a:prstGeom prst="roundRect">
            <a:avLst/>
          </a:prstGeom>
          <a:solidFill>
            <a:schemeClr val="bg1">
              <a:lumMod val="50000"/>
            </a:schemeClr>
          </a:solidFill>
        </p:spPr>
        <p:txBody>
          <a:bodyPr wrap="none" rtlCol="0">
            <a:spAutoFit/>
          </a:bodyPr>
          <a:lstStyle/>
          <a:p>
            <a:r>
              <a:rPr lang="en-US" sz="1000">
                <a:solidFill>
                  <a:schemeClr val="bg1"/>
                </a:solidFill>
                <a:cs typeface="+mn-ea"/>
                <a:sym typeface="+mn-lt"/>
              </a:rPr>
              <a:t>MANAGER</a:t>
            </a:r>
          </a:p>
        </p:txBody>
      </p:sp>
      <p:sp>
        <p:nvSpPr>
          <p:cNvPr id="49" name="TextBox 48"/>
          <p:cNvSpPr txBox="1"/>
          <p:nvPr/>
        </p:nvSpPr>
        <p:spPr>
          <a:xfrm>
            <a:off x="8752885" y="3061486"/>
            <a:ext cx="1830685" cy="707886"/>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 dolores nemis omnis fugats vitaes</a:t>
            </a:r>
          </a:p>
        </p:txBody>
      </p:sp>
      <p:sp>
        <p:nvSpPr>
          <p:cNvPr id="15" name="Oval 14"/>
          <p:cNvSpPr/>
          <p:nvPr/>
        </p:nvSpPr>
        <p:spPr>
          <a:xfrm>
            <a:off x="1500239" y="3604265"/>
            <a:ext cx="518235" cy="51823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cs typeface="+mn-ea"/>
                <a:sym typeface="+mn-lt"/>
              </a:rPr>
              <a:t>85</a:t>
            </a:r>
          </a:p>
        </p:txBody>
      </p:sp>
      <p:sp>
        <p:nvSpPr>
          <p:cNvPr id="16" name="Arc 15"/>
          <p:cNvSpPr/>
          <p:nvPr/>
        </p:nvSpPr>
        <p:spPr>
          <a:xfrm>
            <a:off x="1358366" y="3462392"/>
            <a:ext cx="801980" cy="801980"/>
          </a:xfrm>
          <a:prstGeom prst="arc">
            <a:avLst>
              <a:gd name="adj1" fmla="val 16200000"/>
              <a:gd name="adj2" fmla="val 11534498"/>
            </a:avLst>
          </a:prstGeom>
          <a:noFill/>
          <a:ln w="63500" cap="rnd">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Oval 49"/>
          <p:cNvSpPr/>
          <p:nvPr/>
        </p:nvSpPr>
        <p:spPr>
          <a:xfrm>
            <a:off x="5541269" y="5038368"/>
            <a:ext cx="518235" cy="51823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cs typeface="+mn-ea"/>
                <a:sym typeface="+mn-lt"/>
              </a:rPr>
              <a:t>65</a:t>
            </a:r>
          </a:p>
        </p:txBody>
      </p:sp>
      <p:sp>
        <p:nvSpPr>
          <p:cNvPr id="51" name="Arc 50"/>
          <p:cNvSpPr/>
          <p:nvPr/>
        </p:nvSpPr>
        <p:spPr>
          <a:xfrm>
            <a:off x="5399396" y="4896495"/>
            <a:ext cx="801980" cy="801980"/>
          </a:xfrm>
          <a:prstGeom prst="arc">
            <a:avLst>
              <a:gd name="adj1" fmla="val 16200000"/>
              <a:gd name="adj2" fmla="val 6918065"/>
            </a:avLst>
          </a:prstGeom>
          <a:noFill/>
          <a:ln w="63500" cap="rnd">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Oval 51"/>
          <p:cNvSpPr/>
          <p:nvPr/>
        </p:nvSpPr>
        <p:spPr>
          <a:xfrm>
            <a:off x="9518372" y="4332023"/>
            <a:ext cx="518235" cy="51823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cs typeface="+mn-ea"/>
                <a:sym typeface="+mn-lt"/>
              </a:rPr>
              <a:t>45</a:t>
            </a:r>
          </a:p>
        </p:txBody>
      </p:sp>
      <p:sp>
        <p:nvSpPr>
          <p:cNvPr id="53" name="Arc 52"/>
          <p:cNvSpPr/>
          <p:nvPr/>
        </p:nvSpPr>
        <p:spPr>
          <a:xfrm>
            <a:off x="9376499" y="4190150"/>
            <a:ext cx="801980" cy="801980"/>
          </a:xfrm>
          <a:prstGeom prst="arc">
            <a:avLst>
              <a:gd name="adj1" fmla="val 16200000"/>
              <a:gd name="adj2" fmla="val 3943134"/>
            </a:avLst>
          </a:prstGeom>
          <a:noFill/>
          <a:ln w="6350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Tree>
    <p:extLst>
      <p:ext uri="{BB962C8B-B14F-4D97-AF65-F5344CB8AC3E}">
        <p14:creationId xmlns:p14="http://schemas.microsoft.com/office/powerpoint/2010/main" val="358673954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idx="4294967295"/>
          </p:nvPr>
        </p:nvSpPr>
        <p:spPr>
          <a:xfrm>
            <a:off x="0" y="6202"/>
            <a:ext cx="12192000" cy="6851798"/>
          </a:xfrm>
          <a:prstGeom prst="rect">
            <a:avLst/>
          </a:prstGeom>
          <a:solidFill>
            <a:schemeClr val="bg1">
              <a:lumMod val="65000"/>
            </a:schemeClr>
          </a:solidFill>
        </p:spPr>
      </p:sp>
      <p:sp>
        <p:nvSpPr>
          <p:cNvPr id="9" name="TextBox 8"/>
          <p:cNvSpPr txBox="1"/>
          <p:nvPr/>
        </p:nvSpPr>
        <p:spPr>
          <a:xfrm>
            <a:off x="6096000" y="2890391"/>
            <a:ext cx="5486400" cy="1077218"/>
          </a:xfrm>
          <a:prstGeom prst="rect">
            <a:avLst/>
          </a:prstGeom>
          <a:noFill/>
        </p:spPr>
        <p:txBody>
          <a:bodyPr wrap="square" rtlCol="0">
            <a:spAutoFit/>
          </a:bodyPr>
          <a:lstStyle/>
          <a:p>
            <a:r>
              <a:rPr lang="en-US" sz="2400" b="1">
                <a:solidFill>
                  <a:schemeClr val="bg1">
                    <a:lumMod val="95000"/>
                  </a:schemeClr>
                </a:solidFill>
                <a:cs typeface="+mn-ea"/>
                <a:sym typeface="+mn-lt"/>
              </a:rPr>
              <a:t>SINGLE IMAGE</a:t>
            </a:r>
            <a:r>
              <a:rPr lang="en-US" sz="2400">
                <a:solidFill>
                  <a:schemeClr val="bg1">
                    <a:lumMod val="95000"/>
                  </a:schemeClr>
                </a:solidFill>
                <a:cs typeface="+mn-ea"/>
                <a:sym typeface="+mn-lt"/>
              </a:rPr>
              <a:t> LAYOUT</a:t>
            </a:r>
          </a:p>
          <a:p>
            <a:r>
              <a:rPr lang="en-US" sz="1000">
                <a:solidFill>
                  <a:schemeClr val="bg1">
                    <a:lumMod val="95000"/>
                  </a:schemeClr>
                </a:solidFill>
                <a:cs typeface="+mn-ea"/>
                <a:sym typeface="+mn-lt"/>
              </a:rPr>
              <a:t>FOCUS TEMPLATE PRESENTS</a:t>
            </a:r>
          </a:p>
          <a:p>
            <a:endParaRPr lang="en-US" sz="1000">
              <a:solidFill>
                <a:schemeClr val="bg1">
                  <a:lumMod val="95000"/>
                </a:schemeClr>
              </a:solidFill>
              <a:cs typeface="+mn-ea"/>
              <a:sym typeface="+mn-lt"/>
            </a:endParaRPr>
          </a:p>
          <a:p>
            <a:r>
              <a:rPr lang="en-US" sz="1000">
                <a:solidFill>
                  <a:schemeClr val="bg1">
                    <a:lumMod val="95000"/>
                  </a:schemeClr>
                </a:solidFill>
                <a:cs typeface="+mn-ea"/>
                <a:sym typeface="+mn-lt"/>
              </a:rPr>
              <a:t>Lid est laborum dolo rumes fugats untras. Etharums ser quidem rerum facilis dolores nemis omnis fugats vitaes nemo minima rerums unsers sadips amets.. </a:t>
            </a:r>
          </a:p>
        </p:txBody>
      </p:sp>
    </p:spTree>
    <p:extLst>
      <p:ext uri="{BB962C8B-B14F-4D97-AF65-F5344CB8AC3E}">
        <p14:creationId xmlns:p14="http://schemas.microsoft.com/office/powerpoint/2010/main" val="2834306670"/>
      </p:ext>
    </p:extLst>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36</a:t>
            </a:r>
            <a:endParaRPr lang="en-US" sz="1000">
              <a:solidFill>
                <a:schemeClr val="tx1">
                  <a:lumMod val="50000"/>
                  <a:lumOff val="50000"/>
                </a:schemeClr>
              </a:solidFill>
              <a:cs typeface="+mn-ea"/>
              <a:sym typeface="+mn-lt"/>
            </a:endParaRPr>
          </a:p>
        </p:txBody>
      </p:sp>
      <p:sp>
        <p:nvSpPr>
          <p:cNvPr id="16" name="TextBox 15"/>
          <p:cNvSpPr txBox="1"/>
          <p:nvPr/>
        </p:nvSpPr>
        <p:spPr>
          <a:xfrm>
            <a:off x="3648218" y="3964534"/>
            <a:ext cx="4895572"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SOME NEW SERVICE</a:t>
            </a:r>
          </a:p>
        </p:txBody>
      </p:sp>
      <p:sp>
        <p:nvSpPr>
          <p:cNvPr id="21" name="Rectangle 20"/>
          <p:cNvSpPr/>
          <p:nvPr/>
        </p:nvSpPr>
        <p:spPr>
          <a:xfrm>
            <a:off x="4569780" y="3687535"/>
            <a:ext cx="3052439" cy="276999"/>
          </a:xfrm>
          <a:prstGeom prst="rect">
            <a:avLst/>
          </a:prstGeom>
        </p:spPr>
        <p:txBody>
          <a:bodyPr wrap="none">
            <a:spAutoFit/>
          </a:bodyPr>
          <a:lstStyle/>
          <a:p>
            <a:pPr algn="ctr"/>
            <a:r>
              <a:rPr lang="en-US" sz="1200">
                <a:solidFill>
                  <a:schemeClr val="tx1">
                    <a:lumMod val="50000"/>
                    <a:lumOff val="50000"/>
                  </a:schemeClr>
                </a:solidFill>
                <a:cs typeface="+mn-ea"/>
                <a:sym typeface="+mn-lt"/>
              </a:rPr>
              <a:t>Lid est laborum dolo rumes fugats untras. </a:t>
            </a:r>
          </a:p>
        </p:txBody>
      </p:sp>
      <p:sp>
        <p:nvSpPr>
          <p:cNvPr id="25" name="Rounded Rectangle 24"/>
          <p:cNvSpPr/>
          <p:nvPr/>
        </p:nvSpPr>
        <p:spPr>
          <a:xfrm>
            <a:off x="4561100" y="5119573"/>
            <a:ext cx="632639" cy="632639"/>
          </a:xfrm>
          <a:prstGeom prst="roundRect">
            <a:avLst/>
          </a:prstGeom>
          <a:solidFill>
            <a:srgbClr val="E74C3C"/>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6" name="Rounded Rectangle 25"/>
          <p:cNvSpPr/>
          <p:nvPr/>
        </p:nvSpPr>
        <p:spPr>
          <a:xfrm>
            <a:off x="6998261" y="5119573"/>
            <a:ext cx="632639" cy="632639"/>
          </a:xfrm>
          <a:prstGeom prst="roundRect">
            <a:avLst/>
          </a:prstGeom>
          <a:solidFill>
            <a:srgbClr val="3D9FAC"/>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7" name="Rounded Rectangle 26"/>
          <p:cNvSpPr/>
          <p:nvPr/>
        </p:nvSpPr>
        <p:spPr>
          <a:xfrm>
            <a:off x="5373487" y="5119573"/>
            <a:ext cx="632639" cy="632639"/>
          </a:xfrm>
          <a:prstGeom prst="roundRect">
            <a:avLst/>
          </a:prstGeom>
          <a:solidFill>
            <a:srgbClr val="FEB83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8" name="Rounded Rectangle 27"/>
          <p:cNvSpPr/>
          <p:nvPr/>
        </p:nvSpPr>
        <p:spPr>
          <a:xfrm>
            <a:off x="6185874" y="5119573"/>
            <a:ext cx="632639" cy="632639"/>
          </a:xfrm>
          <a:prstGeom prst="roundRect">
            <a:avLst/>
          </a:prstGeom>
          <a:solidFill>
            <a:srgbClr val="5B4470"/>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9" name="TextBox 28"/>
          <p:cNvSpPr txBox="1"/>
          <p:nvPr/>
        </p:nvSpPr>
        <p:spPr>
          <a:xfrm>
            <a:off x="1524000" y="5066241"/>
            <a:ext cx="2857352" cy="646331"/>
          </a:xfrm>
          <a:prstGeom prst="rect">
            <a:avLst/>
          </a:prstGeom>
          <a:noFill/>
        </p:spPr>
        <p:txBody>
          <a:bodyPr wrap="square" rtlCol="0">
            <a:spAutoFit/>
          </a:bodyPr>
          <a:lstStyle/>
          <a:p>
            <a:pPr algn="r"/>
            <a:r>
              <a:rPr lang="en-US" sz="1200">
                <a:solidFill>
                  <a:schemeClr val="tx1">
                    <a:lumMod val="50000"/>
                    <a:lumOff val="50000"/>
                  </a:schemeClr>
                </a:solidFill>
                <a:cs typeface="+mn-ea"/>
                <a:sym typeface="+mn-lt"/>
              </a:rPr>
              <a:t>Lid est laborum dolo rumes fugats untras. Etharums ser quidem rerum facilis dolores nemis</a:t>
            </a:r>
          </a:p>
        </p:txBody>
      </p:sp>
      <p:sp>
        <p:nvSpPr>
          <p:cNvPr id="30" name="TextBox 29"/>
          <p:cNvSpPr txBox="1"/>
          <p:nvPr/>
        </p:nvSpPr>
        <p:spPr>
          <a:xfrm>
            <a:off x="7810648" y="5066241"/>
            <a:ext cx="2857352" cy="646331"/>
          </a:xfrm>
          <a:prstGeom prst="rect">
            <a:avLst/>
          </a:prstGeom>
          <a:noFill/>
        </p:spPr>
        <p:txBody>
          <a:bodyPr wrap="square" rtlCol="0">
            <a:spAutoFit/>
          </a:bodyPr>
          <a:lstStyle/>
          <a:p>
            <a:r>
              <a:rPr lang="en-US" sz="1200">
                <a:solidFill>
                  <a:schemeClr val="tx1">
                    <a:lumMod val="50000"/>
                    <a:lumOff val="50000"/>
                  </a:schemeClr>
                </a:solidFill>
                <a:cs typeface="+mn-ea"/>
                <a:sym typeface="+mn-lt"/>
              </a:rPr>
              <a:t>Lid est laborum dolo rumes fugats untras. Etharums ser quidem rerum facilis dolores nemis</a:t>
            </a:r>
          </a:p>
        </p:txBody>
      </p:sp>
      <p:grpSp>
        <p:nvGrpSpPr>
          <p:cNvPr id="31" name="Group 30"/>
          <p:cNvGrpSpPr/>
          <p:nvPr/>
        </p:nvGrpSpPr>
        <p:grpSpPr>
          <a:xfrm>
            <a:off x="5401866" y="4709099"/>
            <a:ext cx="1388268" cy="47315"/>
            <a:chOff x="5404883" y="1322741"/>
            <a:chExt cx="1388268" cy="47315"/>
          </a:xfrm>
        </p:grpSpPr>
        <p:cxnSp>
          <p:nvCxnSpPr>
            <p:cNvPr id="32" name="Straight Connector 31"/>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Rectangle 33"/>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Rectangle 34"/>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Rectangle 35"/>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7" name="Straight Connector 3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sp>
        <p:nvSpPr>
          <p:cNvPr id="3" name="Picture Placeholder 2"/>
          <p:cNvSpPr>
            <a:spLocks noGrp="1"/>
          </p:cNvSpPr>
          <p:nvPr>
            <p:ph type="pic" idx="4294967295"/>
          </p:nvPr>
        </p:nvSpPr>
        <p:spPr>
          <a:xfrm>
            <a:off x="1524000" y="-791"/>
            <a:ext cx="9144000" cy="3429792"/>
          </a:xfrm>
          <a:prstGeom prst="rect">
            <a:avLst/>
          </a:prstGeom>
          <a:solidFill>
            <a:schemeClr val="bg1">
              <a:lumMod val="65000"/>
            </a:schemeClr>
          </a:solidFill>
        </p:spPr>
      </p:sp>
    </p:spTree>
    <p:extLst>
      <p:ext uri="{BB962C8B-B14F-4D97-AF65-F5344CB8AC3E}">
        <p14:creationId xmlns:p14="http://schemas.microsoft.com/office/powerpoint/2010/main" val="3677348104"/>
      </p:ext>
    </p:extLst>
  </p:cSld>
  <p:clrMapOvr>
    <a:masterClrMapping/>
  </p:clrMapOvr>
  <p:transition spd="slow">
    <p:push dir="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lock Arc 2"/>
          <p:cNvSpPr/>
          <p:nvPr/>
        </p:nvSpPr>
        <p:spPr>
          <a:xfrm>
            <a:off x="4164197" y="1940453"/>
            <a:ext cx="1424243" cy="1424244"/>
          </a:xfrm>
          <a:prstGeom prst="blockArc">
            <a:avLst>
              <a:gd name="adj1" fmla="val 10800000"/>
              <a:gd name="adj2" fmla="val 5445255"/>
              <a:gd name="adj3" fmla="val 14593"/>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4" name="Block Arc 3"/>
          <p:cNvSpPr/>
          <p:nvPr/>
        </p:nvSpPr>
        <p:spPr>
          <a:xfrm rot="10800000">
            <a:off x="4164198" y="3152205"/>
            <a:ext cx="1424243" cy="1424244"/>
          </a:xfrm>
          <a:prstGeom prst="blockArc">
            <a:avLst>
              <a:gd name="adj1" fmla="val 10800000"/>
              <a:gd name="adj2" fmla="val 5445255"/>
              <a:gd name="adj3" fmla="val 14593"/>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5" name="Block Arc 4"/>
          <p:cNvSpPr/>
          <p:nvPr/>
        </p:nvSpPr>
        <p:spPr>
          <a:xfrm>
            <a:off x="5388301" y="3161052"/>
            <a:ext cx="1424243" cy="1424244"/>
          </a:xfrm>
          <a:prstGeom prst="blockArc">
            <a:avLst>
              <a:gd name="adj1" fmla="val 10800000"/>
              <a:gd name="adj2" fmla="val 5445255"/>
              <a:gd name="adj3" fmla="val 14593"/>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6" name="Block Arc 5"/>
          <p:cNvSpPr/>
          <p:nvPr/>
        </p:nvSpPr>
        <p:spPr>
          <a:xfrm rot="10800000">
            <a:off x="5388302" y="4382923"/>
            <a:ext cx="1424243" cy="1424244"/>
          </a:xfrm>
          <a:prstGeom prst="blockArc">
            <a:avLst>
              <a:gd name="adj1" fmla="val 10800000"/>
              <a:gd name="adj2" fmla="val 5445255"/>
              <a:gd name="adj3" fmla="val 14593"/>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7" name="Block Arc 6"/>
          <p:cNvSpPr/>
          <p:nvPr/>
        </p:nvSpPr>
        <p:spPr>
          <a:xfrm>
            <a:off x="6603560" y="4391769"/>
            <a:ext cx="1424243" cy="1424244"/>
          </a:xfrm>
          <a:prstGeom prst="blockArc">
            <a:avLst>
              <a:gd name="adj1" fmla="val 10800000"/>
              <a:gd name="adj2" fmla="val 5445255"/>
              <a:gd name="adj3" fmla="val 14593"/>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8" name="Oval 7"/>
          <p:cNvSpPr/>
          <p:nvPr/>
        </p:nvSpPr>
        <p:spPr>
          <a:xfrm>
            <a:off x="4540162" y="2316418"/>
            <a:ext cx="672313" cy="672313"/>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cs typeface="+mn-ea"/>
                <a:sym typeface="+mn-lt"/>
              </a:rPr>
              <a:t></a:t>
            </a:r>
          </a:p>
        </p:txBody>
      </p:sp>
      <p:sp>
        <p:nvSpPr>
          <p:cNvPr id="9" name="Oval 8"/>
          <p:cNvSpPr/>
          <p:nvPr/>
        </p:nvSpPr>
        <p:spPr>
          <a:xfrm>
            <a:off x="4544584" y="3528170"/>
            <a:ext cx="672313" cy="672313"/>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cs typeface="+mn-ea"/>
                <a:sym typeface="+mn-lt"/>
              </a:rPr>
              <a:t></a:t>
            </a:r>
          </a:p>
        </p:txBody>
      </p:sp>
      <p:sp>
        <p:nvSpPr>
          <p:cNvPr id="10" name="Oval 9"/>
          <p:cNvSpPr/>
          <p:nvPr/>
        </p:nvSpPr>
        <p:spPr>
          <a:xfrm>
            <a:off x="5768688" y="3537016"/>
            <a:ext cx="672313" cy="672313"/>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cs typeface="+mn-ea"/>
                <a:sym typeface="+mn-lt"/>
              </a:rPr>
              <a:t></a:t>
            </a:r>
          </a:p>
        </p:txBody>
      </p:sp>
      <p:sp>
        <p:nvSpPr>
          <p:cNvPr id="11" name="Oval 10"/>
          <p:cNvSpPr/>
          <p:nvPr/>
        </p:nvSpPr>
        <p:spPr>
          <a:xfrm>
            <a:off x="5768688" y="4767734"/>
            <a:ext cx="672313" cy="672313"/>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cs typeface="+mn-ea"/>
                <a:sym typeface="+mn-lt"/>
              </a:rPr>
              <a:t></a:t>
            </a:r>
          </a:p>
        </p:txBody>
      </p:sp>
      <p:sp>
        <p:nvSpPr>
          <p:cNvPr id="12" name="Oval 11"/>
          <p:cNvSpPr/>
          <p:nvPr/>
        </p:nvSpPr>
        <p:spPr>
          <a:xfrm>
            <a:off x="6975104" y="4758887"/>
            <a:ext cx="672313" cy="672313"/>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cs typeface="+mn-ea"/>
                <a:sym typeface="+mn-lt"/>
              </a:rPr>
              <a:t></a:t>
            </a:r>
          </a:p>
        </p:txBody>
      </p:sp>
      <p:sp>
        <p:nvSpPr>
          <p:cNvPr id="17" name="TextBox 16"/>
          <p:cNvSpPr txBox="1"/>
          <p:nvPr/>
        </p:nvSpPr>
        <p:spPr>
          <a:xfrm>
            <a:off x="5853752" y="2358756"/>
            <a:ext cx="3151757" cy="584775"/>
          </a:xfrm>
          <a:prstGeom prst="rect">
            <a:avLst/>
          </a:prstGeom>
          <a:noFill/>
        </p:spPr>
        <p:txBody>
          <a:bodyPr wrap="square" rtlCol="0">
            <a:spAutoFit/>
          </a:bodyPr>
          <a:lstStyle/>
          <a:p>
            <a:r>
              <a:rPr lang="en-US" sz="1200" b="1">
                <a:solidFill>
                  <a:srgbClr val="E74C3C"/>
                </a:solidFill>
                <a:cs typeface="+mn-ea"/>
                <a:sym typeface="+mn-lt"/>
              </a:rPr>
              <a:t>INFOGRAPHIC LAYOUT</a:t>
            </a:r>
          </a:p>
          <a:p>
            <a:r>
              <a:rPr lang="en-US" sz="1000">
                <a:solidFill>
                  <a:schemeClr val="tx1">
                    <a:lumMod val="50000"/>
                    <a:lumOff val="50000"/>
                  </a:schemeClr>
                </a:solidFill>
                <a:cs typeface="+mn-ea"/>
                <a:sym typeface="+mn-lt"/>
              </a:rPr>
              <a:t>Lid est laborum dolo rumes fugats untras. Etharums ser quidem rerum facilis dolores nemis</a:t>
            </a:r>
          </a:p>
        </p:txBody>
      </p:sp>
      <p:sp>
        <p:nvSpPr>
          <p:cNvPr id="18" name="TextBox 17"/>
          <p:cNvSpPr txBox="1"/>
          <p:nvPr/>
        </p:nvSpPr>
        <p:spPr>
          <a:xfrm>
            <a:off x="7060168" y="3580784"/>
            <a:ext cx="3151757" cy="584775"/>
          </a:xfrm>
          <a:prstGeom prst="rect">
            <a:avLst/>
          </a:prstGeom>
          <a:noFill/>
        </p:spPr>
        <p:txBody>
          <a:bodyPr wrap="square" rtlCol="0">
            <a:spAutoFit/>
          </a:bodyPr>
          <a:lstStyle/>
          <a:p>
            <a:r>
              <a:rPr lang="en-US" sz="1200" b="1">
                <a:solidFill>
                  <a:srgbClr val="3D9FAC"/>
                </a:solidFill>
                <a:cs typeface="+mn-ea"/>
                <a:sym typeface="+mn-lt"/>
              </a:rPr>
              <a:t>CHART LAYOUT</a:t>
            </a:r>
          </a:p>
          <a:p>
            <a:r>
              <a:rPr lang="en-US" sz="1000">
                <a:solidFill>
                  <a:schemeClr val="tx1">
                    <a:lumMod val="50000"/>
                    <a:lumOff val="50000"/>
                  </a:schemeClr>
                </a:solidFill>
                <a:cs typeface="+mn-ea"/>
                <a:sym typeface="+mn-lt"/>
              </a:rPr>
              <a:t>Lid est laborum dolo rumes fugats untras. Etharums ser quidem rerum facilis dolores nemis</a:t>
            </a:r>
          </a:p>
        </p:txBody>
      </p:sp>
      <p:sp>
        <p:nvSpPr>
          <p:cNvPr id="19" name="TextBox 18"/>
          <p:cNvSpPr txBox="1"/>
          <p:nvPr/>
        </p:nvSpPr>
        <p:spPr>
          <a:xfrm>
            <a:off x="8189371" y="4811502"/>
            <a:ext cx="3151757" cy="584775"/>
          </a:xfrm>
          <a:prstGeom prst="rect">
            <a:avLst/>
          </a:prstGeom>
          <a:noFill/>
        </p:spPr>
        <p:txBody>
          <a:bodyPr wrap="square" rtlCol="0">
            <a:spAutoFit/>
          </a:bodyPr>
          <a:lstStyle/>
          <a:p>
            <a:r>
              <a:rPr lang="en-US" sz="1200" b="1">
                <a:solidFill>
                  <a:srgbClr val="7F8C8D"/>
                </a:solidFill>
                <a:cs typeface="+mn-ea"/>
                <a:sym typeface="+mn-lt"/>
              </a:rPr>
              <a:t>CHART LAYOUT</a:t>
            </a:r>
          </a:p>
          <a:p>
            <a:r>
              <a:rPr lang="en-US" sz="1000">
                <a:solidFill>
                  <a:schemeClr val="tx1">
                    <a:lumMod val="50000"/>
                    <a:lumOff val="50000"/>
                  </a:schemeClr>
                </a:solidFill>
                <a:cs typeface="+mn-ea"/>
                <a:sym typeface="+mn-lt"/>
              </a:rPr>
              <a:t>Lid est laborum dolo rumes fugats untras. Etharums ser quidem rerum facilis dolores nemis</a:t>
            </a:r>
          </a:p>
        </p:txBody>
      </p:sp>
      <p:sp>
        <p:nvSpPr>
          <p:cNvPr id="20" name="TextBox 19"/>
          <p:cNvSpPr txBox="1"/>
          <p:nvPr/>
        </p:nvSpPr>
        <p:spPr>
          <a:xfrm>
            <a:off x="765538" y="3571938"/>
            <a:ext cx="3151757" cy="584775"/>
          </a:xfrm>
          <a:prstGeom prst="rect">
            <a:avLst/>
          </a:prstGeom>
          <a:noFill/>
        </p:spPr>
        <p:txBody>
          <a:bodyPr wrap="square" rtlCol="0">
            <a:spAutoFit/>
          </a:bodyPr>
          <a:lstStyle/>
          <a:p>
            <a:pPr algn="r"/>
            <a:r>
              <a:rPr lang="en-US" sz="1200" b="1">
                <a:solidFill>
                  <a:srgbClr val="FEB834"/>
                </a:solidFill>
                <a:cs typeface="+mn-ea"/>
                <a:sym typeface="+mn-lt"/>
              </a:rPr>
              <a:t>CHART LAYOUT</a:t>
            </a:r>
          </a:p>
          <a:p>
            <a:pPr algn="r"/>
            <a:r>
              <a:rPr lang="en-US" sz="1000">
                <a:solidFill>
                  <a:schemeClr val="tx1">
                    <a:lumMod val="50000"/>
                    <a:lumOff val="50000"/>
                  </a:schemeClr>
                </a:solidFill>
                <a:cs typeface="+mn-ea"/>
                <a:sym typeface="+mn-lt"/>
              </a:rPr>
              <a:t>Lid est laborum dolo rumes fugats untras. Etharums ser quidem rerum facilis dolores nemis</a:t>
            </a:r>
          </a:p>
        </p:txBody>
      </p:sp>
      <p:sp>
        <p:nvSpPr>
          <p:cNvPr id="21" name="TextBox 20"/>
          <p:cNvSpPr txBox="1"/>
          <p:nvPr/>
        </p:nvSpPr>
        <p:spPr>
          <a:xfrm>
            <a:off x="1925123" y="4811502"/>
            <a:ext cx="3151757" cy="584775"/>
          </a:xfrm>
          <a:prstGeom prst="rect">
            <a:avLst/>
          </a:prstGeom>
          <a:noFill/>
        </p:spPr>
        <p:txBody>
          <a:bodyPr wrap="square" rtlCol="0">
            <a:spAutoFit/>
          </a:bodyPr>
          <a:lstStyle/>
          <a:p>
            <a:pPr algn="r"/>
            <a:r>
              <a:rPr lang="en-US" sz="1200" b="1">
                <a:solidFill>
                  <a:srgbClr val="5B4470"/>
                </a:solidFill>
                <a:cs typeface="+mn-ea"/>
                <a:sym typeface="+mn-lt"/>
              </a:rPr>
              <a:t>CHART LAYOUT</a:t>
            </a:r>
          </a:p>
          <a:p>
            <a:pPr algn="r"/>
            <a:r>
              <a:rPr lang="en-US" sz="1000">
                <a:solidFill>
                  <a:schemeClr val="tx1">
                    <a:lumMod val="50000"/>
                    <a:lumOff val="50000"/>
                  </a:schemeClr>
                </a:solidFill>
                <a:cs typeface="+mn-ea"/>
                <a:sym typeface="+mn-lt"/>
              </a:rPr>
              <a:t>Lid est laborum dolo rumes fugats untras. Etharums ser quidem rerum facilis dolores nemis</a:t>
            </a:r>
          </a:p>
        </p:txBody>
      </p:sp>
      <p:grpSp>
        <p:nvGrpSpPr>
          <p:cNvPr id="22" name="Group 21"/>
          <p:cNvGrpSpPr/>
          <p:nvPr/>
        </p:nvGrpSpPr>
        <p:grpSpPr>
          <a:xfrm>
            <a:off x="4289549" y="242373"/>
            <a:ext cx="3612912" cy="1021355"/>
            <a:chOff x="4289549" y="221107"/>
            <a:chExt cx="3612912" cy="1021355"/>
          </a:xfrm>
        </p:grpSpPr>
        <p:sp>
          <p:nvSpPr>
            <p:cNvPr id="23" name="TextBox 22"/>
            <p:cNvSpPr txBox="1"/>
            <p:nvPr/>
          </p:nvSpPr>
          <p:spPr>
            <a:xfrm>
              <a:off x="4289549" y="221107"/>
              <a:ext cx="3612912"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CREATIVE LINE</a:t>
              </a:r>
            </a:p>
          </p:txBody>
        </p:sp>
        <p:sp>
          <p:nvSpPr>
            <p:cNvPr id="24" name="TextBox 23"/>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25" name="Group 24"/>
            <p:cNvGrpSpPr/>
            <p:nvPr/>
          </p:nvGrpSpPr>
          <p:grpSpPr>
            <a:xfrm>
              <a:off x="5401868" y="1195147"/>
              <a:ext cx="1388268" cy="47315"/>
              <a:chOff x="5404883" y="1322741"/>
              <a:chExt cx="1388268" cy="47315"/>
            </a:xfrm>
          </p:grpSpPr>
          <p:cxnSp>
            <p:nvCxnSpPr>
              <p:cNvPr id="26" name="Straight Connector 25"/>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ectangle 27"/>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ectangle 28"/>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Rectangle 29"/>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1" name="Straight Connector 30"/>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32" name="TextBox 31"/>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3" name="TextBox 32"/>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34" name="TextBox 33"/>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37</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02522068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5" name="Rectangle 44"/>
          <p:cNvSpPr/>
          <p:nvPr/>
        </p:nvSpPr>
        <p:spPr>
          <a:xfrm>
            <a:off x="2424223" y="952500"/>
            <a:ext cx="3671777" cy="2476500"/>
          </a:xfrm>
          <a:prstGeom prst="rect">
            <a:avLst/>
          </a:prstGeom>
          <a:solidFill>
            <a:srgbClr val="E74C3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TextBox 45"/>
          <p:cNvSpPr txBox="1"/>
          <p:nvPr/>
        </p:nvSpPr>
        <p:spPr>
          <a:xfrm>
            <a:off x="2602964" y="1301227"/>
            <a:ext cx="3244943" cy="1477328"/>
          </a:xfrm>
          <a:prstGeom prst="rect">
            <a:avLst/>
          </a:prstGeom>
          <a:noFill/>
        </p:spPr>
        <p:txBody>
          <a:bodyPr wrap="square" rtlCol="0">
            <a:spAutoFit/>
          </a:bodyPr>
          <a:lstStyle/>
          <a:p>
            <a:r>
              <a:rPr lang="en-US" sz="2000" b="1">
                <a:solidFill>
                  <a:schemeClr val="bg1"/>
                </a:solidFill>
                <a:cs typeface="+mn-ea"/>
                <a:sym typeface="+mn-lt"/>
              </a:rPr>
              <a:t>NEW </a:t>
            </a:r>
            <a:r>
              <a:rPr lang="en-US" sz="2000">
                <a:solidFill>
                  <a:schemeClr val="bg1"/>
                </a:solidFill>
                <a:cs typeface="+mn-ea"/>
                <a:sym typeface="+mn-lt"/>
              </a:rPr>
              <a:t>UKIT</a:t>
            </a:r>
          </a:p>
          <a:p>
            <a:endParaRPr lang="en-US" sz="1000">
              <a:solidFill>
                <a:schemeClr val="bg1"/>
              </a:solidFill>
              <a:cs typeface="+mn-ea"/>
              <a:sym typeface="+mn-lt"/>
            </a:endParaRPr>
          </a:p>
          <a:p>
            <a:r>
              <a:rPr lang="en-US" sz="1000">
                <a:solidFill>
                  <a:schemeClr val="bg1"/>
                </a:solidFill>
                <a:cs typeface="+mn-ea"/>
                <a:sym typeface="+mn-lt"/>
              </a:rPr>
              <a:t>Lid est laborum dolo rumes fugats untras. Etharums ser quidem rerum facilis dolores nemis omnis fugats vitaes nemo minima rerums unsers sadips amets. Lid est laborum dolo rumes fugats untras. Etharums ser quidem rerum facilis dolores nemis omnis fugats vitaes nemo.</a:t>
            </a:r>
          </a:p>
        </p:txBody>
      </p:sp>
      <p:sp>
        <p:nvSpPr>
          <p:cNvPr id="47" name="TextBox 46"/>
          <p:cNvSpPr txBox="1"/>
          <p:nvPr/>
        </p:nvSpPr>
        <p:spPr>
          <a:xfrm>
            <a:off x="6274740" y="1301227"/>
            <a:ext cx="5002859" cy="1692771"/>
          </a:xfrm>
          <a:prstGeom prst="rect">
            <a:avLst/>
          </a:prstGeom>
          <a:noFill/>
        </p:spPr>
        <p:txBody>
          <a:bodyPr wrap="square" rtlCol="0">
            <a:spAutoFit/>
          </a:bodyPr>
          <a:lstStyle/>
          <a:p>
            <a:r>
              <a:rPr lang="en-US" sz="2400" b="1">
                <a:solidFill>
                  <a:schemeClr val="tx1">
                    <a:lumMod val="50000"/>
                    <a:lumOff val="50000"/>
                  </a:schemeClr>
                </a:solidFill>
                <a:cs typeface="+mn-ea"/>
                <a:sym typeface="+mn-lt"/>
              </a:rPr>
              <a:t>EVOLUTION</a:t>
            </a:r>
            <a:endParaRPr lang="en-US" sz="24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FOCUS TEMPLATE PRESENTS</a:t>
            </a:r>
          </a:p>
          <a:p>
            <a:endParaRPr lang="en-US" sz="10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a:t>
            </a:r>
          </a:p>
          <a:p>
            <a:endParaRPr lang="en-US" sz="1000">
              <a:solidFill>
                <a:schemeClr val="tx1">
                  <a:lumMod val="50000"/>
                  <a:lumOff val="50000"/>
                </a:schemeClr>
              </a:solidFill>
              <a:cs typeface="+mn-ea"/>
              <a:sym typeface="+mn-lt"/>
            </a:endParaRPr>
          </a:p>
        </p:txBody>
      </p:sp>
      <p:sp>
        <p:nvSpPr>
          <p:cNvPr id="49" name="Rectangle 48"/>
          <p:cNvSpPr/>
          <p:nvPr/>
        </p:nvSpPr>
        <p:spPr>
          <a:xfrm>
            <a:off x="6096000" y="3437085"/>
            <a:ext cx="3671777" cy="2476500"/>
          </a:xfrm>
          <a:prstGeom prst="rect">
            <a:avLst/>
          </a:prstGeom>
          <a:solidFill>
            <a:srgbClr val="5B447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TextBox 49"/>
          <p:cNvSpPr txBox="1"/>
          <p:nvPr/>
        </p:nvSpPr>
        <p:spPr>
          <a:xfrm>
            <a:off x="6274741" y="3814562"/>
            <a:ext cx="3244943" cy="1477328"/>
          </a:xfrm>
          <a:prstGeom prst="rect">
            <a:avLst/>
          </a:prstGeom>
          <a:noFill/>
        </p:spPr>
        <p:txBody>
          <a:bodyPr wrap="square" rtlCol="0">
            <a:spAutoFit/>
          </a:bodyPr>
          <a:lstStyle/>
          <a:p>
            <a:r>
              <a:rPr lang="en-US" sz="2000" b="1">
                <a:solidFill>
                  <a:schemeClr val="bg1"/>
                </a:solidFill>
                <a:cs typeface="+mn-ea"/>
                <a:sym typeface="+mn-lt"/>
              </a:rPr>
              <a:t>FASHION </a:t>
            </a:r>
            <a:r>
              <a:rPr lang="en-US" sz="2000">
                <a:solidFill>
                  <a:schemeClr val="bg1"/>
                </a:solidFill>
                <a:cs typeface="+mn-ea"/>
                <a:sym typeface="+mn-lt"/>
              </a:rPr>
              <a:t>UKIT</a:t>
            </a:r>
          </a:p>
          <a:p>
            <a:endParaRPr lang="en-US" sz="1000">
              <a:solidFill>
                <a:schemeClr val="bg1"/>
              </a:solidFill>
              <a:cs typeface="+mn-ea"/>
              <a:sym typeface="+mn-lt"/>
            </a:endParaRPr>
          </a:p>
          <a:p>
            <a:r>
              <a:rPr lang="en-US" sz="1000">
                <a:solidFill>
                  <a:schemeClr val="bg1"/>
                </a:solidFill>
                <a:cs typeface="+mn-ea"/>
                <a:sym typeface="+mn-lt"/>
              </a:rPr>
              <a:t>Lid est laborum dolo rumes fugats untras. Etharums ser quidem rerum facilis dolores nemis omnis fugats vitaes nemo minima rerums unsers sadips amets. Lid est laborum dolo rumes fugats untras. Etharums ser quidem rerum facilis dolores nemis omnis fugats vitaes nemo.</a:t>
            </a:r>
          </a:p>
        </p:txBody>
      </p:sp>
      <p:sp>
        <p:nvSpPr>
          <p:cNvPr id="53" name="TextBox 52"/>
          <p:cNvSpPr txBox="1"/>
          <p:nvPr/>
        </p:nvSpPr>
        <p:spPr>
          <a:xfrm>
            <a:off x="845048" y="3810511"/>
            <a:ext cx="5002859" cy="1692771"/>
          </a:xfrm>
          <a:prstGeom prst="rect">
            <a:avLst/>
          </a:prstGeom>
          <a:noFill/>
        </p:spPr>
        <p:txBody>
          <a:bodyPr wrap="square" rtlCol="0">
            <a:spAutoFit/>
          </a:bodyPr>
          <a:lstStyle/>
          <a:p>
            <a:pPr algn="r"/>
            <a:r>
              <a:rPr lang="en-US" sz="2400" b="1">
                <a:solidFill>
                  <a:schemeClr val="tx1">
                    <a:lumMod val="50000"/>
                    <a:lumOff val="50000"/>
                  </a:schemeClr>
                </a:solidFill>
                <a:cs typeface="+mn-ea"/>
                <a:sym typeface="+mn-lt"/>
              </a:rPr>
              <a:t>SOLUTION</a:t>
            </a:r>
            <a:endParaRPr lang="en-US" sz="2400">
              <a:solidFill>
                <a:schemeClr val="tx1">
                  <a:lumMod val="50000"/>
                  <a:lumOff val="50000"/>
                </a:schemeClr>
              </a:solidFill>
              <a:cs typeface="+mn-ea"/>
              <a:sym typeface="+mn-lt"/>
            </a:endParaRPr>
          </a:p>
          <a:p>
            <a:pPr algn="r"/>
            <a:r>
              <a:rPr lang="en-US" sz="1000">
                <a:solidFill>
                  <a:schemeClr val="tx1">
                    <a:lumMod val="50000"/>
                    <a:lumOff val="50000"/>
                  </a:schemeClr>
                </a:solidFill>
                <a:cs typeface="+mn-ea"/>
                <a:sym typeface="+mn-lt"/>
              </a:rPr>
              <a:t>FOCUS TEMPLATE PRESENTS</a:t>
            </a:r>
          </a:p>
          <a:p>
            <a:pPr algn="r"/>
            <a:endParaRPr lang="en-US" sz="1000">
              <a:solidFill>
                <a:schemeClr val="tx1">
                  <a:lumMod val="50000"/>
                  <a:lumOff val="50000"/>
                </a:schemeClr>
              </a:solidFill>
              <a:cs typeface="+mn-ea"/>
              <a:sym typeface="+mn-lt"/>
            </a:endParaRPr>
          </a:p>
          <a:p>
            <a:pPr algn="r"/>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a:t>
            </a:r>
          </a:p>
          <a:p>
            <a:pPr algn="r"/>
            <a:endParaRPr lang="en-US" sz="1000">
              <a:solidFill>
                <a:schemeClr val="tx1">
                  <a:lumMod val="50000"/>
                  <a:lumOff val="50000"/>
                </a:schemeClr>
              </a:solidFill>
              <a:cs typeface="+mn-ea"/>
              <a:sym typeface="+mn-lt"/>
            </a:endParaRPr>
          </a:p>
        </p:txBody>
      </p:sp>
      <p:sp>
        <p:nvSpPr>
          <p:cNvPr id="54" name="Rectangle 53"/>
          <p:cNvSpPr/>
          <p:nvPr/>
        </p:nvSpPr>
        <p:spPr>
          <a:xfrm>
            <a:off x="8312474" y="1301227"/>
            <a:ext cx="415498" cy="369332"/>
          </a:xfrm>
          <a:prstGeom prst="rect">
            <a:avLst/>
          </a:prstGeom>
        </p:spPr>
        <p:txBody>
          <a:bodyPr wrap="none">
            <a:spAutoFit/>
          </a:bodyPr>
          <a:lstStyle/>
          <a:p>
            <a:r>
              <a:rPr lang="en-US">
                <a:solidFill>
                  <a:schemeClr val="tx1">
                    <a:lumMod val="50000"/>
                    <a:lumOff val="50000"/>
                  </a:schemeClr>
                </a:solidFill>
                <a:cs typeface="+mn-ea"/>
                <a:sym typeface="+mn-lt"/>
              </a:rPr>
              <a:t></a:t>
            </a:r>
          </a:p>
        </p:txBody>
      </p:sp>
      <p:sp>
        <p:nvSpPr>
          <p:cNvPr id="55" name="Rectangle 54"/>
          <p:cNvSpPr/>
          <p:nvPr/>
        </p:nvSpPr>
        <p:spPr>
          <a:xfrm>
            <a:off x="3464028" y="3810511"/>
            <a:ext cx="415498" cy="369332"/>
          </a:xfrm>
          <a:prstGeom prst="rect">
            <a:avLst/>
          </a:prstGeom>
        </p:spPr>
        <p:txBody>
          <a:bodyPr wrap="none">
            <a:spAutoFit/>
          </a:bodyPr>
          <a:lstStyle/>
          <a:p>
            <a:r>
              <a:rPr lang="en-US">
                <a:solidFill>
                  <a:schemeClr val="tx1">
                    <a:lumMod val="50000"/>
                    <a:lumOff val="50000"/>
                  </a:schemeClr>
                </a:solidFill>
                <a:cs typeface="+mn-ea"/>
                <a:sym typeface="+mn-lt"/>
              </a:rPr>
              <a:t></a:t>
            </a:r>
          </a:p>
        </p:txBody>
      </p:sp>
    </p:spTree>
    <p:extLst>
      <p:ext uri="{BB962C8B-B14F-4D97-AF65-F5344CB8AC3E}">
        <p14:creationId xmlns:p14="http://schemas.microsoft.com/office/powerpoint/2010/main" val="3707996587"/>
      </p:ext>
    </p:extLst>
  </p:cSld>
  <p:clrMapOvr>
    <a:masterClrMapping/>
  </p:clrMapOvr>
  <p:transition spd="slow">
    <p:comb/>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idx="4294967295"/>
          </p:nvPr>
        </p:nvSpPr>
        <p:spPr>
          <a:xfrm>
            <a:off x="0" y="0"/>
            <a:ext cx="12192000" cy="3430771"/>
          </a:xfrm>
          <a:prstGeom prst="rect">
            <a:avLst/>
          </a:prstGeom>
          <a:solidFill>
            <a:schemeClr val="bg1">
              <a:lumMod val="65000"/>
            </a:schemeClr>
          </a:solidFill>
        </p:spPr>
      </p:sp>
      <p:sp>
        <p:nvSpPr>
          <p:cNvPr id="32" name="TextBox 31"/>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3" name="TextBox 32"/>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34" name="TextBox 33"/>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39</a:t>
            </a:r>
            <a:endParaRPr lang="en-US" sz="1000">
              <a:solidFill>
                <a:schemeClr val="tx1">
                  <a:lumMod val="50000"/>
                  <a:lumOff val="50000"/>
                </a:schemeClr>
              </a:solidFill>
              <a:cs typeface="+mn-ea"/>
              <a:sym typeface="+mn-lt"/>
            </a:endParaRPr>
          </a:p>
        </p:txBody>
      </p:sp>
      <p:sp>
        <p:nvSpPr>
          <p:cNvPr id="35" name="TextBox 34"/>
          <p:cNvSpPr txBox="1"/>
          <p:nvPr/>
        </p:nvSpPr>
        <p:spPr>
          <a:xfrm>
            <a:off x="6083066" y="1300509"/>
            <a:ext cx="5194534" cy="1077218"/>
          </a:xfrm>
          <a:prstGeom prst="rect">
            <a:avLst/>
          </a:prstGeom>
          <a:noFill/>
        </p:spPr>
        <p:txBody>
          <a:bodyPr wrap="square" rtlCol="0">
            <a:spAutoFit/>
          </a:bodyPr>
          <a:lstStyle/>
          <a:p>
            <a:r>
              <a:rPr lang="en-US" sz="2400" b="1">
                <a:solidFill>
                  <a:schemeClr val="bg1">
                    <a:lumMod val="95000"/>
                  </a:schemeClr>
                </a:solidFill>
                <a:cs typeface="+mn-ea"/>
                <a:sym typeface="+mn-lt"/>
              </a:rPr>
              <a:t>SINGLE IMAGE</a:t>
            </a:r>
            <a:r>
              <a:rPr lang="en-US" sz="2400">
                <a:solidFill>
                  <a:schemeClr val="bg1">
                    <a:lumMod val="95000"/>
                  </a:schemeClr>
                </a:solidFill>
                <a:cs typeface="+mn-ea"/>
                <a:sym typeface="+mn-lt"/>
              </a:rPr>
              <a:t> LAYOUT</a:t>
            </a:r>
          </a:p>
          <a:p>
            <a:r>
              <a:rPr lang="en-US" sz="1000">
                <a:solidFill>
                  <a:schemeClr val="bg1">
                    <a:lumMod val="95000"/>
                  </a:schemeClr>
                </a:solidFill>
                <a:cs typeface="+mn-ea"/>
                <a:sym typeface="+mn-lt"/>
              </a:rPr>
              <a:t>FOCUS TEMPLATE PRESENTS</a:t>
            </a:r>
          </a:p>
          <a:p>
            <a:endParaRPr lang="en-US" sz="1000">
              <a:solidFill>
                <a:schemeClr val="bg1">
                  <a:lumMod val="95000"/>
                </a:schemeClr>
              </a:solidFill>
              <a:cs typeface="+mn-ea"/>
              <a:sym typeface="+mn-lt"/>
            </a:endParaRPr>
          </a:p>
          <a:p>
            <a:r>
              <a:rPr lang="en-US" sz="1000">
                <a:solidFill>
                  <a:schemeClr val="bg1">
                    <a:lumMod val="95000"/>
                  </a:schemeClr>
                </a:solidFill>
                <a:cs typeface="+mn-ea"/>
                <a:sym typeface="+mn-lt"/>
              </a:rPr>
              <a:t>Lid est laborum dolo rumes fugats untras. Etharums ser quidem rerum facilis dolores nemis omnis fugats vitaes nemo minima rerums unsers sadips amets.. </a:t>
            </a:r>
          </a:p>
        </p:txBody>
      </p:sp>
      <p:sp>
        <p:nvSpPr>
          <p:cNvPr id="17" name="Rectangle 16"/>
          <p:cNvSpPr/>
          <p:nvPr/>
        </p:nvSpPr>
        <p:spPr>
          <a:xfrm>
            <a:off x="914400" y="4029739"/>
            <a:ext cx="457200" cy="27432"/>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TextBox 35"/>
          <p:cNvSpPr txBox="1"/>
          <p:nvPr/>
        </p:nvSpPr>
        <p:spPr>
          <a:xfrm>
            <a:off x="817442" y="4209607"/>
            <a:ext cx="3201666" cy="1538883"/>
          </a:xfrm>
          <a:prstGeom prst="rect">
            <a:avLst/>
          </a:prstGeom>
          <a:noFill/>
        </p:spPr>
        <p:txBody>
          <a:bodyPr wrap="square" rtlCol="0">
            <a:spAutoFit/>
          </a:bodyPr>
          <a:lstStyle/>
          <a:p>
            <a:r>
              <a:rPr lang="en-US" sz="1400" b="1">
                <a:solidFill>
                  <a:schemeClr val="tx1">
                    <a:lumMod val="50000"/>
                    <a:lumOff val="50000"/>
                  </a:schemeClr>
                </a:solidFill>
                <a:cs typeface="+mn-ea"/>
                <a:sym typeface="+mn-lt"/>
              </a:rPr>
              <a:t>MARSHAL</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a:p>
            <a:endParaRPr lang="en-US" sz="1000">
              <a:solidFill>
                <a:schemeClr val="tx1">
                  <a:lumMod val="50000"/>
                  <a:lumOff val="50000"/>
                </a:schemeClr>
              </a:solidFill>
              <a:cs typeface="+mn-ea"/>
              <a:sym typeface="+mn-lt"/>
            </a:endParaRP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 rerums unsers sadips amets...</a:t>
            </a: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 rerums unsers sadips amets...</a:t>
            </a:r>
          </a:p>
        </p:txBody>
      </p:sp>
      <p:sp>
        <p:nvSpPr>
          <p:cNvPr id="37" name="Rectangle 36"/>
          <p:cNvSpPr/>
          <p:nvPr/>
        </p:nvSpPr>
        <p:spPr>
          <a:xfrm>
            <a:off x="8172892" y="4057171"/>
            <a:ext cx="457200" cy="27432"/>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TextBox 37"/>
          <p:cNvSpPr txBox="1"/>
          <p:nvPr/>
        </p:nvSpPr>
        <p:spPr>
          <a:xfrm>
            <a:off x="8075934" y="4237039"/>
            <a:ext cx="3201666" cy="1538883"/>
          </a:xfrm>
          <a:prstGeom prst="rect">
            <a:avLst/>
          </a:prstGeom>
          <a:noFill/>
        </p:spPr>
        <p:txBody>
          <a:bodyPr wrap="square" rtlCol="0">
            <a:spAutoFit/>
          </a:bodyPr>
          <a:lstStyle/>
          <a:p>
            <a:r>
              <a:rPr lang="en-US" sz="1400" b="1">
                <a:solidFill>
                  <a:schemeClr val="tx1">
                    <a:lumMod val="50000"/>
                    <a:lumOff val="50000"/>
                  </a:schemeClr>
                </a:solidFill>
                <a:cs typeface="+mn-ea"/>
                <a:sym typeface="+mn-lt"/>
              </a:rPr>
              <a:t>MAXICO</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a:p>
            <a:endParaRPr lang="en-US" sz="1000">
              <a:solidFill>
                <a:schemeClr val="tx1">
                  <a:lumMod val="50000"/>
                  <a:lumOff val="50000"/>
                </a:schemeClr>
              </a:solidFill>
              <a:cs typeface="+mn-ea"/>
              <a:sym typeface="+mn-lt"/>
            </a:endParaRP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 rerums unsers sadips amets...</a:t>
            </a: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 rerums unsers sadips amets...</a:t>
            </a:r>
          </a:p>
        </p:txBody>
      </p:sp>
      <p:sp>
        <p:nvSpPr>
          <p:cNvPr id="39" name="Rectangle 38"/>
          <p:cNvSpPr/>
          <p:nvPr/>
        </p:nvSpPr>
        <p:spPr>
          <a:xfrm>
            <a:off x="4543646" y="4029739"/>
            <a:ext cx="457200" cy="27432"/>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TextBox 39"/>
          <p:cNvSpPr txBox="1"/>
          <p:nvPr/>
        </p:nvSpPr>
        <p:spPr>
          <a:xfrm>
            <a:off x="4446688" y="4209607"/>
            <a:ext cx="3201666" cy="1538883"/>
          </a:xfrm>
          <a:prstGeom prst="rect">
            <a:avLst/>
          </a:prstGeom>
          <a:noFill/>
        </p:spPr>
        <p:txBody>
          <a:bodyPr wrap="square" rtlCol="0">
            <a:spAutoFit/>
          </a:bodyPr>
          <a:lstStyle/>
          <a:p>
            <a:r>
              <a:rPr lang="en-US" sz="1400" b="1">
                <a:solidFill>
                  <a:schemeClr val="tx1">
                    <a:lumMod val="50000"/>
                    <a:lumOff val="50000"/>
                  </a:schemeClr>
                </a:solidFill>
                <a:cs typeface="+mn-ea"/>
                <a:sym typeface="+mn-lt"/>
              </a:rPr>
              <a:t>FORTUNA</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a:p>
            <a:endParaRPr lang="en-US" sz="1000">
              <a:solidFill>
                <a:schemeClr val="tx1">
                  <a:lumMod val="50000"/>
                  <a:lumOff val="50000"/>
                </a:schemeClr>
              </a:solidFill>
              <a:cs typeface="+mn-ea"/>
              <a:sym typeface="+mn-lt"/>
            </a:endParaRP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 rerums unsers sadips amets...</a:t>
            </a: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 rerums unsers sadips amets...</a:t>
            </a:r>
          </a:p>
        </p:txBody>
      </p:sp>
    </p:spTree>
    <p:extLst>
      <p:ext uri="{BB962C8B-B14F-4D97-AF65-F5344CB8AC3E}">
        <p14:creationId xmlns:p14="http://schemas.microsoft.com/office/powerpoint/2010/main" val="2830344851"/>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05</a:t>
            </a:r>
            <a:endParaRPr lang="en-US" sz="1000">
              <a:solidFill>
                <a:schemeClr val="tx1">
                  <a:lumMod val="50000"/>
                  <a:lumOff val="50000"/>
                </a:schemeClr>
              </a:solidFill>
              <a:cs typeface="+mn-ea"/>
              <a:sym typeface="+mn-lt"/>
            </a:endParaRPr>
          </a:p>
        </p:txBody>
      </p:sp>
      <p:sp>
        <p:nvSpPr>
          <p:cNvPr id="15" name="TextBox 14"/>
          <p:cNvSpPr txBox="1"/>
          <p:nvPr/>
        </p:nvSpPr>
        <p:spPr>
          <a:xfrm>
            <a:off x="4387841" y="2008146"/>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16" name="Rectangle 15"/>
          <p:cNvSpPr/>
          <p:nvPr/>
        </p:nvSpPr>
        <p:spPr>
          <a:xfrm>
            <a:off x="4569780" y="1731147"/>
            <a:ext cx="3052439" cy="276999"/>
          </a:xfrm>
          <a:prstGeom prst="rect">
            <a:avLst/>
          </a:prstGeom>
        </p:spPr>
        <p:txBody>
          <a:bodyPr wrap="none">
            <a:spAutoFit/>
          </a:bodyPr>
          <a:lstStyle/>
          <a:p>
            <a:pPr algn="ctr"/>
            <a:r>
              <a:rPr lang="en-US" sz="1200">
                <a:solidFill>
                  <a:schemeClr val="tx1">
                    <a:lumMod val="50000"/>
                    <a:lumOff val="50000"/>
                  </a:schemeClr>
                </a:solidFill>
                <a:cs typeface="+mn-ea"/>
                <a:sym typeface="+mn-lt"/>
              </a:rPr>
              <a:t>Lid est laborum dolo rumes fugats untras. </a:t>
            </a:r>
          </a:p>
        </p:txBody>
      </p:sp>
      <p:sp>
        <p:nvSpPr>
          <p:cNvPr id="23" name="Oval 22"/>
          <p:cNvSpPr/>
          <p:nvPr/>
        </p:nvSpPr>
        <p:spPr>
          <a:xfrm>
            <a:off x="2422450" y="3813732"/>
            <a:ext cx="1254642" cy="1254642"/>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a:p>
            <a:pPr algn="ctr"/>
            <a:endParaRPr lang="en-US" sz="1200">
              <a:solidFill>
                <a:schemeClr val="bg1"/>
              </a:solidFill>
              <a:cs typeface="+mn-ea"/>
              <a:sym typeface="+mn-lt"/>
            </a:endParaRPr>
          </a:p>
          <a:p>
            <a:pPr algn="ctr"/>
            <a:r>
              <a:rPr lang="en-US" sz="1200">
                <a:solidFill>
                  <a:schemeClr val="bg1"/>
                </a:solidFill>
                <a:cs typeface="+mn-ea"/>
                <a:sym typeface="+mn-lt"/>
              </a:rPr>
              <a:t>BUSINESS PLAN</a:t>
            </a:r>
          </a:p>
        </p:txBody>
      </p:sp>
      <p:sp>
        <p:nvSpPr>
          <p:cNvPr id="24" name="Oval 23"/>
          <p:cNvSpPr/>
          <p:nvPr/>
        </p:nvSpPr>
        <p:spPr>
          <a:xfrm>
            <a:off x="2363971" y="3755253"/>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Oval 24"/>
          <p:cNvSpPr/>
          <p:nvPr/>
        </p:nvSpPr>
        <p:spPr>
          <a:xfrm>
            <a:off x="4453269" y="3813732"/>
            <a:ext cx="1254642" cy="1254642"/>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a:p>
            <a:pPr algn="ctr"/>
            <a:endParaRPr lang="en-US" sz="1200">
              <a:solidFill>
                <a:schemeClr val="bg1"/>
              </a:solidFill>
              <a:cs typeface="+mn-ea"/>
              <a:sym typeface="+mn-lt"/>
            </a:endParaRPr>
          </a:p>
          <a:p>
            <a:pPr algn="ctr"/>
            <a:r>
              <a:rPr lang="en-US" sz="1200">
                <a:solidFill>
                  <a:schemeClr val="bg1"/>
                </a:solidFill>
                <a:cs typeface="+mn-ea"/>
                <a:sym typeface="+mn-lt"/>
              </a:rPr>
              <a:t>CORPORATE IDENTITY</a:t>
            </a:r>
          </a:p>
        </p:txBody>
      </p:sp>
      <p:sp>
        <p:nvSpPr>
          <p:cNvPr id="26" name="Oval 25"/>
          <p:cNvSpPr/>
          <p:nvPr/>
        </p:nvSpPr>
        <p:spPr>
          <a:xfrm>
            <a:off x="4394790" y="3755253"/>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6484088" y="3813732"/>
            <a:ext cx="1254642" cy="1254642"/>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a:p>
            <a:pPr algn="ctr"/>
            <a:endParaRPr lang="en-US" sz="1200">
              <a:solidFill>
                <a:schemeClr val="bg1"/>
              </a:solidFill>
              <a:cs typeface="+mn-ea"/>
              <a:sym typeface="+mn-lt"/>
            </a:endParaRPr>
          </a:p>
          <a:p>
            <a:pPr algn="ctr"/>
            <a:r>
              <a:rPr lang="en-US" sz="1200">
                <a:solidFill>
                  <a:schemeClr val="bg1"/>
                </a:solidFill>
                <a:cs typeface="+mn-ea"/>
                <a:sym typeface="+mn-lt"/>
              </a:rPr>
              <a:t>MARKETING RESEARCH</a:t>
            </a:r>
          </a:p>
        </p:txBody>
      </p:sp>
      <p:sp>
        <p:nvSpPr>
          <p:cNvPr id="28" name="Oval 27"/>
          <p:cNvSpPr/>
          <p:nvPr/>
        </p:nvSpPr>
        <p:spPr>
          <a:xfrm>
            <a:off x="6425609" y="3755253"/>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Oval 28"/>
          <p:cNvSpPr/>
          <p:nvPr/>
        </p:nvSpPr>
        <p:spPr>
          <a:xfrm>
            <a:off x="8514907" y="3813732"/>
            <a:ext cx="1254642" cy="1254642"/>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a:p>
            <a:pPr algn="ctr"/>
            <a:endParaRPr lang="en-US" sz="1200">
              <a:solidFill>
                <a:schemeClr val="bg1"/>
              </a:solidFill>
              <a:cs typeface="+mn-ea"/>
              <a:sym typeface="+mn-lt"/>
            </a:endParaRPr>
          </a:p>
          <a:p>
            <a:pPr algn="ctr"/>
            <a:r>
              <a:rPr lang="en-US" sz="1200">
                <a:solidFill>
                  <a:schemeClr val="bg1"/>
                </a:solidFill>
                <a:cs typeface="+mn-ea"/>
                <a:sym typeface="+mn-lt"/>
              </a:rPr>
              <a:t>BUSINESS CONUSLT</a:t>
            </a:r>
          </a:p>
        </p:txBody>
      </p:sp>
      <p:sp>
        <p:nvSpPr>
          <p:cNvPr id="30" name="Oval 29"/>
          <p:cNvSpPr/>
          <p:nvPr/>
        </p:nvSpPr>
        <p:spPr>
          <a:xfrm>
            <a:off x="8456428" y="3755253"/>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TextBox 31"/>
          <p:cNvSpPr txBox="1"/>
          <p:nvPr/>
        </p:nvSpPr>
        <p:spPr>
          <a:xfrm>
            <a:off x="4332766" y="2761126"/>
            <a:ext cx="3526466" cy="646331"/>
          </a:xfrm>
          <a:prstGeom prst="rect">
            <a:avLst/>
          </a:prstGeom>
          <a:noFill/>
        </p:spPr>
        <p:txBody>
          <a:bodyPr wrap="square" rtlCol="0">
            <a:spAutoFit/>
          </a:bodyPr>
          <a:lstStyle/>
          <a:p>
            <a:pPr algn="ctr"/>
            <a:r>
              <a:rPr lang="en-US" sz="1200">
                <a:solidFill>
                  <a:schemeClr val="tx1">
                    <a:lumMod val="50000"/>
                    <a:lumOff val="50000"/>
                  </a:schemeClr>
                </a:solidFill>
                <a:cs typeface="+mn-ea"/>
                <a:sym typeface="+mn-lt"/>
              </a:rPr>
              <a:t>Lid est laborum dolo rumes fugats untras. Etharums ser quidem rerum facilis dolores nemis omnis</a:t>
            </a:r>
          </a:p>
        </p:txBody>
      </p:sp>
      <p:grpSp>
        <p:nvGrpSpPr>
          <p:cNvPr id="33" name="Group 32"/>
          <p:cNvGrpSpPr/>
          <p:nvPr/>
        </p:nvGrpSpPr>
        <p:grpSpPr>
          <a:xfrm>
            <a:off x="5874311" y="2660486"/>
            <a:ext cx="443376" cy="47315"/>
            <a:chOff x="5877329" y="1322741"/>
            <a:chExt cx="443376" cy="47315"/>
          </a:xfrm>
        </p:grpSpPr>
        <p:sp>
          <p:nvSpPr>
            <p:cNvPr id="34" name="Rectangle 33"/>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35" name="Rectangle 34"/>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36" name="Rectangle 35"/>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37" name="Rectangle 36"/>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spTree>
    <p:extLst>
      <p:ext uri="{BB962C8B-B14F-4D97-AF65-F5344CB8AC3E}">
        <p14:creationId xmlns:p14="http://schemas.microsoft.com/office/powerpoint/2010/main" val="1988688402"/>
      </p:ext>
    </p:extLst>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a:xfrm>
            <a:off x="914400" y="3827721"/>
            <a:ext cx="744279" cy="744279"/>
          </a:xfrm>
          <a:prstGeom prst="roundRect">
            <a:avLst>
              <a:gd name="adj" fmla="val 35238"/>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cs typeface="+mn-ea"/>
                <a:sym typeface="+mn-lt"/>
              </a:rPr>
              <a:t>01</a:t>
            </a:r>
          </a:p>
        </p:txBody>
      </p:sp>
      <p:sp>
        <p:nvSpPr>
          <p:cNvPr id="38" name="TextBox 37"/>
          <p:cNvSpPr txBox="1"/>
          <p:nvPr/>
        </p:nvSpPr>
        <p:spPr>
          <a:xfrm>
            <a:off x="1816903" y="3827721"/>
            <a:ext cx="2265999" cy="2000548"/>
          </a:xfrm>
          <a:prstGeom prst="rect">
            <a:avLst/>
          </a:prstGeom>
          <a:noFill/>
        </p:spPr>
        <p:txBody>
          <a:bodyPr wrap="square" rtlCol="0">
            <a:spAutoFit/>
          </a:bodyPr>
          <a:lstStyle/>
          <a:p>
            <a:r>
              <a:rPr lang="en-US" sz="1400" b="1">
                <a:solidFill>
                  <a:schemeClr val="tx1">
                    <a:lumMod val="50000"/>
                    <a:lumOff val="50000"/>
                  </a:schemeClr>
                </a:solidFill>
                <a:cs typeface="+mn-ea"/>
                <a:sym typeface="+mn-lt"/>
              </a:rPr>
              <a:t>MARSHAL</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a:p>
            <a:endParaRPr lang="en-US" sz="1000">
              <a:solidFill>
                <a:schemeClr val="tx1">
                  <a:lumMod val="50000"/>
                  <a:lumOff val="50000"/>
                </a:schemeClr>
              </a:solidFill>
              <a:cs typeface="+mn-ea"/>
              <a:sym typeface="+mn-lt"/>
            </a:endParaRP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 rerums unsers sadips amets...</a:t>
            </a: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a:t>
            </a:r>
          </a:p>
        </p:txBody>
      </p:sp>
      <p:sp>
        <p:nvSpPr>
          <p:cNvPr id="43" name="Rounded Rectangle 42"/>
          <p:cNvSpPr/>
          <p:nvPr/>
        </p:nvSpPr>
        <p:spPr>
          <a:xfrm>
            <a:off x="8109098" y="3828752"/>
            <a:ext cx="744279" cy="744279"/>
          </a:xfrm>
          <a:prstGeom prst="roundRect">
            <a:avLst>
              <a:gd name="adj" fmla="val 35238"/>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cs typeface="+mn-ea"/>
                <a:sym typeface="+mn-lt"/>
              </a:rPr>
              <a:t>03</a:t>
            </a:r>
          </a:p>
        </p:txBody>
      </p:sp>
      <p:sp>
        <p:nvSpPr>
          <p:cNvPr id="44" name="TextBox 43"/>
          <p:cNvSpPr txBox="1"/>
          <p:nvPr/>
        </p:nvSpPr>
        <p:spPr>
          <a:xfrm>
            <a:off x="9011601" y="3828752"/>
            <a:ext cx="2265999" cy="2000548"/>
          </a:xfrm>
          <a:prstGeom prst="rect">
            <a:avLst/>
          </a:prstGeom>
          <a:noFill/>
        </p:spPr>
        <p:txBody>
          <a:bodyPr wrap="square" rtlCol="0">
            <a:spAutoFit/>
          </a:bodyPr>
          <a:lstStyle/>
          <a:p>
            <a:r>
              <a:rPr lang="en-US" sz="1400" b="1">
                <a:solidFill>
                  <a:schemeClr val="tx1">
                    <a:lumMod val="50000"/>
                    <a:lumOff val="50000"/>
                  </a:schemeClr>
                </a:solidFill>
                <a:cs typeface="+mn-ea"/>
                <a:sym typeface="+mn-lt"/>
              </a:rPr>
              <a:t>MAXICO</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a:p>
            <a:endParaRPr lang="en-US" sz="1000">
              <a:solidFill>
                <a:schemeClr val="tx1">
                  <a:lumMod val="50000"/>
                  <a:lumOff val="50000"/>
                </a:schemeClr>
              </a:solidFill>
              <a:cs typeface="+mn-ea"/>
              <a:sym typeface="+mn-lt"/>
            </a:endParaRP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 rerums unsers sadips amets...</a:t>
            </a: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a:t>
            </a:r>
          </a:p>
        </p:txBody>
      </p:sp>
      <p:sp>
        <p:nvSpPr>
          <p:cNvPr id="45" name="Rounded Rectangle 44"/>
          <p:cNvSpPr/>
          <p:nvPr/>
        </p:nvSpPr>
        <p:spPr>
          <a:xfrm>
            <a:off x="4511749" y="3827721"/>
            <a:ext cx="744279" cy="744279"/>
          </a:xfrm>
          <a:prstGeom prst="roundRect">
            <a:avLst>
              <a:gd name="adj" fmla="val 35238"/>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cs typeface="+mn-ea"/>
                <a:sym typeface="+mn-lt"/>
              </a:rPr>
              <a:t>02</a:t>
            </a:r>
          </a:p>
        </p:txBody>
      </p:sp>
      <p:sp>
        <p:nvSpPr>
          <p:cNvPr id="46" name="TextBox 45"/>
          <p:cNvSpPr txBox="1"/>
          <p:nvPr/>
        </p:nvSpPr>
        <p:spPr>
          <a:xfrm>
            <a:off x="5414252" y="3827721"/>
            <a:ext cx="2265999" cy="2000548"/>
          </a:xfrm>
          <a:prstGeom prst="rect">
            <a:avLst/>
          </a:prstGeom>
          <a:noFill/>
        </p:spPr>
        <p:txBody>
          <a:bodyPr wrap="square" rtlCol="0">
            <a:spAutoFit/>
          </a:bodyPr>
          <a:lstStyle/>
          <a:p>
            <a:r>
              <a:rPr lang="en-US" sz="1400" b="1">
                <a:solidFill>
                  <a:schemeClr val="tx1">
                    <a:lumMod val="50000"/>
                    <a:lumOff val="50000"/>
                  </a:schemeClr>
                </a:solidFill>
                <a:cs typeface="+mn-ea"/>
                <a:sym typeface="+mn-lt"/>
              </a:rPr>
              <a:t>FORTUNA</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a:p>
            <a:endParaRPr lang="en-US" sz="1000">
              <a:solidFill>
                <a:schemeClr val="tx1">
                  <a:lumMod val="50000"/>
                  <a:lumOff val="50000"/>
                </a:schemeClr>
              </a:solidFill>
              <a:cs typeface="+mn-ea"/>
              <a:sym typeface="+mn-lt"/>
            </a:endParaRP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 rerums unsers sadips amets...</a:t>
            </a:r>
          </a:p>
          <a:p>
            <a:pPr marL="171450" indent="-171450">
              <a:buFont typeface="Arial" panose="020B0604020202020204" pitchFamily="34" charset="0"/>
              <a:buChar char="•"/>
            </a:pPr>
            <a:r>
              <a:rPr lang="en-US" sz="1000">
                <a:solidFill>
                  <a:schemeClr val="tx1">
                    <a:lumMod val="50000"/>
                    <a:lumOff val="50000"/>
                  </a:schemeClr>
                </a:solidFill>
                <a:cs typeface="+mn-ea"/>
                <a:sym typeface="+mn-lt"/>
              </a:rPr>
              <a:t>Dolores nemis omnis fugats vitaes nemo minima</a:t>
            </a:r>
          </a:p>
        </p:txBody>
      </p:sp>
      <p:sp>
        <p:nvSpPr>
          <p:cNvPr id="9" name="TextBox 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10" name="TextBox 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11" name="TextBox 10"/>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40</a:t>
            </a:r>
            <a:endParaRPr lang="en-US" sz="1000">
              <a:solidFill>
                <a:schemeClr val="tx1">
                  <a:lumMod val="50000"/>
                  <a:lumOff val="50000"/>
                </a:schemeClr>
              </a:solidFill>
              <a:cs typeface="+mn-ea"/>
              <a:sym typeface="+mn-lt"/>
            </a:endParaRPr>
          </a:p>
        </p:txBody>
      </p:sp>
      <p:sp>
        <p:nvSpPr>
          <p:cNvPr id="2" name="Picture Placeholder 1"/>
          <p:cNvSpPr>
            <a:spLocks noGrp="1"/>
          </p:cNvSpPr>
          <p:nvPr>
            <p:ph type="pic" idx="4294967295"/>
          </p:nvPr>
        </p:nvSpPr>
        <p:spPr>
          <a:xfrm>
            <a:off x="0" y="1"/>
            <a:ext cx="12192000" cy="3429000"/>
          </a:xfrm>
          <a:prstGeom prst="rect">
            <a:avLst/>
          </a:prstGeom>
          <a:solidFill>
            <a:schemeClr val="bg1">
              <a:lumMod val="65000"/>
            </a:schemeClr>
          </a:solidFill>
        </p:spPr>
      </p:sp>
    </p:spTree>
    <p:extLst>
      <p:ext uri="{BB962C8B-B14F-4D97-AF65-F5344CB8AC3E}">
        <p14:creationId xmlns:p14="http://schemas.microsoft.com/office/powerpoint/2010/main" val="27523841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41</a:t>
            </a:r>
            <a:endParaRPr lang="en-US" sz="1000">
              <a:solidFill>
                <a:schemeClr val="tx1">
                  <a:lumMod val="50000"/>
                  <a:lumOff val="50000"/>
                </a:schemeClr>
              </a:solidFill>
              <a:cs typeface="+mn-ea"/>
              <a:sym typeface="+mn-lt"/>
            </a:endParaRPr>
          </a:p>
        </p:txBody>
      </p:sp>
      <p:sp>
        <p:nvSpPr>
          <p:cNvPr id="7" name="Rounded Rectangle 6"/>
          <p:cNvSpPr/>
          <p:nvPr/>
        </p:nvSpPr>
        <p:spPr>
          <a:xfrm>
            <a:off x="1932435" y="2114993"/>
            <a:ext cx="1992905" cy="1606402"/>
          </a:xfrm>
          <a:prstGeom prst="roundRect">
            <a:avLst>
              <a:gd name="adj" fmla="val 5952"/>
            </a:avLst>
          </a:prstGeom>
          <a:solidFill>
            <a:schemeClr val="bg1">
              <a:lumMod val="65000"/>
            </a:schemeClr>
          </a:solidFill>
          <a:ln>
            <a:noFill/>
          </a:ln>
          <a:scene3d>
            <a:camera prst="perspectiveHeroicExtremeLeftFacing">
              <a:rot lat="487347" lon="2400000" rev="21425485"/>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TextBox 7"/>
          <p:cNvSpPr txBox="1"/>
          <p:nvPr/>
        </p:nvSpPr>
        <p:spPr>
          <a:xfrm>
            <a:off x="1106728" y="2671973"/>
            <a:ext cx="1758815" cy="246221"/>
          </a:xfrm>
          <a:prstGeom prst="rect">
            <a:avLst/>
          </a:prstGeom>
          <a:solidFill>
            <a:schemeClr val="bg1"/>
          </a:solidFill>
        </p:spPr>
        <p:txBody>
          <a:bodyPr wrap="none" rtlCol="0">
            <a:spAutoFit/>
          </a:bodyPr>
          <a:lstStyle/>
          <a:p>
            <a:r>
              <a:rPr lang="en-US" sz="1000">
                <a:solidFill>
                  <a:schemeClr val="tx1">
                    <a:lumMod val="65000"/>
                    <a:lumOff val="35000"/>
                  </a:schemeClr>
                </a:solidFill>
                <a:cs typeface="+mn-ea"/>
                <a:sym typeface="+mn-lt"/>
              </a:rPr>
              <a:t>NEW PRODUCT SECTION</a:t>
            </a:r>
          </a:p>
        </p:txBody>
      </p:sp>
      <p:sp>
        <p:nvSpPr>
          <p:cNvPr id="21" name="TextBox 20"/>
          <p:cNvSpPr txBox="1"/>
          <p:nvPr/>
        </p:nvSpPr>
        <p:spPr>
          <a:xfrm>
            <a:off x="1106728" y="2918194"/>
            <a:ext cx="1343638" cy="246221"/>
          </a:xfrm>
          <a:prstGeom prst="rect">
            <a:avLst/>
          </a:prstGeom>
          <a:solidFill>
            <a:srgbClr val="E74C3C"/>
          </a:solidFill>
        </p:spPr>
        <p:txBody>
          <a:bodyPr wrap="none" rtlCol="0">
            <a:spAutoFit/>
          </a:bodyPr>
          <a:lstStyle/>
          <a:p>
            <a:r>
              <a:rPr lang="en-US" sz="1000">
                <a:solidFill>
                  <a:schemeClr val="bg1"/>
                </a:solidFill>
                <a:cs typeface="+mn-ea"/>
                <a:sym typeface="+mn-lt"/>
              </a:rPr>
              <a:t>MARKETING TEAM</a:t>
            </a:r>
          </a:p>
        </p:txBody>
      </p:sp>
      <p:sp>
        <p:nvSpPr>
          <p:cNvPr id="24" name="TextBox 23"/>
          <p:cNvSpPr txBox="1"/>
          <p:nvPr/>
        </p:nvSpPr>
        <p:spPr>
          <a:xfrm>
            <a:off x="1037674" y="4158935"/>
            <a:ext cx="2887666" cy="830997"/>
          </a:xfrm>
          <a:prstGeom prst="rect">
            <a:avLst/>
          </a:prstGeom>
          <a:noFill/>
        </p:spPr>
        <p:txBody>
          <a:bodyPr wrap="square" rtlCol="0">
            <a:spAutoFit/>
          </a:bodyPr>
          <a:lstStyle/>
          <a:p>
            <a:r>
              <a:rPr lang="en-US" sz="1400" b="1">
                <a:solidFill>
                  <a:srgbClr val="E74C3C"/>
                </a:solidFill>
                <a:cs typeface="+mn-ea"/>
                <a:sym typeface="+mn-lt"/>
              </a:rPr>
              <a:t>SOLUTIONS</a:t>
            </a:r>
          </a:p>
          <a:p>
            <a:endParaRPr lang="en-US" sz="1400" b="1">
              <a:solidFill>
                <a:srgbClr val="E74C3C"/>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a:t>
            </a:r>
          </a:p>
        </p:txBody>
      </p:sp>
      <p:sp>
        <p:nvSpPr>
          <p:cNvPr id="25" name="Rounded Rectangle 24"/>
          <p:cNvSpPr/>
          <p:nvPr/>
        </p:nvSpPr>
        <p:spPr>
          <a:xfrm>
            <a:off x="5553223" y="2114993"/>
            <a:ext cx="1992905" cy="1606402"/>
          </a:xfrm>
          <a:prstGeom prst="roundRect">
            <a:avLst>
              <a:gd name="adj" fmla="val 5952"/>
            </a:avLst>
          </a:prstGeom>
          <a:solidFill>
            <a:schemeClr val="bg1">
              <a:lumMod val="65000"/>
            </a:schemeClr>
          </a:solidFill>
          <a:ln>
            <a:noFill/>
          </a:ln>
          <a:scene3d>
            <a:camera prst="perspectiveHeroicExtremeLeftFacing">
              <a:rot lat="487347" lon="2400000" rev="21425485"/>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TextBox 25"/>
          <p:cNvSpPr txBox="1"/>
          <p:nvPr/>
        </p:nvSpPr>
        <p:spPr>
          <a:xfrm>
            <a:off x="4727516" y="2671973"/>
            <a:ext cx="1758815" cy="246221"/>
          </a:xfrm>
          <a:prstGeom prst="rect">
            <a:avLst/>
          </a:prstGeom>
          <a:solidFill>
            <a:schemeClr val="bg1"/>
          </a:solidFill>
        </p:spPr>
        <p:txBody>
          <a:bodyPr wrap="none" rtlCol="0">
            <a:spAutoFit/>
          </a:bodyPr>
          <a:lstStyle/>
          <a:p>
            <a:r>
              <a:rPr lang="en-US" sz="1000">
                <a:solidFill>
                  <a:schemeClr val="tx1">
                    <a:lumMod val="65000"/>
                    <a:lumOff val="35000"/>
                  </a:schemeClr>
                </a:solidFill>
                <a:cs typeface="+mn-ea"/>
                <a:sym typeface="+mn-lt"/>
              </a:rPr>
              <a:t>NEW PRODUCT SECTION</a:t>
            </a:r>
          </a:p>
        </p:txBody>
      </p:sp>
      <p:sp>
        <p:nvSpPr>
          <p:cNvPr id="27" name="TextBox 26"/>
          <p:cNvSpPr txBox="1"/>
          <p:nvPr/>
        </p:nvSpPr>
        <p:spPr>
          <a:xfrm>
            <a:off x="4727516" y="2918194"/>
            <a:ext cx="1529586" cy="246221"/>
          </a:xfrm>
          <a:prstGeom prst="rect">
            <a:avLst/>
          </a:prstGeom>
          <a:solidFill>
            <a:srgbClr val="3D9FAC"/>
          </a:solidFill>
        </p:spPr>
        <p:txBody>
          <a:bodyPr wrap="none" rtlCol="0">
            <a:spAutoFit/>
          </a:bodyPr>
          <a:lstStyle/>
          <a:p>
            <a:r>
              <a:rPr lang="en-US" sz="1000">
                <a:solidFill>
                  <a:schemeClr val="bg1"/>
                </a:solidFill>
                <a:cs typeface="+mn-ea"/>
                <a:sym typeface="+mn-lt"/>
              </a:rPr>
              <a:t>MANAGEMENT TEAM</a:t>
            </a:r>
          </a:p>
        </p:txBody>
      </p:sp>
      <p:sp>
        <p:nvSpPr>
          <p:cNvPr id="28" name="TextBox 27"/>
          <p:cNvSpPr txBox="1"/>
          <p:nvPr/>
        </p:nvSpPr>
        <p:spPr>
          <a:xfrm>
            <a:off x="4658462" y="4158935"/>
            <a:ext cx="2887666" cy="830997"/>
          </a:xfrm>
          <a:prstGeom prst="rect">
            <a:avLst/>
          </a:prstGeom>
          <a:noFill/>
        </p:spPr>
        <p:txBody>
          <a:bodyPr wrap="square" rtlCol="0">
            <a:spAutoFit/>
          </a:bodyPr>
          <a:lstStyle/>
          <a:p>
            <a:r>
              <a:rPr lang="en-US" sz="1400" b="1">
                <a:solidFill>
                  <a:srgbClr val="3D9FAC"/>
                </a:solidFill>
                <a:cs typeface="+mn-ea"/>
                <a:sym typeface="+mn-lt"/>
              </a:rPr>
              <a:t>SOLUTIONS</a:t>
            </a:r>
          </a:p>
          <a:p>
            <a:endParaRPr lang="en-US" sz="1400" b="1">
              <a:solidFill>
                <a:srgbClr val="E74C3C"/>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a:t>
            </a:r>
          </a:p>
        </p:txBody>
      </p:sp>
      <p:sp>
        <p:nvSpPr>
          <p:cNvPr id="29" name="Rounded Rectangle 28"/>
          <p:cNvSpPr/>
          <p:nvPr/>
        </p:nvSpPr>
        <p:spPr>
          <a:xfrm>
            <a:off x="9161422" y="2114993"/>
            <a:ext cx="1992905" cy="1606402"/>
          </a:xfrm>
          <a:prstGeom prst="roundRect">
            <a:avLst>
              <a:gd name="adj" fmla="val 5952"/>
            </a:avLst>
          </a:prstGeom>
          <a:solidFill>
            <a:schemeClr val="bg1">
              <a:lumMod val="65000"/>
            </a:schemeClr>
          </a:solidFill>
          <a:ln>
            <a:noFill/>
          </a:ln>
          <a:scene3d>
            <a:camera prst="perspectiveHeroicExtremeLeftFacing">
              <a:rot lat="487347" lon="2400000" rev="21425485"/>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TextBox 29"/>
          <p:cNvSpPr txBox="1"/>
          <p:nvPr/>
        </p:nvSpPr>
        <p:spPr>
          <a:xfrm>
            <a:off x="8335715" y="2671973"/>
            <a:ext cx="1758815" cy="246221"/>
          </a:xfrm>
          <a:prstGeom prst="rect">
            <a:avLst/>
          </a:prstGeom>
          <a:solidFill>
            <a:schemeClr val="bg1"/>
          </a:solidFill>
        </p:spPr>
        <p:txBody>
          <a:bodyPr wrap="none" rtlCol="0">
            <a:spAutoFit/>
          </a:bodyPr>
          <a:lstStyle/>
          <a:p>
            <a:r>
              <a:rPr lang="en-US" sz="1000">
                <a:solidFill>
                  <a:schemeClr val="tx1">
                    <a:lumMod val="65000"/>
                    <a:lumOff val="35000"/>
                  </a:schemeClr>
                </a:solidFill>
                <a:cs typeface="+mn-ea"/>
                <a:sym typeface="+mn-lt"/>
              </a:rPr>
              <a:t>NEW PRODUCT SECTION</a:t>
            </a:r>
          </a:p>
        </p:txBody>
      </p:sp>
      <p:sp>
        <p:nvSpPr>
          <p:cNvPr id="31" name="TextBox 30"/>
          <p:cNvSpPr txBox="1"/>
          <p:nvPr/>
        </p:nvSpPr>
        <p:spPr>
          <a:xfrm>
            <a:off x="8335715" y="2918194"/>
            <a:ext cx="1423788" cy="246221"/>
          </a:xfrm>
          <a:prstGeom prst="rect">
            <a:avLst/>
          </a:prstGeom>
          <a:solidFill>
            <a:srgbClr val="FEB834"/>
          </a:solidFill>
        </p:spPr>
        <p:txBody>
          <a:bodyPr wrap="none" rtlCol="0">
            <a:spAutoFit/>
          </a:bodyPr>
          <a:lstStyle/>
          <a:p>
            <a:r>
              <a:rPr lang="en-US" sz="1000">
                <a:solidFill>
                  <a:schemeClr val="bg1"/>
                </a:solidFill>
                <a:cs typeface="+mn-ea"/>
                <a:sym typeface="+mn-lt"/>
              </a:rPr>
              <a:t>CONSULTING TEAM</a:t>
            </a:r>
          </a:p>
        </p:txBody>
      </p:sp>
      <p:sp>
        <p:nvSpPr>
          <p:cNvPr id="32" name="TextBox 31"/>
          <p:cNvSpPr txBox="1"/>
          <p:nvPr/>
        </p:nvSpPr>
        <p:spPr>
          <a:xfrm>
            <a:off x="8266661" y="4158935"/>
            <a:ext cx="2887666" cy="830997"/>
          </a:xfrm>
          <a:prstGeom prst="rect">
            <a:avLst/>
          </a:prstGeom>
          <a:noFill/>
        </p:spPr>
        <p:txBody>
          <a:bodyPr wrap="square" rtlCol="0">
            <a:spAutoFit/>
          </a:bodyPr>
          <a:lstStyle/>
          <a:p>
            <a:r>
              <a:rPr lang="en-US" sz="1400" b="1">
                <a:solidFill>
                  <a:srgbClr val="FEB834"/>
                </a:solidFill>
                <a:cs typeface="+mn-ea"/>
                <a:sym typeface="+mn-lt"/>
              </a:rPr>
              <a:t>SOLUTIONS</a:t>
            </a:r>
          </a:p>
          <a:p>
            <a:endParaRPr lang="en-US" sz="1400" b="1">
              <a:solidFill>
                <a:srgbClr val="E74C3C"/>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a:t>
            </a:r>
          </a:p>
        </p:txBody>
      </p:sp>
      <p:sp>
        <p:nvSpPr>
          <p:cNvPr id="33" name="TextBox 32"/>
          <p:cNvSpPr txBox="1"/>
          <p:nvPr/>
        </p:nvSpPr>
        <p:spPr>
          <a:xfrm>
            <a:off x="3635523" y="242373"/>
            <a:ext cx="4920964"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PRICE INFORMATION</a:t>
            </a:r>
          </a:p>
        </p:txBody>
      </p:sp>
      <p:sp>
        <p:nvSpPr>
          <p:cNvPr id="34" name="TextBox 33"/>
          <p:cNvSpPr txBox="1"/>
          <p:nvPr/>
        </p:nvSpPr>
        <p:spPr>
          <a:xfrm>
            <a:off x="4346944" y="856805"/>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35" name="Group 34"/>
          <p:cNvGrpSpPr/>
          <p:nvPr/>
        </p:nvGrpSpPr>
        <p:grpSpPr>
          <a:xfrm>
            <a:off x="5401868" y="1216413"/>
            <a:ext cx="1388268" cy="47315"/>
            <a:chOff x="5404883" y="1322741"/>
            <a:chExt cx="1388268" cy="47315"/>
          </a:xfrm>
        </p:grpSpPr>
        <p:cxnSp>
          <p:nvCxnSpPr>
            <p:cNvPr id="36" name="Straight Connector 35"/>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Rectangle 37"/>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Rectangle 38"/>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Rectangle 39"/>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41" name="Straight Connector 40"/>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sp>
        <p:nvSpPr>
          <p:cNvPr id="10" name="Oval 9"/>
          <p:cNvSpPr/>
          <p:nvPr/>
        </p:nvSpPr>
        <p:spPr>
          <a:xfrm>
            <a:off x="2413688" y="5140393"/>
            <a:ext cx="688907" cy="688907"/>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cs typeface="+mn-ea"/>
                <a:sym typeface="+mn-lt"/>
              </a:rPr>
              <a:t>150$</a:t>
            </a:r>
          </a:p>
        </p:txBody>
      </p:sp>
      <p:sp>
        <p:nvSpPr>
          <p:cNvPr id="11" name="TextBox 10"/>
          <p:cNvSpPr txBox="1"/>
          <p:nvPr/>
        </p:nvSpPr>
        <p:spPr>
          <a:xfrm>
            <a:off x="3105885" y="5583079"/>
            <a:ext cx="829073"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per / month</a:t>
            </a:r>
          </a:p>
        </p:txBody>
      </p:sp>
      <p:sp>
        <p:nvSpPr>
          <p:cNvPr id="42" name="Oval 41"/>
          <p:cNvSpPr/>
          <p:nvPr/>
        </p:nvSpPr>
        <p:spPr>
          <a:xfrm>
            <a:off x="6034476" y="5153297"/>
            <a:ext cx="688907" cy="688907"/>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cs typeface="+mn-ea"/>
                <a:sym typeface="+mn-lt"/>
              </a:rPr>
              <a:t>560$</a:t>
            </a:r>
          </a:p>
        </p:txBody>
      </p:sp>
      <p:sp>
        <p:nvSpPr>
          <p:cNvPr id="43" name="TextBox 42"/>
          <p:cNvSpPr txBox="1"/>
          <p:nvPr/>
        </p:nvSpPr>
        <p:spPr>
          <a:xfrm>
            <a:off x="6726673" y="5595983"/>
            <a:ext cx="829073"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per / month</a:t>
            </a:r>
          </a:p>
        </p:txBody>
      </p:sp>
      <p:sp>
        <p:nvSpPr>
          <p:cNvPr id="44" name="Oval 43"/>
          <p:cNvSpPr/>
          <p:nvPr/>
        </p:nvSpPr>
        <p:spPr>
          <a:xfrm>
            <a:off x="9642675" y="5140393"/>
            <a:ext cx="688907" cy="688907"/>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cs typeface="+mn-ea"/>
                <a:sym typeface="+mn-lt"/>
              </a:rPr>
              <a:t>850$</a:t>
            </a:r>
          </a:p>
        </p:txBody>
      </p:sp>
      <p:sp>
        <p:nvSpPr>
          <p:cNvPr id="45" name="TextBox 44"/>
          <p:cNvSpPr txBox="1"/>
          <p:nvPr/>
        </p:nvSpPr>
        <p:spPr>
          <a:xfrm>
            <a:off x="10334872" y="5583079"/>
            <a:ext cx="829073"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per / month</a:t>
            </a:r>
          </a:p>
        </p:txBody>
      </p:sp>
    </p:spTree>
    <p:extLst>
      <p:ext uri="{BB962C8B-B14F-4D97-AF65-F5344CB8AC3E}">
        <p14:creationId xmlns:p14="http://schemas.microsoft.com/office/powerpoint/2010/main" val="2940266200"/>
      </p:ext>
    </p:extLst>
  </p:cSld>
  <p:clrMapOvr>
    <a:masterClrMapping/>
  </p:clrMapOvr>
  <p:transition spd="med">
    <p:pull/>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7514" y="869694"/>
            <a:ext cx="5767989" cy="646331"/>
          </a:xfrm>
          <a:prstGeom prst="rect">
            <a:avLst/>
          </a:prstGeom>
          <a:noFill/>
        </p:spPr>
        <p:txBody>
          <a:bodyPr wrap="none" rtlCol="0">
            <a:spAutoFit/>
          </a:bodyPr>
          <a:lstStyle/>
          <a:p>
            <a:pPr algn="r"/>
            <a:r>
              <a:rPr lang="en-US" sz="3600">
                <a:solidFill>
                  <a:schemeClr val="tx1">
                    <a:lumMod val="65000"/>
                    <a:lumOff val="35000"/>
                  </a:schemeClr>
                </a:solidFill>
                <a:cs typeface="+mn-ea"/>
                <a:sym typeface="+mn-lt"/>
              </a:rPr>
              <a:t>WHY CHOOSE A FOCUS?</a:t>
            </a:r>
          </a:p>
        </p:txBody>
      </p:sp>
      <p:sp>
        <p:nvSpPr>
          <p:cNvPr id="9" name="TextBox 8"/>
          <p:cNvSpPr txBox="1"/>
          <p:nvPr/>
        </p:nvSpPr>
        <p:spPr>
          <a:xfrm>
            <a:off x="2326757" y="1484126"/>
            <a:ext cx="3498113" cy="246221"/>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a:t>
            </a:r>
          </a:p>
        </p:txBody>
      </p:sp>
      <p:grpSp>
        <p:nvGrpSpPr>
          <p:cNvPr id="10" name="Group 9"/>
          <p:cNvGrpSpPr/>
          <p:nvPr/>
        </p:nvGrpSpPr>
        <p:grpSpPr>
          <a:xfrm>
            <a:off x="5285799" y="1843734"/>
            <a:ext cx="443376" cy="47315"/>
            <a:chOff x="5877329" y="1322741"/>
            <a:chExt cx="443376" cy="47315"/>
          </a:xfrm>
        </p:grpSpPr>
        <p:sp>
          <p:nvSpPr>
            <p:cNvPr id="12" name="Rectangle 11"/>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13" name="Rectangle 12"/>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14" name="Rectangle 13"/>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15" name="Rectangle 14"/>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grpSp>
      <p:sp>
        <p:nvSpPr>
          <p:cNvPr id="17" name="TextBox 16"/>
          <p:cNvSpPr txBox="1"/>
          <p:nvPr/>
        </p:nvSpPr>
        <p:spPr>
          <a:xfrm>
            <a:off x="914400" y="2461737"/>
            <a:ext cx="4998188" cy="769441"/>
          </a:xfrm>
          <a:prstGeom prst="rect">
            <a:avLst/>
          </a:prstGeom>
          <a:noFill/>
        </p:spPr>
        <p:txBody>
          <a:bodyPr wrap="square" rtlCol="0">
            <a:spAutoFit/>
          </a:bodyPr>
          <a:lstStyle/>
          <a:p>
            <a:pPr algn="r"/>
            <a:r>
              <a:rPr lang="en-US" sz="1400" b="1">
                <a:solidFill>
                  <a:schemeClr val="tx1">
                    <a:lumMod val="50000"/>
                    <a:lumOff val="50000"/>
                  </a:schemeClr>
                </a:solidFill>
                <a:cs typeface="+mn-ea"/>
                <a:sym typeface="+mn-lt"/>
              </a:rPr>
              <a:t>FOCUS</a:t>
            </a:r>
          </a:p>
          <a:p>
            <a:pPr algn="r"/>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a:p>
            <a:pPr algn="r"/>
            <a:endParaRPr lang="en-US" sz="1000">
              <a:solidFill>
                <a:schemeClr val="tx1">
                  <a:lumMod val="50000"/>
                  <a:lumOff val="50000"/>
                </a:schemeClr>
              </a:solidFill>
              <a:cs typeface="+mn-ea"/>
              <a:sym typeface="+mn-lt"/>
            </a:endParaRPr>
          </a:p>
        </p:txBody>
      </p:sp>
      <p:graphicFrame>
        <p:nvGraphicFramePr>
          <p:cNvPr id="18" name="Chart 17"/>
          <p:cNvGraphicFramePr/>
          <p:nvPr>
            <p:extLst>
              <p:ext uri="{D42A27DB-BD31-4B8C-83A1-F6EECF244321}">
                <p14:modId xmlns:p14="http://schemas.microsoft.com/office/powerpoint/2010/main" val="2112379005"/>
              </p:ext>
            </p:extLst>
          </p:nvPr>
        </p:nvGraphicFramePr>
        <p:xfrm>
          <a:off x="914399" y="3416902"/>
          <a:ext cx="4921103" cy="2371848"/>
        </p:xfrm>
        <a:graphic>
          <a:graphicData uri="http://schemas.openxmlformats.org/drawingml/2006/chart">
            <c:chart xmlns:c="http://schemas.openxmlformats.org/drawingml/2006/chart" xmlns:r="http://schemas.openxmlformats.org/officeDocument/2006/relationships" r:id="rId2"/>
          </a:graphicData>
        </a:graphic>
      </p:graphicFrame>
      <p:sp>
        <p:nvSpPr>
          <p:cNvPr id="2" name="Picture Placeholder 1"/>
          <p:cNvSpPr>
            <a:spLocks noGrp="1"/>
          </p:cNvSpPr>
          <p:nvPr>
            <p:ph type="pic" idx="4294967295"/>
          </p:nvPr>
        </p:nvSpPr>
        <p:spPr>
          <a:xfrm>
            <a:off x="6096000" y="-4430"/>
            <a:ext cx="6096000" cy="6862430"/>
          </a:xfrm>
          <a:prstGeom prst="rect">
            <a:avLst/>
          </a:prstGeom>
          <a:solidFill>
            <a:schemeClr val="bg1">
              <a:lumMod val="65000"/>
            </a:schemeClr>
          </a:solidFill>
        </p:spPr>
      </p:sp>
    </p:spTree>
    <p:extLst>
      <p:ext uri="{BB962C8B-B14F-4D97-AF65-F5344CB8AC3E}">
        <p14:creationId xmlns:p14="http://schemas.microsoft.com/office/powerpoint/2010/main" val="305487342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06138" y="242373"/>
            <a:ext cx="5579734"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RECENT PROJECT INFO</a:t>
            </a:r>
          </a:p>
        </p:txBody>
      </p:sp>
      <p:sp>
        <p:nvSpPr>
          <p:cNvPr id="3" name="TextBox 2"/>
          <p:cNvSpPr txBox="1"/>
          <p:nvPr/>
        </p:nvSpPr>
        <p:spPr>
          <a:xfrm>
            <a:off x="4346944" y="856805"/>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216413"/>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43</a:t>
            </a:r>
            <a:endParaRPr lang="en-US" sz="1000">
              <a:solidFill>
                <a:schemeClr val="tx1">
                  <a:lumMod val="50000"/>
                  <a:lumOff val="50000"/>
                </a:schemeClr>
              </a:solidFill>
              <a:cs typeface="+mn-ea"/>
              <a:sym typeface="+mn-lt"/>
            </a:endParaRPr>
          </a:p>
        </p:txBody>
      </p:sp>
      <p:grpSp>
        <p:nvGrpSpPr>
          <p:cNvPr id="15" name="Group 14"/>
          <p:cNvGrpSpPr/>
          <p:nvPr/>
        </p:nvGrpSpPr>
        <p:grpSpPr>
          <a:xfrm>
            <a:off x="914400" y="2019300"/>
            <a:ext cx="1465448" cy="1409700"/>
            <a:chOff x="3841601" y="1850945"/>
            <a:chExt cx="1956394" cy="1881970"/>
          </a:xfrm>
        </p:grpSpPr>
        <p:sp>
          <p:nvSpPr>
            <p:cNvPr id="16" name="Freeform 15"/>
            <p:cNvSpPr/>
            <p:nvPr/>
          </p:nvSpPr>
          <p:spPr>
            <a:xfrm rot="16200000" flipH="1">
              <a:off x="3878816" y="1813733"/>
              <a:ext cx="1881964" cy="1956394"/>
            </a:xfrm>
            <a:custGeom>
              <a:avLst/>
              <a:gdLst>
                <a:gd name="connsiteX0" fmla="*/ 281764 w 1881964"/>
                <a:gd name="connsiteY0" fmla="*/ 281763 h 1956394"/>
                <a:gd name="connsiteX1" fmla="*/ 1600201 w 1881964"/>
                <a:gd name="connsiteY1" fmla="*/ 281763 h 1956394"/>
                <a:gd name="connsiteX2" fmla="*/ 1600201 w 1881964"/>
                <a:gd name="connsiteY2" fmla="*/ 1674631 h 1956394"/>
                <a:gd name="connsiteX3" fmla="*/ 281764 w 1881964"/>
                <a:gd name="connsiteY3" fmla="*/ 1674631 h 1956394"/>
                <a:gd name="connsiteX4" fmla="*/ 0 w 1881964"/>
                <a:gd name="connsiteY4" fmla="*/ 281763 h 1956394"/>
                <a:gd name="connsiteX5" fmla="*/ 1 w 1881964"/>
                <a:gd name="connsiteY5" fmla="*/ 281763 h 1956394"/>
                <a:gd name="connsiteX6" fmla="*/ 1 w 1881964"/>
                <a:gd name="connsiteY6" fmla="*/ 1668807 h 1956394"/>
                <a:gd name="connsiteX7" fmla="*/ 6698 w 1881964"/>
                <a:gd name="connsiteY7" fmla="*/ 1674631 h 1956394"/>
                <a:gd name="connsiteX8" fmla="*/ 1 w 1881964"/>
                <a:gd name="connsiteY8" fmla="*/ 1674631 h 1956394"/>
                <a:gd name="connsiteX9" fmla="*/ 245056 w 1881964"/>
                <a:gd name="connsiteY9" fmla="*/ 1956394 h 1956394"/>
                <a:gd name="connsiteX10" fmla="*/ 1636909 w 1881964"/>
                <a:gd name="connsiteY10" fmla="*/ 1956394 h 1956394"/>
                <a:gd name="connsiteX11" fmla="*/ 1881964 w 1881964"/>
                <a:gd name="connsiteY11" fmla="*/ 1674631 h 1956394"/>
                <a:gd name="connsiteX12" fmla="*/ 1875268 w 1881964"/>
                <a:gd name="connsiteY12" fmla="*/ 1674631 h 1956394"/>
                <a:gd name="connsiteX13" fmla="*/ 1881964 w 1881964"/>
                <a:gd name="connsiteY13" fmla="*/ 1668807 h 1956394"/>
                <a:gd name="connsiteX14" fmla="*/ 1881964 w 1881964"/>
                <a:gd name="connsiteY14" fmla="*/ 276954 h 1956394"/>
                <a:gd name="connsiteX15" fmla="*/ 1864790 w 1881964"/>
                <a:gd name="connsiteY15" fmla="*/ 262017 h 1956394"/>
                <a:gd name="connsiteX16" fmla="*/ 1636908 w 1881964"/>
                <a:gd name="connsiteY16" fmla="*/ 0 h 1956394"/>
                <a:gd name="connsiteX17" fmla="*/ 245055 w 1881964"/>
                <a:gd name="connsiteY17" fmla="*/ 0 h 1956394"/>
                <a:gd name="connsiteX18" fmla="*/ 17167 w 1881964"/>
                <a:gd name="connsiteY18" fmla="*/ 262024 h 1956394"/>
                <a:gd name="connsiteX19" fmla="*/ 1 w 1881964"/>
                <a:gd name="connsiteY19" fmla="*/ 276954 h 1956394"/>
                <a:gd name="connsiteX20" fmla="*/ 1 w 1881964"/>
                <a:gd name="connsiteY20" fmla="*/ 281762 h 195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1964" h="1956394">
                  <a:moveTo>
                    <a:pt x="281764" y="281763"/>
                  </a:moveTo>
                  <a:lnTo>
                    <a:pt x="1600201" y="281763"/>
                  </a:lnTo>
                  <a:lnTo>
                    <a:pt x="1600201" y="1674631"/>
                  </a:lnTo>
                  <a:lnTo>
                    <a:pt x="281764" y="1674631"/>
                  </a:lnTo>
                  <a:close/>
                  <a:moveTo>
                    <a:pt x="0" y="281763"/>
                  </a:moveTo>
                  <a:lnTo>
                    <a:pt x="1" y="281763"/>
                  </a:lnTo>
                  <a:lnTo>
                    <a:pt x="1" y="1668807"/>
                  </a:lnTo>
                  <a:lnTo>
                    <a:pt x="6698" y="1674631"/>
                  </a:lnTo>
                  <a:lnTo>
                    <a:pt x="1" y="1674631"/>
                  </a:lnTo>
                  <a:lnTo>
                    <a:pt x="245056" y="1956394"/>
                  </a:lnTo>
                  <a:lnTo>
                    <a:pt x="1636909" y="1956394"/>
                  </a:lnTo>
                  <a:lnTo>
                    <a:pt x="1881964" y="1674631"/>
                  </a:lnTo>
                  <a:lnTo>
                    <a:pt x="1875268" y="1674631"/>
                  </a:lnTo>
                  <a:lnTo>
                    <a:pt x="1881964" y="1668807"/>
                  </a:lnTo>
                  <a:lnTo>
                    <a:pt x="1881964" y="276954"/>
                  </a:lnTo>
                  <a:lnTo>
                    <a:pt x="1864790" y="262017"/>
                  </a:lnTo>
                  <a:lnTo>
                    <a:pt x="1636908" y="0"/>
                  </a:lnTo>
                  <a:lnTo>
                    <a:pt x="245055" y="0"/>
                  </a:lnTo>
                  <a:lnTo>
                    <a:pt x="17167" y="262024"/>
                  </a:lnTo>
                  <a:lnTo>
                    <a:pt x="1" y="276954"/>
                  </a:lnTo>
                  <a:lnTo>
                    <a:pt x="1" y="281762"/>
                  </a:lnTo>
                  <a:close/>
                </a:path>
              </a:pathLst>
            </a:cu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ight Triangle 20"/>
            <p:cNvSpPr/>
            <p:nvPr/>
          </p:nvSpPr>
          <p:spPr>
            <a:xfrm rot="16200000">
              <a:off x="5323073" y="1941617"/>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Right Triangle 22"/>
            <p:cNvSpPr/>
            <p:nvPr/>
          </p:nvSpPr>
          <p:spPr>
            <a:xfrm rot="5400000" flipV="1">
              <a:off x="5323073" y="35418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Right Triangle 23"/>
            <p:cNvSpPr/>
            <p:nvPr/>
          </p:nvSpPr>
          <p:spPr>
            <a:xfrm rot="5400000" flipH="1">
              <a:off x="4032692" y="19416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Right Triangle 24"/>
            <p:cNvSpPr/>
            <p:nvPr/>
          </p:nvSpPr>
          <p:spPr>
            <a:xfrm rot="16200000" flipH="1" flipV="1">
              <a:off x="4032691" y="3541819"/>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33" name="Group 32"/>
          <p:cNvGrpSpPr/>
          <p:nvPr/>
        </p:nvGrpSpPr>
        <p:grpSpPr>
          <a:xfrm>
            <a:off x="6540544" y="2019300"/>
            <a:ext cx="1465448" cy="1409700"/>
            <a:chOff x="3841601" y="1850945"/>
            <a:chExt cx="1956394" cy="1881970"/>
          </a:xfrm>
        </p:grpSpPr>
        <p:sp>
          <p:nvSpPr>
            <p:cNvPr id="34" name="Freeform 33"/>
            <p:cNvSpPr/>
            <p:nvPr/>
          </p:nvSpPr>
          <p:spPr>
            <a:xfrm rot="16200000" flipH="1">
              <a:off x="3878816" y="1813733"/>
              <a:ext cx="1881964" cy="1956394"/>
            </a:xfrm>
            <a:custGeom>
              <a:avLst/>
              <a:gdLst>
                <a:gd name="connsiteX0" fmla="*/ 281764 w 1881964"/>
                <a:gd name="connsiteY0" fmla="*/ 281763 h 1956394"/>
                <a:gd name="connsiteX1" fmla="*/ 1600201 w 1881964"/>
                <a:gd name="connsiteY1" fmla="*/ 281763 h 1956394"/>
                <a:gd name="connsiteX2" fmla="*/ 1600201 w 1881964"/>
                <a:gd name="connsiteY2" fmla="*/ 1674631 h 1956394"/>
                <a:gd name="connsiteX3" fmla="*/ 281764 w 1881964"/>
                <a:gd name="connsiteY3" fmla="*/ 1674631 h 1956394"/>
                <a:gd name="connsiteX4" fmla="*/ 0 w 1881964"/>
                <a:gd name="connsiteY4" fmla="*/ 281763 h 1956394"/>
                <a:gd name="connsiteX5" fmla="*/ 1 w 1881964"/>
                <a:gd name="connsiteY5" fmla="*/ 281763 h 1956394"/>
                <a:gd name="connsiteX6" fmla="*/ 1 w 1881964"/>
                <a:gd name="connsiteY6" fmla="*/ 1668807 h 1956394"/>
                <a:gd name="connsiteX7" fmla="*/ 6698 w 1881964"/>
                <a:gd name="connsiteY7" fmla="*/ 1674631 h 1956394"/>
                <a:gd name="connsiteX8" fmla="*/ 1 w 1881964"/>
                <a:gd name="connsiteY8" fmla="*/ 1674631 h 1956394"/>
                <a:gd name="connsiteX9" fmla="*/ 245056 w 1881964"/>
                <a:gd name="connsiteY9" fmla="*/ 1956394 h 1956394"/>
                <a:gd name="connsiteX10" fmla="*/ 1636909 w 1881964"/>
                <a:gd name="connsiteY10" fmla="*/ 1956394 h 1956394"/>
                <a:gd name="connsiteX11" fmla="*/ 1881964 w 1881964"/>
                <a:gd name="connsiteY11" fmla="*/ 1674631 h 1956394"/>
                <a:gd name="connsiteX12" fmla="*/ 1875268 w 1881964"/>
                <a:gd name="connsiteY12" fmla="*/ 1674631 h 1956394"/>
                <a:gd name="connsiteX13" fmla="*/ 1881964 w 1881964"/>
                <a:gd name="connsiteY13" fmla="*/ 1668807 h 1956394"/>
                <a:gd name="connsiteX14" fmla="*/ 1881964 w 1881964"/>
                <a:gd name="connsiteY14" fmla="*/ 276954 h 1956394"/>
                <a:gd name="connsiteX15" fmla="*/ 1864790 w 1881964"/>
                <a:gd name="connsiteY15" fmla="*/ 262017 h 1956394"/>
                <a:gd name="connsiteX16" fmla="*/ 1636908 w 1881964"/>
                <a:gd name="connsiteY16" fmla="*/ 0 h 1956394"/>
                <a:gd name="connsiteX17" fmla="*/ 245055 w 1881964"/>
                <a:gd name="connsiteY17" fmla="*/ 0 h 1956394"/>
                <a:gd name="connsiteX18" fmla="*/ 17167 w 1881964"/>
                <a:gd name="connsiteY18" fmla="*/ 262024 h 1956394"/>
                <a:gd name="connsiteX19" fmla="*/ 1 w 1881964"/>
                <a:gd name="connsiteY19" fmla="*/ 276954 h 1956394"/>
                <a:gd name="connsiteX20" fmla="*/ 1 w 1881964"/>
                <a:gd name="connsiteY20" fmla="*/ 281762 h 195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1964" h="1956394">
                  <a:moveTo>
                    <a:pt x="281764" y="281763"/>
                  </a:moveTo>
                  <a:lnTo>
                    <a:pt x="1600201" y="281763"/>
                  </a:lnTo>
                  <a:lnTo>
                    <a:pt x="1600201" y="1674631"/>
                  </a:lnTo>
                  <a:lnTo>
                    <a:pt x="281764" y="1674631"/>
                  </a:lnTo>
                  <a:close/>
                  <a:moveTo>
                    <a:pt x="0" y="281763"/>
                  </a:moveTo>
                  <a:lnTo>
                    <a:pt x="1" y="281763"/>
                  </a:lnTo>
                  <a:lnTo>
                    <a:pt x="1" y="1668807"/>
                  </a:lnTo>
                  <a:lnTo>
                    <a:pt x="6698" y="1674631"/>
                  </a:lnTo>
                  <a:lnTo>
                    <a:pt x="1" y="1674631"/>
                  </a:lnTo>
                  <a:lnTo>
                    <a:pt x="245056" y="1956394"/>
                  </a:lnTo>
                  <a:lnTo>
                    <a:pt x="1636909" y="1956394"/>
                  </a:lnTo>
                  <a:lnTo>
                    <a:pt x="1881964" y="1674631"/>
                  </a:lnTo>
                  <a:lnTo>
                    <a:pt x="1875268" y="1674631"/>
                  </a:lnTo>
                  <a:lnTo>
                    <a:pt x="1881964" y="1668807"/>
                  </a:lnTo>
                  <a:lnTo>
                    <a:pt x="1881964" y="276954"/>
                  </a:lnTo>
                  <a:lnTo>
                    <a:pt x="1864790" y="262017"/>
                  </a:lnTo>
                  <a:lnTo>
                    <a:pt x="1636908" y="0"/>
                  </a:lnTo>
                  <a:lnTo>
                    <a:pt x="245055" y="0"/>
                  </a:lnTo>
                  <a:lnTo>
                    <a:pt x="17167" y="262024"/>
                  </a:lnTo>
                  <a:lnTo>
                    <a:pt x="1" y="276954"/>
                  </a:lnTo>
                  <a:lnTo>
                    <a:pt x="1" y="281762"/>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Right Triangle 34"/>
            <p:cNvSpPr/>
            <p:nvPr/>
          </p:nvSpPr>
          <p:spPr>
            <a:xfrm rot="16200000">
              <a:off x="5323073" y="1941617"/>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Right Triangle 35"/>
            <p:cNvSpPr/>
            <p:nvPr/>
          </p:nvSpPr>
          <p:spPr>
            <a:xfrm rot="5400000" flipV="1">
              <a:off x="5323073" y="35418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Right Triangle 36"/>
            <p:cNvSpPr/>
            <p:nvPr/>
          </p:nvSpPr>
          <p:spPr>
            <a:xfrm rot="5400000" flipH="1">
              <a:off x="4032692" y="19416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Right Triangle 37"/>
            <p:cNvSpPr/>
            <p:nvPr/>
          </p:nvSpPr>
          <p:spPr>
            <a:xfrm rot="16200000" flipH="1" flipV="1">
              <a:off x="4032691" y="3541819"/>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0" name="TextBox 39"/>
          <p:cNvSpPr txBox="1"/>
          <p:nvPr/>
        </p:nvSpPr>
        <p:spPr>
          <a:xfrm>
            <a:off x="876178" y="3750473"/>
            <a:ext cx="1503671" cy="1754326"/>
          </a:xfrm>
          <a:prstGeom prst="rect">
            <a:avLst/>
          </a:prstGeom>
          <a:noFill/>
        </p:spPr>
        <p:txBody>
          <a:bodyPr wrap="square" rtlCol="0">
            <a:spAutoFit/>
          </a:bodyPr>
          <a:lstStyle/>
          <a:p>
            <a:r>
              <a:rPr lang="en-US" sz="1400" b="1">
                <a:solidFill>
                  <a:schemeClr val="tx1">
                    <a:lumMod val="50000"/>
                    <a:lumOff val="50000"/>
                  </a:schemeClr>
                </a:solidFill>
                <a:cs typeface="+mn-ea"/>
                <a:sym typeface="+mn-lt"/>
              </a:rPr>
              <a:t>SAVINGS PROJECT</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41" name="TextBox 40"/>
          <p:cNvSpPr txBox="1"/>
          <p:nvPr/>
        </p:nvSpPr>
        <p:spPr>
          <a:xfrm>
            <a:off x="6502321" y="3750473"/>
            <a:ext cx="1503671" cy="1754326"/>
          </a:xfrm>
          <a:prstGeom prst="rect">
            <a:avLst/>
          </a:prstGeom>
          <a:noFill/>
        </p:spPr>
        <p:txBody>
          <a:bodyPr wrap="square" rtlCol="0">
            <a:spAutoFit/>
          </a:bodyPr>
          <a:lstStyle/>
          <a:p>
            <a:r>
              <a:rPr lang="en-US" sz="1400" b="1">
                <a:solidFill>
                  <a:schemeClr val="tx1">
                    <a:lumMod val="50000"/>
                    <a:lumOff val="50000"/>
                  </a:schemeClr>
                </a:solidFill>
                <a:cs typeface="+mn-ea"/>
                <a:sym typeface="+mn-lt"/>
              </a:rPr>
              <a:t>SAVINGS PROJECT</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7" name="TextBox 6"/>
          <p:cNvSpPr txBox="1"/>
          <p:nvPr/>
        </p:nvSpPr>
        <p:spPr>
          <a:xfrm>
            <a:off x="1291898" y="2400983"/>
            <a:ext cx="697627" cy="646331"/>
          </a:xfrm>
          <a:prstGeom prst="rect">
            <a:avLst/>
          </a:prstGeom>
          <a:noFill/>
        </p:spPr>
        <p:txBody>
          <a:bodyPr wrap="none" rtlCol="0">
            <a:spAutoFit/>
          </a:bodyPr>
          <a:lstStyle/>
          <a:p>
            <a:r>
              <a:rPr lang="en-US" sz="3600" b="1">
                <a:solidFill>
                  <a:srgbClr val="D7562E"/>
                </a:solidFill>
                <a:cs typeface="+mn-ea"/>
                <a:sym typeface="+mn-lt"/>
              </a:rPr>
              <a:t>01</a:t>
            </a:r>
          </a:p>
        </p:txBody>
      </p:sp>
      <p:sp>
        <p:nvSpPr>
          <p:cNvPr id="42" name="TextBox 41"/>
          <p:cNvSpPr txBox="1"/>
          <p:nvPr/>
        </p:nvSpPr>
        <p:spPr>
          <a:xfrm>
            <a:off x="6918042" y="2400983"/>
            <a:ext cx="697627" cy="646331"/>
          </a:xfrm>
          <a:prstGeom prst="rect">
            <a:avLst/>
          </a:prstGeom>
          <a:noFill/>
        </p:spPr>
        <p:txBody>
          <a:bodyPr wrap="none" rtlCol="0">
            <a:spAutoFit/>
          </a:bodyPr>
          <a:lstStyle/>
          <a:p>
            <a:r>
              <a:rPr lang="en-US" sz="3600" b="1">
                <a:solidFill>
                  <a:srgbClr val="3D9FAC"/>
                </a:solidFill>
                <a:cs typeface="+mn-ea"/>
                <a:sym typeface="+mn-lt"/>
              </a:rPr>
              <a:t>02</a:t>
            </a:r>
          </a:p>
        </p:txBody>
      </p:sp>
      <p:sp>
        <p:nvSpPr>
          <p:cNvPr id="8" name="Picture Placeholder 7"/>
          <p:cNvSpPr>
            <a:spLocks noGrp="1"/>
          </p:cNvSpPr>
          <p:nvPr>
            <p:ph type="pic" sz="quarter" idx="10"/>
          </p:nvPr>
        </p:nvSpPr>
        <p:spPr/>
      </p:sp>
      <p:sp>
        <p:nvSpPr>
          <p:cNvPr id="9" name="Picture Placeholder 8"/>
          <p:cNvSpPr>
            <a:spLocks noGrp="1"/>
          </p:cNvSpPr>
          <p:nvPr>
            <p:ph type="pic" sz="quarter" idx="11"/>
          </p:nvPr>
        </p:nvSpPr>
        <p:spPr/>
      </p:sp>
    </p:spTree>
    <p:extLst>
      <p:ext uri="{BB962C8B-B14F-4D97-AF65-F5344CB8AC3E}">
        <p14:creationId xmlns:p14="http://schemas.microsoft.com/office/powerpoint/2010/main" val="3774569871"/>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idx="4294967295"/>
          </p:nvPr>
        </p:nvSpPr>
        <p:spPr>
          <a:xfrm>
            <a:off x="0" y="0"/>
            <a:ext cx="12192000" cy="6858000"/>
          </a:xfrm>
          <a:prstGeom prst="rect">
            <a:avLst/>
          </a:prstGeom>
          <a:solidFill>
            <a:schemeClr val="bg1">
              <a:lumMod val="65000"/>
            </a:schemeClr>
          </a:solidFill>
        </p:spPr>
      </p:sp>
      <p:sp>
        <p:nvSpPr>
          <p:cNvPr id="9" name="TextBox 8"/>
          <p:cNvSpPr txBox="1"/>
          <p:nvPr/>
        </p:nvSpPr>
        <p:spPr>
          <a:xfrm>
            <a:off x="6010284" y="2890391"/>
            <a:ext cx="5572116" cy="1077218"/>
          </a:xfrm>
          <a:prstGeom prst="rect">
            <a:avLst/>
          </a:prstGeom>
          <a:noFill/>
        </p:spPr>
        <p:txBody>
          <a:bodyPr wrap="square" rtlCol="0">
            <a:spAutoFit/>
          </a:bodyPr>
          <a:lstStyle/>
          <a:p>
            <a:r>
              <a:rPr lang="en-US" sz="2400" b="1">
                <a:solidFill>
                  <a:schemeClr val="tx1">
                    <a:lumMod val="65000"/>
                    <a:lumOff val="35000"/>
                  </a:schemeClr>
                </a:solidFill>
                <a:cs typeface="+mn-ea"/>
                <a:sym typeface="+mn-lt"/>
              </a:rPr>
              <a:t>SINGLE IMAGE</a:t>
            </a:r>
            <a:r>
              <a:rPr lang="en-US" sz="2400">
                <a:solidFill>
                  <a:schemeClr val="tx1">
                    <a:lumMod val="65000"/>
                    <a:lumOff val="35000"/>
                  </a:schemeClr>
                </a:solidFill>
                <a:cs typeface="+mn-ea"/>
                <a:sym typeface="+mn-lt"/>
              </a:rPr>
              <a:t> LAYOUT</a:t>
            </a:r>
          </a:p>
          <a:p>
            <a:r>
              <a:rPr lang="en-US" sz="1000">
                <a:solidFill>
                  <a:schemeClr val="tx1">
                    <a:lumMod val="65000"/>
                    <a:lumOff val="35000"/>
                  </a:schemeClr>
                </a:solidFill>
                <a:cs typeface="+mn-ea"/>
                <a:sym typeface="+mn-lt"/>
              </a:rPr>
              <a:t>FOCUS TEMPLATE PRESENTS</a:t>
            </a:r>
          </a:p>
          <a:p>
            <a:endParaRPr lang="en-US" sz="1000">
              <a:solidFill>
                <a:schemeClr val="tx1">
                  <a:lumMod val="65000"/>
                  <a:lumOff val="35000"/>
                </a:schemeClr>
              </a:solidFill>
              <a:cs typeface="+mn-ea"/>
              <a:sym typeface="+mn-lt"/>
            </a:endParaRPr>
          </a:p>
          <a:p>
            <a:r>
              <a:rPr lang="en-US" sz="1000">
                <a:solidFill>
                  <a:schemeClr val="tx1">
                    <a:lumMod val="65000"/>
                    <a:lumOff val="35000"/>
                  </a:schemeClr>
                </a:solidFill>
                <a:cs typeface="+mn-ea"/>
                <a:sym typeface="+mn-lt"/>
              </a:rPr>
              <a:t>Lid est laborum dolo rumes fugats untras. Etharums ser quidem rerum facilis dolores nemis omnis fugats vitaes nemo minima rerums unsers sadips amets.. </a:t>
            </a:r>
          </a:p>
        </p:txBody>
      </p:sp>
    </p:spTree>
    <p:extLst>
      <p:ext uri="{BB962C8B-B14F-4D97-AF65-F5344CB8AC3E}">
        <p14:creationId xmlns:p14="http://schemas.microsoft.com/office/powerpoint/2010/main" val="336716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p:cNvSpPr/>
          <p:nvPr/>
        </p:nvSpPr>
        <p:spPr>
          <a:xfrm>
            <a:off x="5461686" y="2792811"/>
            <a:ext cx="1680519" cy="1081216"/>
          </a:xfrm>
          <a:custGeom>
            <a:avLst/>
            <a:gdLst>
              <a:gd name="connsiteX0" fmla="*/ 1680519 w 1680519"/>
              <a:gd name="connsiteY0" fmla="*/ 1081216 h 1081216"/>
              <a:gd name="connsiteX1" fmla="*/ 0 w 1680519"/>
              <a:gd name="connsiteY1" fmla="*/ 376881 h 1081216"/>
              <a:gd name="connsiteX2" fmla="*/ 222422 w 1680519"/>
              <a:gd name="connsiteY2" fmla="*/ 0 h 1081216"/>
              <a:gd name="connsiteX3" fmla="*/ 1383957 w 1680519"/>
              <a:gd name="connsiteY3" fmla="*/ 574589 h 1081216"/>
              <a:gd name="connsiteX4" fmla="*/ 1680519 w 1680519"/>
              <a:gd name="connsiteY4" fmla="*/ 1081216 h 1081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0519" h="1081216">
                <a:moveTo>
                  <a:pt x="1680519" y="1081216"/>
                </a:moveTo>
                <a:lnTo>
                  <a:pt x="0" y="376881"/>
                </a:lnTo>
                <a:lnTo>
                  <a:pt x="222422" y="0"/>
                </a:lnTo>
                <a:lnTo>
                  <a:pt x="1383957" y="574589"/>
                </a:lnTo>
                <a:lnTo>
                  <a:pt x="1680519" y="108121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Freeform 9"/>
          <p:cNvSpPr/>
          <p:nvPr/>
        </p:nvSpPr>
        <p:spPr>
          <a:xfrm>
            <a:off x="5452589" y="2065822"/>
            <a:ext cx="1286823" cy="1109330"/>
          </a:xfrm>
          <a:custGeom>
            <a:avLst/>
            <a:gdLst>
              <a:gd name="connsiteX0" fmla="*/ 643411 w 1286823"/>
              <a:gd name="connsiteY0" fmla="*/ 0 h 1109330"/>
              <a:gd name="connsiteX1" fmla="*/ 1286823 w 1286823"/>
              <a:gd name="connsiteY1" fmla="*/ 1109330 h 1109330"/>
              <a:gd name="connsiteX2" fmla="*/ 0 w 1286823"/>
              <a:gd name="connsiteY2" fmla="*/ 1109330 h 1109330"/>
              <a:gd name="connsiteX3" fmla="*/ 643411 w 1286823"/>
              <a:gd name="connsiteY3" fmla="*/ 0 h 1109330"/>
            </a:gdLst>
            <a:ahLst/>
            <a:cxnLst>
              <a:cxn ang="0">
                <a:pos x="connsiteX0" y="connsiteY0"/>
              </a:cxn>
              <a:cxn ang="0">
                <a:pos x="connsiteX1" y="connsiteY1"/>
              </a:cxn>
              <a:cxn ang="0">
                <a:pos x="connsiteX2" y="connsiteY2"/>
              </a:cxn>
              <a:cxn ang="0">
                <a:pos x="connsiteX3" y="connsiteY3"/>
              </a:cxn>
            </a:cxnLst>
            <a:rect l="l" t="t" r="r" b="b"/>
            <a:pathLst>
              <a:path w="1286823" h="1109330">
                <a:moveTo>
                  <a:pt x="643411" y="0"/>
                </a:moveTo>
                <a:lnTo>
                  <a:pt x="1286823" y="1109330"/>
                </a:lnTo>
                <a:lnTo>
                  <a:pt x="0" y="1109330"/>
                </a:lnTo>
                <a:lnTo>
                  <a:pt x="643411" y="0"/>
                </a:lnTo>
                <a:close/>
              </a:path>
            </a:pathLst>
          </a:cu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Freeform 10"/>
          <p:cNvSpPr/>
          <p:nvPr/>
        </p:nvSpPr>
        <p:spPr>
          <a:xfrm>
            <a:off x="5047735" y="3367400"/>
            <a:ext cx="2508422" cy="1229498"/>
          </a:xfrm>
          <a:custGeom>
            <a:avLst/>
            <a:gdLst>
              <a:gd name="connsiteX0" fmla="*/ 2508422 w 2508422"/>
              <a:gd name="connsiteY0" fmla="*/ 1229498 h 1229498"/>
              <a:gd name="connsiteX1" fmla="*/ 0 w 2508422"/>
              <a:gd name="connsiteY1" fmla="*/ 512806 h 1229498"/>
              <a:gd name="connsiteX2" fmla="*/ 296562 w 2508422"/>
              <a:gd name="connsiteY2" fmla="*/ 0 h 1229498"/>
              <a:gd name="connsiteX3" fmla="*/ 2211860 w 2508422"/>
              <a:gd name="connsiteY3" fmla="*/ 710514 h 1229498"/>
              <a:gd name="connsiteX4" fmla="*/ 2508422 w 2508422"/>
              <a:gd name="connsiteY4" fmla="*/ 1229498 h 122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422" h="1229498">
                <a:moveTo>
                  <a:pt x="2508422" y="1229498"/>
                </a:moveTo>
                <a:lnTo>
                  <a:pt x="0" y="512806"/>
                </a:lnTo>
                <a:lnTo>
                  <a:pt x="296562" y="0"/>
                </a:lnTo>
                <a:lnTo>
                  <a:pt x="2211860" y="710514"/>
                </a:lnTo>
                <a:lnTo>
                  <a:pt x="2508422" y="122949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Freeform 11"/>
          <p:cNvSpPr/>
          <p:nvPr/>
        </p:nvSpPr>
        <p:spPr>
          <a:xfrm>
            <a:off x="5039921" y="3361222"/>
            <a:ext cx="2112158" cy="525426"/>
          </a:xfrm>
          <a:custGeom>
            <a:avLst/>
            <a:gdLst>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2158" h="525426">
                <a:moveTo>
                  <a:pt x="304747" y="0"/>
                </a:moveTo>
                <a:lnTo>
                  <a:pt x="1807411" y="0"/>
                </a:lnTo>
                <a:lnTo>
                  <a:pt x="2112158" y="525426"/>
                </a:lnTo>
                <a:lnTo>
                  <a:pt x="0" y="525426"/>
                </a:lnTo>
                <a:lnTo>
                  <a:pt x="304747" y="0"/>
                </a:ln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Freeform 12"/>
          <p:cNvSpPr/>
          <p:nvPr/>
        </p:nvSpPr>
        <p:spPr>
          <a:xfrm>
            <a:off x="4621427" y="4077914"/>
            <a:ext cx="3558746" cy="1594022"/>
          </a:xfrm>
          <a:custGeom>
            <a:avLst/>
            <a:gdLst>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8746" h="1594022">
                <a:moveTo>
                  <a:pt x="3558746" y="1594022"/>
                </a:moveTo>
                <a:lnTo>
                  <a:pt x="0" y="525162"/>
                </a:lnTo>
                <a:lnTo>
                  <a:pt x="308919" y="0"/>
                </a:lnTo>
                <a:lnTo>
                  <a:pt x="3052119" y="716692"/>
                </a:lnTo>
                <a:lnTo>
                  <a:pt x="3558746" y="1594022"/>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Freeform 13"/>
          <p:cNvSpPr/>
          <p:nvPr/>
        </p:nvSpPr>
        <p:spPr>
          <a:xfrm>
            <a:off x="4624170" y="4072718"/>
            <a:ext cx="2943661" cy="530743"/>
          </a:xfrm>
          <a:custGeom>
            <a:avLst/>
            <a:gdLst>
              <a:gd name="connsiteX0" fmla="*/ 307831 w 2943661"/>
              <a:gd name="connsiteY0" fmla="*/ 0 h 530743"/>
              <a:gd name="connsiteX1" fmla="*/ 2635830 w 2943661"/>
              <a:gd name="connsiteY1" fmla="*/ 0 h 530743"/>
              <a:gd name="connsiteX2" fmla="*/ 2943661 w 2943661"/>
              <a:gd name="connsiteY2" fmla="*/ 530743 h 530743"/>
              <a:gd name="connsiteX3" fmla="*/ 0 w 2943661"/>
              <a:gd name="connsiteY3" fmla="*/ 530743 h 530743"/>
              <a:gd name="connsiteX4" fmla="*/ 307831 w 2943661"/>
              <a:gd name="connsiteY4" fmla="*/ 0 h 530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3661" h="530743">
                <a:moveTo>
                  <a:pt x="307831" y="0"/>
                </a:moveTo>
                <a:lnTo>
                  <a:pt x="2635830" y="0"/>
                </a:lnTo>
                <a:lnTo>
                  <a:pt x="2943661" y="530743"/>
                </a:lnTo>
                <a:lnTo>
                  <a:pt x="0" y="530743"/>
                </a:lnTo>
                <a:lnTo>
                  <a:pt x="307831"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Freeform 14"/>
          <p:cNvSpPr/>
          <p:nvPr/>
        </p:nvSpPr>
        <p:spPr>
          <a:xfrm>
            <a:off x="3996690" y="4789531"/>
            <a:ext cx="4198620" cy="895791"/>
          </a:xfrm>
          <a:custGeom>
            <a:avLst/>
            <a:gdLst>
              <a:gd name="connsiteX0" fmla="*/ 519559 w 4198620"/>
              <a:gd name="connsiteY0" fmla="*/ 0 h 895791"/>
              <a:gd name="connsiteX1" fmla="*/ 3679061 w 4198620"/>
              <a:gd name="connsiteY1" fmla="*/ 0 h 895791"/>
              <a:gd name="connsiteX2" fmla="*/ 4198620 w 4198620"/>
              <a:gd name="connsiteY2" fmla="*/ 895791 h 895791"/>
              <a:gd name="connsiteX3" fmla="*/ 0 w 4198620"/>
              <a:gd name="connsiteY3" fmla="*/ 895791 h 895791"/>
              <a:gd name="connsiteX4" fmla="*/ 519559 w 4198620"/>
              <a:gd name="connsiteY4" fmla="*/ 0 h 89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620" h="895791">
                <a:moveTo>
                  <a:pt x="519559" y="0"/>
                </a:moveTo>
                <a:lnTo>
                  <a:pt x="3679061" y="0"/>
                </a:lnTo>
                <a:lnTo>
                  <a:pt x="4198620" y="895791"/>
                </a:lnTo>
                <a:lnTo>
                  <a:pt x="0" y="895791"/>
                </a:lnTo>
                <a:lnTo>
                  <a:pt x="519559" y="0"/>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TextBox 15"/>
          <p:cNvSpPr txBox="1"/>
          <p:nvPr/>
        </p:nvSpPr>
        <p:spPr>
          <a:xfrm>
            <a:off x="5655815" y="5083537"/>
            <a:ext cx="933269" cy="307777"/>
          </a:xfrm>
          <a:prstGeom prst="rect">
            <a:avLst/>
          </a:prstGeom>
          <a:noFill/>
        </p:spPr>
        <p:txBody>
          <a:bodyPr wrap="none" rtlCol="0">
            <a:spAutoFit/>
          </a:bodyPr>
          <a:lstStyle/>
          <a:p>
            <a:r>
              <a:rPr lang="en-US" sz="1400">
                <a:solidFill>
                  <a:schemeClr val="bg1">
                    <a:lumMod val="95000"/>
                  </a:schemeClr>
                </a:solidFill>
                <a:cs typeface="+mn-ea"/>
                <a:sym typeface="+mn-lt"/>
              </a:rPr>
              <a:t>MARKET</a:t>
            </a:r>
          </a:p>
        </p:txBody>
      </p:sp>
      <p:sp>
        <p:nvSpPr>
          <p:cNvPr id="17" name="TextBox 16"/>
          <p:cNvSpPr txBox="1"/>
          <p:nvPr/>
        </p:nvSpPr>
        <p:spPr>
          <a:xfrm>
            <a:off x="5528568" y="4184200"/>
            <a:ext cx="1212191" cy="307777"/>
          </a:xfrm>
          <a:prstGeom prst="rect">
            <a:avLst/>
          </a:prstGeom>
          <a:noFill/>
        </p:spPr>
        <p:txBody>
          <a:bodyPr wrap="none" rtlCol="0">
            <a:spAutoFit/>
          </a:bodyPr>
          <a:lstStyle/>
          <a:p>
            <a:r>
              <a:rPr lang="en-US" sz="1400">
                <a:solidFill>
                  <a:schemeClr val="bg1">
                    <a:lumMod val="95000"/>
                  </a:schemeClr>
                </a:solidFill>
                <a:cs typeface="+mn-ea"/>
                <a:sym typeface="+mn-lt"/>
              </a:rPr>
              <a:t>COSTUMER</a:t>
            </a:r>
          </a:p>
        </p:txBody>
      </p:sp>
      <p:sp>
        <p:nvSpPr>
          <p:cNvPr id="18" name="TextBox 17"/>
          <p:cNvSpPr txBox="1"/>
          <p:nvPr/>
        </p:nvSpPr>
        <p:spPr>
          <a:xfrm>
            <a:off x="5586885" y="3470046"/>
            <a:ext cx="1072730" cy="307777"/>
          </a:xfrm>
          <a:prstGeom prst="rect">
            <a:avLst/>
          </a:prstGeom>
          <a:noFill/>
        </p:spPr>
        <p:txBody>
          <a:bodyPr wrap="none" rtlCol="0">
            <a:spAutoFit/>
          </a:bodyPr>
          <a:lstStyle/>
          <a:p>
            <a:r>
              <a:rPr lang="en-US" sz="1400">
                <a:solidFill>
                  <a:schemeClr val="bg1">
                    <a:lumMod val="95000"/>
                  </a:schemeClr>
                </a:solidFill>
                <a:cs typeface="+mn-ea"/>
                <a:sym typeface="+mn-lt"/>
              </a:rPr>
              <a:t>PRODUCT</a:t>
            </a:r>
          </a:p>
        </p:txBody>
      </p:sp>
      <p:sp>
        <p:nvSpPr>
          <p:cNvPr id="19" name="TextBox 18"/>
          <p:cNvSpPr txBox="1"/>
          <p:nvPr/>
        </p:nvSpPr>
        <p:spPr>
          <a:xfrm>
            <a:off x="5802217" y="2697636"/>
            <a:ext cx="615361" cy="307777"/>
          </a:xfrm>
          <a:prstGeom prst="rect">
            <a:avLst/>
          </a:prstGeom>
          <a:noFill/>
        </p:spPr>
        <p:txBody>
          <a:bodyPr wrap="none" rtlCol="0">
            <a:spAutoFit/>
          </a:bodyPr>
          <a:lstStyle/>
          <a:p>
            <a:r>
              <a:rPr lang="en-US" sz="1400">
                <a:solidFill>
                  <a:schemeClr val="bg1">
                    <a:lumMod val="95000"/>
                  </a:schemeClr>
                </a:solidFill>
                <a:cs typeface="+mn-ea"/>
                <a:sym typeface="+mn-lt"/>
              </a:rPr>
              <a:t>NEW</a:t>
            </a:r>
          </a:p>
        </p:txBody>
      </p:sp>
      <p:sp>
        <p:nvSpPr>
          <p:cNvPr id="20" name="Oval 19"/>
          <p:cNvSpPr/>
          <p:nvPr/>
        </p:nvSpPr>
        <p:spPr>
          <a:xfrm>
            <a:off x="914400" y="2099936"/>
            <a:ext cx="499730" cy="499730"/>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21" name="TextBox 20"/>
          <p:cNvSpPr txBox="1"/>
          <p:nvPr/>
        </p:nvSpPr>
        <p:spPr>
          <a:xfrm>
            <a:off x="1537201" y="2057414"/>
            <a:ext cx="2726455" cy="738664"/>
          </a:xfrm>
          <a:prstGeom prst="rect">
            <a:avLst/>
          </a:prstGeom>
          <a:noFill/>
        </p:spPr>
        <p:txBody>
          <a:bodyPr wrap="square" rtlCol="0">
            <a:spAutoFit/>
          </a:bodyPr>
          <a:lstStyle/>
          <a:p>
            <a:r>
              <a:rPr lang="en-US" sz="1200" b="1">
                <a:solidFill>
                  <a:srgbClr val="5B4470"/>
                </a:solidFill>
                <a:cs typeface="+mn-ea"/>
                <a:sym typeface="+mn-lt"/>
              </a:rPr>
              <a:t>NEW SOLUTION</a:t>
            </a:r>
          </a:p>
          <a:p>
            <a:r>
              <a:rPr lang="en-US" sz="1000">
                <a:solidFill>
                  <a:schemeClr val="tx1">
                    <a:lumMod val="50000"/>
                    <a:lumOff val="50000"/>
                  </a:schemeClr>
                </a:solidFill>
                <a:cs typeface="+mn-ea"/>
                <a:sym typeface="+mn-lt"/>
              </a:rPr>
              <a:t>Lid est laborum dolo rumes fugats untras. Etharums ser quidem rerum facilis dolores nemis</a:t>
            </a:r>
          </a:p>
        </p:txBody>
      </p:sp>
      <p:sp>
        <p:nvSpPr>
          <p:cNvPr id="22" name="Oval 21"/>
          <p:cNvSpPr/>
          <p:nvPr/>
        </p:nvSpPr>
        <p:spPr>
          <a:xfrm>
            <a:off x="914400" y="3371865"/>
            <a:ext cx="499730" cy="499730"/>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23" name="TextBox 22"/>
          <p:cNvSpPr txBox="1"/>
          <p:nvPr/>
        </p:nvSpPr>
        <p:spPr>
          <a:xfrm>
            <a:off x="1537201" y="3329343"/>
            <a:ext cx="2726455" cy="738664"/>
          </a:xfrm>
          <a:prstGeom prst="rect">
            <a:avLst/>
          </a:prstGeom>
          <a:noFill/>
        </p:spPr>
        <p:txBody>
          <a:bodyPr wrap="square" rtlCol="0">
            <a:spAutoFit/>
          </a:bodyPr>
          <a:lstStyle/>
          <a:p>
            <a:r>
              <a:rPr lang="en-US" sz="1200" b="1">
                <a:solidFill>
                  <a:srgbClr val="5B4470"/>
                </a:solidFill>
                <a:cs typeface="+mn-ea"/>
                <a:sym typeface="+mn-lt"/>
              </a:rPr>
              <a:t>PRODUCT</a:t>
            </a:r>
          </a:p>
          <a:p>
            <a:r>
              <a:rPr lang="en-US" sz="1000">
                <a:solidFill>
                  <a:schemeClr val="tx1">
                    <a:lumMod val="50000"/>
                    <a:lumOff val="50000"/>
                  </a:schemeClr>
                </a:solidFill>
                <a:cs typeface="+mn-ea"/>
                <a:sym typeface="+mn-lt"/>
              </a:rPr>
              <a:t>Lid est laborum dolo rumes fugats untras. Etharums ser quidem rerum facilis dolores nemis</a:t>
            </a:r>
          </a:p>
        </p:txBody>
      </p:sp>
      <p:sp>
        <p:nvSpPr>
          <p:cNvPr id="24" name="Oval 23"/>
          <p:cNvSpPr/>
          <p:nvPr/>
        </p:nvSpPr>
        <p:spPr>
          <a:xfrm>
            <a:off x="10777870" y="2099936"/>
            <a:ext cx="499730" cy="49973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25" name="TextBox 24"/>
          <p:cNvSpPr txBox="1"/>
          <p:nvPr/>
        </p:nvSpPr>
        <p:spPr>
          <a:xfrm>
            <a:off x="7928345" y="2057413"/>
            <a:ext cx="2726455" cy="738664"/>
          </a:xfrm>
          <a:prstGeom prst="rect">
            <a:avLst/>
          </a:prstGeom>
          <a:noFill/>
        </p:spPr>
        <p:txBody>
          <a:bodyPr wrap="square" rtlCol="0">
            <a:spAutoFit/>
          </a:bodyPr>
          <a:lstStyle/>
          <a:p>
            <a:pPr algn="r"/>
            <a:r>
              <a:rPr lang="en-US" sz="1200" b="1">
                <a:solidFill>
                  <a:srgbClr val="FEB834"/>
                </a:solidFill>
                <a:cs typeface="+mn-ea"/>
                <a:sym typeface="+mn-lt"/>
              </a:rPr>
              <a:t>COSTUMER</a:t>
            </a:r>
          </a:p>
          <a:p>
            <a:pPr algn="r"/>
            <a:r>
              <a:rPr lang="en-US" sz="1000">
                <a:solidFill>
                  <a:schemeClr val="tx1">
                    <a:lumMod val="50000"/>
                    <a:lumOff val="50000"/>
                  </a:schemeClr>
                </a:solidFill>
                <a:cs typeface="+mn-ea"/>
                <a:sym typeface="+mn-lt"/>
              </a:rPr>
              <a:t>Lid est laborum dolo rumes fugats untras. Etharums ser quidem rerum facilis dolores nemis</a:t>
            </a:r>
          </a:p>
        </p:txBody>
      </p:sp>
      <p:sp>
        <p:nvSpPr>
          <p:cNvPr id="26" name="Oval 25"/>
          <p:cNvSpPr/>
          <p:nvPr/>
        </p:nvSpPr>
        <p:spPr>
          <a:xfrm>
            <a:off x="10777870" y="3375842"/>
            <a:ext cx="499730" cy="499730"/>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27" name="TextBox 26"/>
          <p:cNvSpPr txBox="1"/>
          <p:nvPr/>
        </p:nvSpPr>
        <p:spPr>
          <a:xfrm>
            <a:off x="7928345" y="3333319"/>
            <a:ext cx="2726455" cy="738664"/>
          </a:xfrm>
          <a:prstGeom prst="rect">
            <a:avLst/>
          </a:prstGeom>
          <a:noFill/>
        </p:spPr>
        <p:txBody>
          <a:bodyPr wrap="square" rtlCol="0">
            <a:spAutoFit/>
          </a:bodyPr>
          <a:lstStyle/>
          <a:p>
            <a:pPr algn="r"/>
            <a:r>
              <a:rPr lang="en-US" sz="1200" b="1">
                <a:solidFill>
                  <a:srgbClr val="3D9FAC"/>
                </a:solidFill>
                <a:cs typeface="+mn-ea"/>
                <a:sym typeface="+mn-lt"/>
              </a:rPr>
              <a:t>MARKET</a:t>
            </a:r>
          </a:p>
          <a:p>
            <a:pPr algn="r"/>
            <a:r>
              <a:rPr lang="en-US" sz="1000">
                <a:solidFill>
                  <a:schemeClr val="tx1">
                    <a:lumMod val="50000"/>
                    <a:lumOff val="50000"/>
                  </a:schemeClr>
                </a:solidFill>
                <a:cs typeface="+mn-ea"/>
                <a:sym typeface="+mn-lt"/>
              </a:rPr>
              <a:t>Lid est laborum dolo rumes fugats untras. Etharums ser quidem rerum facilis dolores nemis</a:t>
            </a:r>
          </a:p>
        </p:txBody>
      </p:sp>
      <p:sp>
        <p:nvSpPr>
          <p:cNvPr id="28" name="Oval 27"/>
          <p:cNvSpPr/>
          <p:nvPr/>
        </p:nvSpPr>
        <p:spPr>
          <a:xfrm>
            <a:off x="914400" y="4643794"/>
            <a:ext cx="499730" cy="499730"/>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29" name="TextBox 28"/>
          <p:cNvSpPr txBox="1"/>
          <p:nvPr/>
        </p:nvSpPr>
        <p:spPr>
          <a:xfrm>
            <a:off x="1537201" y="4601272"/>
            <a:ext cx="2726455" cy="738664"/>
          </a:xfrm>
          <a:prstGeom prst="rect">
            <a:avLst/>
          </a:prstGeom>
          <a:noFill/>
        </p:spPr>
        <p:txBody>
          <a:bodyPr wrap="square" rtlCol="0">
            <a:spAutoFit/>
          </a:bodyPr>
          <a:lstStyle/>
          <a:p>
            <a:r>
              <a:rPr lang="en-US" sz="1200" b="1">
                <a:solidFill>
                  <a:srgbClr val="5B4470"/>
                </a:solidFill>
                <a:cs typeface="+mn-ea"/>
                <a:sym typeface="+mn-lt"/>
              </a:rPr>
              <a:t>PRODUCT</a:t>
            </a:r>
          </a:p>
          <a:p>
            <a:r>
              <a:rPr lang="en-US" sz="1000">
                <a:solidFill>
                  <a:schemeClr val="tx1">
                    <a:lumMod val="50000"/>
                    <a:lumOff val="50000"/>
                  </a:schemeClr>
                </a:solidFill>
                <a:cs typeface="+mn-ea"/>
                <a:sym typeface="+mn-lt"/>
              </a:rPr>
              <a:t>Lid est laborum dolo rumes fugats untras. Etharums ser quidem rerum facilis dolores nemis</a:t>
            </a:r>
          </a:p>
        </p:txBody>
      </p:sp>
      <p:sp>
        <p:nvSpPr>
          <p:cNvPr id="30" name="Oval 29"/>
          <p:cNvSpPr/>
          <p:nvPr/>
        </p:nvSpPr>
        <p:spPr>
          <a:xfrm>
            <a:off x="10777870" y="4651748"/>
            <a:ext cx="499730" cy="499730"/>
          </a:xfrm>
          <a:prstGeom prst="ellipse">
            <a:avLst/>
          </a:pr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31" name="TextBox 30"/>
          <p:cNvSpPr txBox="1"/>
          <p:nvPr/>
        </p:nvSpPr>
        <p:spPr>
          <a:xfrm>
            <a:off x="7928345" y="4609225"/>
            <a:ext cx="2726455" cy="738664"/>
          </a:xfrm>
          <a:prstGeom prst="rect">
            <a:avLst/>
          </a:prstGeom>
          <a:noFill/>
        </p:spPr>
        <p:txBody>
          <a:bodyPr wrap="square" rtlCol="0">
            <a:spAutoFit/>
          </a:bodyPr>
          <a:lstStyle/>
          <a:p>
            <a:pPr algn="r"/>
            <a:r>
              <a:rPr lang="en-US" sz="1200" b="1">
                <a:solidFill>
                  <a:srgbClr val="3D9FAC"/>
                </a:solidFill>
                <a:cs typeface="+mn-ea"/>
                <a:sym typeface="+mn-lt"/>
              </a:rPr>
              <a:t>MARKET</a:t>
            </a:r>
          </a:p>
          <a:p>
            <a:pPr algn="r"/>
            <a:r>
              <a:rPr lang="en-US" sz="1000">
                <a:solidFill>
                  <a:schemeClr val="tx1">
                    <a:lumMod val="50000"/>
                    <a:lumOff val="50000"/>
                  </a:schemeClr>
                </a:solidFill>
                <a:cs typeface="+mn-ea"/>
                <a:sym typeface="+mn-lt"/>
              </a:rPr>
              <a:t>Lid est laborum dolo rumes fugats untras. Etharums ser quidem rerum facilis dolores nemis</a:t>
            </a:r>
          </a:p>
        </p:txBody>
      </p:sp>
      <p:grpSp>
        <p:nvGrpSpPr>
          <p:cNvPr id="32" name="Group 31"/>
          <p:cNvGrpSpPr/>
          <p:nvPr/>
        </p:nvGrpSpPr>
        <p:grpSpPr>
          <a:xfrm>
            <a:off x="4346944" y="242373"/>
            <a:ext cx="3498113" cy="1021355"/>
            <a:chOff x="4346944" y="221107"/>
            <a:chExt cx="3498113" cy="1021355"/>
          </a:xfrm>
        </p:grpSpPr>
        <p:sp>
          <p:nvSpPr>
            <p:cNvPr id="33" name="TextBox 32"/>
            <p:cNvSpPr txBox="1"/>
            <p:nvPr/>
          </p:nvSpPr>
          <p:spPr>
            <a:xfrm>
              <a:off x="4400670" y="221107"/>
              <a:ext cx="3390672"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PYRAMID LIST</a:t>
              </a:r>
            </a:p>
          </p:txBody>
        </p:sp>
        <p:sp>
          <p:nvSpPr>
            <p:cNvPr id="34" name="TextBox 33"/>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35" name="Group 34"/>
            <p:cNvGrpSpPr/>
            <p:nvPr/>
          </p:nvGrpSpPr>
          <p:grpSpPr>
            <a:xfrm>
              <a:off x="5401868" y="1195147"/>
              <a:ext cx="1388268" cy="47315"/>
              <a:chOff x="5404883" y="1322741"/>
              <a:chExt cx="1388268" cy="47315"/>
            </a:xfrm>
          </p:grpSpPr>
          <p:cxnSp>
            <p:nvCxnSpPr>
              <p:cNvPr id="36" name="Straight Connector 35"/>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Rectangle 37"/>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Rectangle 38"/>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Rectangle 39"/>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41" name="Straight Connector 40"/>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42" name="TextBox 41"/>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43" name="TextBox 42"/>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44" name="TextBox 43"/>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45</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415438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1"/>
          <p:cNvSpPr/>
          <p:nvPr/>
        </p:nvSpPr>
        <p:spPr>
          <a:xfrm>
            <a:off x="4325368" y="3981898"/>
            <a:ext cx="1679944" cy="1679944"/>
          </a:xfrm>
          <a:prstGeom prst="teardrop">
            <a:avLst/>
          </a:prstGeom>
          <a:noFill/>
          <a:ln w="3175">
            <a:solidFill>
              <a:srgbClr val="5B4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Teardrop 2"/>
          <p:cNvSpPr/>
          <p:nvPr/>
        </p:nvSpPr>
        <p:spPr>
          <a:xfrm rot="16200000">
            <a:off x="6186688" y="3981898"/>
            <a:ext cx="1679944" cy="1679944"/>
          </a:xfrm>
          <a:prstGeom prst="teardrop">
            <a:avLst/>
          </a:prstGeom>
          <a:noFill/>
          <a:ln w="3175">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Teardrop 3"/>
          <p:cNvSpPr/>
          <p:nvPr/>
        </p:nvSpPr>
        <p:spPr>
          <a:xfrm rot="5400000" flipV="1">
            <a:off x="6186688" y="2151729"/>
            <a:ext cx="1679944" cy="1679944"/>
          </a:xfrm>
          <a:prstGeom prst="teardrop">
            <a:avLst/>
          </a:prstGeom>
          <a:noFill/>
          <a:ln w="3175">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Teardrop 4"/>
          <p:cNvSpPr/>
          <p:nvPr/>
        </p:nvSpPr>
        <p:spPr>
          <a:xfrm rot="5400000">
            <a:off x="4325368" y="2151729"/>
            <a:ext cx="1679944" cy="1679944"/>
          </a:xfrm>
          <a:prstGeom prst="teardrop">
            <a:avLst/>
          </a:prstGeom>
          <a:no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Teardrop 5"/>
          <p:cNvSpPr/>
          <p:nvPr/>
        </p:nvSpPr>
        <p:spPr>
          <a:xfrm rot="5400000" flipV="1">
            <a:off x="6297599" y="2262640"/>
            <a:ext cx="1458122" cy="1458122"/>
          </a:xfrm>
          <a:prstGeom prst="teardrop">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Teardrop 6"/>
          <p:cNvSpPr/>
          <p:nvPr/>
        </p:nvSpPr>
        <p:spPr>
          <a:xfrm rot="16200000">
            <a:off x="6292681" y="4090349"/>
            <a:ext cx="1463040" cy="1463040"/>
          </a:xfrm>
          <a:prstGeom prst="teardrop">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Teardrop 7"/>
          <p:cNvSpPr/>
          <p:nvPr/>
        </p:nvSpPr>
        <p:spPr>
          <a:xfrm rot="5400000">
            <a:off x="4433820" y="2257722"/>
            <a:ext cx="1463040" cy="146304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Teardrop 8"/>
          <p:cNvSpPr/>
          <p:nvPr/>
        </p:nvSpPr>
        <p:spPr>
          <a:xfrm>
            <a:off x="4433820" y="4090349"/>
            <a:ext cx="1463040" cy="1463040"/>
          </a:xfrm>
          <a:prstGeom prst="teardrop">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Rounded Rectangle 9"/>
          <p:cNvSpPr/>
          <p:nvPr/>
        </p:nvSpPr>
        <p:spPr>
          <a:xfrm>
            <a:off x="7977543" y="2730554"/>
            <a:ext cx="517376" cy="517376"/>
          </a:xfrm>
          <a:prstGeom prst="roundRect">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01</a:t>
            </a:r>
          </a:p>
        </p:txBody>
      </p:sp>
      <p:sp>
        <p:nvSpPr>
          <p:cNvPr id="11" name="Rounded Rectangle 10"/>
          <p:cNvSpPr/>
          <p:nvPr/>
        </p:nvSpPr>
        <p:spPr>
          <a:xfrm>
            <a:off x="7977543" y="4563180"/>
            <a:ext cx="517376" cy="517376"/>
          </a:xfrm>
          <a:prstGeom prst="roundRect">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02</a:t>
            </a:r>
          </a:p>
        </p:txBody>
      </p:sp>
      <p:sp>
        <p:nvSpPr>
          <p:cNvPr id="12" name="Rounded Rectangle 11"/>
          <p:cNvSpPr/>
          <p:nvPr/>
        </p:nvSpPr>
        <p:spPr>
          <a:xfrm>
            <a:off x="3697081" y="2730554"/>
            <a:ext cx="517376" cy="517376"/>
          </a:xfrm>
          <a:prstGeom prst="roundRect">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04</a:t>
            </a:r>
          </a:p>
        </p:txBody>
      </p:sp>
      <p:sp>
        <p:nvSpPr>
          <p:cNvPr id="13" name="Rounded Rectangle 12"/>
          <p:cNvSpPr/>
          <p:nvPr/>
        </p:nvSpPr>
        <p:spPr>
          <a:xfrm>
            <a:off x="3697081" y="4563180"/>
            <a:ext cx="517376" cy="517376"/>
          </a:xfrm>
          <a:prstGeom prst="roundRect">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03</a:t>
            </a:r>
          </a:p>
        </p:txBody>
      </p:sp>
      <p:sp>
        <p:nvSpPr>
          <p:cNvPr id="14" name="TextBox 13"/>
          <p:cNvSpPr txBox="1"/>
          <p:nvPr/>
        </p:nvSpPr>
        <p:spPr>
          <a:xfrm>
            <a:off x="8605830" y="2789185"/>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15" name="TextBox 14"/>
          <p:cNvSpPr txBox="1"/>
          <p:nvPr/>
        </p:nvSpPr>
        <p:spPr>
          <a:xfrm>
            <a:off x="8605830" y="4619117"/>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16" name="TextBox 15"/>
          <p:cNvSpPr txBox="1"/>
          <p:nvPr/>
        </p:nvSpPr>
        <p:spPr>
          <a:xfrm>
            <a:off x="813220" y="2789185"/>
            <a:ext cx="2772950"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Etharums ser quidem rerum facilis</a:t>
            </a:r>
          </a:p>
        </p:txBody>
      </p:sp>
      <p:sp>
        <p:nvSpPr>
          <p:cNvPr id="17" name="TextBox 16"/>
          <p:cNvSpPr txBox="1"/>
          <p:nvPr/>
        </p:nvSpPr>
        <p:spPr>
          <a:xfrm>
            <a:off x="813220" y="4619117"/>
            <a:ext cx="2772950"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Etharums ser quidem rerum facilis</a:t>
            </a:r>
          </a:p>
        </p:txBody>
      </p:sp>
      <p:sp>
        <p:nvSpPr>
          <p:cNvPr id="18" name="Rectangle 17"/>
          <p:cNvSpPr/>
          <p:nvPr/>
        </p:nvSpPr>
        <p:spPr>
          <a:xfrm>
            <a:off x="6701035" y="2666075"/>
            <a:ext cx="646331" cy="646331"/>
          </a:xfrm>
          <a:prstGeom prst="rect">
            <a:avLst/>
          </a:prstGeom>
        </p:spPr>
        <p:txBody>
          <a:bodyPr wrap="none">
            <a:spAutoFit/>
          </a:bodyPr>
          <a:lstStyle/>
          <a:p>
            <a:r>
              <a:rPr lang="en-US" sz="3600">
                <a:solidFill>
                  <a:schemeClr val="bg1">
                    <a:lumMod val="95000"/>
                  </a:schemeClr>
                </a:solidFill>
                <a:cs typeface="+mn-ea"/>
                <a:sym typeface="+mn-lt"/>
              </a:rPr>
              <a:t></a:t>
            </a:r>
          </a:p>
        </p:txBody>
      </p:sp>
      <p:sp>
        <p:nvSpPr>
          <p:cNvPr id="19" name="Rectangle 18"/>
          <p:cNvSpPr/>
          <p:nvPr/>
        </p:nvSpPr>
        <p:spPr>
          <a:xfrm>
            <a:off x="6701035" y="4496007"/>
            <a:ext cx="646331" cy="646331"/>
          </a:xfrm>
          <a:prstGeom prst="rect">
            <a:avLst/>
          </a:prstGeom>
        </p:spPr>
        <p:txBody>
          <a:bodyPr wrap="none">
            <a:spAutoFit/>
          </a:bodyPr>
          <a:lstStyle/>
          <a:p>
            <a:r>
              <a:rPr lang="en-US" sz="3600">
                <a:solidFill>
                  <a:schemeClr val="bg1">
                    <a:lumMod val="95000"/>
                  </a:schemeClr>
                </a:solidFill>
                <a:cs typeface="+mn-ea"/>
                <a:sym typeface="+mn-lt"/>
              </a:rPr>
              <a:t></a:t>
            </a:r>
          </a:p>
        </p:txBody>
      </p:sp>
      <p:sp>
        <p:nvSpPr>
          <p:cNvPr id="20" name="Rectangle 19"/>
          <p:cNvSpPr/>
          <p:nvPr/>
        </p:nvSpPr>
        <p:spPr>
          <a:xfrm>
            <a:off x="4842174" y="4496007"/>
            <a:ext cx="646331" cy="646331"/>
          </a:xfrm>
          <a:prstGeom prst="rect">
            <a:avLst/>
          </a:prstGeom>
        </p:spPr>
        <p:txBody>
          <a:bodyPr wrap="none">
            <a:spAutoFit/>
          </a:bodyPr>
          <a:lstStyle/>
          <a:p>
            <a:r>
              <a:rPr lang="en-US" sz="3600">
                <a:solidFill>
                  <a:schemeClr val="bg1">
                    <a:lumMod val="95000"/>
                  </a:schemeClr>
                </a:solidFill>
                <a:cs typeface="+mn-ea"/>
                <a:sym typeface="+mn-lt"/>
              </a:rPr>
              <a:t></a:t>
            </a:r>
          </a:p>
        </p:txBody>
      </p:sp>
      <p:sp>
        <p:nvSpPr>
          <p:cNvPr id="21" name="Rectangle 20"/>
          <p:cNvSpPr/>
          <p:nvPr/>
        </p:nvSpPr>
        <p:spPr>
          <a:xfrm>
            <a:off x="4842174" y="2666075"/>
            <a:ext cx="646331" cy="646331"/>
          </a:xfrm>
          <a:prstGeom prst="rect">
            <a:avLst/>
          </a:prstGeom>
        </p:spPr>
        <p:txBody>
          <a:bodyPr wrap="none">
            <a:spAutoFit/>
          </a:bodyPr>
          <a:lstStyle/>
          <a:p>
            <a:r>
              <a:rPr lang="en-US" sz="3600">
                <a:solidFill>
                  <a:schemeClr val="bg1">
                    <a:lumMod val="95000"/>
                  </a:schemeClr>
                </a:solidFill>
                <a:cs typeface="+mn-ea"/>
                <a:sym typeface="+mn-lt"/>
              </a:rPr>
              <a:t></a:t>
            </a:r>
          </a:p>
        </p:txBody>
      </p:sp>
      <p:grpSp>
        <p:nvGrpSpPr>
          <p:cNvPr id="22" name="Group 21"/>
          <p:cNvGrpSpPr/>
          <p:nvPr/>
        </p:nvGrpSpPr>
        <p:grpSpPr>
          <a:xfrm>
            <a:off x="3195150" y="242373"/>
            <a:ext cx="5801716" cy="1021355"/>
            <a:chOff x="3195150" y="221107"/>
            <a:chExt cx="5801716" cy="1021355"/>
          </a:xfrm>
        </p:grpSpPr>
        <p:sp>
          <p:nvSpPr>
            <p:cNvPr id="23" name="TextBox 22"/>
            <p:cNvSpPr txBox="1"/>
            <p:nvPr/>
          </p:nvSpPr>
          <p:spPr>
            <a:xfrm>
              <a:off x="3195150" y="221107"/>
              <a:ext cx="5801716"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BUTTERFLY &amp; CREATIVE </a:t>
              </a:r>
            </a:p>
          </p:txBody>
        </p:sp>
        <p:sp>
          <p:nvSpPr>
            <p:cNvPr id="24" name="TextBox 23"/>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25" name="Group 24"/>
            <p:cNvGrpSpPr/>
            <p:nvPr/>
          </p:nvGrpSpPr>
          <p:grpSpPr>
            <a:xfrm>
              <a:off x="5401868" y="1195147"/>
              <a:ext cx="1388268" cy="47315"/>
              <a:chOff x="5404883" y="1322741"/>
              <a:chExt cx="1388268" cy="47315"/>
            </a:xfrm>
          </p:grpSpPr>
          <p:cxnSp>
            <p:nvCxnSpPr>
              <p:cNvPr id="26" name="Straight Connector 25"/>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ectangle 27"/>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ectangle 28"/>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Rectangle 29"/>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1" name="Straight Connector 30"/>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32" name="TextBox 31"/>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3" name="TextBox 32"/>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34" name="TextBox 33"/>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46</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7814213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3844779" y="242373"/>
            <a:ext cx="4502451" cy="1021355"/>
            <a:chOff x="3844779" y="221107"/>
            <a:chExt cx="4502451" cy="1021355"/>
          </a:xfrm>
        </p:grpSpPr>
        <p:sp>
          <p:nvSpPr>
            <p:cNvPr id="23" name="TextBox 22"/>
            <p:cNvSpPr txBox="1"/>
            <p:nvPr/>
          </p:nvSpPr>
          <p:spPr>
            <a:xfrm>
              <a:off x="3844779" y="221107"/>
              <a:ext cx="4502451"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SOCIAL FAN FACTS</a:t>
              </a:r>
            </a:p>
          </p:txBody>
        </p:sp>
        <p:sp>
          <p:nvSpPr>
            <p:cNvPr id="24" name="TextBox 23"/>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25" name="Group 24"/>
            <p:cNvGrpSpPr/>
            <p:nvPr/>
          </p:nvGrpSpPr>
          <p:grpSpPr>
            <a:xfrm>
              <a:off x="5401868" y="1195147"/>
              <a:ext cx="1388268" cy="47315"/>
              <a:chOff x="5404883" y="1322741"/>
              <a:chExt cx="1388268" cy="47315"/>
            </a:xfrm>
          </p:grpSpPr>
          <p:cxnSp>
            <p:nvCxnSpPr>
              <p:cNvPr id="26" name="Straight Connector 25"/>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ectangle 27"/>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ectangle 28"/>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Rectangle 29"/>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1" name="Straight Connector 30"/>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32" name="TextBox 31"/>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3" name="TextBox 32"/>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34" name="TextBox 33"/>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47</a:t>
            </a:r>
            <a:endParaRPr lang="en-US" sz="1000">
              <a:solidFill>
                <a:schemeClr val="tx1">
                  <a:lumMod val="50000"/>
                  <a:lumOff val="50000"/>
                </a:schemeClr>
              </a:solidFill>
              <a:cs typeface="+mn-ea"/>
              <a:sym typeface="+mn-lt"/>
            </a:endParaRPr>
          </a:p>
        </p:txBody>
      </p:sp>
      <p:sp>
        <p:nvSpPr>
          <p:cNvPr id="2" name="Rounded Rectangle 1"/>
          <p:cNvSpPr/>
          <p:nvPr/>
        </p:nvSpPr>
        <p:spPr>
          <a:xfrm>
            <a:off x="927338" y="2668547"/>
            <a:ext cx="3349256" cy="1170467"/>
          </a:xfrm>
          <a:prstGeom prst="roundRect">
            <a:avLst>
              <a:gd name="adj" fmla="val 6057"/>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Rounded Rectangle 17"/>
          <p:cNvSpPr/>
          <p:nvPr/>
        </p:nvSpPr>
        <p:spPr>
          <a:xfrm>
            <a:off x="1140517" y="2934360"/>
            <a:ext cx="640080" cy="638840"/>
          </a:xfrm>
          <a:prstGeom prst="roundRect">
            <a:avLst>
              <a:gd name="adj" fmla="val 60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E74C3C"/>
                </a:solidFill>
                <a:cs typeface="+mn-ea"/>
                <a:sym typeface="+mn-lt"/>
              </a:rPr>
              <a:t></a:t>
            </a:r>
          </a:p>
        </p:txBody>
      </p:sp>
      <p:sp>
        <p:nvSpPr>
          <p:cNvPr id="3" name="TextBox 2"/>
          <p:cNvSpPr txBox="1"/>
          <p:nvPr/>
        </p:nvSpPr>
        <p:spPr>
          <a:xfrm>
            <a:off x="1897555" y="2884448"/>
            <a:ext cx="1726755" cy="738664"/>
          </a:xfrm>
          <a:prstGeom prst="rect">
            <a:avLst/>
          </a:prstGeom>
          <a:noFill/>
        </p:spPr>
        <p:txBody>
          <a:bodyPr wrap="none" rtlCol="0">
            <a:spAutoFit/>
          </a:bodyPr>
          <a:lstStyle/>
          <a:p>
            <a:r>
              <a:rPr lang="en-US" sz="1000">
                <a:solidFill>
                  <a:schemeClr val="bg1"/>
                </a:solidFill>
                <a:cs typeface="+mn-ea"/>
                <a:sym typeface="+mn-lt"/>
              </a:rPr>
              <a:t>FACEBOOK NEW USERS</a:t>
            </a:r>
          </a:p>
          <a:p>
            <a:r>
              <a:rPr lang="en-US" sz="3200">
                <a:solidFill>
                  <a:schemeClr val="bg1"/>
                </a:solidFill>
                <a:cs typeface="+mn-ea"/>
                <a:sym typeface="+mn-lt"/>
              </a:rPr>
              <a:t>187,855</a:t>
            </a:r>
          </a:p>
        </p:txBody>
      </p:sp>
      <p:sp>
        <p:nvSpPr>
          <p:cNvPr id="20" name="Rounded Rectangle 19"/>
          <p:cNvSpPr/>
          <p:nvPr/>
        </p:nvSpPr>
        <p:spPr>
          <a:xfrm>
            <a:off x="7941282" y="2668547"/>
            <a:ext cx="3349256" cy="1170467"/>
          </a:xfrm>
          <a:prstGeom prst="roundRect">
            <a:avLst>
              <a:gd name="adj" fmla="val 6057"/>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ounded Rectangle 20"/>
          <p:cNvSpPr/>
          <p:nvPr/>
        </p:nvSpPr>
        <p:spPr>
          <a:xfrm>
            <a:off x="8154461" y="2934360"/>
            <a:ext cx="640080" cy="638840"/>
          </a:xfrm>
          <a:prstGeom prst="roundRect">
            <a:avLst>
              <a:gd name="adj" fmla="val 60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FEB834"/>
                </a:solidFill>
                <a:cs typeface="+mn-ea"/>
                <a:sym typeface="+mn-lt"/>
              </a:rPr>
              <a:t></a:t>
            </a:r>
          </a:p>
        </p:txBody>
      </p:sp>
      <p:sp>
        <p:nvSpPr>
          <p:cNvPr id="35" name="TextBox 34"/>
          <p:cNvSpPr txBox="1"/>
          <p:nvPr/>
        </p:nvSpPr>
        <p:spPr>
          <a:xfrm>
            <a:off x="8911499" y="2884448"/>
            <a:ext cx="1726755" cy="738664"/>
          </a:xfrm>
          <a:prstGeom prst="rect">
            <a:avLst/>
          </a:prstGeom>
          <a:noFill/>
        </p:spPr>
        <p:txBody>
          <a:bodyPr wrap="none" rtlCol="0">
            <a:spAutoFit/>
          </a:bodyPr>
          <a:lstStyle/>
          <a:p>
            <a:r>
              <a:rPr lang="en-US" sz="1000">
                <a:solidFill>
                  <a:schemeClr val="bg1"/>
                </a:solidFill>
                <a:cs typeface="+mn-ea"/>
                <a:sym typeface="+mn-lt"/>
              </a:rPr>
              <a:t>GOOGLE NEW USERS</a:t>
            </a:r>
          </a:p>
          <a:p>
            <a:r>
              <a:rPr lang="en-US" sz="3200">
                <a:solidFill>
                  <a:schemeClr val="bg1"/>
                </a:solidFill>
                <a:cs typeface="+mn-ea"/>
                <a:sym typeface="+mn-lt"/>
              </a:rPr>
              <a:t>146,100</a:t>
            </a:r>
          </a:p>
        </p:txBody>
      </p:sp>
      <p:sp>
        <p:nvSpPr>
          <p:cNvPr id="36" name="Rounded Rectangle 35"/>
          <p:cNvSpPr/>
          <p:nvPr/>
        </p:nvSpPr>
        <p:spPr>
          <a:xfrm>
            <a:off x="4434310" y="2668547"/>
            <a:ext cx="3349256" cy="1170467"/>
          </a:xfrm>
          <a:prstGeom prst="roundRect">
            <a:avLst>
              <a:gd name="adj" fmla="val 6057"/>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Rounded Rectangle 36"/>
          <p:cNvSpPr/>
          <p:nvPr/>
        </p:nvSpPr>
        <p:spPr>
          <a:xfrm>
            <a:off x="4647489" y="2934360"/>
            <a:ext cx="640080" cy="638840"/>
          </a:xfrm>
          <a:prstGeom prst="roundRect">
            <a:avLst>
              <a:gd name="adj" fmla="val 60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3D9FAC"/>
                </a:solidFill>
                <a:cs typeface="+mn-ea"/>
                <a:sym typeface="+mn-lt"/>
              </a:rPr>
              <a:t></a:t>
            </a:r>
          </a:p>
        </p:txBody>
      </p:sp>
      <p:sp>
        <p:nvSpPr>
          <p:cNvPr id="38" name="TextBox 37"/>
          <p:cNvSpPr txBox="1"/>
          <p:nvPr/>
        </p:nvSpPr>
        <p:spPr>
          <a:xfrm>
            <a:off x="5404527" y="2884448"/>
            <a:ext cx="1726755" cy="738664"/>
          </a:xfrm>
          <a:prstGeom prst="rect">
            <a:avLst/>
          </a:prstGeom>
          <a:noFill/>
        </p:spPr>
        <p:txBody>
          <a:bodyPr wrap="none" rtlCol="0">
            <a:spAutoFit/>
          </a:bodyPr>
          <a:lstStyle/>
          <a:p>
            <a:r>
              <a:rPr lang="en-US" sz="1000">
                <a:solidFill>
                  <a:schemeClr val="bg1"/>
                </a:solidFill>
                <a:cs typeface="+mn-ea"/>
                <a:sym typeface="+mn-lt"/>
              </a:rPr>
              <a:t>TWITTER NEW USERS</a:t>
            </a:r>
          </a:p>
          <a:p>
            <a:r>
              <a:rPr lang="en-US" sz="3200">
                <a:solidFill>
                  <a:schemeClr val="bg1"/>
                </a:solidFill>
                <a:cs typeface="+mn-ea"/>
                <a:sym typeface="+mn-lt"/>
              </a:rPr>
              <a:t>250,350</a:t>
            </a:r>
          </a:p>
        </p:txBody>
      </p:sp>
      <p:sp>
        <p:nvSpPr>
          <p:cNvPr id="39" name="TextBox 38"/>
          <p:cNvSpPr txBox="1"/>
          <p:nvPr/>
        </p:nvSpPr>
        <p:spPr>
          <a:xfrm>
            <a:off x="927338" y="4104827"/>
            <a:ext cx="3349256"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Facebook</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40" name="TextBox 39"/>
          <p:cNvSpPr txBox="1"/>
          <p:nvPr/>
        </p:nvSpPr>
        <p:spPr>
          <a:xfrm>
            <a:off x="4389273" y="4104827"/>
            <a:ext cx="3349256"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Twitter</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41" name="TextBox 40"/>
          <p:cNvSpPr txBox="1"/>
          <p:nvPr/>
        </p:nvSpPr>
        <p:spPr>
          <a:xfrm>
            <a:off x="7881567" y="4104827"/>
            <a:ext cx="3349256"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Google</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Tree>
    <p:extLst>
      <p:ext uri="{BB962C8B-B14F-4D97-AF65-F5344CB8AC3E}">
        <p14:creationId xmlns:p14="http://schemas.microsoft.com/office/powerpoint/2010/main" val="3189843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3844779" y="242373"/>
            <a:ext cx="4502451" cy="1021355"/>
            <a:chOff x="3844779" y="221107"/>
            <a:chExt cx="4502451" cy="1021355"/>
          </a:xfrm>
        </p:grpSpPr>
        <p:sp>
          <p:nvSpPr>
            <p:cNvPr id="23" name="TextBox 22"/>
            <p:cNvSpPr txBox="1"/>
            <p:nvPr/>
          </p:nvSpPr>
          <p:spPr>
            <a:xfrm>
              <a:off x="3844779" y="221107"/>
              <a:ext cx="4502451"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SOCIAL FAN FACTS</a:t>
              </a:r>
            </a:p>
          </p:txBody>
        </p:sp>
        <p:sp>
          <p:nvSpPr>
            <p:cNvPr id="24" name="TextBox 23"/>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25" name="Group 24"/>
            <p:cNvGrpSpPr/>
            <p:nvPr/>
          </p:nvGrpSpPr>
          <p:grpSpPr>
            <a:xfrm>
              <a:off x="5401868" y="1195147"/>
              <a:ext cx="1388268" cy="47315"/>
              <a:chOff x="5404883" y="1322741"/>
              <a:chExt cx="1388268" cy="47315"/>
            </a:xfrm>
          </p:grpSpPr>
          <p:cxnSp>
            <p:nvCxnSpPr>
              <p:cNvPr id="26" name="Straight Connector 25"/>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ectangle 27"/>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ectangle 28"/>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Rectangle 29"/>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1" name="Straight Connector 30"/>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32" name="TextBox 31"/>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3" name="TextBox 32"/>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34" name="TextBox 33"/>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48</a:t>
            </a:r>
            <a:endParaRPr lang="en-US" sz="1000">
              <a:solidFill>
                <a:schemeClr val="tx1">
                  <a:lumMod val="50000"/>
                  <a:lumOff val="50000"/>
                </a:schemeClr>
              </a:solidFill>
              <a:cs typeface="+mn-ea"/>
              <a:sym typeface="+mn-lt"/>
            </a:endParaRPr>
          </a:p>
        </p:txBody>
      </p:sp>
      <p:sp>
        <p:nvSpPr>
          <p:cNvPr id="2" name="Rounded Rectangle 1"/>
          <p:cNvSpPr/>
          <p:nvPr/>
        </p:nvSpPr>
        <p:spPr>
          <a:xfrm>
            <a:off x="927338" y="2030585"/>
            <a:ext cx="3349256" cy="1170467"/>
          </a:xfrm>
          <a:prstGeom prst="roundRect">
            <a:avLst>
              <a:gd name="adj" fmla="val 6057"/>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Rounded Rectangle 17"/>
          <p:cNvSpPr/>
          <p:nvPr/>
        </p:nvSpPr>
        <p:spPr>
          <a:xfrm>
            <a:off x="1140517" y="2296398"/>
            <a:ext cx="640080" cy="638840"/>
          </a:xfrm>
          <a:prstGeom prst="roundRect">
            <a:avLst>
              <a:gd name="adj" fmla="val 60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E74C3C"/>
                </a:solidFill>
                <a:cs typeface="+mn-ea"/>
                <a:sym typeface="+mn-lt"/>
              </a:rPr>
              <a:t></a:t>
            </a:r>
          </a:p>
        </p:txBody>
      </p:sp>
      <p:sp>
        <p:nvSpPr>
          <p:cNvPr id="3" name="TextBox 2"/>
          <p:cNvSpPr txBox="1"/>
          <p:nvPr/>
        </p:nvSpPr>
        <p:spPr>
          <a:xfrm>
            <a:off x="1897555" y="2246486"/>
            <a:ext cx="1726755" cy="738664"/>
          </a:xfrm>
          <a:prstGeom prst="rect">
            <a:avLst/>
          </a:prstGeom>
          <a:noFill/>
        </p:spPr>
        <p:txBody>
          <a:bodyPr wrap="none" rtlCol="0">
            <a:spAutoFit/>
          </a:bodyPr>
          <a:lstStyle/>
          <a:p>
            <a:r>
              <a:rPr lang="en-US" sz="1000">
                <a:solidFill>
                  <a:schemeClr val="bg1"/>
                </a:solidFill>
                <a:cs typeface="+mn-ea"/>
                <a:sym typeface="+mn-lt"/>
              </a:rPr>
              <a:t>FACEBOOK NEW USERS</a:t>
            </a:r>
          </a:p>
          <a:p>
            <a:r>
              <a:rPr lang="en-US" sz="3200">
                <a:solidFill>
                  <a:schemeClr val="bg1"/>
                </a:solidFill>
                <a:cs typeface="+mn-ea"/>
                <a:sym typeface="+mn-lt"/>
              </a:rPr>
              <a:t>187,855</a:t>
            </a:r>
          </a:p>
        </p:txBody>
      </p:sp>
      <p:sp>
        <p:nvSpPr>
          <p:cNvPr id="20" name="Rounded Rectangle 19"/>
          <p:cNvSpPr/>
          <p:nvPr/>
        </p:nvSpPr>
        <p:spPr>
          <a:xfrm>
            <a:off x="7941282" y="2030585"/>
            <a:ext cx="3349256" cy="1170467"/>
          </a:xfrm>
          <a:prstGeom prst="roundRect">
            <a:avLst>
              <a:gd name="adj" fmla="val 6057"/>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ounded Rectangle 20"/>
          <p:cNvSpPr/>
          <p:nvPr/>
        </p:nvSpPr>
        <p:spPr>
          <a:xfrm>
            <a:off x="8154461" y="2296398"/>
            <a:ext cx="640080" cy="638840"/>
          </a:xfrm>
          <a:prstGeom prst="roundRect">
            <a:avLst>
              <a:gd name="adj" fmla="val 60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FEB834"/>
                </a:solidFill>
                <a:cs typeface="+mn-ea"/>
                <a:sym typeface="+mn-lt"/>
              </a:rPr>
              <a:t></a:t>
            </a:r>
          </a:p>
        </p:txBody>
      </p:sp>
      <p:sp>
        <p:nvSpPr>
          <p:cNvPr id="35" name="TextBox 34"/>
          <p:cNvSpPr txBox="1"/>
          <p:nvPr/>
        </p:nvSpPr>
        <p:spPr>
          <a:xfrm>
            <a:off x="8911499" y="2246486"/>
            <a:ext cx="1726755" cy="738664"/>
          </a:xfrm>
          <a:prstGeom prst="rect">
            <a:avLst/>
          </a:prstGeom>
          <a:noFill/>
        </p:spPr>
        <p:txBody>
          <a:bodyPr wrap="none" rtlCol="0">
            <a:spAutoFit/>
          </a:bodyPr>
          <a:lstStyle/>
          <a:p>
            <a:r>
              <a:rPr lang="en-US" sz="1000">
                <a:solidFill>
                  <a:schemeClr val="bg1"/>
                </a:solidFill>
                <a:cs typeface="+mn-ea"/>
                <a:sym typeface="+mn-lt"/>
              </a:rPr>
              <a:t>GOOGLE NEW USERS</a:t>
            </a:r>
          </a:p>
          <a:p>
            <a:r>
              <a:rPr lang="en-US" sz="3200">
                <a:solidFill>
                  <a:schemeClr val="bg1"/>
                </a:solidFill>
                <a:cs typeface="+mn-ea"/>
                <a:sym typeface="+mn-lt"/>
              </a:rPr>
              <a:t>146,100</a:t>
            </a:r>
          </a:p>
        </p:txBody>
      </p:sp>
      <p:sp>
        <p:nvSpPr>
          <p:cNvPr id="36" name="Rounded Rectangle 35"/>
          <p:cNvSpPr/>
          <p:nvPr/>
        </p:nvSpPr>
        <p:spPr>
          <a:xfrm>
            <a:off x="4434310" y="2030585"/>
            <a:ext cx="3349256" cy="1170467"/>
          </a:xfrm>
          <a:prstGeom prst="roundRect">
            <a:avLst>
              <a:gd name="adj" fmla="val 6057"/>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Rounded Rectangle 36"/>
          <p:cNvSpPr/>
          <p:nvPr/>
        </p:nvSpPr>
        <p:spPr>
          <a:xfrm>
            <a:off x="4647489" y="2296398"/>
            <a:ext cx="640080" cy="638840"/>
          </a:xfrm>
          <a:prstGeom prst="roundRect">
            <a:avLst>
              <a:gd name="adj" fmla="val 60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3D9FAC"/>
                </a:solidFill>
                <a:cs typeface="+mn-ea"/>
                <a:sym typeface="+mn-lt"/>
              </a:rPr>
              <a:t></a:t>
            </a:r>
          </a:p>
        </p:txBody>
      </p:sp>
      <p:sp>
        <p:nvSpPr>
          <p:cNvPr id="38" name="TextBox 37"/>
          <p:cNvSpPr txBox="1"/>
          <p:nvPr/>
        </p:nvSpPr>
        <p:spPr>
          <a:xfrm>
            <a:off x="5404527" y="2246486"/>
            <a:ext cx="1726755" cy="738664"/>
          </a:xfrm>
          <a:prstGeom prst="rect">
            <a:avLst/>
          </a:prstGeom>
          <a:noFill/>
        </p:spPr>
        <p:txBody>
          <a:bodyPr wrap="none" rtlCol="0">
            <a:spAutoFit/>
          </a:bodyPr>
          <a:lstStyle/>
          <a:p>
            <a:r>
              <a:rPr lang="en-US" sz="1000">
                <a:solidFill>
                  <a:schemeClr val="bg1"/>
                </a:solidFill>
                <a:cs typeface="+mn-ea"/>
                <a:sym typeface="+mn-lt"/>
              </a:rPr>
              <a:t>TWITTER NEW USERS</a:t>
            </a:r>
          </a:p>
          <a:p>
            <a:r>
              <a:rPr lang="en-US" sz="3200">
                <a:solidFill>
                  <a:schemeClr val="bg1"/>
                </a:solidFill>
                <a:cs typeface="+mn-ea"/>
                <a:sym typeface="+mn-lt"/>
              </a:rPr>
              <a:t>250,350</a:t>
            </a:r>
          </a:p>
        </p:txBody>
      </p:sp>
      <p:sp>
        <p:nvSpPr>
          <p:cNvPr id="45" name="Freeform 44"/>
          <p:cNvSpPr>
            <a:spLocks noChangeArrowheads="1"/>
          </p:cNvSpPr>
          <p:nvPr/>
        </p:nvSpPr>
        <p:spPr bwMode="auto">
          <a:xfrm>
            <a:off x="1047068" y="3561279"/>
            <a:ext cx="186897" cy="440921"/>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rgbClr val="E74C3C"/>
          </a:solidFill>
          <a:ln>
            <a:noFill/>
          </a:ln>
        </p:spPr>
        <p:txBody>
          <a:bodyPr vert="horz" wrap="square" lIns="91440" tIns="45720" rIns="91440" bIns="45720" numCol="1" anchor="t" anchorCtr="0" compatLnSpc="1">
            <a:prstTxWarp prst="textNoShape">
              <a:avLst/>
            </a:prstTxWarp>
            <a:noAutofit/>
          </a:bodyPr>
          <a:lstStyle/>
          <a:p>
            <a:endParaRPr lang="id-ID">
              <a:solidFill>
                <a:schemeClr val="tx1">
                  <a:lumMod val="50000"/>
                  <a:lumOff val="50000"/>
                </a:schemeClr>
              </a:solidFill>
              <a:cs typeface="+mn-ea"/>
              <a:sym typeface="+mn-lt"/>
            </a:endParaRPr>
          </a:p>
        </p:txBody>
      </p:sp>
      <p:sp>
        <p:nvSpPr>
          <p:cNvPr id="46" name="Freeform 45"/>
          <p:cNvSpPr>
            <a:spLocks/>
          </p:cNvSpPr>
          <p:nvPr/>
        </p:nvSpPr>
        <p:spPr bwMode="auto">
          <a:xfrm>
            <a:off x="1047068" y="4200391"/>
            <a:ext cx="182880" cy="438912"/>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solidFill>
            <a:srgbClr val="E74C3C"/>
          </a:solidFill>
          <a:ln>
            <a:noFill/>
          </a:ln>
          <a:extLst/>
        </p:spPr>
        <p:txBody>
          <a:bodyPr vert="horz" wrap="square" lIns="91440" tIns="45720" rIns="91440" bIns="45720" numCol="1" anchor="t" anchorCtr="0" compatLnSpc="1">
            <a:prstTxWarp prst="textNoShape">
              <a:avLst/>
            </a:prstTxWarp>
            <a:noAutofit/>
          </a:bodyPr>
          <a:lstStyle/>
          <a:p>
            <a:endParaRPr lang="id-ID">
              <a:solidFill>
                <a:schemeClr val="tx1">
                  <a:lumMod val="50000"/>
                  <a:lumOff val="50000"/>
                </a:schemeClr>
              </a:solidFill>
              <a:cs typeface="+mn-ea"/>
              <a:sym typeface="+mn-lt"/>
            </a:endParaRPr>
          </a:p>
        </p:txBody>
      </p:sp>
      <p:sp>
        <p:nvSpPr>
          <p:cNvPr id="4" name="Rectangle 3"/>
          <p:cNvSpPr/>
          <p:nvPr/>
        </p:nvSpPr>
        <p:spPr>
          <a:xfrm>
            <a:off x="1424759" y="3924444"/>
            <a:ext cx="2766771"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Rectangle 47"/>
          <p:cNvSpPr/>
          <p:nvPr/>
        </p:nvSpPr>
        <p:spPr>
          <a:xfrm>
            <a:off x="1424759" y="3924444"/>
            <a:ext cx="1920240" cy="45719"/>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TextBox 4"/>
          <p:cNvSpPr txBox="1"/>
          <p:nvPr/>
        </p:nvSpPr>
        <p:spPr>
          <a:xfrm>
            <a:off x="1375493" y="3658630"/>
            <a:ext cx="865943" cy="246221"/>
          </a:xfrm>
          <a:prstGeom prst="rect">
            <a:avLst/>
          </a:prstGeom>
          <a:noFill/>
        </p:spPr>
        <p:txBody>
          <a:bodyPr wrap="none" rtlCol="0">
            <a:spAutoFit/>
          </a:bodyPr>
          <a:lstStyle/>
          <a:p>
            <a:r>
              <a:rPr lang="en-US" sz="1000">
                <a:solidFill>
                  <a:schemeClr val="tx1">
                    <a:lumMod val="65000"/>
                    <a:lumOff val="35000"/>
                  </a:schemeClr>
                </a:solidFill>
                <a:cs typeface="+mn-ea"/>
                <a:sym typeface="+mn-lt"/>
              </a:rPr>
              <a:t>MAN USER</a:t>
            </a:r>
          </a:p>
        </p:txBody>
      </p:sp>
      <p:sp>
        <p:nvSpPr>
          <p:cNvPr id="50" name="TextBox 49"/>
          <p:cNvSpPr txBox="1"/>
          <p:nvPr/>
        </p:nvSpPr>
        <p:spPr>
          <a:xfrm>
            <a:off x="3121220" y="3658628"/>
            <a:ext cx="439544" cy="246221"/>
          </a:xfrm>
          <a:prstGeom prst="rect">
            <a:avLst/>
          </a:prstGeom>
          <a:noFill/>
        </p:spPr>
        <p:txBody>
          <a:bodyPr wrap="none" rtlCol="0">
            <a:spAutoFit/>
          </a:bodyPr>
          <a:lstStyle/>
          <a:p>
            <a:r>
              <a:rPr lang="en-US" sz="1000" b="1">
                <a:solidFill>
                  <a:schemeClr val="tx1">
                    <a:lumMod val="65000"/>
                    <a:lumOff val="35000"/>
                  </a:schemeClr>
                </a:solidFill>
                <a:cs typeface="+mn-ea"/>
                <a:sym typeface="+mn-lt"/>
              </a:rPr>
              <a:t>65%</a:t>
            </a:r>
          </a:p>
        </p:txBody>
      </p:sp>
      <p:sp>
        <p:nvSpPr>
          <p:cNvPr id="51" name="Rectangle 50"/>
          <p:cNvSpPr/>
          <p:nvPr/>
        </p:nvSpPr>
        <p:spPr>
          <a:xfrm>
            <a:off x="1424759" y="4505128"/>
            <a:ext cx="2766771"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Rectangle 51"/>
          <p:cNvSpPr/>
          <p:nvPr/>
        </p:nvSpPr>
        <p:spPr>
          <a:xfrm>
            <a:off x="1424759" y="4505128"/>
            <a:ext cx="2286000" cy="45719"/>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TextBox 52"/>
          <p:cNvSpPr txBox="1"/>
          <p:nvPr/>
        </p:nvSpPr>
        <p:spPr>
          <a:xfrm>
            <a:off x="1375493" y="4239314"/>
            <a:ext cx="1099981" cy="246221"/>
          </a:xfrm>
          <a:prstGeom prst="rect">
            <a:avLst/>
          </a:prstGeom>
          <a:noFill/>
        </p:spPr>
        <p:txBody>
          <a:bodyPr wrap="none" rtlCol="0">
            <a:spAutoFit/>
          </a:bodyPr>
          <a:lstStyle/>
          <a:p>
            <a:r>
              <a:rPr lang="en-US" sz="1000">
                <a:solidFill>
                  <a:schemeClr val="tx1">
                    <a:lumMod val="65000"/>
                    <a:lumOff val="35000"/>
                  </a:schemeClr>
                </a:solidFill>
                <a:cs typeface="+mn-ea"/>
                <a:sym typeface="+mn-lt"/>
              </a:rPr>
              <a:t>WOMAN USER</a:t>
            </a:r>
          </a:p>
        </p:txBody>
      </p:sp>
      <p:sp>
        <p:nvSpPr>
          <p:cNvPr id="54" name="TextBox 53"/>
          <p:cNvSpPr txBox="1"/>
          <p:nvPr/>
        </p:nvSpPr>
        <p:spPr>
          <a:xfrm>
            <a:off x="3482731" y="4239312"/>
            <a:ext cx="439544" cy="246221"/>
          </a:xfrm>
          <a:prstGeom prst="rect">
            <a:avLst/>
          </a:prstGeom>
          <a:noFill/>
        </p:spPr>
        <p:txBody>
          <a:bodyPr wrap="none" rtlCol="0">
            <a:spAutoFit/>
          </a:bodyPr>
          <a:lstStyle/>
          <a:p>
            <a:r>
              <a:rPr lang="en-US" sz="1000" b="1">
                <a:solidFill>
                  <a:schemeClr val="tx1">
                    <a:lumMod val="65000"/>
                    <a:lumOff val="35000"/>
                  </a:schemeClr>
                </a:solidFill>
                <a:cs typeface="+mn-ea"/>
                <a:sym typeface="+mn-lt"/>
              </a:rPr>
              <a:t>80%</a:t>
            </a:r>
          </a:p>
        </p:txBody>
      </p:sp>
      <p:sp>
        <p:nvSpPr>
          <p:cNvPr id="55" name="Freeform 54"/>
          <p:cNvSpPr>
            <a:spLocks noChangeArrowheads="1"/>
          </p:cNvSpPr>
          <p:nvPr/>
        </p:nvSpPr>
        <p:spPr bwMode="auto">
          <a:xfrm>
            <a:off x="4538772" y="3561279"/>
            <a:ext cx="186897" cy="440921"/>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rgbClr val="3D9FAC"/>
          </a:solidFill>
          <a:ln>
            <a:noFill/>
          </a:ln>
        </p:spPr>
        <p:txBody>
          <a:bodyPr vert="horz" wrap="square" lIns="91440" tIns="45720" rIns="91440" bIns="45720" numCol="1" anchor="t" anchorCtr="0" compatLnSpc="1">
            <a:prstTxWarp prst="textNoShape">
              <a:avLst/>
            </a:prstTxWarp>
            <a:noAutofit/>
          </a:bodyPr>
          <a:lstStyle/>
          <a:p>
            <a:endParaRPr lang="id-ID">
              <a:solidFill>
                <a:schemeClr val="tx1">
                  <a:lumMod val="50000"/>
                  <a:lumOff val="50000"/>
                </a:schemeClr>
              </a:solidFill>
              <a:cs typeface="+mn-ea"/>
              <a:sym typeface="+mn-lt"/>
            </a:endParaRPr>
          </a:p>
        </p:txBody>
      </p:sp>
      <p:sp>
        <p:nvSpPr>
          <p:cNvPr id="56" name="Freeform 55"/>
          <p:cNvSpPr>
            <a:spLocks/>
          </p:cNvSpPr>
          <p:nvPr/>
        </p:nvSpPr>
        <p:spPr bwMode="auto">
          <a:xfrm>
            <a:off x="4538772" y="4200391"/>
            <a:ext cx="182880" cy="438912"/>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solidFill>
            <a:srgbClr val="3D9FAC"/>
          </a:solidFill>
          <a:ln>
            <a:noFill/>
          </a:ln>
          <a:extLst/>
        </p:spPr>
        <p:txBody>
          <a:bodyPr vert="horz" wrap="square" lIns="91440" tIns="45720" rIns="91440" bIns="45720" numCol="1" anchor="t" anchorCtr="0" compatLnSpc="1">
            <a:prstTxWarp prst="textNoShape">
              <a:avLst/>
            </a:prstTxWarp>
            <a:noAutofit/>
          </a:bodyPr>
          <a:lstStyle/>
          <a:p>
            <a:endParaRPr lang="id-ID">
              <a:solidFill>
                <a:schemeClr val="tx1">
                  <a:lumMod val="50000"/>
                  <a:lumOff val="50000"/>
                </a:schemeClr>
              </a:solidFill>
              <a:cs typeface="+mn-ea"/>
              <a:sym typeface="+mn-lt"/>
            </a:endParaRPr>
          </a:p>
        </p:txBody>
      </p:sp>
      <p:sp>
        <p:nvSpPr>
          <p:cNvPr id="57" name="Rectangle 56"/>
          <p:cNvSpPr/>
          <p:nvPr/>
        </p:nvSpPr>
        <p:spPr>
          <a:xfrm>
            <a:off x="4916463" y="3924444"/>
            <a:ext cx="2766771"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8" name="Rectangle 57"/>
          <p:cNvSpPr/>
          <p:nvPr/>
        </p:nvSpPr>
        <p:spPr>
          <a:xfrm>
            <a:off x="4916463" y="3924444"/>
            <a:ext cx="1371600" cy="45719"/>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9" name="TextBox 58"/>
          <p:cNvSpPr txBox="1"/>
          <p:nvPr/>
        </p:nvSpPr>
        <p:spPr>
          <a:xfrm>
            <a:off x="4867197" y="3658630"/>
            <a:ext cx="865943" cy="246221"/>
          </a:xfrm>
          <a:prstGeom prst="rect">
            <a:avLst/>
          </a:prstGeom>
          <a:noFill/>
        </p:spPr>
        <p:txBody>
          <a:bodyPr wrap="none" rtlCol="0">
            <a:spAutoFit/>
          </a:bodyPr>
          <a:lstStyle/>
          <a:p>
            <a:r>
              <a:rPr lang="en-US" sz="1000">
                <a:solidFill>
                  <a:schemeClr val="tx1">
                    <a:lumMod val="65000"/>
                    <a:lumOff val="35000"/>
                  </a:schemeClr>
                </a:solidFill>
                <a:cs typeface="+mn-ea"/>
                <a:sym typeface="+mn-lt"/>
              </a:rPr>
              <a:t>MAN USER</a:t>
            </a:r>
          </a:p>
        </p:txBody>
      </p:sp>
      <p:sp>
        <p:nvSpPr>
          <p:cNvPr id="60" name="TextBox 59"/>
          <p:cNvSpPr txBox="1"/>
          <p:nvPr/>
        </p:nvSpPr>
        <p:spPr>
          <a:xfrm>
            <a:off x="6091925" y="3658628"/>
            <a:ext cx="439544" cy="246221"/>
          </a:xfrm>
          <a:prstGeom prst="rect">
            <a:avLst/>
          </a:prstGeom>
          <a:noFill/>
        </p:spPr>
        <p:txBody>
          <a:bodyPr wrap="none" rtlCol="0">
            <a:spAutoFit/>
          </a:bodyPr>
          <a:lstStyle/>
          <a:p>
            <a:r>
              <a:rPr lang="en-US" sz="1000" b="1">
                <a:solidFill>
                  <a:schemeClr val="tx1">
                    <a:lumMod val="65000"/>
                    <a:lumOff val="35000"/>
                  </a:schemeClr>
                </a:solidFill>
                <a:cs typeface="+mn-ea"/>
                <a:sym typeface="+mn-lt"/>
              </a:rPr>
              <a:t>50%</a:t>
            </a:r>
          </a:p>
        </p:txBody>
      </p:sp>
      <p:sp>
        <p:nvSpPr>
          <p:cNvPr id="81" name="Rectangle 80"/>
          <p:cNvSpPr/>
          <p:nvPr/>
        </p:nvSpPr>
        <p:spPr>
          <a:xfrm>
            <a:off x="4916463" y="4505128"/>
            <a:ext cx="2766771"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2" name="Rectangle 81"/>
          <p:cNvSpPr/>
          <p:nvPr/>
        </p:nvSpPr>
        <p:spPr>
          <a:xfrm>
            <a:off x="4916463" y="4505128"/>
            <a:ext cx="2286000" cy="45719"/>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3" name="TextBox 82"/>
          <p:cNvSpPr txBox="1"/>
          <p:nvPr/>
        </p:nvSpPr>
        <p:spPr>
          <a:xfrm>
            <a:off x="4867197" y="4239314"/>
            <a:ext cx="1099981" cy="246221"/>
          </a:xfrm>
          <a:prstGeom prst="rect">
            <a:avLst/>
          </a:prstGeom>
          <a:noFill/>
        </p:spPr>
        <p:txBody>
          <a:bodyPr wrap="none" rtlCol="0">
            <a:spAutoFit/>
          </a:bodyPr>
          <a:lstStyle/>
          <a:p>
            <a:r>
              <a:rPr lang="en-US" sz="1000">
                <a:solidFill>
                  <a:schemeClr val="tx1">
                    <a:lumMod val="65000"/>
                    <a:lumOff val="35000"/>
                  </a:schemeClr>
                </a:solidFill>
                <a:cs typeface="+mn-ea"/>
                <a:sym typeface="+mn-lt"/>
              </a:rPr>
              <a:t>WOMAN USER</a:t>
            </a:r>
          </a:p>
        </p:txBody>
      </p:sp>
      <p:sp>
        <p:nvSpPr>
          <p:cNvPr id="84" name="TextBox 83"/>
          <p:cNvSpPr txBox="1"/>
          <p:nvPr/>
        </p:nvSpPr>
        <p:spPr>
          <a:xfrm>
            <a:off x="6974435" y="4239312"/>
            <a:ext cx="439544" cy="246221"/>
          </a:xfrm>
          <a:prstGeom prst="rect">
            <a:avLst/>
          </a:prstGeom>
          <a:noFill/>
        </p:spPr>
        <p:txBody>
          <a:bodyPr wrap="none" rtlCol="0">
            <a:spAutoFit/>
          </a:bodyPr>
          <a:lstStyle/>
          <a:p>
            <a:r>
              <a:rPr lang="en-US" sz="1000" b="1">
                <a:solidFill>
                  <a:schemeClr val="tx1">
                    <a:lumMod val="65000"/>
                    <a:lumOff val="35000"/>
                  </a:schemeClr>
                </a:solidFill>
                <a:cs typeface="+mn-ea"/>
                <a:sym typeface="+mn-lt"/>
              </a:rPr>
              <a:t>80%</a:t>
            </a:r>
          </a:p>
        </p:txBody>
      </p:sp>
      <p:sp>
        <p:nvSpPr>
          <p:cNvPr id="85" name="Freeform 84"/>
          <p:cNvSpPr>
            <a:spLocks noChangeArrowheads="1"/>
          </p:cNvSpPr>
          <p:nvPr/>
        </p:nvSpPr>
        <p:spPr bwMode="auto">
          <a:xfrm>
            <a:off x="8030476" y="3561279"/>
            <a:ext cx="186897" cy="440921"/>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rgbClr val="FEB834"/>
          </a:solidFill>
          <a:ln>
            <a:noFill/>
          </a:ln>
        </p:spPr>
        <p:txBody>
          <a:bodyPr vert="horz" wrap="square" lIns="91440" tIns="45720" rIns="91440" bIns="45720" numCol="1" anchor="t" anchorCtr="0" compatLnSpc="1">
            <a:prstTxWarp prst="textNoShape">
              <a:avLst/>
            </a:prstTxWarp>
            <a:noAutofit/>
          </a:bodyPr>
          <a:lstStyle/>
          <a:p>
            <a:endParaRPr lang="id-ID">
              <a:solidFill>
                <a:schemeClr val="tx1">
                  <a:lumMod val="50000"/>
                  <a:lumOff val="50000"/>
                </a:schemeClr>
              </a:solidFill>
              <a:cs typeface="+mn-ea"/>
              <a:sym typeface="+mn-lt"/>
            </a:endParaRPr>
          </a:p>
        </p:txBody>
      </p:sp>
      <p:sp>
        <p:nvSpPr>
          <p:cNvPr id="86" name="Freeform 85"/>
          <p:cNvSpPr>
            <a:spLocks/>
          </p:cNvSpPr>
          <p:nvPr/>
        </p:nvSpPr>
        <p:spPr bwMode="auto">
          <a:xfrm>
            <a:off x="8030476" y="4200391"/>
            <a:ext cx="182880" cy="438912"/>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solidFill>
            <a:srgbClr val="FEB834"/>
          </a:solidFill>
          <a:ln>
            <a:noFill/>
          </a:ln>
          <a:extLst/>
        </p:spPr>
        <p:txBody>
          <a:bodyPr vert="horz" wrap="square" lIns="91440" tIns="45720" rIns="91440" bIns="45720" numCol="1" anchor="t" anchorCtr="0" compatLnSpc="1">
            <a:prstTxWarp prst="textNoShape">
              <a:avLst/>
            </a:prstTxWarp>
            <a:noAutofit/>
          </a:bodyPr>
          <a:lstStyle/>
          <a:p>
            <a:endParaRPr lang="id-ID">
              <a:solidFill>
                <a:schemeClr val="tx1">
                  <a:lumMod val="50000"/>
                  <a:lumOff val="50000"/>
                </a:schemeClr>
              </a:solidFill>
              <a:cs typeface="+mn-ea"/>
              <a:sym typeface="+mn-lt"/>
            </a:endParaRPr>
          </a:p>
        </p:txBody>
      </p:sp>
      <p:sp>
        <p:nvSpPr>
          <p:cNvPr id="87" name="Rectangle 86"/>
          <p:cNvSpPr/>
          <p:nvPr/>
        </p:nvSpPr>
        <p:spPr>
          <a:xfrm>
            <a:off x="8408167" y="3924444"/>
            <a:ext cx="2766771"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8" name="Rectangle 87"/>
          <p:cNvSpPr/>
          <p:nvPr/>
        </p:nvSpPr>
        <p:spPr>
          <a:xfrm>
            <a:off x="8408167" y="3924444"/>
            <a:ext cx="1371600" cy="45719"/>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9" name="TextBox 88"/>
          <p:cNvSpPr txBox="1"/>
          <p:nvPr/>
        </p:nvSpPr>
        <p:spPr>
          <a:xfrm>
            <a:off x="8358901" y="3658630"/>
            <a:ext cx="865943" cy="246221"/>
          </a:xfrm>
          <a:prstGeom prst="rect">
            <a:avLst/>
          </a:prstGeom>
          <a:noFill/>
        </p:spPr>
        <p:txBody>
          <a:bodyPr wrap="none" rtlCol="0">
            <a:spAutoFit/>
          </a:bodyPr>
          <a:lstStyle/>
          <a:p>
            <a:r>
              <a:rPr lang="en-US" sz="1000">
                <a:solidFill>
                  <a:schemeClr val="tx1">
                    <a:lumMod val="65000"/>
                    <a:lumOff val="35000"/>
                  </a:schemeClr>
                </a:solidFill>
                <a:cs typeface="+mn-ea"/>
                <a:sym typeface="+mn-lt"/>
              </a:rPr>
              <a:t>MAN USER</a:t>
            </a:r>
          </a:p>
        </p:txBody>
      </p:sp>
      <p:sp>
        <p:nvSpPr>
          <p:cNvPr id="90" name="TextBox 89"/>
          <p:cNvSpPr txBox="1"/>
          <p:nvPr/>
        </p:nvSpPr>
        <p:spPr>
          <a:xfrm>
            <a:off x="9594261" y="3658628"/>
            <a:ext cx="439544" cy="246221"/>
          </a:xfrm>
          <a:prstGeom prst="rect">
            <a:avLst/>
          </a:prstGeom>
          <a:noFill/>
        </p:spPr>
        <p:txBody>
          <a:bodyPr wrap="none" rtlCol="0">
            <a:spAutoFit/>
          </a:bodyPr>
          <a:lstStyle/>
          <a:p>
            <a:r>
              <a:rPr lang="en-US" sz="1000" b="1">
                <a:solidFill>
                  <a:schemeClr val="tx1">
                    <a:lumMod val="65000"/>
                    <a:lumOff val="35000"/>
                  </a:schemeClr>
                </a:solidFill>
                <a:cs typeface="+mn-ea"/>
                <a:sym typeface="+mn-lt"/>
              </a:rPr>
              <a:t>45%</a:t>
            </a:r>
          </a:p>
        </p:txBody>
      </p:sp>
      <p:sp>
        <p:nvSpPr>
          <p:cNvPr id="91" name="Rectangle 90"/>
          <p:cNvSpPr/>
          <p:nvPr/>
        </p:nvSpPr>
        <p:spPr>
          <a:xfrm>
            <a:off x="8408167" y="4505128"/>
            <a:ext cx="2766771"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2" name="Rectangle 91"/>
          <p:cNvSpPr/>
          <p:nvPr/>
        </p:nvSpPr>
        <p:spPr>
          <a:xfrm>
            <a:off x="8408167" y="4505128"/>
            <a:ext cx="2286000" cy="45719"/>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3" name="TextBox 92"/>
          <p:cNvSpPr txBox="1"/>
          <p:nvPr/>
        </p:nvSpPr>
        <p:spPr>
          <a:xfrm>
            <a:off x="8358901" y="4239314"/>
            <a:ext cx="1099981" cy="246221"/>
          </a:xfrm>
          <a:prstGeom prst="rect">
            <a:avLst/>
          </a:prstGeom>
          <a:noFill/>
        </p:spPr>
        <p:txBody>
          <a:bodyPr wrap="none" rtlCol="0">
            <a:spAutoFit/>
          </a:bodyPr>
          <a:lstStyle/>
          <a:p>
            <a:r>
              <a:rPr lang="en-US" sz="1000">
                <a:solidFill>
                  <a:schemeClr val="tx1">
                    <a:lumMod val="65000"/>
                    <a:lumOff val="35000"/>
                  </a:schemeClr>
                </a:solidFill>
                <a:cs typeface="+mn-ea"/>
                <a:sym typeface="+mn-lt"/>
              </a:rPr>
              <a:t>WOMAN USER</a:t>
            </a:r>
          </a:p>
        </p:txBody>
      </p:sp>
      <p:sp>
        <p:nvSpPr>
          <p:cNvPr id="94" name="TextBox 93"/>
          <p:cNvSpPr txBox="1"/>
          <p:nvPr/>
        </p:nvSpPr>
        <p:spPr>
          <a:xfrm>
            <a:off x="10466139" y="4239312"/>
            <a:ext cx="439544" cy="246221"/>
          </a:xfrm>
          <a:prstGeom prst="rect">
            <a:avLst/>
          </a:prstGeom>
          <a:noFill/>
        </p:spPr>
        <p:txBody>
          <a:bodyPr wrap="none" rtlCol="0">
            <a:spAutoFit/>
          </a:bodyPr>
          <a:lstStyle/>
          <a:p>
            <a:r>
              <a:rPr lang="en-US" sz="1000" b="1">
                <a:solidFill>
                  <a:schemeClr val="tx1">
                    <a:lumMod val="65000"/>
                    <a:lumOff val="35000"/>
                  </a:schemeClr>
                </a:solidFill>
                <a:cs typeface="+mn-ea"/>
                <a:sym typeface="+mn-lt"/>
              </a:rPr>
              <a:t>80%</a:t>
            </a:r>
          </a:p>
        </p:txBody>
      </p:sp>
      <p:sp>
        <p:nvSpPr>
          <p:cNvPr id="95" name="TextBox 94"/>
          <p:cNvSpPr txBox="1"/>
          <p:nvPr/>
        </p:nvSpPr>
        <p:spPr>
          <a:xfrm>
            <a:off x="931904" y="4836274"/>
            <a:ext cx="3344690"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Facebook</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96" name="TextBox 95"/>
          <p:cNvSpPr txBox="1"/>
          <p:nvPr/>
        </p:nvSpPr>
        <p:spPr>
          <a:xfrm>
            <a:off x="4382538" y="4836274"/>
            <a:ext cx="3344690"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Twitter</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97" name="TextBox 96"/>
          <p:cNvSpPr txBox="1"/>
          <p:nvPr/>
        </p:nvSpPr>
        <p:spPr>
          <a:xfrm>
            <a:off x="7878822" y="4836274"/>
            <a:ext cx="3344690"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Google</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Tree>
    <p:extLst>
      <p:ext uri="{BB962C8B-B14F-4D97-AF65-F5344CB8AC3E}">
        <p14:creationId xmlns:p14="http://schemas.microsoft.com/office/powerpoint/2010/main" val="700529682"/>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49623" y="2222198"/>
            <a:ext cx="2126512" cy="2126512"/>
          </a:xfrm>
          <a:prstGeom prst="ellipse">
            <a:avLst/>
          </a:prstGeom>
          <a:noFill/>
          <a:ln w="254000">
            <a:solidFill>
              <a:srgbClr val="7F8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Arc 2"/>
          <p:cNvSpPr/>
          <p:nvPr/>
        </p:nvSpPr>
        <p:spPr>
          <a:xfrm>
            <a:off x="6093783" y="2205161"/>
            <a:ext cx="2126512" cy="2126512"/>
          </a:xfrm>
          <a:prstGeom prst="arc">
            <a:avLst>
              <a:gd name="adj1" fmla="val 16200000"/>
              <a:gd name="adj2" fmla="val 10700215"/>
            </a:avLst>
          </a:prstGeom>
          <a:noFill/>
          <a:ln w="254000">
            <a:solidFill>
              <a:srgbClr val="7F8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Oval 3"/>
          <p:cNvSpPr/>
          <p:nvPr/>
        </p:nvSpPr>
        <p:spPr>
          <a:xfrm>
            <a:off x="3971703" y="2222198"/>
            <a:ext cx="2126512" cy="2126512"/>
          </a:xfrm>
          <a:prstGeom prst="ellipse">
            <a:avLst/>
          </a:prstGeom>
          <a:noFill/>
          <a:ln w="254000">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Arc 4"/>
          <p:cNvSpPr/>
          <p:nvPr/>
        </p:nvSpPr>
        <p:spPr>
          <a:xfrm>
            <a:off x="3971703" y="2222198"/>
            <a:ext cx="2126512" cy="2126512"/>
          </a:xfrm>
          <a:prstGeom prst="arc">
            <a:avLst>
              <a:gd name="adj1" fmla="val 10689146"/>
              <a:gd name="adj2" fmla="val 104143"/>
            </a:avLst>
          </a:prstGeom>
          <a:noFill/>
          <a:ln w="254000">
            <a:solidFill>
              <a:srgbClr val="7F8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Arc 5"/>
          <p:cNvSpPr/>
          <p:nvPr/>
        </p:nvSpPr>
        <p:spPr>
          <a:xfrm>
            <a:off x="1849623" y="2222198"/>
            <a:ext cx="2126512" cy="2126512"/>
          </a:xfrm>
          <a:prstGeom prst="arc">
            <a:avLst>
              <a:gd name="adj1" fmla="val 10667427"/>
              <a:gd name="adj2" fmla="val 314923"/>
            </a:avLst>
          </a:prstGeom>
          <a:noFill/>
          <a:ln w="254000">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Oval 6"/>
          <p:cNvSpPr/>
          <p:nvPr/>
        </p:nvSpPr>
        <p:spPr>
          <a:xfrm>
            <a:off x="8215863" y="2205161"/>
            <a:ext cx="2126512" cy="2126512"/>
          </a:xfrm>
          <a:prstGeom prst="ellipse">
            <a:avLst/>
          </a:prstGeom>
          <a:noFill/>
          <a:ln w="254000">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Arc 7"/>
          <p:cNvSpPr/>
          <p:nvPr/>
        </p:nvSpPr>
        <p:spPr>
          <a:xfrm>
            <a:off x="8215863" y="2205161"/>
            <a:ext cx="2126512" cy="2126512"/>
          </a:xfrm>
          <a:prstGeom prst="arc">
            <a:avLst>
              <a:gd name="adj1" fmla="val 10689146"/>
              <a:gd name="adj2" fmla="val 104143"/>
            </a:avLst>
          </a:prstGeom>
          <a:noFill/>
          <a:ln w="254000">
            <a:solidFill>
              <a:srgbClr val="7F8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Arc 8"/>
          <p:cNvSpPr/>
          <p:nvPr/>
        </p:nvSpPr>
        <p:spPr>
          <a:xfrm>
            <a:off x="6093783" y="2205161"/>
            <a:ext cx="2126512" cy="2126512"/>
          </a:xfrm>
          <a:prstGeom prst="arc">
            <a:avLst>
              <a:gd name="adj1" fmla="val 10583856"/>
              <a:gd name="adj2" fmla="val 339369"/>
            </a:avLst>
          </a:prstGeom>
          <a:noFill/>
          <a:ln w="254000">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Oval 9"/>
          <p:cNvSpPr/>
          <p:nvPr/>
        </p:nvSpPr>
        <p:spPr>
          <a:xfrm>
            <a:off x="2551593" y="2924168"/>
            <a:ext cx="722572" cy="722572"/>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1" name="Oval 10"/>
          <p:cNvSpPr/>
          <p:nvPr/>
        </p:nvSpPr>
        <p:spPr>
          <a:xfrm>
            <a:off x="4678105" y="2924168"/>
            <a:ext cx="722572" cy="722572"/>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2" name="Oval 11"/>
          <p:cNvSpPr/>
          <p:nvPr/>
        </p:nvSpPr>
        <p:spPr>
          <a:xfrm>
            <a:off x="6797969" y="2924168"/>
            <a:ext cx="722572" cy="722572"/>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3" name="Oval 12"/>
          <p:cNvSpPr/>
          <p:nvPr/>
        </p:nvSpPr>
        <p:spPr>
          <a:xfrm>
            <a:off x="8920049" y="2924168"/>
            <a:ext cx="722572" cy="722572"/>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14" name="TextBox 13"/>
          <p:cNvSpPr txBox="1"/>
          <p:nvPr/>
        </p:nvSpPr>
        <p:spPr>
          <a:xfrm>
            <a:off x="1841964" y="4964633"/>
            <a:ext cx="2141829" cy="769441"/>
          </a:xfrm>
          <a:prstGeom prst="rect">
            <a:avLst/>
          </a:prstGeom>
          <a:noFill/>
        </p:spPr>
        <p:txBody>
          <a:bodyPr wrap="square" rtlCol="0">
            <a:spAutoFit/>
          </a:bodyPr>
          <a:lstStyle/>
          <a:p>
            <a:pPr algn="ctr"/>
            <a:r>
              <a:rPr lang="en-US" sz="1400" b="1">
                <a:solidFill>
                  <a:srgbClr val="3D9FAC"/>
                </a:solidFill>
                <a:cs typeface="+mn-ea"/>
                <a:sym typeface="+mn-lt"/>
              </a:rPr>
              <a:t>SOLUTIONS</a:t>
            </a:r>
          </a:p>
          <a:p>
            <a:pPr algn="ctr"/>
            <a:r>
              <a:rPr lang="en-US" sz="1000">
                <a:solidFill>
                  <a:schemeClr val="tx1">
                    <a:lumMod val="50000"/>
                    <a:lumOff val="50000"/>
                  </a:schemeClr>
                </a:solidFill>
                <a:cs typeface="+mn-ea"/>
                <a:sym typeface="+mn-lt"/>
              </a:rPr>
              <a:t>Lid est laborum dolo rumes fugats untras. Etharums ser quidem rerum facilis</a:t>
            </a:r>
          </a:p>
        </p:txBody>
      </p:sp>
      <p:sp>
        <p:nvSpPr>
          <p:cNvPr id="15" name="TextBox 14"/>
          <p:cNvSpPr txBox="1"/>
          <p:nvPr/>
        </p:nvSpPr>
        <p:spPr>
          <a:xfrm>
            <a:off x="3951954" y="4964633"/>
            <a:ext cx="2141829" cy="769441"/>
          </a:xfrm>
          <a:prstGeom prst="rect">
            <a:avLst/>
          </a:prstGeom>
          <a:noFill/>
        </p:spPr>
        <p:txBody>
          <a:bodyPr wrap="square" rtlCol="0">
            <a:spAutoFit/>
          </a:bodyPr>
          <a:lstStyle/>
          <a:p>
            <a:pPr algn="ctr"/>
            <a:r>
              <a:rPr lang="en-US" sz="1400" b="1">
                <a:solidFill>
                  <a:srgbClr val="5B4470"/>
                </a:solidFill>
                <a:cs typeface="+mn-ea"/>
                <a:sym typeface="+mn-lt"/>
              </a:rPr>
              <a:t>INFOGRAPHIC</a:t>
            </a:r>
          </a:p>
          <a:p>
            <a:pPr algn="ctr"/>
            <a:r>
              <a:rPr lang="en-US" sz="1000">
                <a:solidFill>
                  <a:schemeClr val="tx1">
                    <a:lumMod val="50000"/>
                    <a:lumOff val="50000"/>
                  </a:schemeClr>
                </a:solidFill>
                <a:cs typeface="+mn-ea"/>
                <a:sym typeface="+mn-lt"/>
              </a:rPr>
              <a:t>Lid est laborum dolo rumes fugats untras. Etharums ser quidem rerum facilis</a:t>
            </a:r>
          </a:p>
        </p:txBody>
      </p:sp>
      <p:sp>
        <p:nvSpPr>
          <p:cNvPr id="16" name="TextBox 15"/>
          <p:cNvSpPr txBox="1"/>
          <p:nvPr/>
        </p:nvSpPr>
        <p:spPr>
          <a:xfrm>
            <a:off x="6086124" y="4964633"/>
            <a:ext cx="2141829" cy="769441"/>
          </a:xfrm>
          <a:prstGeom prst="rect">
            <a:avLst/>
          </a:prstGeom>
          <a:noFill/>
        </p:spPr>
        <p:txBody>
          <a:bodyPr wrap="square" rtlCol="0">
            <a:spAutoFit/>
          </a:bodyPr>
          <a:lstStyle/>
          <a:p>
            <a:pPr algn="ctr"/>
            <a:r>
              <a:rPr lang="en-US" sz="1400" b="1">
                <a:solidFill>
                  <a:srgbClr val="FEB834"/>
                </a:solidFill>
                <a:cs typeface="+mn-ea"/>
                <a:sym typeface="+mn-lt"/>
              </a:rPr>
              <a:t>FORUM</a:t>
            </a:r>
          </a:p>
          <a:p>
            <a:pPr algn="ctr"/>
            <a:r>
              <a:rPr lang="en-US" sz="1000">
                <a:solidFill>
                  <a:schemeClr val="tx1">
                    <a:lumMod val="50000"/>
                    <a:lumOff val="50000"/>
                  </a:schemeClr>
                </a:solidFill>
                <a:cs typeface="+mn-ea"/>
                <a:sym typeface="+mn-lt"/>
              </a:rPr>
              <a:t>Lid est laborum dolo rumes fugats untras. Etharums ser quidem rerum facilis</a:t>
            </a:r>
          </a:p>
        </p:txBody>
      </p:sp>
      <p:sp>
        <p:nvSpPr>
          <p:cNvPr id="17" name="TextBox 16"/>
          <p:cNvSpPr txBox="1"/>
          <p:nvPr/>
        </p:nvSpPr>
        <p:spPr>
          <a:xfrm>
            <a:off x="8200546" y="4964633"/>
            <a:ext cx="2141829" cy="769441"/>
          </a:xfrm>
          <a:prstGeom prst="rect">
            <a:avLst/>
          </a:prstGeom>
          <a:noFill/>
        </p:spPr>
        <p:txBody>
          <a:bodyPr wrap="square" rtlCol="0">
            <a:spAutoFit/>
          </a:bodyPr>
          <a:lstStyle/>
          <a:p>
            <a:pPr algn="ctr"/>
            <a:r>
              <a:rPr lang="en-US" sz="1400" b="1">
                <a:solidFill>
                  <a:srgbClr val="7F8C8D"/>
                </a:solidFill>
                <a:cs typeface="+mn-ea"/>
                <a:sym typeface="+mn-lt"/>
              </a:rPr>
              <a:t>BUSINESS</a:t>
            </a:r>
          </a:p>
          <a:p>
            <a:pPr algn="ctr"/>
            <a:r>
              <a:rPr lang="en-US" sz="1000">
                <a:solidFill>
                  <a:schemeClr val="tx1">
                    <a:lumMod val="50000"/>
                    <a:lumOff val="50000"/>
                  </a:schemeClr>
                </a:solidFill>
                <a:cs typeface="+mn-ea"/>
                <a:sym typeface="+mn-lt"/>
              </a:rPr>
              <a:t>Lid est laborum dolo rumes fugats untras. Etharums ser quidem rerum facilis</a:t>
            </a:r>
          </a:p>
        </p:txBody>
      </p:sp>
      <p:sp>
        <p:nvSpPr>
          <p:cNvPr id="18" name="Oval 17"/>
          <p:cNvSpPr/>
          <p:nvPr/>
        </p:nvSpPr>
        <p:spPr>
          <a:xfrm>
            <a:off x="2464096" y="2838886"/>
            <a:ext cx="893135" cy="893135"/>
          </a:xfrm>
          <a:prstGeom prst="ellipse">
            <a:avLst/>
          </a:prstGeom>
          <a:noFill/>
          <a:ln w="3175">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Oval 18"/>
          <p:cNvSpPr/>
          <p:nvPr/>
        </p:nvSpPr>
        <p:spPr>
          <a:xfrm>
            <a:off x="6706039" y="2838886"/>
            <a:ext cx="893135" cy="893135"/>
          </a:xfrm>
          <a:prstGeom prst="ellipse">
            <a:avLst/>
          </a:prstGeom>
          <a:noFill/>
          <a:ln w="3175">
            <a:solidFill>
              <a:srgbClr val="FEB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Oval 19"/>
          <p:cNvSpPr/>
          <p:nvPr/>
        </p:nvSpPr>
        <p:spPr>
          <a:xfrm>
            <a:off x="8823687" y="2838886"/>
            <a:ext cx="893135" cy="893135"/>
          </a:xfrm>
          <a:prstGeom prst="ellipse">
            <a:avLst/>
          </a:prstGeom>
          <a:noFill/>
          <a:ln w="3175">
            <a:solidFill>
              <a:srgbClr val="7F8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Oval 20"/>
          <p:cNvSpPr/>
          <p:nvPr/>
        </p:nvSpPr>
        <p:spPr>
          <a:xfrm>
            <a:off x="4593704" y="2838886"/>
            <a:ext cx="893135" cy="893135"/>
          </a:xfrm>
          <a:prstGeom prst="ellipse">
            <a:avLst/>
          </a:prstGeom>
          <a:noFill/>
          <a:ln w="3175">
            <a:solidFill>
              <a:srgbClr val="5B4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22" name="Group 21"/>
          <p:cNvGrpSpPr/>
          <p:nvPr/>
        </p:nvGrpSpPr>
        <p:grpSpPr>
          <a:xfrm>
            <a:off x="2874645" y="242373"/>
            <a:ext cx="6442726" cy="1021355"/>
            <a:chOff x="2874645" y="221107"/>
            <a:chExt cx="6442726" cy="1021355"/>
          </a:xfrm>
        </p:grpSpPr>
        <p:sp>
          <p:nvSpPr>
            <p:cNvPr id="23" name="TextBox 22"/>
            <p:cNvSpPr txBox="1"/>
            <p:nvPr/>
          </p:nvSpPr>
          <p:spPr>
            <a:xfrm>
              <a:off x="2874645" y="221107"/>
              <a:ext cx="6442726"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HORIZONTAL INFOGRAPHIC</a:t>
              </a:r>
            </a:p>
          </p:txBody>
        </p:sp>
        <p:sp>
          <p:nvSpPr>
            <p:cNvPr id="24" name="TextBox 23"/>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25" name="Group 24"/>
            <p:cNvGrpSpPr/>
            <p:nvPr/>
          </p:nvGrpSpPr>
          <p:grpSpPr>
            <a:xfrm>
              <a:off x="5401868" y="1195147"/>
              <a:ext cx="1388268" cy="47315"/>
              <a:chOff x="5404883" y="1322741"/>
              <a:chExt cx="1388268" cy="47315"/>
            </a:xfrm>
          </p:grpSpPr>
          <p:cxnSp>
            <p:nvCxnSpPr>
              <p:cNvPr id="26" name="Straight Connector 25"/>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ectangle 27"/>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ectangle 28"/>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Rectangle 29"/>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1" name="Straight Connector 30"/>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32" name="TextBox 31"/>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3" name="TextBox 32"/>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34" name="TextBox 33"/>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49</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377869264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4346944" y="242373"/>
            <a:ext cx="3498113" cy="1021355"/>
            <a:chOff x="4346944" y="242373"/>
            <a:chExt cx="3498113" cy="1021355"/>
          </a:xfrm>
        </p:grpSpPr>
        <p:sp>
          <p:nvSpPr>
            <p:cNvPr id="2" name="TextBox 1"/>
            <p:cNvSpPr txBox="1"/>
            <p:nvPr/>
          </p:nvSpPr>
          <p:spPr>
            <a:xfrm>
              <a:off x="4387840" y="242373"/>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3" name="TextBox 2"/>
            <p:cNvSpPr txBox="1"/>
            <p:nvPr/>
          </p:nvSpPr>
          <p:spPr>
            <a:xfrm>
              <a:off x="4346944" y="856805"/>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6" y="1216413"/>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06</a:t>
            </a:r>
            <a:endParaRPr lang="en-US" sz="1000">
              <a:solidFill>
                <a:schemeClr val="tx1">
                  <a:lumMod val="50000"/>
                  <a:lumOff val="50000"/>
                </a:schemeClr>
              </a:solidFill>
              <a:cs typeface="+mn-ea"/>
              <a:sym typeface="+mn-lt"/>
            </a:endParaRPr>
          </a:p>
        </p:txBody>
      </p:sp>
      <p:sp>
        <p:nvSpPr>
          <p:cNvPr id="15" name="Oval 14"/>
          <p:cNvSpPr/>
          <p:nvPr/>
        </p:nvSpPr>
        <p:spPr>
          <a:xfrm>
            <a:off x="1029612" y="2409971"/>
            <a:ext cx="909084" cy="90908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cs typeface="+mn-ea"/>
                <a:sym typeface="+mn-lt"/>
              </a:rPr>
              <a:t>65%</a:t>
            </a:r>
          </a:p>
        </p:txBody>
      </p:sp>
      <p:sp>
        <p:nvSpPr>
          <p:cNvPr id="16" name="Arc 15"/>
          <p:cNvSpPr/>
          <p:nvPr/>
        </p:nvSpPr>
        <p:spPr>
          <a:xfrm>
            <a:off x="921798" y="2302157"/>
            <a:ext cx="1124712" cy="1124712"/>
          </a:xfrm>
          <a:prstGeom prst="arc">
            <a:avLst>
              <a:gd name="adj1" fmla="val 16200000"/>
              <a:gd name="adj2" fmla="val 8247706"/>
            </a:avLst>
          </a:prstGeom>
          <a:ln w="101600" cap="rnd">
            <a:solidFill>
              <a:srgbClr val="D7562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sp>
        <p:nvSpPr>
          <p:cNvPr id="21" name="TextBox 20"/>
          <p:cNvSpPr txBox="1"/>
          <p:nvPr/>
        </p:nvSpPr>
        <p:spPr>
          <a:xfrm>
            <a:off x="2154324" y="2555028"/>
            <a:ext cx="3737291" cy="615553"/>
          </a:xfrm>
          <a:prstGeom prst="rect">
            <a:avLst/>
          </a:prstGeom>
          <a:noFill/>
        </p:spPr>
        <p:txBody>
          <a:bodyPr wrap="square" rtlCol="0">
            <a:spAutoFit/>
          </a:bodyPr>
          <a:lstStyle/>
          <a:p>
            <a:r>
              <a:rPr lang="zh-CN" altLang="en-US" sz="1400" b="1" dirty="0">
                <a:solidFill>
                  <a:schemeClr val="tx1">
                    <a:lumMod val="65000"/>
                    <a:lumOff val="35000"/>
                  </a:schemeClr>
                </a:solidFill>
                <a:cs typeface="+mn-ea"/>
                <a:sym typeface="+mn-lt"/>
              </a:rPr>
              <a:t>请输入您的标题</a:t>
            </a:r>
            <a:endParaRPr lang="en-US" altLang="zh-CN" sz="1400" b="1" dirty="0">
              <a:solidFill>
                <a:schemeClr val="tx1">
                  <a:lumMod val="65000"/>
                  <a:lumOff val="35000"/>
                </a:schemeClr>
              </a:solidFill>
              <a:cs typeface="+mn-ea"/>
              <a:sym typeface="+mn-lt"/>
            </a:endParaRP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dolores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nemis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omnis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a:t>
            </a:r>
          </a:p>
        </p:txBody>
      </p:sp>
      <p:sp>
        <p:nvSpPr>
          <p:cNvPr id="24" name="Oval 23"/>
          <p:cNvSpPr/>
          <p:nvPr/>
        </p:nvSpPr>
        <p:spPr>
          <a:xfrm>
            <a:off x="6622605" y="2408263"/>
            <a:ext cx="909084" cy="90908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cs typeface="+mn-ea"/>
                <a:sym typeface="+mn-lt"/>
              </a:rPr>
              <a:t>90%</a:t>
            </a:r>
          </a:p>
        </p:txBody>
      </p:sp>
      <p:sp>
        <p:nvSpPr>
          <p:cNvPr id="25" name="Arc 24"/>
          <p:cNvSpPr/>
          <p:nvPr/>
        </p:nvSpPr>
        <p:spPr>
          <a:xfrm>
            <a:off x="6514791" y="2300449"/>
            <a:ext cx="1124712" cy="1124712"/>
          </a:xfrm>
          <a:prstGeom prst="arc">
            <a:avLst>
              <a:gd name="adj1" fmla="val 16200000"/>
              <a:gd name="adj2" fmla="val 13131923"/>
            </a:avLst>
          </a:prstGeom>
          <a:ln w="101600" cap="rnd">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sp>
        <p:nvSpPr>
          <p:cNvPr id="26" name="TextBox 25"/>
          <p:cNvSpPr txBox="1"/>
          <p:nvPr/>
        </p:nvSpPr>
        <p:spPr>
          <a:xfrm>
            <a:off x="7747317" y="2555028"/>
            <a:ext cx="3558047" cy="615553"/>
          </a:xfrm>
          <a:prstGeom prst="rect">
            <a:avLst/>
          </a:prstGeom>
          <a:noFill/>
        </p:spPr>
        <p:txBody>
          <a:bodyPr wrap="square" rtlCol="0">
            <a:spAutoFit/>
          </a:bodyPr>
          <a:lstStyle/>
          <a:p>
            <a:r>
              <a:rPr lang="zh-CN" altLang="en-US" sz="1400" b="1" dirty="0">
                <a:solidFill>
                  <a:schemeClr val="tx1">
                    <a:lumMod val="65000"/>
                    <a:lumOff val="35000"/>
                  </a:schemeClr>
                </a:solidFill>
                <a:cs typeface="+mn-ea"/>
                <a:sym typeface="+mn-lt"/>
              </a:rPr>
              <a:t>请输入您的标题</a:t>
            </a:r>
            <a:endParaRPr lang="en-US" altLang="zh-CN" sz="1400" b="1" dirty="0">
              <a:solidFill>
                <a:schemeClr val="tx1">
                  <a:lumMod val="65000"/>
                  <a:lumOff val="35000"/>
                </a:schemeClr>
              </a:solidFill>
              <a:cs typeface="+mn-ea"/>
              <a:sym typeface="+mn-lt"/>
            </a:endParaRP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dolores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nemis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omnis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a:t>
            </a:r>
          </a:p>
        </p:txBody>
      </p:sp>
      <p:sp>
        <p:nvSpPr>
          <p:cNvPr id="27" name="Oval 26"/>
          <p:cNvSpPr/>
          <p:nvPr/>
        </p:nvSpPr>
        <p:spPr>
          <a:xfrm>
            <a:off x="1029612" y="4287024"/>
            <a:ext cx="909084" cy="90908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cs typeface="+mn-ea"/>
                <a:sym typeface="+mn-lt"/>
              </a:rPr>
              <a:t>95%</a:t>
            </a:r>
          </a:p>
        </p:txBody>
      </p:sp>
      <p:sp>
        <p:nvSpPr>
          <p:cNvPr id="28" name="Arc 27"/>
          <p:cNvSpPr/>
          <p:nvPr/>
        </p:nvSpPr>
        <p:spPr>
          <a:xfrm>
            <a:off x="921798" y="4179210"/>
            <a:ext cx="1124712" cy="1124712"/>
          </a:xfrm>
          <a:prstGeom prst="arc">
            <a:avLst>
              <a:gd name="adj1" fmla="val 16200000"/>
              <a:gd name="adj2" fmla="val 13588493"/>
            </a:avLst>
          </a:prstGeom>
          <a:ln w="101600" cap="rnd">
            <a:solidFill>
              <a:srgbClr val="3D9FA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sp>
        <p:nvSpPr>
          <p:cNvPr id="29" name="TextBox 28"/>
          <p:cNvSpPr txBox="1"/>
          <p:nvPr/>
        </p:nvSpPr>
        <p:spPr>
          <a:xfrm>
            <a:off x="2154324" y="4432081"/>
            <a:ext cx="3737291" cy="615553"/>
          </a:xfrm>
          <a:prstGeom prst="rect">
            <a:avLst/>
          </a:prstGeom>
          <a:noFill/>
        </p:spPr>
        <p:txBody>
          <a:bodyPr wrap="square" rtlCol="0">
            <a:spAutoFit/>
          </a:bodyPr>
          <a:lstStyle/>
          <a:p>
            <a:r>
              <a:rPr lang="zh-CN" altLang="en-US" sz="1400" b="1" dirty="0">
                <a:solidFill>
                  <a:schemeClr val="tx1">
                    <a:lumMod val="65000"/>
                    <a:lumOff val="35000"/>
                  </a:schemeClr>
                </a:solidFill>
                <a:cs typeface="+mn-ea"/>
                <a:sym typeface="+mn-lt"/>
              </a:rPr>
              <a:t>请输入您的标题</a:t>
            </a:r>
            <a:endParaRPr lang="en-US" altLang="zh-CN" sz="1400" b="1" dirty="0">
              <a:solidFill>
                <a:schemeClr val="tx1">
                  <a:lumMod val="65000"/>
                  <a:lumOff val="35000"/>
                </a:schemeClr>
              </a:solidFill>
              <a:cs typeface="+mn-ea"/>
              <a:sym typeface="+mn-lt"/>
            </a:endParaRP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dolores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nemis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omnis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a:t>
            </a:r>
          </a:p>
        </p:txBody>
      </p:sp>
      <p:sp>
        <p:nvSpPr>
          <p:cNvPr id="30" name="Oval 29"/>
          <p:cNvSpPr/>
          <p:nvPr/>
        </p:nvSpPr>
        <p:spPr>
          <a:xfrm>
            <a:off x="6622605" y="4285316"/>
            <a:ext cx="909084" cy="90908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cs typeface="+mn-ea"/>
                <a:sym typeface="+mn-lt"/>
              </a:rPr>
              <a:t>40%</a:t>
            </a:r>
          </a:p>
        </p:txBody>
      </p:sp>
      <p:sp>
        <p:nvSpPr>
          <p:cNvPr id="31" name="Arc 30"/>
          <p:cNvSpPr/>
          <p:nvPr/>
        </p:nvSpPr>
        <p:spPr>
          <a:xfrm>
            <a:off x="6514791" y="4177502"/>
            <a:ext cx="1124712" cy="1124712"/>
          </a:xfrm>
          <a:prstGeom prst="arc">
            <a:avLst>
              <a:gd name="adj1" fmla="val 16200000"/>
              <a:gd name="adj2" fmla="val 3189656"/>
            </a:avLst>
          </a:prstGeom>
          <a:ln w="101600" cap="rnd">
            <a:solidFill>
              <a:srgbClr val="5B447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sp>
        <p:nvSpPr>
          <p:cNvPr id="32" name="TextBox 31"/>
          <p:cNvSpPr txBox="1"/>
          <p:nvPr/>
        </p:nvSpPr>
        <p:spPr>
          <a:xfrm>
            <a:off x="7747316" y="4432081"/>
            <a:ext cx="3558047" cy="615553"/>
          </a:xfrm>
          <a:prstGeom prst="rect">
            <a:avLst/>
          </a:prstGeom>
          <a:noFill/>
        </p:spPr>
        <p:txBody>
          <a:bodyPr wrap="square" rtlCol="0">
            <a:spAutoFit/>
          </a:bodyPr>
          <a:lstStyle/>
          <a:p>
            <a:r>
              <a:rPr lang="zh-CN" altLang="en-US" sz="1400" b="1" dirty="0">
                <a:solidFill>
                  <a:schemeClr val="tx1">
                    <a:lumMod val="65000"/>
                    <a:lumOff val="35000"/>
                  </a:schemeClr>
                </a:solidFill>
                <a:cs typeface="+mn-ea"/>
                <a:sym typeface="+mn-lt"/>
              </a:rPr>
              <a:t>请输入您的标题</a:t>
            </a:r>
            <a:endParaRPr lang="en-US" altLang="zh-CN" sz="1400" b="1" dirty="0">
              <a:solidFill>
                <a:schemeClr val="tx1">
                  <a:lumMod val="65000"/>
                  <a:lumOff val="35000"/>
                </a:schemeClr>
              </a:solidFill>
              <a:cs typeface="+mn-ea"/>
              <a:sym typeface="+mn-lt"/>
            </a:endParaRPr>
          </a:p>
          <a:p>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Etharums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ser</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quidem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rerum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facilis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dolores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nemis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omnis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a:t>
            </a:r>
          </a:p>
        </p:txBody>
      </p:sp>
    </p:spTree>
    <p:extLst>
      <p:ext uri="{BB962C8B-B14F-4D97-AF65-F5344CB8AC3E}">
        <p14:creationId xmlns:p14="http://schemas.microsoft.com/office/powerpoint/2010/main" val="28901665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991202" y="2019300"/>
            <a:ext cx="4209596" cy="3797886"/>
            <a:chOff x="3856811" y="1812850"/>
            <a:chExt cx="4478379" cy="4040382"/>
          </a:xfrm>
        </p:grpSpPr>
        <p:sp>
          <p:nvSpPr>
            <p:cNvPr id="120" name="Freeform 119"/>
            <p:cNvSpPr/>
            <p:nvPr/>
          </p:nvSpPr>
          <p:spPr>
            <a:xfrm rot="16200000" flipH="1">
              <a:off x="5531443" y="2892061"/>
              <a:ext cx="281763" cy="281763"/>
            </a:xfrm>
            <a:custGeom>
              <a:avLst/>
              <a:gdLst>
                <a:gd name="connsiteX0" fmla="*/ 0 w 281763"/>
                <a:gd name="connsiteY0" fmla="*/ 0 h 281763"/>
                <a:gd name="connsiteX1" fmla="*/ 0 w 281763"/>
                <a:gd name="connsiteY1" fmla="*/ 281763 h 281763"/>
                <a:gd name="connsiteX2" fmla="*/ 281763 w 281763"/>
                <a:gd name="connsiteY2" fmla="*/ 281763 h 281763"/>
                <a:gd name="connsiteX3" fmla="*/ 281763 w 281763"/>
                <a:gd name="connsiteY3" fmla="*/ 0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0" y="281763"/>
                  </a:lnTo>
                  <a:lnTo>
                    <a:pt x="281763" y="281763"/>
                  </a:lnTo>
                  <a:lnTo>
                    <a:pt x="281763" y="0"/>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9" name="Freeform 118"/>
            <p:cNvSpPr/>
            <p:nvPr/>
          </p:nvSpPr>
          <p:spPr>
            <a:xfrm rot="16200000" flipH="1">
              <a:off x="6378796" y="2892061"/>
              <a:ext cx="281763" cy="281763"/>
            </a:xfrm>
            <a:custGeom>
              <a:avLst/>
              <a:gdLst>
                <a:gd name="connsiteX0" fmla="*/ 0 w 281763"/>
                <a:gd name="connsiteY0" fmla="*/ 0 h 281763"/>
                <a:gd name="connsiteX1" fmla="*/ 0 w 281763"/>
                <a:gd name="connsiteY1" fmla="*/ 281763 h 281763"/>
                <a:gd name="connsiteX2" fmla="*/ 281763 w 281763"/>
                <a:gd name="connsiteY2" fmla="*/ 281763 h 281763"/>
                <a:gd name="connsiteX3" fmla="*/ 281763 w 281763"/>
                <a:gd name="connsiteY3" fmla="*/ 0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0" y="281763"/>
                  </a:lnTo>
                  <a:lnTo>
                    <a:pt x="281763" y="281763"/>
                  </a:lnTo>
                  <a:lnTo>
                    <a:pt x="281763" y="0"/>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5" name="Freeform 114"/>
            <p:cNvSpPr/>
            <p:nvPr/>
          </p:nvSpPr>
          <p:spPr>
            <a:xfrm rot="16200000" flipH="1">
              <a:off x="5118837" y="3413054"/>
              <a:ext cx="281763" cy="281763"/>
            </a:xfrm>
            <a:custGeom>
              <a:avLst/>
              <a:gdLst>
                <a:gd name="connsiteX0" fmla="*/ 0 w 281763"/>
                <a:gd name="connsiteY0" fmla="*/ 0 h 281763"/>
                <a:gd name="connsiteX1" fmla="*/ 0 w 281763"/>
                <a:gd name="connsiteY1" fmla="*/ 281763 h 281763"/>
                <a:gd name="connsiteX2" fmla="*/ 281763 w 281763"/>
                <a:gd name="connsiteY2" fmla="*/ 281763 h 281763"/>
                <a:gd name="connsiteX3" fmla="*/ 281763 w 281763"/>
                <a:gd name="connsiteY3" fmla="*/ 0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0" y="281763"/>
                  </a:lnTo>
                  <a:lnTo>
                    <a:pt x="281763" y="281763"/>
                  </a:lnTo>
                  <a:lnTo>
                    <a:pt x="281763" y="0"/>
                  </a:lnTo>
                  <a:lnTo>
                    <a:pt x="0" y="0"/>
                  </a:lnTo>
                  <a:close/>
                </a:path>
              </a:pathLst>
            </a:custGeom>
            <a:solidFill>
              <a:srgbClr val="E74C3C"/>
            </a:solidFill>
            <a:ln>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4" name="Freeform 113"/>
            <p:cNvSpPr/>
            <p:nvPr/>
          </p:nvSpPr>
          <p:spPr>
            <a:xfrm rot="16200000" flipH="1">
              <a:off x="6793468" y="3413054"/>
              <a:ext cx="281763" cy="281763"/>
            </a:xfrm>
            <a:custGeom>
              <a:avLst/>
              <a:gdLst>
                <a:gd name="connsiteX0" fmla="*/ 0 w 281763"/>
                <a:gd name="connsiteY0" fmla="*/ 0 h 281763"/>
                <a:gd name="connsiteX1" fmla="*/ 0 w 281763"/>
                <a:gd name="connsiteY1" fmla="*/ 281763 h 281763"/>
                <a:gd name="connsiteX2" fmla="*/ 281763 w 281763"/>
                <a:gd name="connsiteY2" fmla="*/ 281763 h 281763"/>
                <a:gd name="connsiteX3" fmla="*/ 281763 w 281763"/>
                <a:gd name="connsiteY3" fmla="*/ 0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0" y="281763"/>
                  </a:lnTo>
                  <a:lnTo>
                    <a:pt x="281763" y="281763"/>
                  </a:lnTo>
                  <a:lnTo>
                    <a:pt x="281763" y="0"/>
                  </a:lnTo>
                  <a:lnTo>
                    <a:pt x="0" y="0"/>
                  </a:lnTo>
                  <a:close/>
                </a:path>
              </a:pathLst>
            </a:cu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3" name="Freeform 112"/>
            <p:cNvSpPr/>
            <p:nvPr/>
          </p:nvSpPr>
          <p:spPr>
            <a:xfrm rot="16200000" flipH="1">
              <a:off x="5118837" y="3969487"/>
              <a:ext cx="281763" cy="281763"/>
            </a:xfrm>
            <a:custGeom>
              <a:avLst/>
              <a:gdLst>
                <a:gd name="connsiteX0" fmla="*/ 0 w 281763"/>
                <a:gd name="connsiteY0" fmla="*/ 0 h 281763"/>
                <a:gd name="connsiteX1" fmla="*/ 0 w 281763"/>
                <a:gd name="connsiteY1" fmla="*/ 281763 h 281763"/>
                <a:gd name="connsiteX2" fmla="*/ 281763 w 281763"/>
                <a:gd name="connsiteY2" fmla="*/ 281763 h 281763"/>
                <a:gd name="connsiteX3" fmla="*/ 281763 w 281763"/>
                <a:gd name="connsiteY3" fmla="*/ 0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0" y="281763"/>
                  </a:lnTo>
                  <a:lnTo>
                    <a:pt x="281763" y="281763"/>
                  </a:lnTo>
                  <a:lnTo>
                    <a:pt x="281763" y="0"/>
                  </a:lnTo>
                  <a:lnTo>
                    <a:pt x="0" y="0"/>
                  </a:lnTo>
                  <a:close/>
                </a:path>
              </a:pathLst>
            </a:custGeom>
            <a:solidFill>
              <a:srgbClr val="7F8C8D"/>
            </a:solidFill>
            <a:ln>
              <a:solidFill>
                <a:srgbClr val="7F8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2" name="Freeform 111"/>
            <p:cNvSpPr/>
            <p:nvPr/>
          </p:nvSpPr>
          <p:spPr>
            <a:xfrm rot="16200000" flipH="1">
              <a:off x="6793468" y="3971266"/>
              <a:ext cx="281763" cy="281763"/>
            </a:xfrm>
            <a:custGeom>
              <a:avLst/>
              <a:gdLst>
                <a:gd name="connsiteX0" fmla="*/ 0 w 281763"/>
                <a:gd name="connsiteY0" fmla="*/ 0 h 281763"/>
                <a:gd name="connsiteX1" fmla="*/ 0 w 281763"/>
                <a:gd name="connsiteY1" fmla="*/ 281763 h 281763"/>
                <a:gd name="connsiteX2" fmla="*/ 281763 w 281763"/>
                <a:gd name="connsiteY2" fmla="*/ 281763 h 281763"/>
                <a:gd name="connsiteX3" fmla="*/ 281763 w 281763"/>
                <a:gd name="connsiteY3" fmla="*/ 0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0" y="281763"/>
                  </a:lnTo>
                  <a:lnTo>
                    <a:pt x="281763" y="281763"/>
                  </a:lnTo>
                  <a:lnTo>
                    <a:pt x="281763" y="0"/>
                  </a:lnTo>
                  <a:lnTo>
                    <a:pt x="0" y="0"/>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7" name="Freeform 106"/>
            <p:cNvSpPr/>
            <p:nvPr/>
          </p:nvSpPr>
          <p:spPr>
            <a:xfrm rot="16200000" flipH="1">
              <a:off x="5531443" y="4492261"/>
              <a:ext cx="281763" cy="281763"/>
            </a:xfrm>
            <a:custGeom>
              <a:avLst/>
              <a:gdLst>
                <a:gd name="connsiteX0" fmla="*/ 0 w 281763"/>
                <a:gd name="connsiteY0" fmla="*/ 0 h 281763"/>
                <a:gd name="connsiteX1" fmla="*/ 0 w 281763"/>
                <a:gd name="connsiteY1" fmla="*/ 281763 h 281763"/>
                <a:gd name="connsiteX2" fmla="*/ 281763 w 281763"/>
                <a:gd name="connsiteY2" fmla="*/ 281763 h 281763"/>
                <a:gd name="connsiteX3" fmla="*/ 281763 w 281763"/>
                <a:gd name="connsiteY3" fmla="*/ 0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0" y="281763"/>
                  </a:lnTo>
                  <a:lnTo>
                    <a:pt x="281763" y="281763"/>
                  </a:lnTo>
                  <a:lnTo>
                    <a:pt x="281763" y="0"/>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6" name="Freeform 105"/>
            <p:cNvSpPr/>
            <p:nvPr/>
          </p:nvSpPr>
          <p:spPr>
            <a:xfrm rot="16200000" flipH="1">
              <a:off x="6378796" y="4492261"/>
              <a:ext cx="281763" cy="281763"/>
            </a:xfrm>
            <a:custGeom>
              <a:avLst/>
              <a:gdLst>
                <a:gd name="connsiteX0" fmla="*/ 0 w 281763"/>
                <a:gd name="connsiteY0" fmla="*/ 0 h 281763"/>
                <a:gd name="connsiteX1" fmla="*/ 0 w 281763"/>
                <a:gd name="connsiteY1" fmla="*/ 281763 h 281763"/>
                <a:gd name="connsiteX2" fmla="*/ 281763 w 281763"/>
                <a:gd name="connsiteY2" fmla="*/ 281763 h 281763"/>
                <a:gd name="connsiteX3" fmla="*/ 281763 w 281763"/>
                <a:gd name="connsiteY3" fmla="*/ 0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0" y="281763"/>
                  </a:lnTo>
                  <a:lnTo>
                    <a:pt x="281763" y="281763"/>
                  </a:lnTo>
                  <a:lnTo>
                    <a:pt x="281763" y="0"/>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5" name="Freeform 104"/>
            <p:cNvSpPr/>
            <p:nvPr/>
          </p:nvSpPr>
          <p:spPr>
            <a:xfrm rot="16200000" flipH="1">
              <a:off x="3894026" y="1775638"/>
              <a:ext cx="1881964" cy="1956394"/>
            </a:xfrm>
            <a:custGeom>
              <a:avLst/>
              <a:gdLst>
                <a:gd name="connsiteX0" fmla="*/ 0 w 1881964"/>
                <a:gd name="connsiteY0" fmla="*/ 281763 h 1956394"/>
                <a:gd name="connsiteX1" fmla="*/ 1 w 1881964"/>
                <a:gd name="connsiteY1" fmla="*/ 281763 h 1956394"/>
                <a:gd name="connsiteX2" fmla="*/ 1 w 1881964"/>
                <a:gd name="connsiteY2" fmla="*/ 1668807 h 1956394"/>
                <a:gd name="connsiteX3" fmla="*/ 6698 w 1881964"/>
                <a:gd name="connsiteY3" fmla="*/ 1674631 h 1956394"/>
                <a:gd name="connsiteX4" fmla="*/ 1 w 1881964"/>
                <a:gd name="connsiteY4" fmla="*/ 1674631 h 1956394"/>
                <a:gd name="connsiteX5" fmla="*/ 245056 w 1881964"/>
                <a:gd name="connsiteY5" fmla="*/ 1956394 h 1956394"/>
                <a:gd name="connsiteX6" fmla="*/ 1079208 w 1881964"/>
                <a:gd name="connsiteY6" fmla="*/ 1956394 h 1956394"/>
                <a:gd name="connsiteX7" fmla="*/ 1079208 w 1881964"/>
                <a:gd name="connsiteY7" fmla="*/ 1674631 h 1956394"/>
                <a:gd name="connsiteX8" fmla="*/ 281764 w 1881964"/>
                <a:gd name="connsiteY8" fmla="*/ 1674631 h 1956394"/>
                <a:gd name="connsiteX9" fmla="*/ 281764 w 1881964"/>
                <a:gd name="connsiteY9" fmla="*/ 281763 h 1956394"/>
                <a:gd name="connsiteX10" fmla="*/ 1600201 w 1881964"/>
                <a:gd name="connsiteY10" fmla="*/ 281763 h 1956394"/>
                <a:gd name="connsiteX11" fmla="*/ 1600201 w 1881964"/>
                <a:gd name="connsiteY11" fmla="*/ 1262025 h 1956394"/>
                <a:gd name="connsiteX12" fmla="*/ 1881964 w 1881964"/>
                <a:gd name="connsiteY12" fmla="*/ 1262025 h 1956394"/>
                <a:gd name="connsiteX13" fmla="*/ 1881964 w 1881964"/>
                <a:gd name="connsiteY13" fmla="*/ 276954 h 1956394"/>
                <a:gd name="connsiteX14" fmla="*/ 1864790 w 1881964"/>
                <a:gd name="connsiteY14" fmla="*/ 262017 h 1956394"/>
                <a:gd name="connsiteX15" fmla="*/ 1636908 w 1881964"/>
                <a:gd name="connsiteY15" fmla="*/ 0 h 1956394"/>
                <a:gd name="connsiteX16" fmla="*/ 245055 w 1881964"/>
                <a:gd name="connsiteY16" fmla="*/ 0 h 1956394"/>
                <a:gd name="connsiteX17" fmla="*/ 17167 w 1881964"/>
                <a:gd name="connsiteY17" fmla="*/ 262024 h 1956394"/>
                <a:gd name="connsiteX18" fmla="*/ 1 w 1881964"/>
                <a:gd name="connsiteY18" fmla="*/ 276954 h 1956394"/>
                <a:gd name="connsiteX19" fmla="*/ 1 w 1881964"/>
                <a:gd name="connsiteY19" fmla="*/ 281762 h 1956394"/>
                <a:gd name="connsiteX20" fmla="*/ 0 w 1881964"/>
                <a:gd name="connsiteY20" fmla="*/ 281763 h 195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1964" h="1956394">
                  <a:moveTo>
                    <a:pt x="0" y="281763"/>
                  </a:moveTo>
                  <a:lnTo>
                    <a:pt x="1" y="281763"/>
                  </a:lnTo>
                  <a:lnTo>
                    <a:pt x="1" y="1668807"/>
                  </a:lnTo>
                  <a:lnTo>
                    <a:pt x="6698" y="1674631"/>
                  </a:lnTo>
                  <a:lnTo>
                    <a:pt x="1" y="1674631"/>
                  </a:lnTo>
                  <a:lnTo>
                    <a:pt x="245056" y="1956394"/>
                  </a:lnTo>
                  <a:lnTo>
                    <a:pt x="1079208" y="1956394"/>
                  </a:lnTo>
                  <a:lnTo>
                    <a:pt x="1079208" y="1674631"/>
                  </a:lnTo>
                  <a:lnTo>
                    <a:pt x="281764" y="1674631"/>
                  </a:lnTo>
                  <a:lnTo>
                    <a:pt x="281764" y="281763"/>
                  </a:lnTo>
                  <a:lnTo>
                    <a:pt x="1600201" y="281763"/>
                  </a:lnTo>
                  <a:lnTo>
                    <a:pt x="1600201" y="1262025"/>
                  </a:lnTo>
                  <a:lnTo>
                    <a:pt x="1881964" y="1262025"/>
                  </a:lnTo>
                  <a:lnTo>
                    <a:pt x="1881964" y="276954"/>
                  </a:lnTo>
                  <a:lnTo>
                    <a:pt x="1864790" y="262017"/>
                  </a:lnTo>
                  <a:lnTo>
                    <a:pt x="1636908" y="0"/>
                  </a:lnTo>
                  <a:lnTo>
                    <a:pt x="245055" y="0"/>
                  </a:lnTo>
                  <a:lnTo>
                    <a:pt x="17167" y="262024"/>
                  </a:lnTo>
                  <a:lnTo>
                    <a:pt x="1" y="276954"/>
                  </a:lnTo>
                  <a:lnTo>
                    <a:pt x="1" y="281762"/>
                  </a:lnTo>
                  <a:lnTo>
                    <a:pt x="0" y="281763"/>
                  </a:ln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4" name="Freeform 103"/>
            <p:cNvSpPr/>
            <p:nvPr/>
          </p:nvSpPr>
          <p:spPr>
            <a:xfrm rot="16200000" flipH="1">
              <a:off x="6416010" y="1775638"/>
              <a:ext cx="1881964" cy="1956394"/>
            </a:xfrm>
            <a:custGeom>
              <a:avLst/>
              <a:gdLst>
                <a:gd name="connsiteX0" fmla="*/ 0 w 1881964"/>
                <a:gd name="connsiteY0" fmla="*/ 281763 h 1956394"/>
                <a:gd name="connsiteX1" fmla="*/ 1 w 1881964"/>
                <a:gd name="connsiteY1" fmla="*/ 281763 h 1956394"/>
                <a:gd name="connsiteX2" fmla="*/ 1 w 1881964"/>
                <a:gd name="connsiteY2" fmla="*/ 1668807 h 1956394"/>
                <a:gd name="connsiteX3" fmla="*/ 6698 w 1881964"/>
                <a:gd name="connsiteY3" fmla="*/ 1674631 h 1956394"/>
                <a:gd name="connsiteX4" fmla="*/ 1 w 1881964"/>
                <a:gd name="connsiteY4" fmla="*/ 1674631 h 1956394"/>
                <a:gd name="connsiteX5" fmla="*/ 245056 w 1881964"/>
                <a:gd name="connsiteY5" fmla="*/ 1956394 h 1956394"/>
                <a:gd name="connsiteX6" fmla="*/ 1636909 w 1881964"/>
                <a:gd name="connsiteY6" fmla="*/ 1956394 h 1956394"/>
                <a:gd name="connsiteX7" fmla="*/ 1881964 w 1881964"/>
                <a:gd name="connsiteY7" fmla="*/ 1674631 h 1956394"/>
                <a:gd name="connsiteX8" fmla="*/ 1875268 w 1881964"/>
                <a:gd name="connsiteY8" fmla="*/ 1674631 h 1956394"/>
                <a:gd name="connsiteX9" fmla="*/ 1881964 w 1881964"/>
                <a:gd name="connsiteY9" fmla="*/ 1668807 h 1956394"/>
                <a:gd name="connsiteX10" fmla="*/ 1881964 w 1881964"/>
                <a:gd name="connsiteY10" fmla="*/ 696435 h 1956394"/>
                <a:gd name="connsiteX11" fmla="*/ 1600201 w 1881964"/>
                <a:gd name="connsiteY11" fmla="*/ 696435 h 1956394"/>
                <a:gd name="connsiteX12" fmla="*/ 1600201 w 1881964"/>
                <a:gd name="connsiteY12" fmla="*/ 1674631 h 1956394"/>
                <a:gd name="connsiteX13" fmla="*/ 281764 w 1881964"/>
                <a:gd name="connsiteY13" fmla="*/ 1674631 h 1956394"/>
                <a:gd name="connsiteX14" fmla="*/ 281764 w 1881964"/>
                <a:gd name="connsiteY14" fmla="*/ 281763 h 1956394"/>
                <a:gd name="connsiteX15" fmla="*/ 1079208 w 1881964"/>
                <a:gd name="connsiteY15" fmla="*/ 281763 h 1956394"/>
                <a:gd name="connsiteX16" fmla="*/ 1079208 w 1881964"/>
                <a:gd name="connsiteY16" fmla="*/ 0 h 1956394"/>
                <a:gd name="connsiteX17" fmla="*/ 245055 w 1881964"/>
                <a:gd name="connsiteY17" fmla="*/ 0 h 1956394"/>
                <a:gd name="connsiteX18" fmla="*/ 17167 w 1881964"/>
                <a:gd name="connsiteY18" fmla="*/ 262024 h 1956394"/>
                <a:gd name="connsiteX19" fmla="*/ 1 w 1881964"/>
                <a:gd name="connsiteY19" fmla="*/ 276954 h 1956394"/>
                <a:gd name="connsiteX20" fmla="*/ 1 w 1881964"/>
                <a:gd name="connsiteY20" fmla="*/ 281762 h 1956394"/>
                <a:gd name="connsiteX21" fmla="*/ 0 w 1881964"/>
                <a:gd name="connsiteY21" fmla="*/ 281763 h 195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81964" h="1956394">
                  <a:moveTo>
                    <a:pt x="0" y="281763"/>
                  </a:moveTo>
                  <a:lnTo>
                    <a:pt x="1" y="281763"/>
                  </a:lnTo>
                  <a:lnTo>
                    <a:pt x="1" y="1668807"/>
                  </a:lnTo>
                  <a:lnTo>
                    <a:pt x="6698" y="1674631"/>
                  </a:lnTo>
                  <a:lnTo>
                    <a:pt x="1" y="1674631"/>
                  </a:lnTo>
                  <a:lnTo>
                    <a:pt x="245056" y="1956394"/>
                  </a:lnTo>
                  <a:lnTo>
                    <a:pt x="1636909" y="1956394"/>
                  </a:lnTo>
                  <a:lnTo>
                    <a:pt x="1881964" y="1674631"/>
                  </a:lnTo>
                  <a:lnTo>
                    <a:pt x="1875268" y="1674631"/>
                  </a:lnTo>
                  <a:lnTo>
                    <a:pt x="1881964" y="1668807"/>
                  </a:lnTo>
                  <a:lnTo>
                    <a:pt x="1881964" y="696435"/>
                  </a:lnTo>
                  <a:lnTo>
                    <a:pt x="1600201" y="696435"/>
                  </a:lnTo>
                  <a:lnTo>
                    <a:pt x="1600201" y="1674631"/>
                  </a:lnTo>
                  <a:lnTo>
                    <a:pt x="281764" y="1674631"/>
                  </a:lnTo>
                  <a:lnTo>
                    <a:pt x="281764" y="281763"/>
                  </a:lnTo>
                  <a:lnTo>
                    <a:pt x="1079208" y="281763"/>
                  </a:lnTo>
                  <a:lnTo>
                    <a:pt x="1079208" y="0"/>
                  </a:lnTo>
                  <a:lnTo>
                    <a:pt x="245055" y="0"/>
                  </a:lnTo>
                  <a:lnTo>
                    <a:pt x="17167" y="262024"/>
                  </a:lnTo>
                  <a:lnTo>
                    <a:pt x="1" y="276954"/>
                  </a:lnTo>
                  <a:lnTo>
                    <a:pt x="1" y="281762"/>
                  </a:lnTo>
                  <a:lnTo>
                    <a:pt x="0" y="281763"/>
                  </a:lnTo>
                  <a:close/>
                </a:path>
              </a:pathLst>
            </a:cu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3" name="Freeform 102"/>
            <p:cNvSpPr/>
            <p:nvPr/>
          </p:nvSpPr>
          <p:spPr>
            <a:xfrm rot="16200000" flipH="1">
              <a:off x="5064642" y="2946254"/>
              <a:ext cx="520994" cy="412606"/>
            </a:xfrm>
            <a:custGeom>
              <a:avLst/>
              <a:gdLst>
                <a:gd name="connsiteX0" fmla="*/ 0 w 520994"/>
                <a:gd name="connsiteY0" fmla="*/ 281763 h 412606"/>
                <a:gd name="connsiteX1" fmla="*/ 1 w 520994"/>
                <a:gd name="connsiteY1" fmla="*/ 281763 h 412606"/>
                <a:gd name="connsiteX2" fmla="*/ 1 w 520994"/>
                <a:gd name="connsiteY2" fmla="*/ 412606 h 412606"/>
                <a:gd name="connsiteX3" fmla="*/ 281764 w 520994"/>
                <a:gd name="connsiteY3" fmla="*/ 412606 h 412606"/>
                <a:gd name="connsiteX4" fmla="*/ 281764 w 520994"/>
                <a:gd name="connsiteY4" fmla="*/ 281763 h 412606"/>
                <a:gd name="connsiteX5" fmla="*/ 520994 w 520994"/>
                <a:gd name="connsiteY5" fmla="*/ 281763 h 412606"/>
                <a:gd name="connsiteX6" fmla="*/ 520994 w 520994"/>
                <a:gd name="connsiteY6" fmla="*/ 0 h 412606"/>
                <a:gd name="connsiteX7" fmla="*/ 245055 w 520994"/>
                <a:gd name="connsiteY7" fmla="*/ 0 h 412606"/>
                <a:gd name="connsiteX8" fmla="*/ 17167 w 520994"/>
                <a:gd name="connsiteY8" fmla="*/ 262024 h 412606"/>
                <a:gd name="connsiteX9" fmla="*/ 1 w 520994"/>
                <a:gd name="connsiteY9" fmla="*/ 276954 h 412606"/>
                <a:gd name="connsiteX10" fmla="*/ 1 w 520994"/>
                <a:gd name="connsiteY10" fmla="*/ 281762 h 412606"/>
                <a:gd name="connsiteX11" fmla="*/ 0 w 520994"/>
                <a:gd name="connsiteY11" fmla="*/ 281763 h 41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994" h="412606">
                  <a:moveTo>
                    <a:pt x="0" y="281763"/>
                  </a:moveTo>
                  <a:lnTo>
                    <a:pt x="1" y="281763"/>
                  </a:lnTo>
                  <a:lnTo>
                    <a:pt x="1" y="412606"/>
                  </a:lnTo>
                  <a:lnTo>
                    <a:pt x="281764" y="412606"/>
                  </a:lnTo>
                  <a:lnTo>
                    <a:pt x="281764" y="281763"/>
                  </a:lnTo>
                  <a:lnTo>
                    <a:pt x="520994" y="281763"/>
                  </a:lnTo>
                  <a:lnTo>
                    <a:pt x="520994" y="0"/>
                  </a:lnTo>
                  <a:lnTo>
                    <a:pt x="245055" y="0"/>
                  </a:lnTo>
                  <a:lnTo>
                    <a:pt x="17167" y="262024"/>
                  </a:lnTo>
                  <a:lnTo>
                    <a:pt x="1" y="276954"/>
                  </a:lnTo>
                  <a:lnTo>
                    <a:pt x="1" y="281762"/>
                  </a:lnTo>
                  <a:lnTo>
                    <a:pt x="0" y="281763"/>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2" name="Freeform 101"/>
            <p:cNvSpPr/>
            <p:nvPr/>
          </p:nvSpPr>
          <p:spPr>
            <a:xfrm rot="16200000" flipH="1">
              <a:off x="5955119" y="2750147"/>
              <a:ext cx="281763" cy="565590"/>
            </a:xfrm>
            <a:custGeom>
              <a:avLst/>
              <a:gdLst>
                <a:gd name="connsiteX0" fmla="*/ 0 w 281763"/>
                <a:gd name="connsiteY0" fmla="*/ 0 h 565590"/>
                <a:gd name="connsiteX1" fmla="*/ 0 w 281763"/>
                <a:gd name="connsiteY1" fmla="*/ 565590 h 565590"/>
                <a:gd name="connsiteX2" fmla="*/ 281763 w 281763"/>
                <a:gd name="connsiteY2" fmla="*/ 565590 h 565590"/>
                <a:gd name="connsiteX3" fmla="*/ 281763 w 281763"/>
                <a:gd name="connsiteY3" fmla="*/ 0 h 565590"/>
                <a:gd name="connsiteX4" fmla="*/ 0 w 281763"/>
                <a:gd name="connsiteY4" fmla="*/ 0 h 565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565590">
                  <a:moveTo>
                    <a:pt x="0" y="0"/>
                  </a:moveTo>
                  <a:lnTo>
                    <a:pt x="0" y="565590"/>
                  </a:lnTo>
                  <a:lnTo>
                    <a:pt x="281763" y="565590"/>
                  </a:lnTo>
                  <a:lnTo>
                    <a:pt x="281763" y="0"/>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1" name="Freeform 100"/>
            <p:cNvSpPr/>
            <p:nvPr/>
          </p:nvSpPr>
          <p:spPr>
            <a:xfrm rot="16200000" flipH="1">
              <a:off x="6607398" y="2945221"/>
              <a:ext cx="520993" cy="414672"/>
            </a:xfrm>
            <a:custGeom>
              <a:avLst/>
              <a:gdLst>
                <a:gd name="connsiteX0" fmla="*/ 0 w 520993"/>
                <a:gd name="connsiteY0" fmla="*/ 0 h 414672"/>
                <a:gd name="connsiteX1" fmla="*/ 0 w 520993"/>
                <a:gd name="connsiteY1" fmla="*/ 127085 h 414672"/>
                <a:gd name="connsiteX2" fmla="*/ 6697 w 520993"/>
                <a:gd name="connsiteY2" fmla="*/ 132909 h 414672"/>
                <a:gd name="connsiteX3" fmla="*/ 0 w 520993"/>
                <a:gd name="connsiteY3" fmla="*/ 132909 h 414672"/>
                <a:gd name="connsiteX4" fmla="*/ 245055 w 520993"/>
                <a:gd name="connsiteY4" fmla="*/ 414672 h 414672"/>
                <a:gd name="connsiteX5" fmla="*/ 520993 w 520993"/>
                <a:gd name="connsiteY5" fmla="*/ 414672 h 414672"/>
                <a:gd name="connsiteX6" fmla="*/ 520993 w 520993"/>
                <a:gd name="connsiteY6" fmla="*/ 132909 h 414672"/>
                <a:gd name="connsiteX7" fmla="*/ 281763 w 520993"/>
                <a:gd name="connsiteY7" fmla="*/ 132909 h 414672"/>
                <a:gd name="connsiteX8" fmla="*/ 281763 w 520993"/>
                <a:gd name="connsiteY8" fmla="*/ 0 h 414672"/>
                <a:gd name="connsiteX9" fmla="*/ 0 w 520993"/>
                <a:gd name="connsiteY9" fmla="*/ 0 h 41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0993" h="414672">
                  <a:moveTo>
                    <a:pt x="0" y="0"/>
                  </a:moveTo>
                  <a:lnTo>
                    <a:pt x="0" y="127085"/>
                  </a:lnTo>
                  <a:lnTo>
                    <a:pt x="6697" y="132909"/>
                  </a:lnTo>
                  <a:lnTo>
                    <a:pt x="0" y="132909"/>
                  </a:lnTo>
                  <a:lnTo>
                    <a:pt x="245055" y="414672"/>
                  </a:lnTo>
                  <a:lnTo>
                    <a:pt x="520993" y="414672"/>
                  </a:lnTo>
                  <a:lnTo>
                    <a:pt x="520993" y="132909"/>
                  </a:lnTo>
                  <a:lnTo>
                    <a:pt x="281763" y="132909"/>
                  </a:lnTo>
                  <a:lnTo>
                    <a:pt x="281763" y="0"/>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0" name="Freeform 99"/>
            <p:cNvSpPr/>
            <p:nvPr/>
          </p:nvSpPr>
          <p:spPr>
            <a:xfrm rot="16200000" flipH="1">
              <a:off x="5346406" y="3228017"/>
              <a:ext cx="520993" cy="412606"/>
            </a:xfrm>
            <a:custGeom>
              <a:avLst/>
              <a:gdLst>
                <a:gd name="connsiteX0" fmla="*/ 0 w 520993"/>
                <a:gd name="connsiteY0" fmla="*/ 130843 h 412606"/>
                <a:gd name="connsiteX1" fmla="*/ 0 w 520993"/>
                <a:gd name="connsiteY1" fmla="*/ 412606 h 412606"/>
                <a:gd name="connsiteX2" fmla="*/ 275938 w 520993"/>
                <a:gd name="connsiteY2" fmla="*/ 412606 h 412606"/>
                <a:gd name="connsiteX3" fmla="*/ 520993 w 520993"/>
                <a:gd name="connsiteY3" fmla="*/ 130843 h 412606"/>
                <a:gd name="connsiteX4" fmla="*/ 514297 w 520993"/>
                <a:gd name="connsiteY4" fmla="*/ 130843 h 412606"/>
                <a:gd name="connsiteX5" fmla="*/ 520993 w 520993"/>
                <a:gd name="connsiteY5" fmla="*/ 125019 h 412606"/>
                <a:gd name="connsiteX6" fmla="*/ 520993 w 520993"/>
                <a:gd name="connsiteY6" fmla="*/ 0 h 412606"/>
                <a:gd name="connsiteX7" fmla="*/ 239230 w 520993"/>
                <a:gd name="connsiteY7" fmla="*/ 0 h 412606"/>
                <a:gd name="connsiteX8" fmla="*/ 239230 w 520993"/>
                <a:gd name="connsiteY8" fmla="*/ 130843 h 412606"/>
                <a:gd name="connsiteX9" fmla="*/ 0 w 520993"/>
                <a:gd name="connsiteY9" fmla="*/ 130843 h 41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0993" h="412606">
                  <a:moveTo>
                    <a:pt x="0" y="130843"/>
                  </a:moveTo>
                  <a:lnTo>
                    <a:pt x="0" y="412606"/>
                  </a:lnTo>
                  <a:lnTo>
                    <a:pt x="275938" y="412606"/>
                  </a:lnTo>
                  <a:lnTo>
                    <a:pt x="520993" y="130843"/>
                  </a:lnTo>
                  <a:lnTo>
                    <a:pt x="514297" y="130843"/>
                  </a:lnTo>
                  <a:lnTo>
                    <a:pt x="520993" y="125019"/>
                  </a:lnTo>
                  <a:lnTo>
                    <a:pt x="520993" y="0"/>
                  </a:lnTo>
                  <a:lnTo>
                    <a:pt x="239230" y="0"/>
                  </a:lnTo>
                  <a:lnTo>
                    <a:pt x="239230" y="130843"/>
                  </a:lnTo>
                  <a:lnTo>
                    <a:pt x="0" y="130843"/>
                  </a:ln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Freeform 98"/>
            <p:cNvSpPr/>
            <p:nvPr/>
          </p:nvSpPr>
          <p:spPr>
            <a:xfrm rot="16200000" flipH="1">
              <a:off x="6325635" y="3226984"/>
              <a:ext cx="520993" cy="414672"/>
            </a:xfrm>
            <a:custGeom>
              <a:avLst/>
              <a:gdLst>
                <a:gd name="connsiteX0" fmla="*/ 0 w 520993"/>
                <a:gd name="connsiteY0" fmla="*/ 0 h 414672"/>
                <a:gd name="connsiteX1" fmla="*/ 0 w 520993"/>
                <a:gd name="connsiteY1" fmla="*/ 281763 h 414672"/>
                <a:gd name="connsiteX2" fmla="*/ 239230 w 520993"/>
                <a:gd name="connsiteY2" fmla="*/ 281763 h 414672"/>
                <a:gd name="connsiteX3" fmla="*/ 239230 w 520993"/>
                <a:gd name="connsiteY3" fmla="*/ 414672 h 414672"/>
                <a:gd name="connsiteX4" fmla="*/ 520993 w 520993"/>
                <a:gd name="connsiteY4" fmla="*/ 414672 h 414672"/>
                <a:gd name="connsiteX5" fmla="*/ 520993 w 520993"/>
                <a:gd name="connsiteY5" fmla="*/ 276954 h 414672"/>
                <a:gd name="connsiteX6" fmla="*/ 503819 w 520993"/>
                <a:gd name="connsiteY6" fmla="*/ 262017 h 414672"/>
                <a:gd name="connsiteX7" fmla="*/ 275937 w 520993"/>
                <a:gd name="connsiteY7" fmla="*/ 0 h 414672"/>
                <a:gd name="connsiteX8" fmla="*/ 0 w 520993"/>
                <a:gd name="connsiteY8" fmla="*/ 0 h 41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993" h="414672">
                  <a:moveTo>
                    <a:pt x="0" y="0"/>
                  </a:moveTo>
                  <a:lnTo>
                    <a:pt x="0" y="281763"/>
                  </a:lnTo>
                  <a:lnTo>
                    <a:pt x="239230" y="281763"/>
                  </a:lnTo>
                  <a:lnTo>
                    <a:pt x="239230" y="414672"/>
                  </a:lnTo>
                  <a:lnTo>
                    <a:pt x="520993" y="414672"/>
                  </a:lnTo>
                  <a:lnTo>
                    <a:pt x="520993" y="276954"/>
                  </a:lnTo>
                  <a:lnTo>
                    <a:pt x="503819" y="262017"/>
                  </a:lnTo>
                  <a:lnTo>
                    <a:pt x="275937" y="0"/>
                  </a:lnTo>
                  <a:lnTo>
                    <a:pt x="0" y="0"/>
                  </a:lnTo>
                  <a:close/>
                </a:path>
              </a:pathLst>
            </a:cu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8" name="Freeform 97"/>
            <p:cNvSpPr/>
            <p:nvPr/>
          </p:nvSpPr>
          <p:spPr>
            <a:xfrm rot="16200000" flipH="1">
              <a:off x="5122383" y="3691271"/>
              <a:ext cx="274670" cy="281763"/>
            </a:xfrm>
            <a:custGeom>
              <a:avLst/>
              <a:gdLst>
                <a:gd name="connsiteX0" fmla="*/ 0 w 274670"/>
                <a:gd name="connsiteY0" fmla="*/ 0 h 281763"/>
                <a:gd name="connsiteX1" fmla="*/ 0 w 274670"/>
                <a:gd name="connsiteY1" fmla="*/ 281763 h 281763"/>
                <a:gd name="connsiteX2" fmla="*/ 274670 w 274670"/>
                <a:gd name="connsiteY2" fmla="*/ 281763 h 281763"/>
                <a:gd name="connsiteX3" fmla="*/ 274670 w 274670"/>
                <a:gd name="connsiteY3" fmla="*/ 0 h 281763"/>
                <a:gd name="connsiteX4" fmla="*/ 0 w 274670"/>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670" h="281763">
                  <a:moveTo>
                    <a:pt x="0" y="0"/>
                  </a:moveTo>
                  <a:lnTo>
                    <a:pt x="0" y="281763"/>
                  </a:lnTo>
                  <a:lnTo>
                    <a:pt x="274670" y="281763"/>
                  </a:lnTo>
                  <a:lnTo>
                    <a:pt x="274670" y="0"/>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7" name="Freeform 96"/>
            <p:cNvSpPr/>
            <p:nvPr/>
          </p:nvSpPr>
          <p:spPr>
            <a:xfrm rot="16200000" flipH="1">
              <a:off x="6796125" y="3692160"/>
              <a:ext cx="276449" cy="281763"/>
            </a:xfrm>
            <a:custGeom>
              <a:avLst/>
              <a:gdLst>
                <a:gd name="connsiteX0" fmla="*/ 0 w 276449"/>
                <a:gd name="connsiteY0" fmla="*/ 0 h 281763"/>
                <a:gd name="connsiteX1" fmla="*/ 0 w 276449"/>
                <a:gd name="connsiteY1" fmla="*/ 281763 h 281763"/>
                <a:gd name="connsiteX2" fmla="*/ 276449 w 276449"/>
                <a:gd name="connsiteY2" fmla="*/ 281763 h 281763"/>
                <a:gd name="connsiteX3" fmla="*/ 276449 w 276449"/>
                <a:gd name="connsiteY3" fmla="*/ 0 h 281763"/>
                <a:gd name="connsiteX4" fmla="*/ 0 w 276449"/>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49" h="281763">
                  <a:moveTo>
                    <a:pt x="0" y="0"/>
                  </a:moveTo>
                  <a:lnTo>
                    <a:pt x="0" y="281763"/>
                  </a:lnTo>
                  <a:lnTo>
                    <a:pt x="276449" y="281763"/>
                  </a:lnTo>
                  <a:lnTo>
                    <a:pt x="276449" y="0"/>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6" name="Freeform 95"/>
            <p:cNvSpPr/>
            <p:nvPr/>
          </p:nvSpPr>
          <p:spPr>
            <a:xfrm rot="16200000" flipH="1">
              <a:off x="3894026" y="3932271"/>
              <a:ext cx="1881964" cy="1956394"/>
            </a:xfrm>
            <a:custGeom>
              <a:avLst/>
              <a:gdLst>
                <a:gd name="connsiteX0" fmla="*/ 0 w 1881964"/>
                <a:gd name="connsiteY0" fmla="*/ 281763 h 1956394"/>
                <a:gd name="connsiteX1" fmla="*/ 1 w 1881964"/>
                <a:gd name="connsiteY1" fmla="*/ 281763 h 1956394"/>
                <a:gd name="connsiteX2" fmla="*/ 1 w 1881964"/>
                <a:gd name="connsiteY2" fmla="*/ 1262025 h 1956394"/>
                <a:gd name="connsiteX3" fmla="*/ 281764 w 1881964"/>
                <a:gd name="connsiteY3" fmla="*/ 1262025 h 1956394"/>
                <a:gd name="connsiteX4" fmla="*/ 281764 w 1881964"/>
                <a:gd name="connsiteY4" fmla="*/ 281763 h 1956394"/>
                <a:gd name="connsiteX5" fmla="*/ 1600201 w 1881964"/>
                <a:gd name="connsiteY5" fmla="*/ 281763 h 1956394"/>
                <a:gd name="connsiteX6" fmla="*/ 1600201 w 1881964"/>
                <a:gd name="connsiteY6" fmla="*/ 1674631 h 1956394"/>
                <a:gd name="connsiteX7" fmla="*/ 804538 w 1881964"/>
                <a:gd name="connsiteY7" fmla="*/ 1674631 h 1956394"/>
                <a:gd name="connsiteX8" fmla="*/ 804538 w 1881964"/>
                <a:gd name="connsiteY8" fmla="*/ 1956394 h 1956394"/>
                <a:gd name="connsiteX9" fmla="*/ 1636909 w 1881964"/>
                <a:gd name="connsiteY9" fmla="*/ 1956394 h 1956394"/>
                <a:gd name="connsiteX10" fmla="*/ 1881964 w 1881964"/>
                <a:gd name="connsiteY10" fmla="*/ 1674631 h 1956394"/>
                <a:gd name="connsiteX11" fmla="*/ 1875268 w 1881964"/>
                <a:gd name="connsiteY11" fmla="*/ 1674631 h 1956394"/>
                <a:gd name="connsiteX12" fmla="*/ 1881964 w 1881964"/>
                <a:gd name="connsiteY12" fmla="*/ 1668807 h 1956394"/>
                <a:gd name="connsiteX13" fmla="*/ 1881964 w 1881964"/>
                <a:gd name="connsiteY13" fmla="*/ 276954 h 1956394"/>
                <a:gd name="connsiteX14" fmla="*/ 1864790 w 1881964"/>
                <a:gd name="connsiteY14" fmla="*/ 262017 h 1956394"/>
                <a:gd name="connsiteX15" fmla="*/ 1636908 w 1881964"/>
                <a:gd name="connsiteY15" fmla="*/ 0 h 1956394"/>
                <a:gd name="connsiteX16" fmla="*/ 245055 w 1881964"/>
                <a:gd name="connsiteY16" fmla="*/ 0 h 1956394"/>
                <a:gd name="connsiteX17" fmla="*/ 17167 w 1881964"/>
                <a:gd name="connsiteY17" fmla="*/ 262024 h 1956394"/>
                <a:gd name="connsiteX18" fmla="*/ 1 w 1881964"/>
                <a:gd name="connsiteY18" fmla="*/ 276954 h 1956394"/>
                <a:gd name="connsiteX19" fmla="*/ 1 w 1881964"/>
                <a:gd name="connsiteY19" fmla="*/ 281762 h 1956394"/>
                <a:gd name="connsiteX20" fmla="*/ 0 w 1881964"/>
                <a:gd name="connsiteY20" fmla="*/ 281763 h 195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1964" h="1956394">
                  <a:moveTo>
                    <a:pt x="0" y="281763"/>
                  </a:moveTo>
                  <a:lnTo>
                    <a:pt x="1" y="281763"/>
                  </a:lnTo>
                  <a:lnTo>
                    <a:pt x="1" y="1262025"/>
                  </a:lnTo>
                  <a:lnTo>
                    <a:pt x="281764" y="1262025"/>
                  </a:lnTo>
                  <a:lnTo>
                    <a:pt x="281764" y="281763"/>
                  </a:lnTo>
                  <a:lnTo>
                    <a:pt x="1600201" y="281763"/>
                  </a:lnTo>
                  <a:lnTo>
                    <a:pt x="1600201" y="1674631"/>
                  </a:lnTo>
                  <a:lnTo>
                    <a:pt x="804538" y="1674631"/>
                  </a:lnTo>
                  <a:lnTo>
                    <a:pt x="804538" y="1956394"/>
                  </a:lnTo>
                  <a:lnTo>
                    <a:pt x="1636909" y="1956394"/>
                  </a:lnTo>
                  <a:lnTo>
                    <a:pt x="1881964" y="1674631"/>
                  </a:lnTo>
                  <a:lnTo>
                    <a:pt x="1875268" y="1674631"/>
                  </a:lnTo>
                  <a:lnTo>
                    <a:pt x="1881964" y="1668807"/>
                  </a:lnTo>
                  <a:lnTo>
                    <a:pt x="1881964" y="276954"/>
                  </a:lnTo>
                  <a:lnTo>
                    <a:pt x="1864790" y="262017"/>
                  </a:lnTo>
                  <a:lnTo>
                    <a:pt x="1636908" y="0"/>
                  </a:lnTo>
                  <a:lnTo>
                    <a:pt x="245055" y="0"/>
                  </a:lnTo>
                  <a:lnTo>
                    <a:pt x="17167" y="262024"/>
                  </a:lnTo>
                  <a:lnTo>
                    <a:pt x="1" y="276954"/>
                  </a:lnTo>
                  <a:lnTo>
                    <a:pt x="1" y="281762"/>
                  </a:lnTo>
                  <a:lnTo>
                    <a:pt x="0" y="281763"/>
                  </a:lnTo>
                  <a:close/>
                </a:path>
              </a:pathLst>
            </a:cu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5" name="Freeform 94"/>
            <p:cNvSpPr/>
            <p:nvPr/>
          </p:nvSpPr>
          <p:spPr>
            <a:xfrm rot="16200000" flipH="1">
              <a:off x="5345515" y="4024571"/>
              <a:ext cx="522774" cy="412606"/>
            </a:xfrm>
            <a:custGeom>
              <a:avLst/>
              <a:gdLst>
                <a:gd name="connsiteX0" fmla="*/ 0 w 522774"/>
                <a:gd name="connsiteY0" fmla="*/ 0 h 412606"/>
                <a:gd name="connsiteX1" fmla="*/ 0 w 522774"/>
                <a:gd name="connsiteY1" fmla="*/ 125019 h 412606"/>
                <a:gd name="connsiteX2" fmla="*/ 6697 w 522774"/>
                <a:gd name="connsiteY2" fmla="*/ 130843 h 412606"/>
                <a:gd name="connsiteX3" fmla="*/ 0 w 522774"/>
                <a:gd name="connsiteY3" fmla="*/ 130843 h 412606"/>
                <a:gd name="connsiteX4" fmla="*/ 245055 w 522774"/>
                <a:gd name="connsiteY4" fmla="*/ 412606 h 412606"/>
                <a:gd name="connsiteX5" fmla="*/ 522774 w 522774"/>
                <a:gd name="connsiteY5" fmla="*/ 412606 h 412606"/>
                <a:gd name="connsiteX6" fmla="*/ 522774 w 522774"/>
                <a:gd name="connsiteY6" fmla="*/ 130843 h 412606"/>
                <a:gd name="connsiteX7" fmla="*/ 281763 w 522774"/>
                <a:gd name="connsiteY7" fmla="*/ 130843 h 412606"/>
                <a:gd name="connsiteX8" fmla="*/ 281763 w 522774"/>
                <a:gd name="connsiteY8" fmla="*/ 0 h 412606"/>
                <a:gd name="connsiteX9" fmla="*/ 0 w 522774"/>
                <a:gd name="connsiteY9" fmla="*/ 0 h 41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774" h="412606">
                  <a:moveTo>
                    <a:pt x="0" y="0"/>
                  </a:moveTo>
                  <a:lnTo>
                    <a:pt x="0" y="125019"/>
                  </a:lnTo>
                  <a:lnTo>
                    <a:pt x="6697" y="130843"/>
                  </a:lnTo>
                  <a:lnTo>
                    <a:pt x="0" y="130843"/>
                  </a:lnTo>
                  <a:lnTo>
                    <a:pt x="245055" y="412606"/>
                  </a:lnTo>
                  <a:lnTo>
                    <a:pt x="522774" y="412606"/>
                  </a:lnTo>
                  <a:lnTo>
                    <a:pt x="522774" y="130843"/>
                  </a:lnTo>
                  <a:lnTo>
                    <a:pt x="281763" y="130843"/>
                  </a:lnTo>
                  <a:lnTo>
                    <a:pt x="281763" y="0"/>
                  </a:lnTo>
                  <a:lnTo>
                    <a:pt x="0" y="0"/>
                  </a:lnTo>
                  <a:close/>
                </a:path>
              </a:pathLst>
            </a:cu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4" name="Freeform 93"/>
            <p:cNvSpPr/>
            <p:nvPr/>
          </p:nvSpPr>
          <p:spPr>
            <a:xfrm rot="16200000" flipH="1">
              <a:off x="6325633" y="4024427"/>
              <a:ext cx="520996" cy="414672"/>
            </a:xfrm>
            <a:custGeom>
              <a:avLst/>
              <a:gdLst>
                <a:gd name="connsiteX0" fmla="*/ 0 w 520996"/>
                <a:gd name="connsiteY0" fmla="*/ 281763 h 414672"/>
                <a:gd name="connsiteX1" fmla="*/ 1 w 520996"/>
                <a:gd name="connsiteY1" fmla="*/ 281763 h 414672"/>
                <a:gd name="connsiteX2" fmla="*/ 1 w 520996"/>
                <a:gd name="connsiteY2" fmla="*/ 414672 h 414672"/>
                <a:gd name="connsiteX3" fmla="*/ 281764 w 520996"/>
                <a:gd name="connsiteY3" fmla="*/ 414672 h 414672"/>
                <a:gd name="connsiteX4" fmla="*/ 281764 w 520996"/>
                <a:gd name="connsiteY4" fmla="*/ 281763 h 414672"/>
                <a:gd name="connsiteX5" fmla="*/ 520996 w 520996"/>
                <a:gd name="connsiteY5" fmla="*/ 281763 h 414672"/>
                <a:gd name="connsiteX6" fmla="*/ 520996 w 520996"/>
                <a:gd name="connsiteY6" fmla="*/ 0 h 414672"/>
                <a:gd name="connsiteX7" fmla="*/ 245055 w 520996"/>
                <a:gd name="connsiteY7" fmla="*/ 0 h 414672"/>
                <a:gd name="connsiteX8" fmla="*/ 17167 w 520996"/>
                <a:gd name="connsiteY8" fmla="*/ 262024 h 414672"/>
                <a:gd name="connsiteX9" fmla="*/ 1 w 520996"/>
                <a:gd name="connsiteY9" fmla="*/ 276954 h 414672"/>
                <a:gd name="connsiteX10" fmla="*/ 1 w 520996"/>
                <a:gd name="connsiteY10" fmla="*/ 281762 h 414672"/>
                <a:gd name="connsiteX11" fmla="*/ 0 w 520996"/>
                <a:gd name="connsiteY11" fmla="*/ 281763 h 41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996" h="414672">
                  <a:moveTo>
                    <a:pt x="0" y="281763"/>
                  </a:moveTo>
                  <a:lnTo>
                    <a:pt x="1" y="281763"/>
                  </a:lnTo>
                  <a:lnTo>
                    <a:pt x="1" y="414672"/>
                  </a:lnTo>
                  <a:lnTo>
                    <a:pt x="281764" y="414672"/>
                  </a:lnTo>
                  <a:lnTo>
                    <a:pt x="281764" y="281763"/>
                  </a:lnTo>
                  <a:lnTo>
                    <a:pt x="520996" y="281763"/>
                  </a:lnTo>
                  <a:lnTo>
                    <a:pt x="520996" y="0"/>
                  </a:lnTo>
                  <a:lnTo>
                    <a:pt x="245055" y="0"/>
                  </a:lnTo>
                  <a:lnTo>
                    <a:pt x="17167" y="262024"/>
                  </a:lnTo>
                  <a:lnTo>
                    <a:pt x="1" y="276954"/>
                  </a:lnTo>
                  <a:lnTo>
                    <a:pt x="1" y="281762"/>
                  </a:lnTo>
                  <a:lnTo>
                    <a:pt x="0" y="281763"/>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3" name="Freeform 92"/>
            <p:cNvSpPr/>
            <p:nvPr/>
          </p:nvSpPr>
          <p:spPr>
            <a:xfrm rot="16200000" flipH="1">
              <a:off x="6416011" y="3934050"/>
              <a:ext cx="1881963" cy="1956394"/>
            </a:xfrm>
            <a:custGeom>
              <a:avLst/>
              <a:gdLst>
                <a:gd name="connsiteX0" fmla="*/ 0 w 1881963"/>
                <a:gd name="connsiteY0" fmla="*/ 696435 h 1956394"/>
                <a:gd name="connsiteX1" fmla="*/ 0 w 1881963"/>
                <a:gd name="connsiteY1" fmla="*/ 1668807 h 1956394"/>
                <a:gd name="connsiteX2" fmla="*/ 6697 w 1881963"/>
                <a:gd name="connsiteY2" fmla="*/ 1674631 h 1956394"/>
                <a:gd name="connsiteX3" fmla="*/ 0 w 1881963"/>
                <a:gd name="connsiteY3" fmla="*/ 1674631 h 1956394"/>
                <a:gd name="connsiteX4" fmla="*/ 245055 w 1881963"/>
                <a:gd name="connsiteY4" fmla="*/ 1956394 h 1956394"/>
                <a:gd name="connsiteX5" fmla="*/ 1636908 w 1881963"/>
                <a:gd name="connsiteY5" fmla="*/ 1956394 h 1956394"/>
                <a:gd name="connsiteX6" fmla="*/ 1881963 w 1881963"/>
                <a:gd name="connsiteY6" fmla="*/ 1674631 h 1956394"/>
                <a:gd name="connsiteX7" fmla="*/ 1875267 w 1881963"/>
                <a:gd name="connsiteY7" fmla="*/ 1674631 h 1956394"/>
                <a:gd name="connsiteX8" fmla="*/ 1881963 w 1881963"/>
                <a:gd name="connsiteY8" fmla="*/ 1668807 h 1956394"/>
                <a:gd name="connsiteX9" fmla="*/ 1881963 w 1881963"/>
                <a:gd name="connsiteY9" fmla="*/ 276954 h 1956394"/>
                <a:gd name="connsiteX10" fmla="*/ 1864789 w 1881963"/>
                <a:gd name="connsiteY10" fmla="*/ 262017 h 1956394"/>
                <a:gd name="connsiteX11" fmla="*/ 1636907 w 1881963"/>
                <a:gd name="connsiteY11" fmla="*/ 0 h 1956394"/>
                <a:gd name="connsiteX12" fmla="*/ 802758 w 1881963"/>
                <a:gd name="connsiteY12" fmla="*/ 0 h 1956394"/>
                <a:gd name="connsiteX13" fmla="*/ 802758 w 1881963"/>
                <a:gd name="connsiteY13" fmla="*/ 281763 h 1956394"/>
                <a:gd name="connsiteX14" fmla="*/ 1600200 w 1881963"/>
                <a:gd name="connsiteY14" fmla="*/ 281763 h 1956394"/>
                <a:gd name="connsiteX15" fmla="*/ 1600200 w 1881963"/>
                <a:gd name="connsiteY15" fmla="*/ 1674631 h 1956394"/>
                <a:gd name="connsiteX16" fmla="*/ 281763 w 1881963"/>
                <a:gd name="connsiteY16" fmla="*/ 1674631 h 1956394"/>
                <a:gd name="connsiteX17" fmla="*/ 281763 w 1881963"/>
                <a:gd name="connsiteY17" fmla="*/ 696435 h 1956394"/>
                <a:gd name="connsiteX18" fmla="*/ 0 w 1881963"/>
                <a:gd name="connsiteY18" fmla="*/ 696435 h 195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81963" h="1956394">
                  <a:moveTo>
                    <a:pt x="0" y="696435"/>
                  </a:moveTo>
                  <a:lnTo>
                    <a:pt x="0" y="1668807"/>
                  </a:lnTo>
                  <a:lnTo>
                    <a:pt x="6697" y="1674631"/>
                  </a:lnTo>
                  <a:lnTo>
                    <a:pt x="0" y="1674631"/>
                  </a:lnTo>
                  <a:lnTo>
                    <a:pt x="245055" y="1956394"/>
                  </a:lnTo>
                  <a:lnTo>
                    <a:pt x="1636908" y="1956394"/>
                  </a:lnTo>
                  <a:lnTo>
                    <a:pt x="1881963" y="1674631"/>
                  </a:lnTo>
                  <a:lnTo>
                    <a:pt x="1875267" y="1674631"/>
                  </a:lnTo>
                  <a:lnTo>
                    <a:pt x="1881963" y="1668807"/>
                  </a:lnTo>
                  <a:lnTo>
                    <a:pt x="1881963" y="276954"/>
                  </a:lnTo>
                  <a:lnTo>
                    <a:pt x="1864789" y="262017"/>
                  </a:lnTo>
                  <a:lnTo>
                    <a:pt x="1636907" y="0"/>
                  </a:lnTo>
                  <a:lnTo>
                    <a:pt x="802758" y="0"/>
                  </a:lnTo>
                  <a:lnTo>
                    <a:pt x="802758" y="281763"/>
                  </a:lnTo>
                  <a:lnTo>
                    <a:pt x="1600200" y="281763"/>
                  </a:lnTo>
                  <a:lnTo>
                    <a:pt x="1600200" y="1674631"/>
                  </a:lnTo>
                  <a:lnTo>
                    <a:pt x="281763" y="1674631"/>
                  </a:lnTo>
                  <a:lnTo>
                    <a:pt x="281763" y="696435"/>
                  </a:lnTo>
                  <a:lnTo>
                    <a:pt x="0" y="696435"/>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2" name="Freeform 91"/>
            <p:cNvSpPr/>
            <p:nvPr/>
          </p:nvSpPr>
          <p:spPr>
            <a:xfrm rot="16200000" flipH="1">
              <a:off x="5063752" y="4306334"/>
              <a:ext cx="522774" cy="412606"/>
            </a:xfrm>
            <a:custGeom>
              <a:avLst/>
              <a:gdLst>
                <a:gd name="connsiteX0" fmla="*/ 0 w 522774"/>
                <a:gd name="connsiteY0" fmla="*/ 0 h 412606"/>
                <a:gd name="connsiteX1" fmla="*/ 0 w 522774"/>
                <a:gd name="connsiteY1" fmla="*/ 281763 h 412606"/>
                <a:gd name="connsiteX2" fmla="*/ 241011 w 522774"/>
                <a:gd name="connsiteY2" fmla="*/ 281763 h 412606"/>
                <a:gd name="connsiteX3" fmla="*/ 241011 w 522774"/>
                <a:gd name="connsiteY3" fmla="*/ 412606 h 412606"/>
                <a:gd name="connsiteX4" fmla="*/ 522774 w 522774"/>
                <a:gd name="connsiteY4" fmla="*/ 412606 h 412606"/>
                <a:gd name="connsiteX5" fmla="*/ 522774 w 522774"/>
                <a:gd name="connsiteY5" fmla="*/ 276954 h 412606"/>
                <a:gd name="connsiteX6" fmla="*/ 505600 w 522774"/>
                <a:gd name="connsiteY6" fmla="*/ 262017 h 412606"/>
                <a:gd name="connsiteX7" fmla="*/ 277718 w 522774"/>
                <a:gd name="connsiteY7" fmla="*/ 0 h 412606"/>
                <a:gd name="connsiteX8" fmla="*/ 0 w 522774"/>
                <a:gd name="connsiteY8" fmla="*/ 0 h 41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2774" h="412606">
                  <a:moveTo>
                    <a:pt x="0" y="0"/>
                  </a:moveTo>
                  <a:lnTo>
                    <a:pt x="0" y="281763"/>
                  </a:lnTo>
                  <a:lnTo>
                    <a:pt x="241011" y="281763"/>
                  </a:lnTo>
                  <a:lnTo>
                    <a:pt x="241011" y="412606"/>
                  </a:lnTo>
                  <a:lnTo>
                    <a:pt x="522774" y="412606"/>
                  </a:lnTo>
                  <a:lnTo>
                    <a:pt x="522774" y="276954"/>
                  </a:lnTo>
                  <a:lnTo>
                    <a:pt x="505600" y="262017"/>
                  </a:lnTo>
                  <a:lnTo>
                    <a:pt x="277718" y="0"/>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1" name="Freeform 90"/>
            <p:cNvSpPr/>
            <p:nvPr/>
          </p:nvSpPr>
          <p:spPr>
            <a:xfrm rot="16200000" flipH="1">
              <a:off x="6607397" y="4306190"/>
              <a:ext cx="520995" cy="414672"/>
            </a:xfrm>
            <a:custGeom>
              <a:avLst/>
              <a:gdLst>
                <a:gd name="connsiteX0" fmla="*/ 0 w 520995"/>
                <a:gd name="connsiteY0" fmla="*/ 132909 h 414672"/>
                <a:gd name="connsiteX1" fmla="*/ 0 w 520995"/>
                <a:gd name="connsiteY1" fmla="*/ 414672 h 414672"/>
                <a:gd name="connsiteX2" fmla="*/ 275940 w 520995"/>
                <a:gd name="connsiteY2" fmla="*/ 414672 h 414672"/>
                <a:gd name="connsiteX3" fmla="*/ 520995 w 520995"/>
                <a:gd name="connsiteY3" fmla="*/ 132909 h 414672"/>
                <a:gd name="connsiteX4" fmla="*/ 514299 w 520995"/>
                <a:gd name="connsiteY4" fmla="*/ 132909 h 414672"/>
                <a:gd name="connsiteX5" fmla="*/ 520995 w 520995"/>
                <a:gd name="connsiteY5" fmla="*/ 127085 h 414672"/>
                <a:gd name="connsiteX6" fmla="*/ 520995 w 520995"/>
                <a:gd name="connsiteY6" fmla="*/ 0 h 414672"/>
                <a:gd name="connsiteX7" fmla="*/ 239232 w 520995"/>
                <a:gd name="connsiteY7" fmla="*/ 0 h 414672"/>
                <a:gd name="connsiteX8" fmla="*/ 239232 w 520995"/>
                <a:gd name="connsiteY8" fmla="*/ 132909 h 414672"/>
                <a:gd name="connsiteX9" fmla="*/ 0 w 520995"/>
                <a:gd name="connsiteY9" fmla="*/ 132909 h 41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0995" h="414672">
                  <a:moveTo>
                    <a:pt x="0" y="132909"/>
                  </a:moveTo>
                  <a:lnTo>
                    <a:pt x="0" y="414672"/>
                  </a:lnTo>
                  <a:lnTo>
                    <a:pt x="275940" y="414672"/>
                  </a:lnTo>
                  <a:lnTo>
                    <a:pt x="520995" y="132909"/>
                  </a:lnTo>
                  <a:lnTo>
                    <a:pt x="514299" y="132909"/>
                  </a:lnTo>
                  <a:lnTo>
                    <a:pt x="520995" y="127085"/>
                  </a:lnTo>
                  <a:lnTo>
                    <a:pt x="520995" y="0"/>
                  </a:lnTo>
                  <a:lnTo>
                    <a:pt x="239232" y="0"/>
                  </a:lnTo>
                  <a:lnTo>
                    <a:pt x="239232" y="132909"/>
                  </a:lnTo>
                  <a:lnTo>
                    <a:pt x="0" y="132909"/>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0" name="Freeform 89"/>
            <p:cNvSpPr/>
            <p:nvPr/>
          </p:nvSpPr>
          <p:spPr>
            <a:xfrm rot="16200000" flipH="1">
              <a:off x="5955119" y="4350347"/>
              <a:ext cx="281763" cy="565590"/>
            </a:xfrm>
            <a:custGeom>
              <a:avLst/>
              <a:gdLst>
                <a:gd name="connsiteX0" fmla="*/ 0 w 281763"/>
                <a:gd name="connsiteY0" fmla="*/ 0 h 565590"/>
                <a:gd name="connsiteX1" fmla="*/ 0 w 281763"/>
                <a:gd name="connsiteY1" fmla="*/ 565590 h 565590"/>
                <a:gd name="connsiteX2" fmla="*/ 281763 w 281763"/>
                <a:gd name="connsiteY2" fmla="*/ 565590 h 565590"/>
                <a:gd name="connsiteX3" fmla="*/ 281763 w 281763"/>
                <a:gd name="connsiteY3" fmla="*/ 0 h 565590"/>
                <a:gd name="connsiteX4" fmla="*/ 0 w 281763"/>
                <a:gd name="connsiteY4" fmla="*/ 0 h 565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565590">
                  <a:moveTo>
                    <a:pt x="0" y="0"/>
                  </a:moveTo>
                  <a:lnTo>
                    <a:pt x="0" y="565590"/>
                  </a:lnTo>
                  <a:lnTo>
                    <a:pt x="281763" y="565590"/>
                  </a:lnTo>
                  <a:lnTo>
                    <a:pt x="281763" y="0"/>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89" name="Group 88"/>
            <p:cNvGrpSpPr/>
            <p:nvPr/>
          </p:nvGrpSpPr>
          <p:grpSpPr>
            <a:xfrm>
              <a:off x="4138573" y="1812850"/>
              <a:ext cx="3912787" cy="4040382"/>
              <a:chOff x="4123363" y="1850945"/>
              <a:chExt cx="3912787" cy="4040382"/>
            </a:xfrm>
          </p:grpSpPr>
          <p:sp>
            <p:nvSpPr>
              <p:cNvPr id="21" name="Right Triangle 20"/>
              <p:cNvSpPr/>
              <p:nvPr/>
            </p:nvSpPr>
            <p:spPr>
              <a:xfrm rot="16200000">
                <a:off x="6585098" y="3020824"/>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Right Triangle 21"/>
              <p:cNvSpPr/>
              <p:nvPr/>
            </p:nvSpPr>
            <p:spPr>
              <a:xfrm rot="5400000" flipV="1">
                <a:off x="6585098" y="4621028"/>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Right Triangle 22"/>
              <p:cNvSpPr/>
              <p:nvPr/>
            </p:nvSpPr>
            <p:spPr>
              <a:xfrm rot="5400000" flipH="1">
                <a:off x="5294717" y="3020828"/>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Right Triangle 23"/>
              <p:cNvSpPr/>
              <p:nvPr/>
            </p:nvSpPr>
            <p:spPr>
              <a:xfrm rot="16200000" flipH="1" flipV="1">
                <a:off x="5294716" y="4621026"/>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Right Triangle 26"/>
              <p:cNvSpPr/>
              <p:nvPr/>
            </p:nvSpPr>
            <p:spPr>
              <a:xfrm rot="16200000">
                <a:off x="7845057" y="4100029"/>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ight Triangle 27"/>
              <p:cNvSpPr/>
              <p:nvPr/>
            </p:nvSpPr>
            <p:spPr>
              <a:xfrm rot="5400000" flipV="1">
                <a:off x="7845057" y="5700233"/>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ight Triangle 28"/>
              <p:cNvSpPr/>
              <p:nvPr/>
            </p:nvSpPr>
            <p:spPr>
              <a:xfrm rot="5400000" flipH="1">
                <a:off x="6554676" y="4100033"/>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Right Triangle 29"/>
              <p:cNvSpPr/>
              <p:nvPr/>
            </p:nvSpPr>
            <p:spPr>
              <a:xfrm rot="16200000" flipH="1" flipV="1">
                <a:off x="6554675" y="570023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Right Triangle 31"/>
              <p:cNvSpPr/>
              <p:nvPr/>
            </p:nvSpPr>
            <p:spPr>
              <a:xfrm rot="16200000">
                <a:off x="5323073" y="4098250"/>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Right Triangle 32"/>
              <p:cNvSpPr/>
              <p:nvPr/>
            </p:nvSpPr>
            <p:spPr>
              <a:xfrm rot="5400000" flipV="1">
                <a:off x="5323073" y="5698454"/>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Right Triangle 33"/>
              <p:cNvSpPr/>
              <p:nvPr/>
            </p:nvSpPr>
            <p:spPr>
              <a:xfrm rot="5400000" flipH="1">
                <a:off x="4032692" y="4098254"/>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Right Triangle 34"/>
              <p:cNvSpPr/>
              <p:nvPr/>
            </p:nvSpPr>
            <p:spPr>
              <a:xfrm rot="16200000" flipH="1" flipV="1">
                <a:off x="4032691" y="5698452"/>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Right Triangle 36"/>
              <p:cNvSpPr/>
              <p:nvPr/>
            </p:nvSpPr>
            <p:spPr>
              <a:xfrm rot="16200000">
                <a:off x="7845057" y="1941617"/>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Right Triangle 37"/>
              <p:cNvSpPr/>
              <p:nvPr/>
            </p:nvSpPr>
            <p:spPr>
              <a:xfrm rot="5400000" flipV="1">
                <a:off x="7845057" y="35418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Right Triangle 38"/>
              <p:cNvSpPr/>
              <p:nvPr/>
            </p:nvSpPr>
            <p:spPr>
              <a:xfrm rot="5400000" flipH="1">
                <a:off x="6554676" y="19416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Right Triangle 39"/>
              <p:cNvSpPr/>
              <p:nvPr/>
            </p:nvSpPr>
            <p:spPr>
              <a:xfrm rot="16200000" flipH="1" flipV="1">
                <a:off x="6554675" y="3541819"/>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Right Triangle 41"/>
              <p:cNvSpPr/>
              <p:nvPr/>
            </p:nvSpPr>
            <p:spPr>
              <a:xfrm rot="16200000">
                <a:off x="5323073" y="1941617"/>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Right Triangle 42"/>
              <p:cNvSpPr/>
              <p:nvPr/>
            </p:nvSpPr>
            <p:spPr>
              <a:xfrm rot="5400000" flipV="1">
                <a:off x="5323073" y="35418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Right Triangle 43"/>
              <p:cNvSpPr/>
              <p:nvPr/>
            </p:nvSpPr>
            <p:spPr>
              <a:xfrm rot="5400000" flipH="1">
                <a:off x="4032692" y="19416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5" name="Right Triangle 44"/>
              <p:cNvSpPr/>
              <p:nvPr/>
            </p:nvSpPr>
            <p:spPr>
              <a:xfrm rot="16200000" flipH="1" flipV="1">
                <a:off x="4032691" y="3541819"/>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24" name="TextBox 123"/>
            <p:cNvSpPr txBox="1"/>
            <p:nvPr/>
          </p:nvSpPr>
          <p:spPr>
            <a:xfrm>
              <a:off x="5579959" y="3601320"/>
              <a:ext cx="1032081" cy="491142"/>
            </a:xfrm>
            <a:prstGeom prst="rect">
              <a:avLst/>
            </a:prstGeom>
            <a:noFill/>
          </p:spPr>
          <p:txBody>
            <a:bodyPr wrap="none" rtlCol="0">
              <a:spAutoFit/>
            </a:bodyPr>
            <a:lstStyle/>
            <a:p>
              <a:pPr algn="ctr"/>
              <a:r>
                <a:rPr lang="en-US" sz="1200" b="1">
                  <a:solidFill>
                    <a:schemeClr val="tx1">
                      <a:lumMod val="50000"/>
                      <a:lumOff val="50000"/>
                    </a:schemeClr>
                  </a:solidFill>
                  <a:cs typeface="+mn-ea"/>
                  <a:sym typeface="+mn-lt"/>
                </a:rPr>
                <a:t>MAIN </a:t>
              </a:r>
            </a:p>
            <a:p>
              <a:pPr algn="ctr"/>
              <a:r>
                <a:rPr lang="en-US" sz="1200" b="1">
                  <a:solidFill>
                    <a:schemeClr val="tx1">
                      <a:lumMod val="50000"/>
                      <a:lumOff val="50000"/>
                    </a:schemeClr>
                  </a:solidFill>
                  <a:cs typeface="+mn-ea"/>
                  <a:sym typeface="+mn-lt"/>
                </a:rPr>
                <a:t>BUSINESS</a:t>
              </a:r>
            </a:p>
          </p:txBody>
        </p:sp>
        <p:sp>
          <p:nvSpPr>
            <p:cNvPr id="125" name="TextBox 124"/>
            <p:cNvSpPr txBox="1"/>
            <p:nvPr/>
          </p:nvSpPr>
          <p:spPr>
            <a:xfrm>
              <a:off x="6770144" y="2520346"/>
              <a:ext cx="1173694" cy="491142"/>
            </a:xfrm>
            <a:prstGeom prst="rect">
              <a:avLst/>
            </a:prstGeom>
            <a:noFill/>
          </p:spPr>
          <p:txBody>
            <a:bodyPr wrap="none" rtlCol="0">
              <a:spAutoFit/>
            </a:bodyPr>
            <a:lstStyle/>
            <a:p>
              <a:pPr algn="ctr"/>
              <a:r>
                <a:rPr lang="en-US" sz="1200" b="1">
                  <a:solidFill>
                    <a:schemeClr val="tx1">
                      <a:lumMod val="50000"/>
                      <a:lumOff val="50000"/>
                    </a:schemeClr>
                  </a:solidFill>
                  <a:cs typeface="+mn-ea"/>
                  <a:sym typeface="+mn-lt"/>
                </a:rPr>
                <a:t>DESIGN </a:t>
              </a:r>
            </a:p>
            <a:p>
              <a:pPr algn="ctr"/>
              <a:r>
                <a:rPr lang="en-US" sz="1200" b="1">
                  <a:solidFill>
                    <a:schemeClr val="tx1">
                      <a:lumMod val="50000"/>
                      <a:lumOff val="50000"/>
                    </a:schemeClr>
                  </a:solidFill>
                  <a:cs typeface="+mn-ea"/>
                  <a:sym typeface="+mn-lt"/>
                </a:rPr>
                <a:t>SOLUTIONS</a:t>
              </a:r>
            </a:p>
          </p:txBody>
        </p:sp>
        <p:sp>
          <p:nvSpPr>
            <p:cNvPr id="126" name="TextBox 125"/>
            <p:cNvSpPr txBox="1"/>
            <p:nvPr/>
          </p:nvSpPr>
          <p:spPr>
            <a:xfrm>
              <a:off x="4301243" y="2520346"/>
              <a:ext cx="1069599" cy="491142"/>
            </a:xfrm>
            <a:prstGeom prst="rect">
              <a:avLst/>
            </a:prstGeom>
            <a:noFill/>
          </p:spPr>
          <p:txBody>
            <a:bodyPr wrap="none" rtlCol="0">
              <a:spAutoFit/>
            </a:bodyPr>
            <a:lstStyle/>
            <a:p>
              <a:pPr algn="ctr"/>
              <a:r>
                <a:rPr lang="en-US" sz="1200" b="1">
                  <a:solidFill>
                    <a:schemeClr val="tx1">
                      <a:lumMod val="50000"/>
                      <a:lumOff val="50000"/>
                    </a:schemeClr>
                  </a:solidFill>
                  <a:cs typeface="+mn-ea"/>
                  <a:sym typeface="+mn-lt"/>
                </a:rPr>
                <a:t>BUSINESS </a:t>
              </a:r>
            </a:p>
            <a:p>
              <a:pPr algn="ctr"/>
              <a:r>
                <a:rPr lang="en-US" sz="1200" b="1">
                  <a:solidFill>
                    <a:schemeClr val="tx1">
                      <a:lumMod val="50000"/>
                      <a:lumOff val="50000"/>
                    </a:schemeClr>
                  </a:solidFill>
                  <a:cs typeface="+mn-ea"/>
                  <a:sym typeface="+mn-lt"/>
                </a:rPr>
                <a:t>PLAN</a:t>
              </a:r>
            </a:p>
          </p:txBody>
        </p:sp>
        <p:sp>
          <p:nvSpPr>
            <p:cNvPr id="127" name="TextBox 126"/>
            <p:cNvSpPr txBox="1"/>
            <p:nvPr/>
          </p:nvSpPr>
          <p:spPr>
            <a:xfrm>
              <a:off x="4237349" y="4679634"/>
              <a:ext cx="1195317" cy="491142"/>
            </a:xfrm>
            <a:prstGeom prst="rect">
              <a:avLst/>
            </a:prstGeom>
            <a:noFill/>
          </p:spPr>
          <p:txBody>
            <a:bodyPr wrap="none" rtlCol="0">
              <a:spAutoFit/>
            </a:bodyPr>
            <a:lstStyle/>
            <a:p>
              <a:pPr algn="ctr"/>
              <a:r>
                <a:rPr lang="en-US" sz="1200" b="1">
                  <a:solidFill>
                    <a:schemeClr val="tx1">
                      <a:lumMod val="50000"/>
                      <a:lumOff val="50000"/>
                    </a:schemeClr>
                  </a:solidFill>
                  <a:cs typeface="+mn-ea"/>
                  <a:sym typeface="+mn-lt"/>
                </a:rPr>
                <a:t>COSTUMER </a:t>
              </a:r>
            </a:p>
            <a:p>
              <a:pPr algn="ctr"/>
              <a:r>
                <a:rPr lang="en-US" sz="1200" b="1">
                  <a:solidFill>
                    <a:schemeClr val="tx1">
                      <a:lumMod val="50000"/>
                      <a:lumOff val="50000"/>
                    </a:schemeClr>
                  </a:solidFill>
                  <a:cs typeface="+mn-ea"/>
                  <a:sym typeface="+mn-lt"/>
                </a:rPr>
                <a:t>PLAN</a:t>
              </a:r>
            </a:p>
          </p:txBody>
        </p:sp>
        <p:sp>
          <p:nvSpPr>
            <p:cNvPr id="128" name="TextBox 127"/>
            <p:cNvSpPr txBox="1"/>
            <p:nvPr/>
          </p:nvSpPr>
          <p:spPr>
            <a:xfrm>
              <a:off x="6817894" y="4679633"/>
              <a:ext cx="1074306" cy="491142"/>
            </a:xfrm>
            <a:prstGeom prst="rect">
              <a:avLst/>
            </a:prstGeom>
            <a:noFill/>
          </p:spPr>
          <p:txBody>
            <a:bodyPr wrap="none" rtlCol="0">
              <a:spAutoFit/>
            </a:bodyPr>
            <a:lstStyle/>
            <a:p>
              <a:pPr algn="ctr"/>
              <a:r>
                <a:rPr lang="en-US" sz="1200" b="1">
                  <a:solidFill>
                    <a:schemeClr val="tx1">
                      <a:lumMod val="50000"/>
                      <a:lumOff val="50000"/>
                    </a:schemeClr>
                  </a:solidFill>
                  <a:cs typeface="+mn-ea"/>
                  <a:sym typeface="+mn-lt"/>
                </a:rPr>
                <a:t>SOCIAL</a:t>
              </a:r>
            </a:p>
            <a:p>
              <a:pPr algn="ctr"/>
              <a:r>
                <a:rPr lang="en-US" sz="1200" b="1">
                  <a:solidFill>
                    <a:schemeClr val="tx1">
                      <a:lumMod val="50000"/>
                      <a:lumOff val="50000"/>
                    </a:schemeClr>
                  </a:solidFill>
                  <a:cs typeface="+mn-ea"/>
                  <a:sym typeface="+mn-lt"/>
                </a:rPr>
                <a:t>NETWORK</a:t>
              </a:r>
            </a:p>
          </p:txBody>
        </p:sp>
      </p:grpSp>
      <p:sp>
        <p:nvSpPr>
          <p:cNvPr id="129" name="Oval 128"/>
          <p:cNvSpPr/>
          <p:nvPr/>
        </p:nvSpPr>
        <p:spPr>
          <a:xfrm>
            <a:off x="1014895" y="2196053"/>
            <a:ext cx="648586" cy="648586"/>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130" name="Oval 129"/>
          <p:cNvSpPr/>
          <p:nvPr/>
        </p:nvSpPr>
        <p:spPr>
          <a:xfrm>
            <a:off x="925523" y="2106681"/>
            <a:ext cx="827330" cy="827330"/>
          </a:xfrm>
          <a:prstGeom prst="ellipse">
            <a:avLst/>
          </a:prstGeom>
          <a:noFill/>
          <a:ln w="3175">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31" name="TextBox 130"/>
          <p:cNvSpPr txBox="1"/>
          <p:nvPr/>
        </p:nvSpPr>
        <p:spPr>
          <a:xfrm>
            <a:off x="1828107" y="2135626"/>
            <a:ext cx="2023644" cy="769441"/>
          </a:xfrm>
          <a:prstGeom prst="rect">
            <a:avLst/>
          </a:prstGeom>
          <a:noFill/>
        </p:spPr>
        <p:txBody>
          <a:bodyPr wrap="square" rtlCol="0">
            <a:spAutoFit/>
          </a:bodyPr>
          <a:lstStyle/>
          <a:p>
            <a:r>
              <a:rPr lang="en-US" sz="1400" b="1">
                <a:solidFill>
                  <a:srgbClr val="E74C3C"/>
                </a:solidFill>
                <a:cs typeface="+mn-ea"/>
                <a:sym typeface="+mn-lt"/>
              </a:rPr>
              <a:t>BUSINESS</a:t>
            </a:r>
          </a:p>
          <a:p>
            <a:r>
              <a:rPr lang="en-US" sz="1000">
                <a:solidFill>
                  <a:schemeClr val="tx1">
                    <a:lumMod val="50000"/>
                    <a:lumOff val="50000"/>
                  </a:schemeClr>
                </a:solidFill>
                <a:cs typeface="+mn-ea"/>
                <a:sym typeface="+mn-lt"/>
              </a:rPr>
              <a:t>Lid est laborum dolo rumes fugats untras. Etharums ser quidem rerum facilis</a:t>
            </a:r>
          </a:p>
        </p:txBody>
      </p:sp>
      <p:sp>
        <p:nvSpPr>
          <p:cNvPr id="132" name="Oval 131"/>
          <p:cNvSpPr/>
          <p:nvPr/>
        </p:nvSpPr>
        <p:spPr>
          <a:xfrm>
            <a:off x="1014895" y="4802749"/>
            <a:ext cx="648586" cy="648586"/>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133" name="Oval 132"/>
          <p:cNvSpPr/>
          <p:nvPr/>
        </p:nvSpPr>
        <p:spPr>
          <a:xfrm>
            <a:off x="925523" y="4713377"/>
            <a:ext cx="827330" cy="827330"/>
          </a:xfrm>
          <a:prstGeom prst="ellipse">
            <a:avLst/>
          </a:prstGeom>
          <a:noFill/>
          <a:ln w="3175">
            <a:solidFill>
              <a:srgbClr val="7F8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34" name="TextBox 133"/>
          <p:cNvSpPr txBox="1"/>
          <p:nvPr/>
        </p:nvSpPr>
        <p:spPr>
          <a:xfrm>
            <a:off x="1828107" y="4742322"/>
            <a:ext cx="2023644" cy="769441"/>
          </a:xfrm>
          <a:prstGeom prst="rect">
            <a:avLst/>
          </a:prstGeom>
          <a:noFill/>
        </p:spPr>
        <p:txBody>
          <a:bodyPr wrap="square" rtlCol="0">
            <a:spAutoFit/>
          </a:bodyPr>
          <a:lstStyle/>
          <a:p>
            <a:r>
              <a:rPr lang="en-US" sz="1400" b="1">
                <a:solidFill>
                  <a:srgbClr val="7F8C8D"/>
                </a:solidFill>
                <a:cs typeface="+mn-ea"/>
                <a:sym typeface="+mn-lt"/>
              </a:rPr>
              <a:t>COSTUMER</a:t>
            </a:r>
          </a:p>
          <a:p>
            <a:r>
              <a:rPr lang="en-US" sz="1000">
                <a:solidFill>
                  <a:schemeClr val="tx1">
                    <a:lumMod val="50000"/>
                    <a:lumOff val="50000"/>
                  </a:schemeClr>
                </a:solidFill>
                <a:cs typeface="+mn-ea"/>
                <a:sym typeface="+mn-lt"/>
              </a:rPr>
              <a:t>Lid est laborum dolo rumes fugats untras. Etharums ser quidem rerum facilis</a:t>
            </a:r>
          </a:p>
        </p:txBody>
      </p:sp>
      <p:sp>
        <p:nvSpPr>
          <p:cNvPr id="135" name="Oval 134"/>
          <p:cNvSpPr/>
          <p:nvPr/>
        </p:nvSpPr>
        <p:spPr>
          <a:xfrm>
            <a:off x="10502162" y="2196053"/>
            <a:ext cx="648586" cy="648586"/>
          </a:xfrm>
          <a:prstGeom prst="ellipse">
            <a:avLst/>
          </a:pr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136" name="Oval 135"/>
          <p:cNvSpPr/>
          <p:nvPr/>
        </p:nvSpPr>
        <p:spPr>
          <a:xfrm>
            <a:off x="10412790" y="2106681"/>
            <a:ext cx="827330" cy="827330"/>
          </a:xfrm>
          <a:prstGeom prst="ellipse">
            <a:avLst/>
          </a:prstGeom>
          <a:noFill/>
          <a:ln w="3175">
            <a:solidFill>
              <a:srgbClr val="D756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37" name="TextBox 136"/>
          <p:cNvSpPr txBox="1"/>
          <p:nvPr/>
        </p:nvSpPr>
        <p:spPr>
          <a:xfrm>
            <a:off x="8313177" y="2135625"/>
            <a:ext cx="2023644" cy="769441"/>
          </a:xfrm>
          <a:prstGeom prst="rect">
            <a:avLst/>
          </a:prstGeom>
          <a:noFill/>
        </p:spPr>
        <p:txBody>
          <a:bodyPr wrap="square" rtlCol="0">
            <a:spAutoFit/>
          </a:bodyPr>
          <a:lstStyle/>
          <a:p>
            <a:pPr algn="r"/>
            <a:r>
              <a:rPr lang="en-US" sz="1400" b="1">
                <a:solidFill>
                  <a:srgbClr val="E74C3C"/>
                </a:solidFill>
                <a:cs typeface="+mn-ea"/>
                <a:sym typeface="+mn-lt"/>
              </a:rPr>
              <a:t>DESIGN</a:t>
            </a:r>
          </a:p>
          <a:p>
            <a:pPr algn="r"/>
            <a:r>
              <a:rPr lang="en-US" sz="1000">
                <a:solidFill>
                  <a:schemeClr val="tx1">
                    <a:lumMod val="50000"/>
                    <a:lumOff val="50000"/>
                  </a:schemeClr>
                </a:solidFill>
                <a:cs typeface="+mn-ea"/>
                <a:sym typeface="+mn-lt"/>
              </a:rPr>
              <a:t>Lid est laborum dolo rumes fugats untras. Etharums ser quidem rerum facilis</a:t>
            </a:r>
          </a:p>
        </p:txBody>
      </p:sp>
      <p:sp>
        <p:nvSpPr>
          <p:cNvPr id="138" name="Oval 137"/>
          <p:cNvSpPr/>
          <p:nvPr/>
        </p:nvSpPr>
        <p:spPr>
          <a:xfrm>
            <a:off x="10502162" y="4892121"/>
            <a:ext cx="648586" cy="648586"/>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139" name="Oval 138"/>
          <p:cNvSpPr/>
          <p:nvPr/>
        </p:nvSpPr>
        <p:spPr>
          <a:xfrm>
            <a:off x="10412790" y="4802749"/>
            <a:ext cx="827330" cy="827330"/>
          </a:xfrm>
          <a:prstGeom prst="ellipse">
            <a:avLst/>
          </a:prstGeom>
          <a:noFill/>
          <a:ln w="3175">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40" name="TextBox 139"/>
          <p:cNvSpPr txBox="1"/>
          <p:nvPr/>
        </p:nvSpPr>
        <p:spPr>
          <a:xfrm>
            <a:off x="8313177" y="4831693"/>
            <a:ext cx="2023644" cy="769441"/>
          </a:xfrm>
          <a:prstGeom prst="rect">
            <a:avLst/>
          </a:prstGeom>
          <a:noFill/>
        </p:spPr>
        <p:txBody>
          <a:bodyPr wrap="square" rtlCol="0">
            <a:spAutoFit/>
          </a:bodyPr>
          <a:lstStyle/>
          <a:p>
            <a:pPr algn="r"/>
            <a:r>
              <a:rPr lang="en-US" sz="1400" b="1">
                <a:solidFill>
                  <a:srgbClr val="3D9FAC"/>
                </a:solidFill>
                <a:cs typeface="+mn-ea"/>
                <a:sym typeface="+mn-lt"/>
              </a:rPr>
              <a:t>SOCIAL</a:t>
            </a:r>
          </a:p>
          <a:p>
            <a:pPr algn="r"/>
            <a:r>
              <a:rPr lang="en-US" sz="1000">
                <a:solidFill>
                  <a:schemeClr val="tx1">
                    <a:lumMod val="50000"/>
                    <a:lumOff val="50000"/>
                  </a:schemeClr>
                </a:solidFill>
                <a:cs typeface="+mn-ea"/>
                <a:sym typeface="+mn-lt"/>
              </a:rPr>
              <a:t>Lid est laborum dolo rumes fugats untras. Etharums ser quidem rerum facilis</a:t>
            </a:r>
          </a:p>
        </p:txBody>
      </p:sp>
      <p:grpSp>
        <p:nvGrpSpPr>
          <p:cNvPr id="64" name="Group 63"/>
          <p:cNvGrpSpPr/>
          <p:nvPr/>
        </p:nvGrpSpPr>
        <p:grpSpPr>
          <a:xfrm>
            <a:off x="3297804" y="242373"/>
            <a:ext cx="5596404" cy="1021355"/>
            <a:chOff x="3297804" y="221107"/>
            <a:chExt cx="5596404" cy="1021355"/>
          </a:xfrm>
        </p:grpSpPr>
        <p:sp>
          <p:nvSpPr>
            <p:cNvPr id="65" name="TextBox 64"/>
            <p:cNvSpPr txBox="1"/>
            <p:nvPr/>
          </p:nvSpPr>
          <p:spPr>
            <a:xfrm>
              <a:off x="3297804" y="221107"/>
              <a:ext cx="5596404"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NEW SOLUTIONS &amp; LIST</a:t>
              </a:r>
            </a:p>
          </p:txBody>
        </p:sp>
        <p:sp>
          <p:nvSpPr>
            <p:cNvPr id="66" name="TextBox 65"/>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67" name="Group 66"/>
            <p:cNvGrpSpPr/>
            <p:nvPr/>
          </p:nvGrpSpPr>
          <p:grpSpPr>
            <a:xfrm>
              <a:off x="5401868" y="1195147"/>
              <a:ext cx="1388268" cy="47315"/>
              <a:chOff x="5404883" y="1322741"/>
              <a:chExt cx="1388268" cy="47315"/>
            </a:xfrm>
          </p:grpSpPr>
          <p:cxnSp>
            <p:nvCxnSpPr>
              <p:cNvPr id="68" name="Straight Connector 67"/>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0" name="Rectangle 69"/>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Rectangle 70"/>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2" name="Rectangle 71"/>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73" name="Straight Connector 72"/>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75" name="TextBox 74"/>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76" name="TextBox 75"/>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77" name="TextBox 76"/>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50</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380585690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4286250" y="2133600"/>
            <a:ext cx="3619500" cy="3619500"/>
          </a:xfrm>
          <a:prstGeom prst="ellipse">
            <a:avLst/>
          </a:prstGeom>
          <a:noFill/>
          <a:ln w="254000">
            <a:solidFill>
              <a:srgbClr val="D7562E">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Oval 2"/>
          <p:cNvSpPr/>
          <p:nvPr/>
        </p:nvSpPr>
        <p:spPr>
          <a:xfrm>
            <a:off x="4553635" y="2400985"/>
            <a:ext cx="3084731" cy="3084731"/>
          </a:xfrm>
          <a:prstGeom prst="ellipse">
            <a:avLst/>
          </a:prstGeom>
          <a:noFill/>
          <a:ln w="254000">
            <a:solidFill>
              <a:srgbClr val="3D9FAC">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Oval 3"/>
          <p:cNvSpPr/>
          <p:nvPr/>
        </p:nvSpPr>
        <p:spPr>
          <a:xfrm>
            <a:off x="4824984" y="2672334"/>
            <a:ext cx="2542032" cy="2542032"/>
          </a:xfrm>
          <a:prstGeom prst="ellipse">
            <a:avLst/>
          </a:prstGeom>
          <a:noFill/>
          <a:ln w="254000">
            <a:solidFill>
              <a:srgbClr val="FEB834">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Oval 4"/>
          <p:cNvSpPr/>
          <p:nvPr/>
        </p:nvSpPr>
        <p:spPr>
          <a:xfrm>
            <a:off x="5094732" y="2942082"/>
            <a:ext cx="2002536" cy="2002536"/>
          </a:xfrm>
          <a:prstGeom prst="ellipse">
            <a:avLst/>
          </a:prstGeom>
          <a:noFill/>
          <a:ln w="254000">
            <a:solidFill>
              <a:srgbClr val="5B447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Arc 5"/>
          <p:cNvSpPr/>
          <p:nvPr/>
        </p:nvSpPr>
        <p:spPr>
          <a:xfrm>
            <a:off x="4286250" y="2133600"/>
            <a:ext cx="3619500" cy="3619500"/>
          </a:xfrm>
          <a:prstGeom prst="arc">
            <a:avLst>
              <a:gd name="adj1" fmla="val 16200000"/>
              <a:gd name="adj2" fmla="val 20955735"/>
            </a:avLst>
          </a:prstGeom>
          <a:noFill/>
          <a:ln w="254000" cap="rnd">
            <a:solidFill>
              <a:srgbClr val="D756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Arc 6"/>
          <p:cNvSpPr/>
          <p:nvPr/>
        </p:nvSpPr>
        <p:spPr>
          <a:xfrm>
            <a:off x="4553635" y="2400985"/>
            <a:ext cx="3084731" cy="3084731"/>
          </a:xfrm>
          <a:prstGeom prst="arc">
            <a:avLst>
              <a:gd name="adj1" fmla="val 16200000"/>
              <a:gd name="adj2" fmla="val 1871902"/>
            </a:avLst>
          </a:prstGeom>
          <a:noFill/>
          <a:ln w="254000" cap="rnd">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Arc 7"/>
          <p:cNvSpPr/>
          <p:nvPr/>
        </p:nvSpPr>
        <p:spPr>
          <a:xfrm>
            <a:off x="4824984" y="2672334"/>
            <a:ext cx="2542032" cy="2542032"/>
          </a:xfrm>
          <a:prstGeom prst="arc">
            <a:avLst>
              <a:gd name="adj1" fmla="val 16200000"/>
              <a:gd name="adj2" fmla="val 9728223"/>
            </a:avLst>
          </a:prstGeom>
          <a:noFill/>
          <a:ln w="254000" cap="rnd">
            <a:solidFill>
              <a:srgbClr val="FEB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Arc 8"/>
          <p:cNvSpPr/>
          <p:nvPr/>
        </p:nvSpPr>
        <p:spPr>
          <a:xfrm>
            <a:off x="5094732" y="2942082"/>
            <a:ext cx="2002536" cy="2002536"/>
          </a:xfrm>
          <a:prstGeom prst="arc">
            <a:avLst>
              <a:gd name="adj1" fmla="val 16200000"/>
              <a:gd name="adj2" fmla="val 13035948"/>
            </a:avLst>
          </a:prstGeom>
          <a:noFill/>
          <a:ln w="254000" cap="rnd">
            <a:solidFill>
              <a:srgbClr val="5B4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0" name="Straight Arrow Connector 9"/>
          <p:cNvCxnSpPr/>
          <p:nvPr/>
        </p:nvCxnSpPr>
        <p:spPr>
          <a:xfrm>
            <a:off x="7905750" y="3737472"/>
            <a:ext cx="1005840" cy="0"/>
          </a:xfrm>
          <a:prstGeom prst="straightConnector1">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9557921" y="3537417"/>
            <a:ext cx="1795879"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a:t>
            </a:r>
          </a:p>
        </p:txBody>
      </p:sp>
      <p:sp>
        <p:nvSpPr>
          <p:cNvPr id="12" name="Rectangle 11"/>
          <p:cNvSpPr/>
          <p:nvPr/>
        </p:nvSpPr>
        <p:spPr>
          <a:xfrm>
            <a:off x="8911590" y="3414306"/>
            <a:ext cx="646331" cy="646331"/>
          </a:xfrm>
          <a:prstGeom prst="rect">
            <a:avLst/>
          </a:prstGeom>
        </p:spPr>
        <p:txBody>
          <a:bodyPr wrap="none">
            <a:spAutoFit/>
          </a:bodyPr>
          <a:lstStyle/>
          <a:p>
            <a:r>
              <a:rPr lang="en-US" sz="3600">
                <a:solidFill>
                  <a:srgbClr val="E74C3C"/>
                </a:solidFill>
                <a:cs typeface="+mn-ea"/>
                <a:sym typeface="+mn-lt"/>
              </a:rPr>
              <a:t></a:t>
            </a:r>
          </a:p>
        </p:txBody>
      </p:sp>
      <p:cxnSp>
        <p:nvCxnSpPr>
          <p:cNvPr id="13" name="Straight Arrow Connector 12"/>
          <p:cNvCxnSpPr/>
          <p:nvPr/>
        </p:nvCxnSpPr>
        <p:spPr>
          <a:xfrm>
            <a:off x="7402830" y="4861193"/>
            <a:ext cx="1188720" cy="0"/>
          </a:xfrm>
          <a:prstGeom prst="straightConnector1">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273695" y="4661136"/>
            <a:ext cx="1795879"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a:t>
            </a:r>
          </a:p>
        </p:txBody>
      </p:sp>
      <p:sp>
        <p:nvSpPr>
          <p:cNvPr id="15" name="Rectangle 14"/>
          <p:cNvSpPr/>
          <p:nvPr/>
        </p:nvSpPr>
        <p:spPr>
          <a:xfrm>
            <a:off x="8627364" y="4538027"/>
            <a:ext cx="646331" cy="646331"/>
          </a:xfrm>
          <a:prstGeom prst="rect">
            <a:avLst/>
          </a:prstGeom>
        </p:spPr>
        <p:txBody>
          <a:bodyPr wrap="none">
            <a:spAutoFit/>
          </a:bodyPr>
          <a:lstStyle/>
          <a:p>
            <a:r>
              <a:rPr lang="en-US" sz="3600">
                <a:solidFill>
                  <a:srgbClr val="3D9FAC"/>
                </a:solidFill>
                <a:cs typeface="+mn-ea"/>
                <a:sym typeface="+mn-lt"/>
              </a:rPr>
              <a:t></a:t>
            </a:r>
          </a:p>
        </p:txBody>
      </p:sp>
      <p:cxnSp>
        <p:nvCxnSpPr>
          <p:cNvPr id="16" name="Straight Arrow Connector 15"/>
          <p:cNvCxnSpPr/>
          <p:nvPr/>
        </p:nvCxnSpPr>
        <p:spPr>
          <a:xfrm>
            <a:off x="3636264" y="4222793"/>
            <a:ext cx="1188720" cy="0"/>
          </a:xfrm>
          <a:prstGeom prst="straightConnector1">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2972026" y="3964695"/>
            <a:ext cx="646331" cy="646331"/>
          </a:xfrm>
          <a:prstGeom prst="rect">
            <a:avLst/>
          </a:prstGeom>
        </p:spPr>
        <p:txBody>
          <a:bodyPr wrap="none">
            <a:spAutoFit/>
          </a:bodyPr>
          <a:lstStyle/>
          <a:p>
            <a:r>
              <a:rPr lang="en-US" sz="3600">
                <a:solidFill>
                  <a:srgbClr val="FEB834"/>
                </a:solidFill>
                <a:cs typeface="+mn-ea"/>
                <a:sym typeface="+mn-lt"/>
              </a:rPr>
              <a:t></a:t>
            </a:r>
          </a:p>
        </p:txBody>
      </p:sp>
      <p:sp>
        <p:nvSpPr>
          <p:cNvPr id="18" name="TextBox 17"/>
          <p:cNvSpPr txBox="1"/>
          <p:nvPr/>
        </p:nvSpPr>
        <p:spPr>
          <a:xfrm>
            <a:off x="1154585" y="4022738"/>
            <a:ext cx="1795879"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a:t>
            </a:r>
          </a:p>
        </p:txBody>
      </p:sp>
      <p:cxnSp>
        <p:nvCxnSpPr>
          <p:cNvPr id="19" name="Straight Arrow Connector 18"/>
          <p:cNvCxnSpPr/>
          <p:nvPr/>
        </p:nvCxnSpPr>
        <p:spPr>
          <a:xfrm>
            <a:off x="3850458" y="3209242"/>
            <a:ext cx="1463040" cy="0"/>
          </a:xfrm>
          <a:prstGeom prst="straightConnector1">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3133591" y="2942082"/>
            <a:ext cx="646331" cy="646331"/>
          </a:xfrm>
          <a:prstGeom prst="rect">
            <a:avLst/>
          </a:prstGeom>
        </p:spPr>
        <p:txBody>
          <a:bodyPr wrap="none">
            <a:spAutoFit/>
          </a:bodyPr>
          <a:lstStyle/>
          <a:p>
            <a:r>
              <a:rPr lang="en-US" sz="3600">
                <a:solidFill>
                  <a:srgbClr val="5B4470"/>
                </a:solidFill>
                <a:cs typeface="+mn-ea"/>
                <a:sym typeface="+mn-lt"/>
              </a:rPr>
              <a:t></a:t>
            </a:r>
          </a:p>
        </p:txBody>
      </p:sp>
      <p:sp>
        <p:nvSpPr>
          <p:cNvPr id="21" name="TextBox 20"/>
          <p:cNvSpPr txBox="1"/>
          <p:nvPr/>
        </p:nvSpPr>
        <p:spPr>
          <a:xfrm>
            <a:off x="1332965" y="3009187"/>
            <a:ext cx="1795879"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a:t>
            </a:r>
          </a:p>
        </p:txBody>
      </p:sp>
      <p:sp>
        <p:nvSpPr>
          <p:cNvPr id="22" name="Oval 21"/>
          <p:cNvSpPr/>
          <p:nvPr/>
        </p:nvSpPr>
        <p:spPr>
          <a:xfrm>
            <a:off x="5424935" y="3274879"/>
            <a:ext cx="1338608" cy="133860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cs typeface="+mn-ea"/>
                <a:sym typeface="+mn-lt"/>
              </a:rPr>
              <a:t>CREATIVE CHART</a:t>
            </a:r>
          </a:p>
        </p:txBody>
      </p:sp>
      <p:grpSp>
        <p:nvGrpSpPr>
          <p:cNvPr id="24" name="Group 23"/>
          <p:cNvGrpSpPr/>
          <p:nvPr/>
        </p:nvGrpSpPr>
        <p:grpSpPr>
          <a:xfrm>
            <a:off x="3156739" y="242373"/>
            <a:ext cx="5878533" cy="1021355"/>
            <a:chOff x="3156739" y="221107"/>
            <a:chExt cx="5878533" cy="1021355"/>
          </a:xfrm>
        </p:grpSpPr>
        <p:sp>
          <p:nvSpPr>
            <p:cNvPr id="26" name="TextBox 25"/>
            <p:cNvSpPr txBox="1"/>
            <p:nvPr/>
          </p:nvSpPr>
          <p:spPr>
            <a:xfrm>
              <a:off x="3156739" y="221107"/>
              <a:ext cx="5878533"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CIRCULAR INFOGRAPHIC</a:t>
              </a:r>
            </a:p>
          </p:txBody>
        </p:sp>
        <p:sp>
          <p:nvSpPr>
            <p:cNvPr id="27" name="TextBox 26"/>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28" name="Group 27"/>
            <p:cNvGrpSpPr/>
            <p:nvPr/>
          </p:nvGrpSpPr>
          <p:grpSpPr>
            <a:xfrm>
              <a:off x="5401868" y="1195147"/>
              <a:ext cx="1388268" cy="47315"/>
              <a:chOff x="5404883" y="1322741"/>
              <a:chExt cx="1388268" cy="47315"/>
            </a:xfrm>
          </p:grpSpPr>
          <p:cxnSp>
            <p:nvCxnSpPr>
              <p:cNvPr id="29" name="Straight Connector 28"/>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Rectangle 30"/>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Rectangle 31"/>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Rectangle 32"/>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4" name="Straight Connector 33"/>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35" name="TextBox 34"/>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6" name="TextBox 35"/>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37" name="TextBox 36"/>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51</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350573718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a:off x="5536465" y="5328705"/>
            <a:ext cx="387966" cy="424396"/>
          </a:xfrm>
          <a:custGeom>
            <a:avLst/>
            <a:gdLst>
              <a:gd name="connsiteX0" fmla="*/ 0 w 387966"/>
              <a:gd name="connsiteY0" fmla="*/ 0 h 875907"/>
              <a:gd name="connsiteX1" fmla="*/ 387966 w 387966"/>
              <a:gd name="connsiteY1" fmla="*/ 0 h 875907"/>
              <a:gd name="connsiteX2" fmla="*/ 387966 w 387966"/>
              <a:gd name="connsiteY2" fmla="*/ 75580 h 875907"/>
              <a:gd name="connsiteX3" fmla="*/ 387966 w 387966"/>
              <a:gd name="connsiteY3" fmla="*/ 685499 h 875907"/>
              <a:gd name="connsiteX4" fmla="*/ 193983 w 387966"/>
              <a:gd name="connsiteY4" fmla="*/ 875907 h 875907"/>
              <a:gd name="connsiteX5" fmla="*/ 0 w 387966"/>
              <a:gd name="connsiteY5" fmla="*/ 685499 h 875907"/>
              <a:gd name="connsiteX6" fmla="*/ 0 w 387966"/>
              <a:gd name="connsiteY6" fmla="*/ 130502 h 875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966" h="875907">
                <a:moveTo>
                  <a:pt x="0" y="0"/>
                </a:moveTo>
                <a:lnTo>
                  <a:pt x="387966" y="0"/>
                </a:lnTo>
                <a:lnTo>
                  <a:pt x="387966" y="75580"/>
                </a:lnTo>
                <a:cubicBezTo>
                  <a:pt x="387966" y="238418"/>
                  <a:pt x="387966" y="438834"/>
                  <a:pt x="387966" y="685499"/>
                </a:cubicBezTo>
                <a:cubicBezTo>
                  <a:pt x="387966" y="789357"/>
                  <a:pt x="299792" y="875907"/>
                  <a:pt x="193983" y="875907"/>
                </a:cubicBezTo>
                <a:cubicBezTo>
                  <a:pt x="88173" y="875907"/>
                  <a:pt x="0" y="789357"/>
                  <a:pt x="0" y="685499"/>
                </a:cubicBezTo>
                <a:cubicBezTo>
                  <a:pt x="0" y="685499"/>
                  <a:pt x="0" y="685499"/>
                  <a:pt x="0" y="130502"/>
                </a:cubicBezTo>
                <a:close/>
              </a:path>
            </a:pathLst>
          </a:custGeom>
          <a:solidFill>
            <a:srgbClr val="FFC000"/>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Freeform 8"/>
          <p:cNvSpPr/>
          <p:nvPr/>
        </p:nvSpPr>
        <p:spPr>
          <a:xfrm>
            <a:off x="4752769" y="2135051"/>
            <a:ext cx="753400" cy="3618049"/>
          </a:xfrm>
          <a:custGeom>
            <a:avLst/>
            <a:gdLst>
              <a:gd name="connsiteX0" fmla="*/ 440872 w 753400"/>
              <a:gd name="connsiteY0" fmla="*/ 709994 h 3618049"/>
              <a:gd name="connsiteX1" fmla="*/ 617220 w 753400"/>
              <a:gd name="connsiteY1" fmla="*/ 709994 h 3618049"/>
              <a:gd name="connsiteX2" fmla="*/ 652490 w 753400"/>
              <a:gd name="connsiteY2" fmla="*/ 709994 h 3618049"/>
              <a:gd name="connsiteX3" fmla="*/ 707599 w 753400"/>
              <a:gd name="connsiteY3" fmla="*/ 709994 h 3618049"/>
              <a:gd name="connsiteX4" fmla="*/ 753400 w 753400"/>
              <a:gd name="connsiteY4" fmla="*/ 709994 h 3618049"/>
              <a:gd name="connsiteX5" fmla="*/ 753400 w 753400"/>
              <a:gd name="connsiteY5" fmla="*/ 2112092 h 3618049"/>
              <a:gd name="connsiteX6" fmla="*/ 723030 w 753400"/>
              <a:gd name="connsiteY6" fmla="*/ 2112092 h 3618049"/>
              <a:gd name="connsiteX7" fmla="*/ 723030 w 753400"/>
              <a:gd name="connsiteY7" fmla="*/ 3427641 h 3618049"/>
              <a:gd name="connsiteX8" fmla="*/ 546681 w 753400"/>
              <a:gd name="connsiteY8" fmla="*/ 3618049 h 3618049"/>
              <a:gd name="connsiteX9" fmla="*/ 352697 w 753400"/>
              <a:gd name="connsiteY9" fmla="*/ 3427641 h 3618049"/>
              <a:gd name="connsiteX10" fmla="*/ 352697 w 753400"/>
              <a:gd name="connsiteY10" fmla="*/ 2112092 h 3618049"/>
              <a:gd name="connsiteX11" fmla="*/ 352697 w 753400"/>
              <a:gd name="connsiteY11" fmla="*/ 2042852 h 3618049"/>
              <a:gd name="connsiteX12" fmla="*/ 352697 w 753400"/>
              <a:gd name="connsiteY12" fmla="*/ 1506247 h 3618049"/>
              <a:gd name="connsiteX13" fmla="*/ 352697 w 753400"/>
              <a:gd name="connsiteY13" fmla="*/ 1194670 h 3618049"/>
              <a:gd name="connsiteX14" fmla="*/ 282157 w 753400"/>
              <a:gd name="connsiteY14" fmla="*/ 1194670 h 3618049"/>
              <a:gd name="connsiteX15" fmla="*/ 282157 w 753400"/>
              <a:gd name="connsiteY15" fmla="*/ 1488937 h 3618049"/>
              <a:gd name="connsiteX16" fmla="*/ 282157 w 753400"/>
              <a:gd name="connsiteY16" fmla="*/ 1973613 h 3618049"/>
              <a:gd name="connsiteX17" fmla="*/ 141079 w 753400"/>
              <a:gd name="connsiteY17" fmla="*/ 2112092 h 3618049"/>
              <a:gd name="connsiteX18" fmla="*/ 0 w 753400"/>
              <a:gd name="connsiteY18" fmla="*/ 1973613 h 3618049"/>
              <a:gd name="connsiteX19" fmla="*/ 0 w 753400"/>
              <a:gd name="connsiteY19" fmla="*/ 1142741 h 3618049"/>
              <a:gd name="connsiteX20" fmla="*/ 440872 w 753400"/>
              <a:gd name="connsiteY20" fmla="*/ 709994 h 3618049"/>
              <a:gd name="connsiteX21" fmla="*/ 753400 w 753400"/>
              <a:gd name="connsiteY21" fmla="*/ 0 h 3618049"/>
              <a:gd name="connsiteX22" fmla="*/ 753400 w 753400"/>
              <a:gd name="connsiteY22" fmla="*/ 638718 h 3618049"/>
              <a:gd name="connsiteX23" fmla="*/ 702265 w 753400"/>
              <a:gd name="connsiteY23" fmla="*/ 633652 h 3618049"/>
              <a:gd name="connsiteX24" fmla="*/ 441587 w 753400"/>
              <a:gd name="connsiteY24" fmla="*/ 319359 h 3618049"/>
              <a:gd name="connsiteX25" fmla="*/ 702265 w 753400"/>
              <a:gd name="connsiteY25" fmla="*/ 5066 h 361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53400" h="3618049">
                <a:moveTo>
                  <a:pt x="440872" y="709994"/>
                </a:moveTo>
                <a:cubicBezTo>
                  <a:pt x="440872" y="709994"/>
                  <a:pt x="440872" y="709994"/>
                  <a:pt x="617220" y="709994"/>
                </a:cubicBezTo>
                <a:cubicBezTo>
                  <a:pt x="617220" y="709994"/>
                  <a:pt x="617220" y="709994"/>
                  <a:pt x="652490" y="709994"/>
                </a:cubicBezTo>
                <a:cubicBezTo>
                  <a:pt x="652490" y="709994"/>
                  <a:pt x="652490" y="709994"/>
                  <a:pt x="707599" y="709994"/>
                </a:cubicBezTo>
                <a:lnTo>
                  <a:pt x="753400" y="709994"/>
                </a:lnTo>
                <a:lnTo>
                  <a:pt x="753400" y="2112092"/>
                </a:lnTo>
                <a:lnTo>
                  <a:pt x="723030" y="2112092"/>
                </a:lnTo>
                <a:cubicBezTo>
                  <a:pt x="723030" y="2112092"/>
                  <a:pt x="723030" y="2112092"/>
                  <a:pt x="723030" y="3427641"/>
                </a:cubicBezTo>
                <a:cubicBezTo>
                  <a:pt x="723030" y="3531499"/>
                  <a:pt x="652490" y="3618049"/>
                  <a:pt x="546681" y="3618049"/>
                </a:cubicBezTo>
                <a:cubicBezTo>
                  <a:pt x="440872" y="3618049"/>
                  <a:pt x="352697" y="3531499"/>
                  <a:pt x="352697" y="3427641"/>
                </a:cubicBezTo>
                <a:cubicBezTo>
                  <a:pt x="352697" y="3427641"/>
                  <a:pt x="352697" y="3427641"/>
                  <a:pt x="352697" y="2112092"/>
                </a:cubicBezTo>
                <a:cubicBezTo>
                  <a:pt x="352697" y="2112092"/>
                  <a:pt x="352697" y="2112092"/>
                  <a:pt x="352697" y="2042852"/>
                </a:cubicBezTo>
                <a:cubicBezTo>
                  <a:pt x="352697" y="2042852"/>
                  <a:pt x="352697" y="2042852"/>
                  <a:pt x="352697" y="1506247"/>
                </a:cubicBezTo>
                <a:cubicBezTo>
                  <a:pt x="352697" y="1506247"/>
                  <a:pt x="352697" y="1506247"/>
                  <a:pt x="352697" y="1194670"/>
                </a:cubicBezTo>
                <a:cubicBezTo>
                  <a:pt x="352697" y="1194670"/>
                  <a:pt x="352697" y="1194670"/>
                  <a:pt x="282157" y="1194670"/>
                </a:cubicBezTo>
                <a:cubicBezTo>
                  <a:pt x="282157" y="1194670"/>
                  <a:pt x="282157" y="1194670"/>
                  <a:pt x="282157" y="1488937"/>
                </a:cubicBezTo>
                <a:cubicBezTo>
                  <a:pt x="282157" y="1488937"/>
                  <a:pt x="282157" y="1488937"/>
                  <a:pt x="282157" y="1973613"/>
                </a:cubicBezTo>
                <a:cubicBezTo>
                  <a:pt x="282157" y="2060163"/>
                  <a:pt x="229253" y="2112092"/>
                  <a:pt x="141079" y="2112092"/>
                </a:cubicBezTo>
                <a:cubicBezTo>
                  <a:pt x="70540" y="2112092"/>
                  <a:pt x="0" y="2060163"/>
                  <a:pt x="0" y="1973613"/>
                </a:cubicBezTo>
                <a:cubicBezTo>
                  <a:pt x="0" y="1973613"/>
                  <a:pt x="0" y="1973613"/>
                  <a:pt x="0" y="1142741"/>
                </a:cubicBezTo>
                <a:cubicBezTo>
                  <a:pt x="0" y="900402"/>
                  <a:pt x="211618" y="709994"/>
                  <a:pt x="440872" y="709994"/>
                </a:cubicBezTo>
                <a:close/>
                <a:moveTo>
                  <a:pt x="753400" y="0"/>
                </a:moveTo>
                <a:lnTo>
                  <a:pt x="753400" y="638718"/>
                </a:lnTo>
                <a:lnTo>
                  <a:pt x="702265" y="633652"/>
                </a:lnTo>
                <a:cubicBezTo>
                  <a:pt x="553497" y="603738"/>
                  <a:pt x="441587" y="474391"/>
                  <a:pt x="441587" y="319359"/>
                </a:cubicBezTo>
                <a:cubicBezTo>
                  <a:pt x="441587" y="164328"/>
                  <a:pt x="553497" y="34980"/>
                  <a:pt x="702265" y="5066"/>
                </a:cubicBez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Freeform 9"/>
          <p:cNvSpPr/>
          <p:nvPr/>
        </p:nvSpPr>
        <p:spPr>
          <a:xfrm>
            <a:off x="5536465" y="4332906"/>
            <a:ext cx="387966" cy="991801"/>
          </a:xfrm>
          <a:custGeom>
            <a:avLst/>
            <a:gdLst>
              <a:gd name="connsiteX0" fmla="*/ 0 w 387966"/>
              <a:gd name="connsiteY0" fmla="*/ 0 h 544286"/>
              <a:gd name="connsiteX1" fmla="*/ 387966 w 387966"/>
              <a:gd name="connsiteY1" fmla="*/ 0 h 544286"/>
              <a:gd name="connsiteX2" fmla="*/ 387966 w 387966"/>
              <a:gd name="connsiteY2" fmla="*/ 78680 h 544286"/>
              <a:gd name="connsiteX3" fmla="*/ 387966 w 387966"/>
              <a:gd name="connsiteY3" fmla="*/ 469233 h 544286"/>
              <a:gd name="connsiteX4" fmla="*/ 387966 w 387966"/>
              <a:gd name="connsiteY4" fmla="*/ 544286 h 544286"/>
              <a:gd name="connsiteX5" fmla="*/ 0 w 387966"/>
              <a:gd name="connsiteY5" fmla="*/ 544286 h 544286"/>
              <a:gd name="connsiteX6" fmla="*/ 0 w 387966"/>
              <a:gd name="connsiteY6" fmla="*/ 524155 h 544286"/>
              <a:gd name="connsiteX7" fmla="*/ 0 w 387966"/>
              <a:gd name="connsiteY7" fmla="*/ 145806 h 54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966" h="544286">
                <a:moveTo>
                  <a:pt x="0" y="0"/>
                </a:moveTo>
                <a:lnTo>
                  <a:pt x="387966" y="0"/>
                </a:lnTo>
                <a:lnTo>
                  <a:pt x="387966" y="78680"/>
                </a:lnTo>
                <a:cubicBezTo>
                  <a:pt x="387966" y="160902"/>
                  <a:pt x="387966" y="284234"/>
                  <a:pt x="387966" y="469233"/>
                </a:cubicBezTo>
                <a:lnTo>
                  <a:pt x="387966" y="544286"/>
                </a:lnTo>
                <a:lnTo>
                  <a:pt x="0" y="544286"/>
                </a:lnTo>
                <a:lnTo>
                  <a:pt x="0" y="524155"/>
                </a:lnTo>
                <a:cubicBezTo>
                  <a:pt x="0" y="415597"/>
                  <a:pt x="0" y="290337"/>
                  <a:pt x="0" y="145806"/>
                </a:cubicBezTo>
                <a:close/>
              </a:path>
            </a:pathLst>
          </a:custGeom>
          <a:solidFill>
            <a:srgbClr val="3D9FAC"/>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Freeform 10"/>
          <p:cNvSpPr/>
          <p:nvPr/>
        </p:nvSpPr>
        <p:spPr>
          <a:xfrm>
            <a:off x="5523727" y="3423950"/>
            <a:ext cx="753401" cy="912956"/>
          </a:xfrm>
          <a:custGeom>
            <a:avLst/>
            <a:gdLst>
              <a:gd name="connsiteX0" fmla="*/ 471243 w 753401"/>
              <a:gd name="connsiteY0" fmla="*/ 0 h 912956"/>
              <a:gd name="connsiteX1" fmla="*/ 753401 w 753401"/>
              <a:gd name="connsiteY1" fmla="*/ 0 h 912956"/>
              <a:gd name="connsiteX2" fmla="*/ 753401 w 753401"/>
              <a:gd name="connsiteY2" fmla="*/ 56692 h 912956"/>
              <a:gd name="connsiteX3" fmla="*/ 753401 w 753401"/>
              <a:gd name="connsiteY3" fmla="*/ 684714 h 912956"/>
              <a:gd name="connsiteX4" fmla="*/ 612323 w 753401"/>
              <a:gd name="connsiteY4" fmla="*/ 823193 h 912956"/>
              <a:gd name="connsiteX5" fmla="*/ 471243 w 753401"/>
              <a:gd name="connsiteY5" fmla="*/ 684714 h 912956"/>
              <a:gd name="connsiteX6" fmla="*/ 471243 w 753401"/>
              <a:gd name="connsiteY6" fmla="*/ 200038 h 912956"/>
              <a:gd name="connsiteX7" fmla="*/ 471243 w 753401"/>
              <a:gd name="connsiteY7" fmla="*/ 2902 h 912956"/>
              <a:gd name="connsiteX8" fmla="*/ 0 w 753401"/>
              <a:gd name="connsiteY8" fmla="*/ 0 h 912956"/>
              <a:gd name="connsiteX9" fmla="*/ 400704 w 753401"/>
              <a:gd name="connsiteY9" fmla="*/ 0 h 912956"/>
              <a:gd name="connsiteX10" fmla="*/ 400704 w 753401"/>
              <a:gd name="connsiteY10" fmla="*/ 37218 h 912956"/>
              <a:gd name="connsiteX11" fmla="*/ 400704 w 753401"/>
              <a:gd name="connsiteY11" fmla="*/ 217348 h 912956"/>
              <a:gd name="connsiteX12" fmla="*/ 400704 w 753401"/>
              <a:gd name="connsiteY12" fmla="*/ 753953 h 912956"/>
              <a:gd name="connsiteX13" fmla="*/ 400704 w 753401"/>
              <a:gd name="connsiteY13" fmla="*/ 823193 h 912956"/>
              <a:gd name="connsiteX14" fmla="*/ 400704 w 753401"/>
              <a:gd name="connsiteY14" fmla="*/ 892568 h 912956"/>
              <a:gd name="connsiteX15" fmla="*/ 400704 w 753401"/>
              <a:gd name="connsiteY15" fmla="*/ 912956 h 912956"/>
              <a:gd name="connsiteX16" fmla="*/ 12738 w 753401"/>
              <a:gd name="connsiteY16" fmla="*/ 912956 h 912956"/>
              <a:gd name="connsiteX17" fmla="*/ 12738 w 753401"/>
              <a:gd name="connsiteY17" fmla="*/ 823193 h 912956"/>
              <a:gd name="connsiteX18" fmla="*/ 3921 w 753401"/>
              <a:gd name="connsiteY18" fmla="*/ 823193 h 912956"/>
              <a:gd name="connsiteX19" fmla="*/ 0 w 753401"/>
              <a:gd name="connsiteY19" fmla="*/ 823193 h 912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401" h="912956">
                <a:moveTo>
                  <a:pt x="471243" y="0"/>
                </a:moveTo>
                <a:lnTo>
                  <a:pt x="753401" y="0"/>
                </a:lnTo>
                <a:lnTo>
                  <a:pt x="753401" y="56692"/>
                </a:lnTo>
                <a:cubicBezTo>
                  <a:pt x="753401" y="178402"/>
                  <a:pt x="753401" y="373137"/>
                  <a:pt x="753401" y="684714"/>
                </a:cubicBezTo>
                <a:cubicBezTo>
                  <a:pt x="753401" y="771264"/>
                  <a:pt x="682863" y="823193"/>
                  <a:pt x="612323" y="823193"/>
                </a:cubicBezTo>
                <a:cubicBezTo>
                  <a:pt x="524148" y="823193"/>
                  <a:pt x="471243" y="771264"/>
                  <a:pt x="471243" y="684714"/>
                </a:cubicBezTo>
                <a:cubicBezTo>
                  <a:pt x="471243" y="684714"/>
                  <a:pt x="471243" y="684714"/>
                  <a:pt x="471243" y="200038"/>
                </a:cubicBezTo>
                <a:cubicBezTo>
                  <a:pt x="471243" y="200038"/>
                  <a:pt x="471243" y="200038"/>
                  <a:pt x="471243" y="2902"/>
                </a:cubicBezTo>
                <a:close/>
                <a:moveTo>
                  <a:pt x="0" y="0"/>
                </a:moveTo>
                <a:lnTo>
                  <a:pt x="400704" y="0"/>
                </a:lnTo>
                <a:lnTo>
                  <a:pt x="400704" y="37218"/>
                </a:lnTo>
                <a:cubicBezTo>
                  <a:pt x="400704" y="81033"/>
                  <a:pt x="400704" y="139454"/>
                  <a:pt x="400704" y="217348"/>
                </a:cubicBezTo>
                <a:cubicBezTo>
                  <a:pt x="400704" y="217348"/>
                  <a:pt x="400704" y="217348"/>
                  <a:pt x="400704" y="753953"/>
                </a:cubicBezTo>
                <a:cubicBezTo>
                  <a:pt x="400704" y="753953"/>
                  <a:pt x="400704" y="753953"/>
                  <a:pt x="400704" y="823193"/>
                </a:cubicBezTo>
                <a:cubicBezTo>
                  <a:pt x="400704" y="823193"/>
                  <a:pt x="400704" y="823193"/>
                  <a:pt x="400704" y="892568"/>
                </a:cubicBezTo>
                <a:lnTo>
                  <a:pt x="400704" y="912956"/>
                </a:lnTo>
                <a:lnTo>
                  <a:pt x="12738" y="912956"/>
                </a:lnTo>
                <a:lnTo>
                  <a:pt x="12738" y="823193"/>
                </a:lnTo>
                <a:cubicBezTo>
                  <a:pt x="12738" y="823193"/>
                  <a:pt x="12738" y="823193"/>
                  <a:pt x="3921" y="823193"/>
                </a:cubicBezTo>
                <a:lnTo>
                  <a:pt x="0" y="823193"/>
                </a:lnTo>
                <a:close/>
              </a:path>
            </a:pathLst>
          </a:custGeom>
          <a:solidFill>
            <a:srgbClr val="7F8C8D"/>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Freeform 11"/>
          <p:cNvSpPr/>
          <p:nvPr/>
        </p:nvSpPr>
        <p:spPr>
          <a:xfrm>
            <a:off x="5523727" y="2134864"/>
            <a:ext cx="753401" cy="1304008"/>
          </a:xfrm>
          <a:custGeom>
            <a:avLst/>
            <a:gdLst>
              <a:gd name="connsiteX0" fmla="*/ 0 w 753401"/>
              <a:gd name="connsiteY0" fmla="*/ 710181 h 1304008"/>
              <a:gd name="connsiteX1" fmla="*/ 14920 w 753401"/>
              <a:gd name="connsiteY1" fmla="*/ 710181 h 1304008"/>
              <a:gd name="connsiteX2" fmla="*/ 312530 w 753401"/>
              <a:gd name="connsiteY2" fmla="*/ 710181 h 1304008"/>
              <a:gd name="connsiteX3" fmla="*/ 753401 w 753401"/>
              <a:gd name="connsiteY3" fmla="*/ 1142928 h 1304008"/>
              <a:gd name="connsiteX4" fmla="*/ 753401 w 753401"/>
              <a:gd name="connsiteY4" fmla="*/ 1246787 h 1304008"/>
              <a:gd name="connsiteX5" fmla="*/ 753401 w 753401"/>
              <a:gd name="connsiteY5" fmla="*/ 1304008 h 1304008"/>
              <a:gd name="connsiteX6" fmla="*/ 471243 w 753401"/>
              <a:gd name="connsiteY6" fmla="*/ 1304008 h 1304008"/>
              <a:gd name="connsiteX7" fmla="*/ 471243 w 753401"/>
              <a:gd name="connsiteY7" fmla="*/ 1291988 h 1304008"/>
              <a:gd name="connsiteX8" fmla="*/ 471243 w 753401"/>
              <a:gd name="connsiteY8" fmla="*/ 1194857 h 1304008"/>
              <a:gd name="connsiteX9" fmla="*/ 400704 w 753401"/>
              <a:gd name="connsiteY9" fmla="*/ 1194857 h 1304008"/>
              <a:gd name="connsiteX10" fmla="*/ 400704 w 753401"/>
              <a:gd name="connsiteY10" fmla="*/ 1270926 h 1304008"/>
              <a:gd name="connsiteX11" fmla="*/ 400704 w 753401"/>
              <a:gd name="connsiteY11" fmla="*/ 1304008 h 1304008"/>
              <a:gd name="connsiteX12" fmla="*/ 0 w 753401"/>
              <a:gd name="connsiteY12" fmla="*/ 1304008 h 1304008"/>
              <a:gd name="connsiteX13" fmla="*/ 0 w 753401"/>
              <a:gd name="connsiteY13" fmla="*/ 0 h 1304008"/>
              <a:gd name="connsiteX14" fmla="*/ 53024 w 753401"/>
              <a:gd name="connsiteY14" fmla="*/ 5253 h 1304008"/>
              <a:gd name="connsiteX15" fmla="*/ 313702 w 753401"/>
              <a:gd name="connsiteY15" fmla="*/ 319546 h 1304008"/>
              <a:gd name="connsiteX16" fmla="*/ 53024 w 753401"/>
              <a:gd name="connsiteY16" fmla="*/ 633839 h 1304008"/>
              <a:gd name="connsiteX17" fmla="*/ 0 w 753401"/>
              <a:gd name="connsiteY17" fmla="*/ 639092 h 130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3401" h="1304008">
                <a:moveTo>
                  <a:pt x="0" y="710181"/>
                </a:moveTo>
                <a:lnTo>
                  <a:pt x="14920" y="710181"/>
                </a:lnTo>
                <a:cubicBezTo>
                  <a:pt x="80039" y="710181"/>
                  <a:pt x="174758" y="710181"/>
                  <a:pt x="312530" y="710181"/>
                </a:cubicBezTo>
                <a:cubicBezTo>
                  <a:pt x="541783" y="710181"/>
                  <a:pt x="735766" y="900589"/>
                  <a:pt x="753401" y="1142928"/>
                </a:cubicBezTo>
                <a:cubicBezTo>
                  <a:pt x="753401" y="1142928"/>
                  <a:pt x="753401" y="1142928"/>
                  <a:pt x="753401" y="1246787"/>
                </a:cubicBezTo>
                <a:lnTo>
                  <a:pt x="753401" y="1304008"/>
                </a:lnTo>
                <a:lnTo>
                  <a:pt x="471243" y="1304008"/>
                </a:lnTo>
                <a:lnTo>
                  <a:pt x="471243" y="1291988"/>
                </a:lnTo>
                <a:cubicBezTo>
                  <a:pt x="471243" y="1263826"/>
                  <a:pt x="471243" y="1231641"/>
                  <a:pt x="471243" y="1194857"/>
                </a:cubicBezTo>
                <a:cubicBezTo>
                  <a:pt x="471243" y="1194857"/>
                  <a:pt x="471243" y="1194857"/>
                  <a:pt x="400704" y="1194857"/>
                </a:cubicBezTo>
                <a:cubicBezTo>
                  <a:pt x="400704" y="1194857"/>
                  <a:pt x="400704" y="1194857"/>
                  <a:pt x="400704" y="1270926"/>
                </a:cubicBezTo>
                <a:lnTo>
                  <a:pt x="400704" y="1304008"/>
                </a:lnTo>
                <a:lnTo>
                  <a:pt x="0" y="1304008"/>
                </a:lnTo>
                <a:close/>
                <a:moveTo>
                  <a:pt x="0" y="0"/>
                </a:moveTo>
                <a:lnTo>
                  <a:pt x="53024" y="5253"/>
                </a:lnTo>
                <a:cubicBezTo>
                  <a:pt x="201792" y="35167"/>
                  <a:pt x="313702" y="164515"/>
                  <a:pt x="313702" y="319546"/>
                </a:cubicBezTo>
                <a:cubicBezTo>
                  <a:pt x="313702" y="474578"/>
                  <a:pt x="201792" y="603925"/>
                  <a:pt x="53024" y="633839"/>
                </a:cubicBezTo>
                <a:lnTo>
                  <a:pt x="0" y="639092"/>
                </a:lnTo>
                <a:close/>
              </a:path>
            </a:pathLst>
          </a:custGeom>
          <a:solidFill>
            <a:srgbClr val="5B4470"/>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4" name="Straight Connector 13"/>
          <p:cNvCxnSpPr/>
          <p:nvPr/>
        </p:nvCxnSpPr>
        <p:spPr>
          <a:xfrm>
            <a:off x="5881658" y="2432150"/>
            <a:ext cx="1452757"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277128" y="3438872"/>
            <a:ext cx="1452757"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924431" y="4332907"/>
            <a:ext cx="1452757"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924431" y="5317555"/>
            <a:ext cx="1452757"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340833" y="2232095"/>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19" name="Oval 18"/>
          <p:cNvSpPr/>
          <p:nvPr/>
        </p:nvSpPr>
        <p:spPr>
          <a:xfrm>
            <a:off x="7569874" y="2085451"/>
            <a:ext cx="693398" cy="693398"/>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cs typeface="+mn-ea"/>
                <a:sym typeface="+mn-lt"/>
              </a:rPr>
              <a:t>30%</a:t>
            </a:r>
          </a:p>
        </p:txBody>
      </p:sp>
      <p:sp>
        <p:nvSpPr>
          <p:cNvPr id="20" name="TextBox 19"/>
          <p:cNvSpPr txBox="1"/>
          <p:nvPr/>
        </p:nvSpPr>
        <p:spPr>
          <a:xfrm>
            <a:off x="8703322" y="3223895"/>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21" name="Oval 20"/>
          <p:cNvSpPr/>
          <p:nvPr/>
        </p:nvSpPr>
        <p:spPr>
          <a:xfrm>
            <a:off x="7932363" y="3077251"/>
            <a:ext cx="693398" cy="693398"/>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cs typeface="+mn-ea"/>
                <a:sym typeface="+mn-lt"/>
              </a:rPr>
              <a:t>25%</a:t>
            </a:r>
          </a:p>
        </p:txBody>
      </p:sp>
      <p:sp>
        <p:nvSpPr>
          <p:cNvPr id="22" name="TextBox 21"/>
          <p:cNvSpPr txBox="1"/>
          <p:nvPr/>
        </p:nvSpPr>
        <p:spPr>
          <a:xfrm>
            <a:off x="8356623" y="4132852"/>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23" name="Oval 22"/>
          <p:cNvSpPr/>
          <p:nvPr/>
        </p:nvSpPr>
        <p:spPr>
          <a:xfrm>
            <a:off x="7585664" y="3986208"/>
            <a:ext cx="693398" cy="693398"/>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cs typeface="+mn-ea"/>
                <a:sym typeface="+mn-lt"/>
              </a:rPr>
              <a:t>25%</a:t>
            </a:r>
          </a:p>
        </p:txBody>
      </p:sp>
      <p:sp>
        <p:nvSpPr>
          <p:cNvPr id="24" name="TextBox 23"/>
          <p:cNvSpPr txBox="1"/>
          <p:nvPr/>
        </p:nvSpPr>
        <p:spPr>
          <a:xfrm>
            <a:off x="8356623" y="5124652"/>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25" name="Oval 24"/>
          <p:cNvSpPr/>
          <p:nvPr/>
        </p:nvSpPr>
        <p:spPr>
          <a:xfrm>
            <a:off x="7585664" y="4978008"/>
            <a:ext cx="693398" cy="693398"/>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cs typeface="+mn-ea"/>
                <a:sym typeface="+mn-lt"/>
              </a:rPr>
              <a:t>10%</a:t>
            </a:r>
          </a:p>
        </p:txBody>
      </p:sp>
      <p:sp>
        <p:nvSpPr>
          <p:cNvPr id="26" name="TextBox 25"/>
          <p:cNvSpPr txBox="1"/>
          <p:nvPr/>
        </p:nvSpPr>
        <p:spPr>
          <a:xfrm>
            <a:off x="914400" y="2019300"/>
            <a:ext cx="3225538" cy="1477328"/>
          </a:xfrm>
          <a:prstGeom prst="rect">
            <a:avLst/>
          </a:prstGeom>
          <a:noFill/>
        </p:spPr>
        <p:txBody>
          <a:bodyPr wrap="square" rtlCol="0">
            <a:spAutoFit/>
          </a:bodyPr>
          <a:lstStyle/>
          <a:p>
            <a:r>
              <a:rPr lang="en-US" sz="2000" b="1">
                <a:solidFill>
                  <a:schemeClr val="tx1">
                    <a:lumMod val="50000"/>
                    <a:lumOff val="50000"/>
                  </a:schemeClr>
                </a:solidFill>
                <a:cs typeface="+mn-ea"/>
                <a:sym typeface="+mn-lt"/>
              </a:rPr>
              <a:t>PEOPLE INFOGRAPHIC</a:t>
            </a:r>
          </a:p>
          <a:p>
            <a:endParaRPr lang="en-US" sz="1000">
              <a:solidFill>
                <a:schemeClr val="tx1">
                  <a:lumMod val="50000"/>
                  <a:lumOff val="50000"/>
                </a:schemeClr>
              </a:solidFill>
              <a:cs typeface="+mn-ea"/>
              <a:sym typeface="+mn-lt"/>
            </a:endParaRPr>
          </a:p>
          <a:p>
            <a:endParaRPr lang="en-US" sz="10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Sed ut perspiciatis unde omnis iste natus error sit voluptatem accusantium..</a:t>
            </a:r>
          </a:p>
        </p:txBody>
      </p:sp>
      <p:graphicFrame>
        <p:nvGraphicFramePr>
          <p:cNvPr id="27" name="Chart 26"/>
          <p:cNvGraphicFramePr/>
          <p:nvPr>
            <p:extLst>
              <p:ext uri="{D42A27DB-BD31-4B8C-83A1-F6EECF244321}">
                <p14:modId xmlns:p14="http://schemas.microsoft.com/office/powerpoint/2010/main" val="2419739103"/>
              </p:ext>
            </p:extLst>
          </p:nvPr>
        </p:nvGraphicFramePr>
        <p:xfrm>
          <a:off x="815137" y="4024493"/>
          <a:ext cx="3454059" cy="1898729"/>
        </p:xfrm>
        <a:graphic>
          <a:graphicData uri="http://schemas.openxmlformats.org/drawingml/2006/chart">
            <c:chart xmlns:c="http://schemas.openxmlformats.org/drawingml/2006/chart" xmlns:r="http://schemas.openxmlformats.org/officeDocument/2006/relationships" r:id="rId2"/>
          </a:graphicData>
        </a:graphic>
      </p:graphicFrame>
      <p:grpSp>
        <p:nvGrpSpPr>
          <p:cNvPr id="28" name="Group 27"/>
          <p:cNvGrpSpPr/>
          <p:nvPr/>
        </p:nvGrpSpPr>
        <p:grpSpPr>
          <a:xfrm>
            <a:off x="3413220" y="242373"/>
            <a:ext cx="5365572" cy="1021355"/>
            <a:chOff x="3413220" y="221107"/>
            <a:chExt cx="5365572" cy="1021355"/>
          </a:xfrm>
        </p:grpSpPr>
        <p:sp>
          <p:nvSpPr>
            <p:cNvPr id="29" name="TextBox 28"/>
            <p:cNvSpPr txBox="1"/>
            <p:nvPr/>
          </p:nvSpPr>
          <p:spPr>
            <a:xfrm>
              <a:off x="3413220" y="221107"/>
              <a:ext cx="5365572"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PEOPLE INFOGRAPHIC</a:t>
              </a:r>
            </a:p>
          </p:txBody>
        </p:sp>
        <p:sp>
          <p:nvSpPr>
            <p:cNvPr id="30" name="TextBox 29"/>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31" name="Group 30"/>
            <p:cNvGrpSpPr/>
            <p:nvPr/>
          </p:nvGrpSpPr>
          <p:grpSpPr>
            <a:xfrm>
              <a:off x="5401868" y="1195147"/>
              <a:ext cx="1388268" cy="47315"/>
              <a:chOff x="5404883" y="1322741"/>
              <a:chExt cx="1388268" cy="47315"/>
            </a:xfrm>
          </p:grpSpPr>
          <p:cxnSp>
            <p:nvCxnSpPr>
              <p:cNvPr id="32" name="Straight Connector 31"/>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Rectangle 33"/>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Rectangle 34"/>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Rectangle 35"/>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7" name="Straight Connector 3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38" name="TextBox 37"/>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9" name="TextBox 38"/>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40" name="TextBox 39"/>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52</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1804660102"/>
      </p:ext>
    </p:extLst>
  </p:cSld>
  <p:clrMapOvr>
    <a:masterClrMapping/>
  </p:clrMapOvr>
  <p:transition spd="med">
    <p:pull/>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p:cNvSpPr/>
          <p:nvPr/>
        </p:nvSpPr>
        <p:spPr>
          <a:xfrm>
            <a:off x="5014913" y="4562040"/>
            <a:ext cx="1795462" cy="1381125"/>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6776 h 1381125"/>
              <a:gd name="connsiteX4" fmla="*/ 1795462 w 1795462"/>
              <a:gd name="connsiteY4" fmla="*/ 1381125 h 1381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2" h="1381125">
                <a:moveTo>
                  <a:pt x="1795462" y="1381125"/>
                </a:moveTo>
                <a:lnTo>
                  <a:pt x="0" y="514350"/>
                </a:lnTo>
                <a:lnTo>
                  <a:pt x="0" y="0"/>
                </a:lnTo>
                <a:lnTo>
                  <a:pt x="1790700" y="866776"/>
                </a:lnTo>
                <a:cubicBezTo>
                  <a:pt x="1792287" y="1039813"/>
                  <a:pt x="1793875" y="1208088"/>
                  <a:pt x="1795462" y="1381125"/>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Freeform 11"/>
          <p:cNvSpPr/>
          <p:nvPr/>
        </p:nvSpPr>
        <p:spPr>
          <a:xfrm>
            <a:off x="4719638" y="3695265"/>
            <a:ext cx="2452687" cy="1385888"/>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2687" h="1385888">
                <a:moveTo>
                  <a:pt x="2452687" y="1385888"/>
                </a:moveTo>
                <a:lnTo>
                  <a:pt x="0" y="514350"/>
                </a:lnTo>
                <a:lnTo>
                  <a:pt x="0" y="0"/>
                </a:lnTo>
                <a:lnTo>
                  <a:pt x="2447925" y="866775"/>
                </a:lnTo>
                <a:cubicBezTo>
                  <a:pt x="2449512" y="1038225"/>
                  <a:pt x="2451100" y="1209675"/>
                  <a:pt x="2452687" y="138588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Freeform 12"/>
          <p:cNvSpPr/>
          <p:nvPr/>
        </p:nvSpPr>
        <p:spPr>
          <a:xfrm>
            <a:off x="5385059" y="1983656"/>
            <a:ext cx="1795462" cy="1381125"/>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6776 h 1381125"/>
              <a:gd name="connsiteX4" fmla="*/ 1795462 w 1795462"/>
              <a:gd name="connsiteY4" fmla="*/ 1381125 h 1381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2" h="1381125">
                <a:moveTo>
                  <a:pt x="1795462" y="1381125"/>
                </a:moveTo>
                <a:lnTo>
                  <a:pt x="0" y="514350"/>
                </a:lnTo>
                <a:lnTo>
                  <a:pt x="0" y="0"/>
                </a:lnTo>
                <a:lnTo>
                  <a:pt x="1790700" y="866776"/>
                </a:lnTo>
                <a:cubicBezTo>
                  <a:pt x="1792287" y="1039813"/>
                  <a:pt x="1793875" y="1208088"/>
                  <a:pt x="1795462" y="1381125"/>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Freeform 13"/>
          <p:cNvSpPr/>
          <p:nvPr/>
        </p:nvSpPr>
        <p:spPr>
          <a:xfrm>
            <a:off x="5014913" y="2838190"/>
            <a:ext cx="2452687" cy="1385888"/>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2687" h="1385888">
                <a:moveTo>
                  <a:pt x="2452687" y="1385888"/>
                </a:moveTo>
                <a:lnTo>
                  <a:pt x="0" y="514350"/>
                </a:lnTo>
                <a:lnTo>
                  <a:pt x="0" y="0"/>
                </a:lnTo>
                <a:lnTo>
                  <a:pt x="2447925" y="866775"/>
                </a:lnTo>
                <a:cubicBezTo>
                  <a:pt x="2449512" y="1038225"/>
                  <a:pt x="2451100" y="1209675"/>
                  <a:pt x="2452687" y="138588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 name="Rectangle 1"/>
          <p:cNvSpPr/>
          <p:nvPr/>
        </p:nvSpPr>
        <p:spPr>
          <a:xfrm>
            <a:off x="4724400" y="3697486"/>
            <a:ext cx="2743200" cy="526312"/>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a:solidFill>
                  <a:schemeClr val="bg1"/>
                </a:solidFill>
                <a:cs typeface="+mn-ea"/>
                <a:sym typeface="+mn-lt"/>
              </a:rPr>
              <a:t>MARKETING PLAN</a:t>
            </a:r>
          </a:p>
        </p:txBody>
      </p:sp>
      <p:sp>
        <p:nvSpPr>
          <p:cNvPr id="3" name="Rectangle 2"/>
          <p:cNvSpPr/>
          <p:nvPr/>
        </p:nvSpPr>
        <p:spPr>
          <a:xfrm>
            <a:off x="5011479" y="2836248"/>
            <a:ext cx="2169042" cy="526312"/>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a:cs typeface="+mn-ea"/>
                <a:sym typeface="+mn-lt"/>
              </a:rPr>
              <a:t>BUSINESS</a:t>
            </a:r>
          </a:p>
        </p:txBody>
      </p:sp>
      <p:sp>
        <p:nvSpPr>
          <p:cNvPr id="4" name="Rectangle 3"/>
          <p:cNvSpPr/>
          <p:nvPr/>
        </p:nvSpPr>
        <p:spPr>
          <a:xfrm>
            <a:off x="5011479" y="4558724"/>
            <a:ext cx="2169042" cy="526312"/>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a:cs typeface="+mn-ea"/>
                <a:sym typeface="+mn-lt"/>
              </a:rPr>
              <a:t>CONSULTING</a:t>
            </a:r>
          </a:p>
        </p:txBody>
      </p:sp>
      <p:sp>
        <p:nvSpPr>
          <p:cNvPr id="5" name="Rectangle 4"/>
          <p:cNvSpPr/>
          <p:nvPr/>
        </p:nvSpPr>
        <p:spPr>
          <a:xfrm>
            <a:off x="5378302" y="1975010"/>
            <a:ext cx="1435395" cy="526312"/>
          </a:xfrm>
          <a:prstGeom prst="rect">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a:solidFill>
                  <a:schemeClr val="bg1"/>
                </a:solidFill>
                <a:cs typeface="+mn-ea"/>
                <a:sym typeface="+mn-lt"/>
              </a:rPr>
              <a:t>DESIGN</a:t>
            </a:r>
          </a:p>
        </p:txBody>
      </p:sp>
      <p:sp>
        <p:nvSpPr>
          <p:cNvPr id="6" name="Rectangle 5"/>
          <p:cNvSpPr/>
          <p:nvPr/>
        </p:nvSpPr>
        <p:spPr>
          <a:xfrm>
            <a:off x="5378302" y="5419962"/>
            <a:ext cx="1435395" cy="526312"/>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a:solidFill>
                  <a:schemeClr val="bg1"/>
                </a:solidFill>
                <a:cs typeface="+mn-ea"/>
                <a:sym typeface="+mn-lt"/>
              </a:rPr>
              <a:t>SOCIAL</a:t>
            </a:r>
          </a:p>
        </p:txBody>
      </p:sp>
      <p:sp>
        <p:nvSpPr>
          <p:cNvPr id="15" name="Rectangle 14"/>
          <p:cNvSpPr/>
          <p:nvPr/>
        </p:nvSpPr>
        <p:spPr>
          <a:xfrm>
            <a:off x="6979528" y="2048182"/>
            <a:ext cx="415498" cy="369332"/>
          </a:xfrm>
          <a:prstGeom prst="rect">
            <a:avLst/>
          </a:prstGeom>
        </p:spPr>
        <p:txBody>
          <a:bodyPr wrap="none">
            <a:spAutoFit/>
          </a:bodyPr>
          <a:lstStyle/>
          <a:p>
            <a:r>
              <a:rPr lang="en-US">
                <a:solidFill>
                  <a:schemeClr val="tx1">
                    <a:lumMod val="65000"/>
                    <a:lumOff val="35000"/>
                  </a:schemeClr>
                </a:solidFill>
                <a:cs typeface="+mn-ea"/>
                <a:sym typeface="+mn-lt"/>
              </a:rPr>
              <a:t></a:t>
            </a:r>
          </a:p>
        </p:txBody>
      </p:sp>
      <p:sp>
        <p:nvSpPr>
          <p:cNvPr id="16" name="TextBox 15"/>
          <p:cNvSpPr txBox="1"/>
          <p:nvPr/>
        </p:nvSpPr>
        <p:spPr>
          <a:xfrm>
            <a:off x="7467600" y="2032793"/>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17" name="Rectangle 16"/>
          <p:cNvSpPr/>
          <p:nvPr/>
        </p:nvSpPr>
        <p:spPr>
          <a:xfrm>
            <a:off x="7583701" y="3790515"/>
            <a:ext cx="415498" cy="369332"/>
          </a:xfrm>
          <a:prstGeom prst="rect">
            <a:avLst/>
          </a:prstGeom>
        </p:spPr>
        <p:txBody>
          <a:bodyPr wrap="none">
            <a:spAutoFit/>
          </a:bodyPr>
          <a:lstStyle/>
          <a:p>
            <a:r>
              <a:rPr lang="en-US">
                <a:solidFill>
                  <a:schemeClr val="tx1">
                    <a:lumMod val="65000"/>
                    <a:lumOff val="35000"/>
                  </a:schemeClr>
                </a:solidFill>
                <a:cs typeface="+mn-ea"/>
                <a:sym typeface="+mn-lt"/>
              </a:rPr>
              <a:t></a:t>
            </a:r>
          </a:p>
        </p:txBody>
      </p:sp>
      <p:sp>
        <p:nvSpPr>
          <p:cNvPr id="18" name="TextBox 17"/>
          <p:cNvSpPr txBox="1"/>
          <p:nvPr/>
        </p:nvSpPr>
        <p:spPr>
          <a:xfrm>
            <a:off x="7999199" y="3775126"/>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19" name="Rectangle 18"/>
          <p:cNvSpPr/>
          <p:nvPr/>
        </p:nvSpPr>
        <p:spPr>
          <a:xfrm>
            <a:off x="6979528" y="5532848"/>
            <a:ext cx="415498" cy="369332"/>
          </a:xfrm>
          <a:prstGeom prst="rect">
            <a:avLst/>
          </a:prstGeom>
        </p:spPr>
        <p:txBody>
          <a:bodyPr wrap="none">
            <a:spAutoFit/>
          </a:bodyPr>
          <a:lstStyle/>
          <a:p>
            <a:r>
              <a:rPr lang="en-US">
                <a:solidFill>
                  <a:schemeClr val="tx1">
                    <a:lumMod val="65000"/>
                    <a:lumOff val="35000"/>
                  </a:schemeClr>
                </a:solidFill>
                <a:cs typeface="+mn-ea"/>
                <a:sym typeface="+mn-lt"/>
              </a:rPr>
              <a:t></a:t>
            </a:r>
          </a:p>
        </p:txBody>
      </p:sp>
      <p:sp>
        <p:nvSpPr>
          <p:cNvPr id="20" name="TextBox 19"/>
          <p:cNvSpPr txBox="1"/>
          <p:nvPr/>
        </p:nvSpPr>
        <p:spPr>
          <a:xfrm>
            <a:off x="7395026" y="5517459"/>
            <a:ext cx="2772950"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21" name="Rectangle 20"/>
          <p:cNvSpPr/>
          <p:nvPr/>
        </p:nvSpPr>
        <p:spPr>
          <a:xfrm>
            <a:off x="4448344" y="2914738"/>
            <a:ext cx="415498" cy="369332"/>
          </a:xfrm>
          <a:prstGeom prst="rect">
            <a:avLst/>
          </a:prstGeom>
        </p:spPr>
        <p:txBody>
          <a:bodyPr wrap="none">
            <a:spAutoFit/>
          </a:bodyPr>
          <a:lstStyle/>
          <a:p>
            <a:r>
              <a:rPr lang="en-US">
                <a:solidFill>
                  <a:schemeClr val="tx1">
                    <a:lumMod val="65000"/>
                    <a:lumOff val="35000"/>
                  </a:schemeClr>
                </a:solidFill>
                <a:cs typeface="+mn-ea"/>
                <a:sym typeface="+mn-lt"/>
              </a:rPr>
              <a:t></a:t>
            </a:r>
          </a:p>
        </p:txBody>
      </p:sp>
      <p:sp>
        <p:nvSpPr>
          <p:cNvPr id="22" name="TextBox 21"/>
          <p:cNvSpPr txBox="1"/>
          <p:nvPr/>
        </p:nvSpPr>
        <p:spPr>
          <a:xfrm>
            <a:off x="1675394" y="2899349"/>
            <a:ext cx="2772950"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Etharums ser quidem rerum facilis</a:t>
            </a:r>
          </a:p>
        </p:txBody>
      </p:sp>
      <p:sp>
        <p:nvSpPr>
          <p:cNvPr id="23" name="Rectangle 22"/>
          <p:cNvSpPr/>
          <p:nvPr/>
        </p:nvSpPr>
        <p:spPr>
          <a:xfrm>
            <a:off x="4448344" y="4660865"/>
            <a:ext cx="415498" cy="369332"/>
          </a:xfrm>
          <a:prstGeom prst="rect">
            <a:avLst/>
          </a:prstGeom>
        </p:spPr>
        <p:txBody>
          <a:bodyPr wrap="none">
            <a:spAutoFit/>
          </a:bodyPr>
          <a:lstStyle/>
          <a:p>
            <a:r>
              <a:rPr lang="en-US">
                <a:solidFill>
                  <a:schemeClr val="tx1">
                    <a:lumMod val="65000"/>
                    <a:lumOff val="35000"/>
                  </a:schemeClr>
                </a:solidFill>
                <a:cs typeface="+mn-ea"/>
                <a:sym typeface="+mn-lt"/>
              </a:rPr>
              <a:t></a:t>
            </a:r>
          </a:p>
        </p:txBody>
      </p:sp>
      <p:sp>
        <p:nvSpPr>
          <p:cNvPr id="24" name="TextBox 23"/>
          <p:cNvSpPr txBox="1"/>
          <p:nvPr/>
        </p:nvSpPr>
        <p:spPr>
          <a:xfrm>
            <a:off x="1675394" y="4645476"/>
            <a:ext cx="2772950"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Etharums ser quidem rerum facilis</a:t>
            </a:r>
          </a:p>
        </p:txBody>
      </p:sp>
      <p:grpSp>
        <p:nvGrpSpPr>
          <p:cNvPr id="25" name="Group 24"/>
          <p:cNvGrpSpPr/>
          <p:nvPr/>
        </p:nvGrpSpPr>
        <p:grpSpPr>
          <a:xfrm>
            <a:off x="3438869" y="242373"/>
            <a:ext cx="5314276" cy="1021355"/>
            <a:chOff x="3438869" y="221107"/>
            <a:chExt cx="5314276" cy="1021355"/>
          </a:xfrm>
        </p:grpSpPr>
        <p:sp>
          <p:nvSpPr>
            <p:cNvPr id="26" name="TextBox 25"/>
            <p:cNvSpPr txBox="1"/>
            <p:nvPr/>
          </p:nvSpPr>
          <p:spPr>
            <a:xfrm>
              <a:off x="3438869" y="221107"/>
              <a:ext cx="5314276"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MARKETING PROCESS</a:t>
              </a:r>
            </a:p>
          </p:txBody>
        </p:sp>
        <p:sp>
          <p:nvSpPr>
            <p:cNvPr id="27" name="TextBox 26"/>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28" name="Group 27"/>
            <p:cNvGrpSpPr/>
            <p:nvPr/>
          </p:nvGrpSpPr>
          <p:grpSpPr>
            <a:xfrm>
              <a:off x="5401868" y="1195147"/>
              <a:ext cx="1388268" cy="47315"/>
              <a:chOff x="5404883" y="1322741"/>
              <a:chExt cx="1388268" cy="47315"/>
            </a:xfrm>
          </p:grpSpPr>
          <p:cxnSp>
            <p:nvCxnSpPr>
              <p:cNvPr id="29" name="Straight Connector 28"/>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Rectangle 30"/>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Rectangle 31"/>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Rectangle 32"/>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4" name="Straight Connector 33"/>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35" name="TextBox 34"/>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6" name="TextBox 35"/>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37" name="TextBox 36"/>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53</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307469286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1"/>
          <p:cNvSpPr/>
          <p:nvPr/>
        </p:nvSpPr>
        <p:spPr>
          <a:xfrm rot="5400000" flipV="1">
            <a:off x="6122616" y="2641897"/>
            <a:ext cx="1458122" cy="1458122"/>
          </a:xfrm>
          <a:prstGeom prst="teardrop">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Teardrop 2"/>
          <p:cNvSpPr/>
          <p:nvPr/>
        </p:nvSpPr>
        <p:spPr>
          <a:xfrm rot="16200000">
            <a:off x="6117698" y="4155281"/>
            <a:ext cx="870119" cy="870119"/>
          </a:xfrm>
          <a:prstGeom prst="teardrop">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Teardrop 3"/>
          <p:cNvSpPr/>
          <p:nvPr/>
        </p:nvSpPr>
        <p:spPr>
          <a:xfrm rot="5400000">
            <a:off x="4611262" y="2636979"/>
            <a:ext cx="1463040" cy="1463040"/>
          </a:xfrm>
          <a:prstGeom prst="teardrop">
            <a:avLst/>
          </a:prstGeom>
          <a:noFill/>
          <a:ln w="3175">
            <a:solidFill>
              <a:srgbClr val="FEB83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Teardrop 4"/>
          <p:cNvSpPr/>
          <p:nvPr/>
        </p:nvSpPr>
        <p:spPr>
          <a:xfrm>
            <a:off x="4611262" y="4155281"/>
            <a:ext cx="1463040" cy="1463040"/>
          </a:xfrm>
          <a:prstGeom prst="teardrop">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Teardrop 5"/>
          <p:cNvSpPr/>
          <p:nvPr/>
        </p:nvSpPr>
        <p:spPr>
          <a:xfrm rot="5400000">
            <a:off x="5077690" y="3103407"/>
            <a:ext cx="996612" cy="996612"/>
          </a:xfrm>
          <a:prstGeom prst="teardrop">
            <a:avLst/>
          </a:prstGeom>
          <a:solidFill>
            <a:srgbClr val="FEB834"/>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TextBox 6"/>
          <p:cNvSpPr txBox="1"/>
          <p:nvPr/>
        </p:nvSpPr>
        <p:spPr>
          <a:xfrm>
            <a:off x="6233599" y="4405674"/>
            <a:ext cx="659155" cy="369332"/>
          </a:xfrm>
          <a:prstGeom prst="rect">
            <a:avLst/>
          </a:prstGeom>
          <a:noFill/>
        </p:spPr>
        <p:txBody>
          <a:bodyPr wrap="none" rtlCol="0">
            <a:spAutoFit/>
          </a:bodyPr>
          <a:lstStyle/>
          <a:p>
            <a:r>
              <a:rPr lang="en-US">
                <a:solidFill>
                  <a:schemeClr val="bg1"/>
                </a:solidFill>
                <a:cs typeface="+mn-ea"/>
                <a:sym typeface="+mn-lt"/>
              </a:rPr>
              <a:t>25%</a:t>
            </a:r>
          </a:p>
        </p:txBody>
      </p:sp>
      <p:sp>
        <p:nvSpPr>
          <p:cNvPr id="8" name="TextBox 7"/>
          <p:cNvSpPr txBox="1"/>
          <p:nvPr/>
        </p:nvSpPr>
        <p:spPr>
          <a:xfrm>
            <a:off x="4897788" y="4625191"/>
            <a:ext cx="923651" cy="523220"/>
          </a:xfrm>
          <a:prstGeom prst="rect">
            <a:avLst/>
          </a:prstGeom>
          <a:noFill/>
        </p:spPr>
        <p:txBody>
          <a:bodyPr wrap="none" rtlCol="0">
            <a:spAutoFit/>
          </a:bodyPr>
          <a:lstStyle/>
          <a:p>
            <a:r>
              <a:rPr lang="en-US" sz="2800">
                <a:solidFill>
                  <a:schemeClr val="bg1"/>
                </a:solidFill>
                <a:cs typeface="+mn-ea"/>
                <a:sym typeface="+mn-lt"/>
              </a:rPr>
              <a:t>60%</a:t>
            </a:r>
          </a:p>
        </p:txBody>
      </p:sp>
      <p:sp>
        <p:nvSpPr>
          <p:cNvPr id="9" name="TextBox 8"/>
          <p:cNvSpPr txBox="1"/>
          <p:nvPr/>
        </p:nvSpPr>
        <p:spPr>
          <a:xfrm>
            <a:off x="6406683" y="3106889"/>
            <a:ext cx="923651" cy="523220"/>
          </a:xfrm>
          <a:prstGeom prst="rect">
            <a:avLst/>
          </a:prstGeom>
          <a:noFill/>
        </p:spPr>
        <p:txBody>
          <a:bodyPr wrap="none" rtlCol="0">
            <a:spAutoFit/>
          </a:bodyPr>
          <a:lstStyle/>
          <a:p>
            <a:r>
              <a:rPr lang="en-US" sz="2800">
                <a:solidFill>
                  <a:schemeClr val="bg1"/>
                </a:solidFill>
                <a:cs typeface="+mn-ea"/>
                <a:sym typeface="+mn-lt"/>
              </a:rPr>
              <a:t>50%</a:t>
            </a:r>
          </a:p>
        </p:txBody>
      </p:sp>
      <p:sp>
        <p:nvSpPr>
          <p:cNvPr id="10" name="TextBox 9"/>
          <p:cNvSpPr txBox="1"/>
          <p:nvPr/>
        </p:nvSpPr>
        <p:spPr>
          <a:xfrm>
            <a:off x="5258862" y="3417047"/>
            <a:ext cx="659155" cy="369332"/>
          </a:xfrm>
          <a:prstGeom prst="rect">
            <a:avLst/>
          </a:prstGeom>
          <a:noFill/>
        </p:spPr>
        <p:txBody>
          <a:bodyPr wrap="none" rtlCol="0">
            <a:spAutoFit/>
          </a:bodyPr>
          <a:lstStyle/>
          <a:p>
            <a:r>
              <a:rPr lang="en-US">
                <a:solidFill>
                  <a:schemeClr val="bg1"/>
                </a:solidFill>
                <a:cs typeface="+mn-ea"/>
                <a:sym typeface="+mn-lt"/>
              </a:rPr>
              <a:t>30%</a:t>
            </a:r>
          </a:p>
        </p:txBody>
      </p:sp>
      <p:sp>
        <p:nvSpPr>
          <p:cNvPr id="11" name="TextBox 10"/>
          <p:cNvSpPr txBox="1"/>
          <p:nvPr/>
        </p:nvSpPr>
        <p:spPr>
          <a:xfrm>
            <a:off x="4848149" y="2874315"/>
            <a:ext cx="556563" cy="307777"/>
          </a:xfrm>
          <a:prstGeom prst="rect">
            <a:avLst/>
          </a:prstGeom>
          <a:noFill/>
        </p:spPr>
        <p:txBody>
          <a:bodyPr wrap="none" rtlCol="0">
            <a:spAutoFit/>
          </a:bodyPr>
          <a:lstStyle/>
          <a:p>
            <a:r>
              <a:rPr lang="en-US" sz="1400">
                <a:solidFill>
                  <a:schemeClr val="tx1">
                    <a:lumMod val="65000"/>
                    <a:lumOff val="35000"/>
                  </a:schemeClr>
                </a:solidFill>
                <a:cs typeface="+mn-ea"/>
                <a:sym typeface="+mn-lt"/>
              </a:rPr>
              <a:t>15%</a:t>
            </a:r>
          </a:p>
        </p:txBody>
      </p:sp>
      <p:grpSp>
        <p:nvGrpSpPr>
          <p:cNvPr id="15" name="Group 14"/>
          <p:cNvGrpSpPr/>
          <p:nvPr/>
        </p:nvGrpSpPr>
        <p:grpSpPr>
          <a:xfrm>
            <a:off x="7779632" y="2990510"/>
            <a:ext cx="3497968" cy="769441"/>
            <a:chOff x="7779632" y="2296856"/>
            <a:chExt cx="3497968" cy="769441"/>
          </a:xfrm>
        </p:grpSpPr>
        <p:sp>
          <p:nvSpPr>
            <p:cNvPr id="13" name="TextBox 12"/>
            <p:cNvSpPr txBox="1"/>
            <p:nvPr/>
          </p:nvSpPr>
          <p:spPr>
            <a:xfrm>
              <a:off x="7779632" y="2296856"/>
              <a:ext cx="3497968"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MAIN SALES</a:t>
              </a:r>
            </a:p>
            <a:p>
              <a:endParaRPr lang="en-US" sz="10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 dolores nemis omnis</a:t>
              </a:r>
            </a:p>
          </p:txBody>
        </p:sp>
        <p:sp>
          <p:nvSpPr>
            <p:cNvPr id="14" name="Rectangle 13"/>
            <p:cNvSpPr/>
            <p:nvPr/>
          </p:nvSpPr>
          <p:spPr>
            <a:xfrm>
              <a:off x="7893380" y="2579326"/>
              <a:ext cx="457200" cy="18288"/>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7" name="TextBox 16"/>
          <p:cNvSpPr txBox="1"/>
          <p:nvPr/>
        </p:nvSpPr>
        <p:spPr>
          <a:xfrm>
            <a:off x="7296670" y="4205619"/>
            <a:ext cx="3497968"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BRANDING</a:t>
            </a:r>
          </a:p>
          <a:p>
            <a:endParaRPr lang="en-US" sz="10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 dolores nemis omnis</a:t>
            </a:r>
          </a:p>
        </p:txBody>
      </p:sp>
      <p:sp>
        <p:nvSpPr>
          <p:cNvPr id="18" name="Rectangle 17"/>
          <p:cNvSpPr/>
          <p:nvPr/>
        </p:nvSpPr>
        <p:spPr>
          <a:xfrm>
            <a:off x="7410418" y="4488089"/>
            <a:ext cx="457200" cy="18288"/>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23" name="Group 22"/>
          <p:cNvGrpSpPr/>
          <p:nvPr/>
        </p:nvGrpSpPr>
        <p:grpSpPr>
          <a:xfrm>
            <a:off x="999610" y="2983778"/>
            <a:ext cx="3497968" cy="769441"/>
            <a:chOff x="661355" y="1252335"/>
            <a:chExt cx="3497968" cy="769441"/>
          </a:xfrm>
        </p:grpSpPr>
        <p:sp>
          <p:nvSpPr>
            <p:cNvPr id="21" name="TextBox 20"/>
            <p:cNvSpPr txBox="1"/>
            <p:nvPr/>
          </p:nvSpPr>
          <p:spPr>
            <a:xfrm>
              <a:off x="661355" y="1252335"/>
              <a:ext cx="3497968" cy="769441"/>
            </a:xfrm>
            <a:prstGeom prst="rect">
              <a:avLst/>
            </a:prstGeom>
            <a:noFill/>
          </p:spPr>
          <p:txBody>
            <a:bodyPr wrap="square" rtlCol="0">
              <a:spAutoFit/>
            </a:bodyPr>
            <a:lstStyle/>
            <a:p>
              <a:pPr algn="r"/>
              <a:r>
                <a:rPr lang="en-US" sz="1400" b="1">
                  <a:solidFill>
                    <a:schemeClr val="tx1">
                      <a:lumMod val="50000"/>
                      <a:lumOff val="50000"/>
                    </a:schemeClr>
                  </a:solidFill>
                  <a:cs typeface="+mn-ea"/>
                  <a:sym typeface="+mn-lt"/>
                </a:rPr>
                <a:t>SOLUTIONS</a:t>
              </a:r>
            </a:p>
            <a:p>
              <a:pPr algn="r"/>
              <a:endParaRPr lang="en-US" sz="1000">
                <a:solidFill>
                  <a:schemeClr val="tx1">
                    <a:lumMod val="50000"/>
                    <a:lumOff val="50000"/>
                  </a:schemeClr>
                </a:solidFill>
                <a:cs typeface="+mn-ea"/>
                <a:sym typeface="+mn-lt"/>
              </a:endParaRPr>
            </a:p>
            <a:p>
              <a:pPr algn="r"/>
              <a:r>
                <a:rPr lang="en-US" sz="1000">
                  <a:solidFill>
                    <a:schemeClr val="tx1">
                      <a:lumMod val="50000"/>
                      <a:lumOff val="50000"/>
                    </a:schemeClr>
                  </a:solidFill>
                  <a:cs typeface="+mn-ea"/>
                  <a:sym typeface="+mn-lt"/>
                </a:rPr>
                <a:t>Lid est laborum dolo rumes fugats untras. Etharums ser quidem rerum facilis dolores nemis omnis</a:t>
              </a:r>
            </a:p>
          </p:txBody>
        </p:sp>
        <p:sp>
          <p:nvSpPr>
            <p:cNvPr id="22" name="Rectangle 21"/>
            <p:cNvSpPr/>
            <p:nvPr/>
          </p:nvSpPr>
          <p:spPr>
            <a:xfrm>
              <a:off x="3587823" y="1534805"/>
              <a:ext cx="457200" cy="18288"/>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grpSp>
      <p:grpSp>
        <p:nvGrpSpPr>
          <p:cNvPr id="24" name="Group 23"/>
          <p:cNvGrpSpPr/>
          <p:nvPr/>
        </p:nvGrpSpPr>
        <p:grpSpPr>
          <a:xfrm>
            <a:off x="1003848" y="4506377"/>
            <a:ext cx="3497968" cy="769441"/>
            <a:chOff x="661355" y="1252335"/>
            <a:chExt cx="3497968" cy="769441"/>
          </a:xfrm>
        </p:grpSpPr>
        <p:sp>
          <p:nvSpPr>
            <p:cNvPr id="25" name="TextBox 24"/>
            <p:cNvSpPr txBox="1"/>
            <p:nvPr/>
          </p:nvSpPr>
          <p:spPr>
            <a:xfrm>
              <a:off x="661355" y="1252335"/>
              <a:ext cx="3497968" cy="769441"/>
            </a:xfrm>
            <a:prstGeom prst="rect">
              <a:avLst/>
            </a:prstGeom>
            <a:noFill/>
          </p:spPr>
          <p:txBody>
            <a:bodyPr wrap="square" rtlCol="0">
              <a:spAutoFit/>
            </a:bodyPr>
            <a:lstStyle/>
            <a:p>
              <a:pPr algn="r"/>
              <a:r>
                <a:rPr lang="en-US" sz="1400" b="1">
                  <a:solidFill>
                    <a:schemeClr val="tx1">
                      <a:lumMod val="50000"/>
                      <a:lumOff val="50000"/>
                    </a:schemeClr>
                  </a:solidFill>
                  <a:cs typeface="+mn-ea"/>
                  <a:sym typeface="+mn-lt"/>
                </a:rPr>
                <a:t>MARKETING</a:t>
              </a:r>
            </a:p>
            <a:p>
              <a:pPr algn="r"/>
              <a:endParaRPr lang="en-US" sz="1000">
                <a:solidFill>
                  <a:schemeClr val="tx1">
                    <a:lumMod val="50000"/>
                    <a:lumOff val="50000"/>
                  </a:schemeClr>
                </a:solidFill>
                <a:cs typeface="+mn-ea"/>
                <a:sym typeface="+mn-lt"/>
              </a:endParaRPr>
            </a:p>
            <a:p>
              <a:pPr algn="r"/>
              <a:r>
                <a:rPr lang="en-US" sz="1000">
                  <a:solidFill>
                    <a:schemeClr val="tx1">
                      <a:lumMod val="50000"/>
                      <a:lumOff val="50000"/>
                    </a:schemeClr>
                  </a:solidFill>
                  <a:cs typeface="+mn-ea"/>
                  <a:sym typeface="+mn-lt"/>
                </a:rPr>
                <a:t>Lid est laborum dolo rumes fugats untras. Etharums ser quidem rerum facilis dolores nemis omnis.</a:t>
              </a:r>
            </a:p>
          </p:txBody>
        </p:sp>
        <p:sp>
          <p:nvSpPr>
            <p:cNvPr id="26" name="Rectangle 25"/>
            <p:cNvSpPr/>
            <p:nvPr/>
          </p:nvSpPr>
          <p:spPr>
            <a:xfrm>
              <a:off x="3587823" y="1534805"/>
              <a:ext cx="457200" cy="18288"/>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grpSp>
      <p:cxnSp>
        <p:nvCxnSpPr>
          <p:cNvPr id="28" name="Straight Connector 27"/>
          <p:cNvCxnSpPr>
            <a:stCxn id="4" idx="4"/>
          </p:cNvCxnSpPr>
          <p:nvPr/>
        </p:nvCxnSpPr>
        <p:spPr>
          <a:xfrm flipV="1">
            <a:off x="5342782" y="2298850"/>
            <a:ext cx="343643" cy="338129"/>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676900" y="2298850"/>
            <a:ext cx="647700"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377001" y="2098795"/>
            <a:ext cx="1402632"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a:t>
            </a:r>
          </a:p>
        </p:txBody>
      </p:sp>
      <p:grpSp>
        <p:nvGrpSpPr>
          <p:cNvPr id="27" name="Group 26"/>
          <p:cNvGrpSpPr/>
          <p:nvPr/>
        </p:nvGrpSpPr>
        <p:grpSpPr>
          <a:xfrm>
            <a:off x="3041325" y="242373"/>
            <a:ext cx="6109365" cy="1021355"/>
            <a:chOff x="3041325" y="221107"/>
            <a:chExt cx="6109365" cy="1021355"/>
          </a:xfrm>
        </p:grpSpPr>
        <p:sp>
          <p:nvSpPr>
            <p:cNvPr id="29" name="TextBox 28"/>
            <p:cNvSpPr txBox="1"/>
            <p:nvPr/>
          </p:nvSpPr>
          <p:spPr>
            <a:xfrm>
              <a:off x="3041325" y="221107"/>
              <a:ext cx="6109365"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MAIN WORK CONCLUSION</a:t>
              </a:r>
            </a:p>
          </p:txBody>
        </p:sp>
        <p:sp>
          <p:nvSpPr>
            <p:cNvPr id="32" name="TextBox 31"/>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33" name="Group 32"/>
            <p:cNvGrpSpPr/>
            <p:nvPr/>
          </p:nvGrpSpPr>
          <p:grpSpPr>
            <a:xfrm>
              <a:off x="5401868" y="1195147"/>
              <a:ext cx="1388268" cy="47315"/>
              <a:chOff x="5404883" y="1322741"/>
              <a:chExt cx="1388268" cy="47315"/>
            </a:xfrm>
          </p:grpSpPr>
          <p:cxnSp>
            <p:nvCxnSpPr>
              <p:cNvPr id="34" name="Straight Connector 33"/>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Rectangle 35"/>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Rectangle 36"/>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Rectangle 37"/>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9" name="Straight Connector 38"/>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40" name="TextBox 39"/>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41" name="TextBox 40"/>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42" name="TextBox 4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54</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328801632"/>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Group 125"/>
          <p:cNvGrpSpPr/>
          <p:nvPr/>
        </p:nvGrpSpPr>
        <p:grpSpPr>
          <a:xfrm>
            <a:off x="3951898" y="2027781"/>
            <a:ext cx="4288205" cy="3801520"/>
            <a:chOff x="3070076" y="847725"/>
            <a:chExt cx="6369199" cy="5646334"/>
          </a:xfrm>
        </p:grpSpPr>
        <p:sp>
          <p:nvSpPr>
            <p:cNvPr id="124" name="Freeform 123"/>
            <p:cNvSpPr/>
            <p:nvPr/>
          </p:nvSpPr>
          <p:spPr>
            <a:xfrm>
              <a:off x="5813276" y="1600204"/>
              <a:ext cx="281763" cy="281763"/>
            </a:xfrm>
            <a:custGeom>
              <a:avLst/>
              <a:gdLst>
                <a:gd name="connsiteX0" fmla="*/ 0 w 281763"/>
                <a:gd name="connsiteY0" fmla="*/ 0 h 281763"/>
                <a:gd name="connsiteX1" fmla="*/ 281763 w 281763"/>
                <a:gd name="connsiteY1" fmla="*/ 0 h 281763"/>
                <a:gd name="connsiteX2" fmla="*/ 281763 w 281763"/>
                <a:gd name="connsiteY2" fmla="*/ 281763 h 281763"/>
                <a:gd name="connsiteX3" fmla="*/ 0 w 281763"/>
                <a:gd name="connsiteY3" fmla="*/ 281763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281763" y="0"/>
                  </a:lnTo>
                  <a:lnTo>
                    <a:pt x="281763" y="281763"/>
                  </a:lnTo>
                  <a:lnTo>
                    <a:pt x="0" y="281763"/>
                  </a:lnTo>
                  <a:lnTo>
                    <a:pt x="0" y="0"/>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1" name="Freeform 120"/>
            <p:cNvSpPr/>
            <p:nvPr/>
          </p:nvSpPr>
          <p:spPr>
            <a:xfrm>
              <a:off x="6414312" y="2447929"/>
              <a:ext cx="281763" cy="281763"/>
            </a:xfrm>
            <a:custGeom>
              <a:avLst/>
              <a:gdLst>
                <a:gd name="connsiteX0" fmla="*/ 0 w 281763"/>
                <a:gd name="connsiteY0" fmla="*/ 0 h 281763"/>
                <a:gd name="connsiteX1" fmla="*/ 281763 w 281763"/>
                <a:gd name="connsiteY1" fmla="*/ 0 h 281763"/>
                <a:gd name="connsiteX2" fmla="*/ 281763 w 281763"/>
                <a:gd name="connsiteY2" fmla="*/ 281763 h 281763"/>
                <a:gd name="connsiteX3" fmla="*/ 0 w 281763"/>
                <a:gd name="connsiteY3" fmla="*/ 281763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281763" y="0"/>
                  </a:lnTo>
                  <a:lnTo>
                    <a:pt x="281763" y="281763"/>
                  </a:lnTo>
                  <a:lnTo>
                    <a:pt x="0" y="281763"/>
                  </a:lnTo>
                  <a:lnTo>
                    <a:pt x="0" y="0"/>
                  </a:ln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0" name="Freeform 119"/>
            <p:cNvSpPr/>
            <p:nvPr/>
          </p:nvSpPr>
          <p:spPr>
            <a:xfrm>
              <a:off x="6414312" y="2729906"/>
              <a:ext cx="281763" cy="281763"/>
            </a:xfrm>
            <a:custGeom>
              <a:avLst/>
              <a:gdLst>
                <a:gd name="connsiteX0" fmla="*/ 0 w 281763"/>
                <a:gd name="connsiteY0" fmla="*/ 0 h 281763"/>
                <a:gd name="connsiteX1" fmla="*/ 281763 w 281763"/>
                <a:gd name="connsiteY1" fmla="*/ 0 h 281763"/>
                <a:gd name="connsiteX2" fmla="*/ 281763 w 281763"/>
                <a:gd name="connsiteY2" fmla="*/ 281763 h 281763"/>
                <a:gd name="connsiteX3" fmla="*/ 0 w 281763"/>
                <a:gd name="connsiteY3" fmla="*/ 281763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281763" y="0"/>
                  </a:lnTo>
                  <a:lnTo>
                    <a:pt x="281763" y="281763"/>
                  </a:lnTo>
                  <a:lnTo>
                    <a:pt x="0" y="281763"/>
                  </a:lnTo>
                  <a:lnTo>
                    <a:pt x="0" y="0"/>
                  </a:ln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7" name="Freeform 116"/>
            <p:cNvSpPr/>
            <p:nvPr/>
          </p:nvSpPr>
          <p:spPr>
            <a:xfrm>
              <a:off x="5295529" y="3200401"/>
              <a:ext cx="281763" cy="281766"/>
            </a:xfrm>
            <a:custGeom>
              <a:avLst/>
              <a:gdLst>
                <a:gd name="connsiteX0" fmla="*/ 0 w 281763"/>
                <a:gd name="connsiteY0" fmla="*/ 0 h 281766"/>
                <a:gd name="connsiteX1" fmla="*/ 281763 w 281763"/>
                <a:gd name="connsiteY1" fmla="*/ 0 h 281766"/>
                <a:gd name="connsiteX2" fmla="*/ 281763 w 281763"/>
                <a:gd name="connsiteY2" fmla="*/ 281766 h 281766"/>
                <a:gd name="connsiteX3" fmla="*/ 0 w 281763"/>
                <a:gd name="connsiteY3" fmla="*/ 281766 h 281766"/>
                <a:gd name="connsiteX4" fmla="*/ 0 w 281763"/>
                <a:gd name="connsiteY4" fmla="*/ 0 h 28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6">
                  <a:moveTo>
                    <a:pt x="0" y="0"/>
                  </a:moveTo>
                  <a:lnTo>
                    <a:pt x="281763" y="0"/>
                  </a:lnTo>
                  <a:lnTo>
                    <a:pt x="281763" y="281766"/>
                  </a:lnTo>
                  <a:lnTo>
                    <a:pt x="0" y="281766"/>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6" name="Freeform 115"/>
            <p:cNvSpPr/>
            <p:nvPr/>
          </p:nvSpPr>
          <p:spPr>
            <a:xfrm>
              <a:off x="6970160" y="3859614"/>
              <a:ext cx="281763" cy="281766"/>
            </a:xfrm>
            <a:custGeom>
              <a:avLst/>
              <a:gdLst>
                <a:gd name="connsiteX0" fmla="*/ 0 w 281763"/>
                <a:gd name="connsiteY0" fmla="*/ 0 h 281766"/>
                <a:gd name="connsiteX1" fmla="*/ 281763 w 281763"/>
                <a:gd name="connsiteY1" fmla="*/ 0 h 281766"/>
                <a:gd name="connsiteX2" fmla="*/ 281763 w 281763"/>
                <a:gd name="connsiteY2" fmla="*/ 281766 h 281766"/>
                <a:gd name="connsiteX3" fmla="*/ 0 w 281763"/>
                <a:gd name="connsiteY3" fmla="*/ 281766 h 281766"/>
                <a:gd name="connsiteX4" fmla="*/ 0 w 281763"/>
                <a:gd name="connsiteY4" fmla="*/ 0 h 28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6">
                  <a:moveTo>
                    <a:pt x="0" y="0"/>
                  </a:moveTo>
                  <a:lnTo>
                    <a:pt x="281763" y="0"/>
                  </a:lnTo>
                  <a:lnTo>
                    <a:pt x="281763" y="281766"/>
                  </a:lnTo>
                  <a:lnTo>
                    <a:pt x="0" y="281766"/>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3" name="Freeform 112"/>
            <p:cNvSpPr/>
            <p:nvPr/>
          </p:nvSpPr>
          <p:spPr>
            <a:xfrm>
              <a:off x="5813276" y="4330106"/>
              <a:ext cx="281763" cy="281763"/>
            </a:xfrm>
            <a:custGeom>
              <a:avLst/>
              <a:gdLst>
                <a:gd name="connsiteX0" fmla="*/ 0 w 281763"/>
                <a:gd name="connsiteY0" fmla="*/ 0 h 281763"/>
                <a:gd name="connsiteX1" fmla="*/ 281763 w 281763"/>
                <a:gd name="connsiteY1" fmla="*/ 0 h 281763"/>
                <a:gd name="connsiteX2" fmla="*/ 281763 w 281763"/>
                <a:gd name="connsiteY2" fmla="*/ 281763 h 281763"/>
                <a:gd name="connsiteX3" fmla="*/ 0 w 281763"/>
                <a:gd name="connsiteY3" fmla="*/ 281763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281763" y="0"/>
                  </a:lnTo>
                  <a:lnTo>
                    <a:pt x="281763" y="281763"/>
                  </a:lnTo>
                  <a:lnTo>
                    <a:pt x="0" y="281763"/>
                  </a:lnTo>
                  <a:lnTo>
                    <a:pt x="0" y="0"/>
                  </a:lnTo>
                  <a:close/>
                </a:path>
              </a:pathLst>
            </a:cu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2" name="Freeform 111"/>
            <p:cNvSpPr/>
            <p:nvPr/>
          </p:nvSpPr>
          <p:spPr>
            <a:xfrm>
              <a:off x="5813276" y="4612093"/>
              <a:ext cx="281763" cy="281763"/>
            </a:xfrm>
            <a:custGeom>
              <a:avLst/>
              <a:gdLst>
                <a:gd name="connsiteX0" fmla="*/ 0 w 281763"/>
                <a:gd name="connsiteY0" fmla="*/ 0 h 281763"/>
                <a:gd name="connsiteX1" fmla="*/ 281763 w 281763"/>
                <a:gd name="connsiteY1" fmla="*/ 0 h 281763"/>
                <a:gd name="connsiteX2" fmla="*/ 281763 w 281763"/>
                <a:gd name="connsiteY2" fmla="*/ 281763 h 281763"/>
                <a:gd name="connsiteX3" fmla="*/ 0 w 281763"/>
                <a:gd name="connsiteY3" fmla="*/ 281763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281763" y="0"/>
                  </a:lnTo>
                  <a:lnTo>
                    <a:pt x="281763" y="281763"/>
                  </a:lnTo>
                  <a:lnTo>
                    <a:pt x="0" y="281763"/>
                  </a:lnTo>
                  <a:lnTo>
                    <a:pt x="0" y="0"/>
                  </a:lnTo>
                  <a:close/>
                </a:path>
              </a:pathLst>
            </a:cu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9" name="Freeform 108"/>
            <p:cNvSpPr/>
            <p:nvPr/>
          </p:nvSpPr>
          <p:spPr>
            <a:xfrm>
              <a:off x="6414312" y="5459818"/>
              <a:ext cx="281763" cy="281763"/>
            </a:xfrm>
            <a:custGeom>
              <a:avLst/>
              <a:gdLst>
                <a:gd name="connsiteX0" fmla="*/ 0 w 281763"/>
                <a:gd name="connsiteY0" fmla="*/ 0 h 281763"/>
                <a:gd name="connsiteX1" fmla="*/ 281763 w 281763"/>
                <a:gd name="connsiteY1" fmla="*/ 0 h 281763"/>
                <a:gd name="connsiteX2" fmla="*/ 281763 w 281763"/>
                <a:gd name="connsiteY2" fmla="*/ 281763 h 281763"/>
                <a:gd name="connsiteX3" fmla="*/ 0 w 281763"/>
                <a:gd name="connsiteY3" fmla="*/ 281763 h 281763"/>
                <a:gd name="connsiteX4" fmla="*/ 0 w 281763"/>
                <a:gd name="connsiteY4" fmla="*/ 0 h 2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81763">
                  <a:moveTo>
                    <a:pt x="0" y="0"/>
                  </a:moveTo>
                  <a:lnTo>
                    <a:pt x="281763" y="0"/>
                  </a:lnTo>
                  <a:lnTo>
                    <a:pt x="281763" y="281763"/>
                  </a:lnTo>
                  <a:lnTo>
                    <a:pt x="0" y="281763"/>
                  </a:lnTo>
                  <a:lnTo>
                    <a:pt x="0" y="0"/>
                  </a:lnTo>
                  <a:close/>
                </a:path>
              </a:pathLst>
            </a:cu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8" name="Freeform 107"/>
            <p:cNvSpPr/>
            <p:nvPr/>
          </p:nvSpPr>
          <p:spPr>
            <a:xfrm>
              <a:off x="5813276" y="847725"/>
              <a:ext cx="3625999" cy="1881967"/>
            </a:xfrm>
            <a:custGeom>
              <a:avLst/>
              <a:gdLst>
                <a:gd name="connsiteX0" fmla="*/ 901848 w 3625999"/>
                <a:gd name="connsiteY0" fmla="*/ 0 h 1881967"/>
                <a:gd name="connsiteX1" fmla="*/ 2617173 w 3625999"/>
                <a:gd name="connsiteY1" fmla="*/ 0 h 1881967"/>
                <a:gd name="connsiteX2" fmla="*/ 2617173 w 3625999"/>
                <a:gd name="connsiteY2" fmla="*/ 4 h 1881967"/>
                <a:gd name="connsiteX3" fmla="*/ 3338412 w 3625999"/>
                <a:gd name="connsiteY3" fmla="*/ 4 h 1881967"/>
                <a:gd name="connsiteX4" fmla="*/ 3344236 w 3625999"/>
                <a:gd name="connsiteY4" fmla="*/ 6701 h 1881967"/>
                <a:gd name="connsiteX5" fmla="*/ 3344236 w 3625999"/>
                <a:gd name="connsiteY5" fmla="*/ 4 h 1881967"/>
                <a:gd name="connsiteX6" fmla="*/ 3625999 w 3625999"/>
                <a:gd name="connsiteY6" fmla="*/ 245059 h 1881967"/>
                <a:gd name="connsiteX7" fmla="*/ 3625999 w 3625999"/>
                <a:gd name="connsiteY7" fmla="*/ 1636912 h 1881967"/>
                <a:gd name="connsiteX8" fmla="*/ 3344236 w 3625999"/>
                <a:gd name="connsiteY8" fmla="*/ 1881967 h 1881967"/>
                <a:gd name="connsiteX9" fmla="*/ 3344236 w 3625999"/>
                <a:gd name="connsiteY9" fmla="*/ 1875271 h 1881967"/>
                <a:gd name="connsiteX10" fmla="*/ 3338412 w 3625999"/>
                <a:gd name="connsiteY10" fmla="*/ 1881967 h 1881967"/>
                <a:gd name="connsiteX11" fmla="*/ 2617173 w 3625999"/>
                <a:gd name="connsiteY11" fmla="*/ 1881967 h 1881967"/>
                <a:gd name="connsiteX12" fmla="*/ 901849 w 3625999"/>
                <a:gd name="connsiteY12" fmla="*/ 1881967 h 1881967"/>
                <a:gd name="connsiteX13" fmla="*/ 901848 w 3625999"/>
                <a:gd name="connsiteY13" fmla="*/ 1881967 h 1881967"/>
                <a:gd name="connsiteX14" fmla="*/ 882799 w 3625999"/>
                <a:gd name="connsiteY14" fmla="*/ 1881967 h 1881967"/>
                <a:gd name="connsiteX15" fmla="*/ 882799 w 3625999"/>
                <a:gd name="connsiteY15" fmla="*/ 1600204 h 1881967"/>
                <a:gd name="connsiteX16" fmla="*/ 901848 w 3625999"/>
                <a:gd name="connsiteY16" fmla="*/ 1600204 h 1881967"/>
                <a:gd name="connsiteX17" fmla="*/ 901848 w 3625999"/>
                <a:gd name="connsiteY17" fmla="*/ 1600201 h 1881967"/>
                <a:gd name="connsiteX18" fmla="*/ 2617173 w 3625999"/>
                <a:gd name="connsiteY18" fmla="*/ 1600201 h 1881967"/>
                <a:gd name="connsiteX19" fmla="*/ 2617173 w 3625999"/>
                <a:gd name="connsiteY19" fmla="*/ 1600204 h 1881967"/>
                <a:gd name="connsiteX20" fmla="*/ 3344236 w 3625999"/>
                <a:gd name="connsiteY20" fmla="*/ 1600204 h 1881967"/>
                <a:gd name="connsiteX21" fmla="*/ 3344236 w 3625999"/>
                <a:gd name="connsiteY21" fmla="*/ 281767 h 1881967"/>
                <a:gd name="connsiteX22" fmla="*/ 2617173 w 3625999"/>
                <a:gd name="connsiteY22" fmla="*/ 281767 h 1881967"/>
                <a:gd name="connsiteX23" fmla="*/ 2617173 w 3625999"/>
                <a:gd name="connsiteY23" fmla="*/ 281766 h 1881967"/>
                <a:gd name="connsiteX24" fmla="*/ 901849 w 3625999"/>
                <a:gd name="connsiteY24" fmla="*/ 281766 h 1881967"/>
                <a:gd name="connsiteX25" fmla="*/ 901849 w 3625999"/>
                <a:gd name="connsiteY25" fmla="*/ 281767 h 1881967"/>
                <a:gd name="connsiteX26" fmla="*/ 281763 w 3625999"/>
                <a:gd name="connsiteY26" fmla="*/ 281767 h 1881967"/>
                <a:gd name="connsiteX27" fmla="*/ 281763 w 3625999"/>
                <a:gd name="connsiteY27" fmla="*/ 752479 h 1881967"/>
                <a:gd name="connsiteX28" fmla="*/ 0 w 3625999"/>
                <a:gd name="connsiteY28" fmla="*/ 752479 h 1881967"/>
                <a:gd name="connsiteX29" fmla="*/ 0 w 3625999"/>
                <a:gd name="connsiteY29" fmla="*/ 245058 h 1881967"/>
                <a:gd name="connsiteX30" fmla="*/ 262024 w 3625999"/>
                <a:gd name="connsiteY30" fmla="*/ 17170 h 1881967"/>
                <a:gd name="connsiteX31" fmla="*/ 276954 w 3625999"/>
                <a:gd name="connsiteY31" fmla="*/ 4 h 1881967"/>
                <a:gd name="connsiteX32" fmla="*/ 281762 w 3625999"/>
                <a:gd name="connsiteY32" fmla="*/ 4 h 1881967"/>
                <a:gd name="connsiteX33" fmla="*/ 281763 w 3625999"/>
                <a:gd name="connsiteY33" fmla="*/ 3 h 1881967"/>
                <a:gd name="connsiteX34" fmla="*/ 281763 w 3625999"/>
                <a:gd name="connsiteY34" fmla="*/ 4 h 1881967"/>
                <a:gd name="connsiteX35" fmla="*/ 901848 w 3625999"/>
                <a:gd name="connsiteY35" fmla="*/ 4 h 1881967"/>
                <a:gd name="connsiteX36" fmla="*/ 901848 w 3625999"/>
                <a:gd name="connsiteY36" fmla="*/ 0 h 1881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625999" h="1881967">
                  <a:moveTo>
                    <a:pt x="901848" y="0"/>
                  </a:moveTo>
                  <a:lnTo>
                    <a:pt x="2617173" y="0"/>
                  </a:lnTo>
                  <a:lnTo>
                    <a:pt x="2617173" y="4"/>
                  </a:lnTo>
                  <a:lnTo>
                    <a:pt x="3338412" y="4"/>
                  </a:lnTo>
                  <a:lnTo>
                    <a:pt x="3344236" y="6701"/>
                  </a:lnTo>
                  <a:lnTo>
                    <a:pt x="3344236" y="4"/>
                  </a:lnTo>
                  <a:lnTo>
                    <a:pt x="3625999" y="245059"/>
                  </a:lnTo>
                  <a:lnTo>
                    <a:pt x="3625999" y="1636912"/>
                  </a:lnTo>
                  <a:lnTo>
                    <a:pt x="3344236" y="1881967"/>
                  </a:lnTo>
                  <a:lnTo>
                    <a:pt x="3344236" y="1875271"/>
                  </a:lnTo>
                  <a:lnTo>
                    <a:pt x="3338412" y="1881967"/>
                  </a:lnTo>
                  <a:lnTo>
                    <a:pt x="2617173" y="1881967"/>
                  </a:lnTo>
                  <a:lnTo>
                    <a:pt x="901849" y="1881967"/>
                  </a:lnTo>
                  <a:lnTo>
                    <a:pt x="901848" y="1881967"/>
                  </a:lnTo>
                  <a:lnTo>
                    <a:pt x="882799" y="1881967"/>
                  </a:lnTo>
                  <a:lnTo>
                    <a:pt x="882799" y="1600204"/>
                  </a:lnTo>
                  <a:lnTo>
                    <a:pt x="901848" y="1600204"/>
                  </a:lnTo>
                  <a:lnTo>
                    <a:pt x="901848" y="1600201"/>
                  </a:lnTo>
                  <a:lnTo>
                    <a:pt x="2617173" y="1600201"/>
                  </a:lnTo>
                  <a:lnTo>
                    <a:pt x="2617173" y="1600204"/>
                  </a:lnTo>
                  <a:lnTo>
                    <a:pt x="3344236" y="1600204"/>
                  </a:lnTo>
                  <a:lnTo>
                    <a:pt x="3344236" y="281767"/>
                  </a:lnTo>
                  <a:lnTo>
                    <a:pt x="2617173" y="281767"/>
                  </a:lnTo>
                  <a:lnTo>
                    <a:pt x="2617173" y="281766"/>
                  </a:lnTo>
                  <a:lnTo>
                    <a:pt x="901849" y="281766"/>
                  </a:lnTo>
                  <a:lnTo>
                    <a:pt x="901849" y="281767"/>
                  </a:lnTo>
                  <a:lnTo>
                    <a:pt x="281763" y="281767"/>
                  </a:lnTo>
                  <a:lnTo>
                    <a:pt x="281763" y="752479"/>
                  </a:lnTo>
                  <a:lnTo>
                    <a:pt x="0" y="752479"/>
                  </a:lnTo>
                  <a:lnTo>
                    <a:pt x="0" y="245058"/>
                  </a:lnTo>
                  <a:lnTo>
                    <a:pt x="262024" y="17170"/>
                  </a:lnTo>
                  <a:lnTo>
                    <a:pt x="276954" y="4"/>
                  </a:lnTo>
                  <a:lnTo>
                    <a:pt x="281762" y="4"/>
                  </a:lnTo>
                  <a:lnTo>
                    <a:pt x="281763" y="3"/>
                  </a:lnTo>
                  <a:lnTo>
                    <a:pt x="281763" y="4"/>
                  </a:lnTo>
                  <a:lnTo>
                    <a:pt x="901848" y="4"/>
                  </a:lnTo>
                  <a:lnTo>
                    <a:pt x="901848" y="0"/>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7" name="Freeform 106"/>
            <p:cNvSpPr/>
            <p:nvPr/>
          </p:nvSpPr>
          <p:spPr>
            <a:xfrm>
              <a:off x="3070076" y="1600200"/>
              <a:ext cx="2743200" cy="1881967"/>
            </a:xfrm>
            <a:custGeom>
              <a:avLst/>
              <a:gdLst>
                <a:gd name="connsiteX0" fmla="*/ 901848 w 2743200"/>
                <a:gd name="connsiteY0" fmla="*/ 0 h 1881967"/>
                <a:gd name="connsiteX1" fmla="*/ 2617173 w 2743200"/>
                <a:gd name="connsiteY1" fmla="*/ 0 h 1881967"/>
                <a:gd name="connsiteX2" fmla="*/ 2617173 w 2743200"/>
                <a:gd name="connsiteY2" fmla="*/ 4 h 1881967"/>
                <a:gd name="connsiteX3" fmla="*/ 2743200 w 2743200"/>
                <a:gd name="connsiteY3" fmla="*/ 4 h 1881967"/>
                <a:gd name="connsiteX4" fmla="*/ 2743200 w 2743200"/>
                <a:gd name="connsiteY4" fmla="*/ 281767 h 1881967"/>
                <a:gd name="connsiteX5" fmla="*/ 2617173 w 2743200"/>
                <a:gd name="connsiteY5" fmla="*/ 281767 h 1881967"/>
                <a:gd name="connsiteX6" fmla="*/ 2617173 w 2743200"/>
                <a:gd name="connsiteY6" fmla="*/ 281766 h 1881967"/>
                <a:gd name="connsiteX7" fmla="*/ 901849 w 2743200"/>
                <a:gd name="connsiteY7" fmla="*/ 281766 h 1881967"/>
                <a:gd name="connsiteX8" fmla="*/ 901849 w 2743200"/>
                <a:gd name="connsiteY8" fmla="*/ 281767 h 1881967"/>
                <a:gd name="connsiteX9" fmla="*/ 281763 w 2743200"/>
                <a:gd name="connsiteY9" fmla="*/ 281767 h 1881967"/>
                <a:gd name="connsiteX10" fmla="*/ 281763 w 2743200"/>
                <a:gd name="connsiteY10" fmla="*/ 1600204 h 1881967"/>
                <a:gd name="connsiteX11" fmla="*/ 901848 w 2743200"/>
                <a:gd name="connsiteY11" fmla="*/ 1600204 h 1881967"/>
                <a:gd name="connsiteX12" fmla="*/ 901848 w 2743200"/>
                <a:gd name="connsiteY12" fmla="*/ 1600201 h 1881967"/>
                <a:gd name="connsiteX13" fmla="*/ 2225453 w 2743200"/>
                <a:gd name="connsiteY13" fmla="*/ 1600201 h 1881967"/>
                <a:gd name="connsiteX14" fmla="*/ 2225453 w 2743200"/>
                <a:gd name="connsiteY14" fmla="*/ 1881967 h 1881967"/>
                <a:gd name="connsiteX15" fmla="*/ 901849 w 2743200"/>
                <a:gd name="connsiteY15" fmla="*/ 1881967 h 1881967"/>
                <a:gd name="connsiteX16" fmla="*/ 901848 w 2743200"/>
                <a:gd name="connsiteY16" fmla="*/ 1881967 h 1881967"/>
                <a:gd name="connsiteX17" fmla="*/ 276954 w 2743200"/>
                <a:gd name="connsiteY17" fmla="*/ 1881967 h 1881967"/>
                <a:gd name="connsiteX18" fmla="*/ 262017 w 2743200"/>
                <a:gd name="connsiteY18" fmla="*/ 1864793 h 1881967"/>
                <a:gd name="connsiteX19" fmla="*/ 0 w 2743200"/>
                <a:gd name="connsiteY19" fmla="*/ 1636911 h 1881967"/>
                <a:gd name="connsiteX20" fmla="*/ 0 w 2743200"/>
                <a:gd name="connsiteY20" fmla="*/ 245058 h 1881967"/>
                <a:gd name="connsiteX21" fmla="*/ 262024 w 2743200"/>
                <a:gd name="connsiteY21" fmla="*/ 17170 h 1881967"/>
                <a:gd name="connsiteX22" fmla="*/ 276954 w 2743200"/>
                <a:gd name="connsiteY22" fmla="*/ 4 h 1881967"/>
                <a:gd name="connsiteX23" fmla="*/ 281762 w 2743200"/>
                <a:gd name="connsiteY23" fmla="*/ 4 h 1881967"/>
                <a:gd name="connsiteX24" fmla="*/ 281763 w 2743200"/>
                <a:gd name="connsiteY24" fmla="*/ 3 h 1881967"/>
                <a:gd name="connsiteX25" fmla="*/ 281763 w 2743200"/>
                <a:gd name="connsiteY25" fmla="*/ 4 h 1881967"/>
                <a:gd name="connsiteX26" fmla="*/ 901848 w 2743200"/>
                <a:gd name="connsiteY26" fmla="*/ 4 h 1881967"/>
                <a:gd name="connsiteX27" fmla="*/ 901848 w 2743200"/>
                <a:gd name="connsiteY27" fmla="*/ 0 h 1881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43200" h="1881967">
                  <a:moveTo>
                    <a:pt x="901848" y="0"/>
                  </a:moveTo>
                  <a:lnTo>
                    <a:pt x="2617173" y="0"/>
                  </a:lnTo>
                  <a:lnTo>
                    <a:pt x="2617173" y="4"/>
                  </a:lnTo>
                  <a:lnTo>
                    <a:pt x="2743200" y="4"/>
                  </a:lnTo>
                  <a:lnTo>
                    <a:pt x="2743200" y="281767"/>
                  </a:lnTo>
                  <a:lnTo>
                    <a:pt x="2617173" y="281767"/>
                  </a:lnTo>
                  <a:lnTo>
                    <a:pt x="2617173" y="281766"/>
                  </a:lnTo>
                  <a:lnTo>
                    <a:pt x="901849" y="281766"/>
                  </a:lnTo>
                  <a:lnTo>
                    <a:pt x="901849" y="281767"/>
                  </a:lnTo>
                  <a:lnTo>
                    <a:pt x="281763" y="281767"/>
                  </a:lnTo>
                  <a:lnTo>
                    <a:pt x="281763" y="1600204"/>
                  </a:lnTo>
                  <a:lnTo>
                    <a:pt x="901848" y="1600204"/>
                  </a:lnTo>
                  <a:lnTo>
                    <a:pt x="901848" y="1600201"/>
                  </a:lnTo>
                  <a:lnTo>
                    <a:pt x="2225453" y="1600201"/>
                  </a:lnTo>
                  <a:lnTo>
                    <a:pt x="2225453" y="1881967"/>
                  </a:lnTo>
                  <a:lnTo>
                    <a:pt x="901849" y="1881967"/>
                  </a:lnTo>
                  <a:lnTo>
                    <a:pt x="901848" y="1881967"/>
                  </a:lnTo>
                  <a:lnTo>
                    <a:pt x="276954" y="1881967"/>
                  </a:lnTo>
                  <a:lnTo>
                    <a:pt x="262017" y="1864793"/>
                  </a:lnTo>
                  <a:lnTo>
                    <a:pt x="0" y="1636911"/>
                  </a:lnTo>
                  <a:lnTo>
                    <a:pt x="0" y="245058"/>
                  </a:lnTo>
                  <a:lnTo>
                    <a:pt x="262024" y="17170"/>
                  </a:lnTo>
                  <a:lnTo>
                    <a:pt x="276954" y="4"/>
                  </a:lnTo>
                  <a:lnTo>
                    <a:pt x="281762" y="4"/>
                  </a:lnTo>
                  <a:lnTo>
                    <a:pt x="281763" y="3"/>
                  </a:lnTo>
                  <a:lnTo>
                    <a:pt x="281763" y="4"/>
                  </a:lnTo>
                  <a:lnTo>
                    <a:pt x="901848" y="4"/>
                  </a:lnTo>
                  <a:lnTo>
                    <a:pt x="901848" y="0"/>
                  </a:ln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6" name="Freeform 105"/>
            <p:cNvSpPr/>
            <p:nvPr/>
          </p:nvSpPr>
          <p:spPr>
            <a:xfrm>
              <a:off x="6095039" y="1600204"/>
              <a:ext cx="601036" cy="847725"/>
            </a:xfrm>
            <a:custGeom>
              <a:avLst/>
              <a:gdLst>
                <a:gd name="connsiteX0" fmla="*/ 0 w 601036"/>
                <a:gd name="connsiteY0" fmla="*/ 0 h 847725"/>
                <a:gd name="connsiteX1" fmla="*/ 313449 w 601036"/>
                <a:gd name="connsiteY1" fmla="*/ 0 h 847725"/>
                <a:gd name="connsiteX2" fmla="*/ 319273 w 601036"/>
                <a:gd name="connsiteY2" fmla="*/ 6697 h 847725"/>
                <a:gd name="connsiteX3" fmla="*/ 319273 w 601036"/>
                <a:gd name="connsiteY3" fmla="*/ 0 h 847725"/>
                <a:gd name="connsiteX4" fmla="*/ 601036 w 601036"/>
                <a:gd name="connsiteY4" fmla="*/ 245055 h 847725"/>
                <a:gd name="connsiteX5" fmla="*/ 601036 w 601036"/>
                <a:gd name="connsiteY5" fmla="*/ 847725 h 847725"/>
                <a:gd name="connsiteX6" fmla="*/ 319273 w 601036"/>
                <a:gd name="connsiteY6" fmla="*/ 847725 h 847725"/>
                <a:gd name="connsiteX7" fmla="*/ 319273 w 601036"/>
                <a:gd name="connsiteY7" fmla="*/ 281763 h 847725"/>
                <a:gd name="connsiteX8" fmla="*/ 0 w 601036"/>
                <a:gd name="connsiteY8" fmla="*/ 281763 h 847725"/>
                <a:gd name="connsiteX9" fmla="*/ 0 w 601036"/>
                <a:gd name="connsiteY9" fmla="*/ 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1036" h="847725">
                  <a:moveTo>
                    <a:pt x="0" y="0"/>
                  </a:moveTo>
                  <a:lnTo>
                    <a:pt x="313449" y="0"/>
                  </a:lnTo>
                  <a:lnTo>
                    <a:pt x="319273" y="6697"/>
                  </a:lnTo>
                  <a:lnTo>
                    <a:pt x="319273" y="0"/>
                  </a:lnTo>
                  <a:lnTo>
                    <a:pt x="601036" y="245055"/>
                  </a:lnTo>
                  <a:lnTo>
                    <a:pt x="601036" y="847725"/>
                  </a:lnTo>
                  <a:lnTo>
                    <a:pt x="319273" y="847725"/>
                  </a:lnTo>
                  <a:lnTo>
                    <a:pt x="319273" y="281763"/>
                  </a:lnTo>
                  <a:lnTo>
                    <a:pt x="0" y="281763"/>
                  </a:lnTo>
                  <a:lnTo>
                    <a:pt x="0" y="0"/>
                  </a:ln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5" name="Freeform 104"/>
            <p:cNvSpPr/>
            <p:nvPr/>
          </p:nvSpPr>
          <p:spPr>
            <a:xfrm>
              <a:off x="5813276" y="1881967"/>
              <a:ext cx="601036" cy="847725"/>
            </a:xfrm>
            <a:custGeom>
              <a:avLst/>
              <a:gdLst>
                <a:gd name="connsiteX0" fmla="*/ 0 w 601036"/>
                <a:gd name="connsiteY0" fmla="*/ 0 h 847725"/>
                <a:gd name="connsiteX1" fmla="*/ 281763 w 601036"/>
                <a:gd name="connsiteY1" fmla="*/ 0 h 847725"/>
                <a:gd name="connsiteX2" fmla="*/ 281763 w 601036"/>
                <a:gd name="connsiteY2" fmla="*/ 565962 h 847725"/>
                <a:gd name="connsiteX3" fmla="*/ 601036 w 601036"/>
                <a:gd name="connsiteY3" fmla="*/ 565962 h 847725"/>
                <a:gd name="connsiteX4" fmla="*/ 601036 w 601036"/>
                <a:gd name="connsiteY4" fmla="*/ 847725 h 847725"/>
                <a:gd name="connsiteX5" fmla="*/ 276954 w 601036"/>
                <a:gd name="connsiteY5" fmla="*/ 847725 h 847725"/>
                <a:gd name="connsiteX6" fmla="*/ 262017 w 601036"/>
                <a:gd name="connsiteY6" fmla="*/ 830551 h 847725"/>
                <a:gd name="connsiteX7" fmla="*/ 0 w 601036"/>
                <a:gd name="connsiteY7" fmla="*/ 602669 h 847725"/>
                <a:gd name="connsiteX8" fmla="*/ 0 w 601036"/>
                <a:gd name="connsiteY8" fmla="*/ 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036" h="847725">
                  <a:moveTo>
                    <a:pt x="0" y="0"/>
                  </a:moveTo>
                  <a:lnTo>
                    <a:pt x="281763" y="0"/>
                  </a:lnTo>
                  <a:lnTo>
                    <a:pt x="281763" y="565962"/>
                  </a:lnTo>
                  <a:lnTo>
                    <a:pt x="601036" y="565962"/>
                  </a:lnTo>
                  <a:lnTo>
                    <a:pt x="601036" y="847725"/>
                  </a:lnTo>
                  <a:lnTo>
                    <a:pt x="276954" y="847725"/>
                  </a:lnTo>
                  <a:lnTo>
                    <a:pt x="262017" y="830551"/>
                  </a:lnTo>
                  <a:lnTo>
                    <a:pt x="0" y="602669"/>
                  </a:lnTo>
                  <a:lnTo>
                    <a:pt x="0" y="0"/>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4" name="Freeform 103"/>
            <p:cNvSpPr/>
            <p:nvPr/>
          </p:nvSpPr>
          <p:spPr>
            <a:xfrm>
              <a:off x="6414312" y="2729692"/>
              <a:ext cx="281763" cy="214"/>
            </a:xfrm>
            <a:custGeom>
              <a:avLst/>
              <a:gdLst>
                <a:gd name="connsiteX0" fmla="*/ 0 w 281763"/>
                <a:gd name="connsiteY0" fmla="*/ 0 h 214"/>
                <a:gd name="connsiteX1" fmla="*/ 281763 w 281763"/>
                <a:gd name="connsiteY1" fmla="*/ 0 h 214"/>
                <a:gd name="connsiteX2" fmla="*/ 281763 w 281763"/>
                <a:gd name="connsiteY2" fmla="*/ 214 h 214"/>
                <a:gd name="connsiteX3" fmla="*/ 0 w 281763"/>
                <a:gd name="connsiteY3" fmla="*/ 214 h 214"/>
                <a:gd name="connsiteX4" fmla="*/ 0 w 281763"/>
                <a:gd name="connsiteY4" fmla="*/ 0 h 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14">
                  <a:moveTo>
                    <a:pt x="0" y="0"/>
                  </a:moveTo>
                  <a:lnTo>
                    <a:pt x="281763" y="0"/>
                  </a:lnTo>
                  <a:lnTo>
                    <a:pt x="281763" y="214"/>
                  </a:lnTo>
                  <a:lnTo>
                    <a:pt x="0" y="214"/>
                  </a:lnTo>
                  <a:lnTo>
                    <a:pt x="0" y="0"/>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3" name="Freeform 102"/>
            <p:cNvSpPr/>
            <p:nvPr/>
          </p:nvSpPr>
          <p:spPr>
            <a:xfrm>
              <a:off x="5295529" y="2729905"/>
              <a:ext cx="1118783" cy="470496"/>
            </a:xfrm>
            <a:custGeom>
              <a:avLst/>
              <a:gdLst>
                <a:gd name="connsiteX0" fmla="*/ 281763 w 1118783"/>
                <a:gd name="connsiteY0" fmla="*/ 0 h 470496"/>
                <a:gd name="connsiteX1" fmla="*/ 281763 w 1118783"/>
                <a:gd name="connsiteY1" fmla="*/ 1 h 470496"/>
                <a:gd name="connsiteX2" fmla="*/ 1118783 w 1118783"/>
                <a:gd name="connsiteY2" fmla="*/ 1 h 470496"/>
                <a:gd name="connsiteX3" fmla="*/ 1118783 w 1118783"/>
                <a:gd name="connsiteY3" fmla="*/ 281764 h 470496"/>
                <a:gd name="connsiteX4" fmla="*/ 281763 w 1118783"/>
                <a:gd name="connsiteY4" fmla="*/ 281764 h 470496"/>
                <a:gd name="connsiteX5" fmla="*/ 281763 w 1118783"/>
                <a:gd name="connsiteY5" fmla="*/ 470496 h 470496"/>
                <a:gd name="connsiteX6" fmla="*/ 0 w 1118783"/>
                <a:gd name="connsiteY6" fmla="*/ 470496 h 470496"/>
                <a:gd name="connsiteX7" fmla="*/ 0 w 1118783"/>
                <a:gd name="connsiteY7" fmla="*/ 245055 h 470496"/>
                <a:gd name="connsiteX8" fmla="*/ 262024 w 1118783"/>
                <a:gd name="connsiteY8" fmla="*/ 17167 h 470496"/>
                <a:gd name="connsiteX9" fmla="*/ 276954 w 1118783"/>
                <a:gd name="connsiteY9" fmla="*/ 1 h 470496"/>
                <a:gd name="connsiteX10" fmla="*/ 281762 w 1118783"/>
                <a:gd name="connsiteY10" fmla="*/ 1 h 470496"/>
                <a:gd name="connsiteX11" fmla="*/ 281763 w 1118783"/>
                <a:gd name="connsiteY11" fmla="*/ 0 h 47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783" h="470496">
                  <a:moveTo>
                    <a:pt x="281763" y="0"/>
                  </a:moveTo>
                  <a:lnTo>
                    <a:pt x="281763" y="1"/>
                  </a:lnTo>
                  <a:lnTo>
                    <a:pt x="1118783" y="1"/>
                  </a:lnTo>
                  <a:lnTo>
                    <a:pt x="1118783" y="281764"/>
                  </a:lnTo>
                  <a:lnTo>
                    <a:pt x="281763" y="281764"/>
                  </a:lnTo>
                  <a:lnTo>
                    <a:pt x="281763" y="470496"/>
                  </a:lnTo>
                  <a:lnTo>
                    <a:pt x="0" y="470496"/>
                  </a:lnTo>
                  <a:lnTo>
                    <a:pt x="0" y="245055"/>
                  </a:lnTo>
                  <a:lnTo>
                    <a:pt x="262024" y="17167"/>
                  </a:lnTo>
                  <a:lnTo>
                    <a:pt x="276954" y="1"/>
                  </a:lnTo>
                  <a:lnTo>
                    <a:pt x="281762" y="1"/>
                  </a:lnTo>
                  <a:lnTo>
                    <a:pt x="281763"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2" name="Freeform 101"/>
            <p:cNvSpPr/>
            <p:nvPr/>
          </p:nvSpPr>
          <p:spPr>
            <a:xfrm>
              <a:off x="6696075" y="2729906"/>
              <a:ext cx="555848" cy="1129708"/>
            </a:xfrm>
            <a:custGeom>
              <a:avLst/>
              <a:gdLst>
                <a:gd name="connsiteX0" fmla="*/ 0 w 555848"/>
                <a:gd name="connsiteY0" fmla="*/ 0 h 1129708"/>
                <a:gd name="connsiteX1" fmla="*/ 268261 w 555848"/>
                <a:gd name="connsiteY1" fmla="*/ 0 h 1129708"/>
                <a:gd name="connsiteX2" fmla="*/ 274085 w 555848"/>
                <a:gd name="connsiteY2" fmla="*/ 6697 h 1129708"/>
                <a:gd name="connsiteX3" fmla="*/ 274085 w 555848"/>
                <a:gd name="connsiteY3" fmla="*/ 0 h 1129708"/>
                <a:gd name="connsiteX4" fmla="*/ 555848 w 555848"/>
                <a:gd name="connsiteY4" fmla="*/ 245055 h 1129708"/>
                <a:gd name="connsiteX5" fmla="*/ 555848 w 555848"/>
                <a:gd name="connsiteY5" fmla="*/ 1129708 h 1129708"/>
                <a:gd name="connsiteX6" fmla="*/ 274085 w 555848"/>
                <a:gd name="connsiteY6" fmla="*/ 1129708 h 1129708"/>
                <a:gd name="connsiteX7" fmla="*/ 274085 w 555848"/>
                <a:gd name="connsiteY7" fmla="*/ 281763 h 1129708"/>
                <a:gd name="connsiteX8" fmla="*/ 0 w 555848"/>
                <a:gd name="connsiteY8" fmla="*/ 281763 h 1129708"/>
                <a:gd name="connsiteX9" fmla="*/ 0 w 555848"/>
                <a:gd name="connsiteY9" fmla="*/ 0 h 1129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5848" h="1129708">
                  <a:moveTo>
                    <a:pt x="0" y="0"/>
                  </a:moveTo>
                  <a:lnTo>
                    <a:pt x="268261" y="0"/>
                  </a:lnTo>
                  <a:lnTo>
                    <a:pt x="274085" y="6697"/>
                  </a:lnTo>
                  <a:lnTo>
                    <a:pt x="274085" y="0"/>
                  </a:lnTo>
                  <a:lnTo>
                    <a:pt x="555848" y="245055"/>
                  </a:lnTo>
                  <a:lnTo>
                    <a:pt x="555848" y="1129708"/>
                  </a:lnTo>
                  <a:lnTo>
                    <a:pt x="274085" y="1129708"/>
                  </a:lnTo>
                  <a:lnTo>
                    <a:pt x="274085" y="281763"/>
                  </a:lnTo>
                  <a:lnTo>
                    <a:pt x="0" y="281763"/>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1" name="Freeform 100"/>
            <p:cNvSpPr/>
            <p:nvPr/>
          </p:nvSpPr>
          <p:spPr>
            <a:xfrm>
              <a:off x="5577292" y="3011669"/>
              <a:ext cx="1118783" cy="470498"/>
            </a:xfrm>
            <a:custGeom>
              <a:avLst/>
              <a:gdLst>
                <a:gd name="connsiteX0" fmla="*/ 837020 w 1118783"/>
                <a:gd name="connsiteY0" fmla="*/ 0 h 470498"/>
                <a:gd name="connsiteX1" fmla="*/ 1118783 w 1118783"/>
                <a:gd name="connsiteY1" fmla="*/ 0 h 470498"/>
                <a:gd name="connsiteX2" fmla="*/ 1118783 w 1118783"/>
                <a:gd name="connsiteY2" fmla="*/ 225443 h 470498"/>
                <a:gd name="connsiteX3" fmla="*/ 837020 w 1118783"/>
                <a:gd name="connsiteY3" fmla="*/ 470498 h 470498"/>
                <a:gd name="connsiteX4" fmla="*/ 837020 w 1118783"/>
                <a:gd name="connsiteY4" fmla="*/ 463802 h 470498"/>
                <a:gd name="connsiteX5" fmla="*/ 831196 w 1118783"/>
                <a:gd name="connsiteY5" fmla="*/ 470498 h 470498"/>
                <a:gd name="connsiteX6" fmla="*/ 109957 w 1118783"/>
                <a:gd name="connsiteY6" fmla="*/ 470498 h 470498"/>
                <a:gd name="connsiteX7" fmla="*/ 0 w 1118783"/>
                <a:gd name="connsiteY7" fmla="*/ 470498 h 470498"/>
                <a:gd name="connsiteX8" fmla="*/ 0 w 1118783"/>
                <a:gd name="connsiteY8" fmla="*/ 188732 h 470498"/>
                <a:gd name="connsiteX9" fmla="*/ 109957 w 1118783"/>
                <a:gd name="connsiteY9" fmla="*/ 188732 h 470498"/>
                <a:gd name="connsiteX10" fmla="*/ 109957 w 1118783"/>
                <a:gd name="connsiteY10" fmla="*/ 188735 h 470498"/>
                <a:gd name="connsiteX11" fmla="*/ 837020 w 1118783"/>
                <a:gd name="connsiteY11" fmla="*/ 188735 h 470498"/>
                <a:gd name="connsiteX12" fmla="*/ 837020 w 1118783"/>
                <a:gd name="connsiteY12" fmla="*/ 0 h 470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8783" h="470498">
                  <a:moveTo>
                    <a:pt x="837020" y="0"/>
                  </a:moveTo>
                  <a:lnTo>
                    <a:pt x="1118783" y="0"/>
                  </a:lnTo>
                  <a:lnTo>
                    <a:pt x="1118783" y="225443"/>
                  </a:lnTo>
                  <a:lnTo>
                    <a:pt x="837020" y="470498"/>
                  </a:lnTo>
                  <a:lnTo>
                    <a:pt x="837020" y="463802"/>
                  </a:lnTo>
                  <a:lnTo>
                    <a:pt x="831196" y="470498"/>
                  </a:lnTo>
                  <a:lnTo>
                    <a:pt x="109957" y="470498"/>
                  </a:lnTo>
                  <a:lnTo>
                    <a:pt x="0" y="470498"/>
                  </a:lnTo>
                  <a:lnTo>
                    <a:pt x="0" y="188732"/>
                  </a:lnTo>
                  <a:lnTo>
                    <a:pt x="109957" y="188732"/>
                  </a:lnTo>
                  <a:lnTo>
                    <a:pt x="109957" y="188735"/>
                  </a:lnTo>
                  <a:lnTo>
                    <a:pt x="837020" y="188735"/>
                  </a:lnTo>
                  <a:lnTo>
                    <a:pt x="837020" y="0"/>
                  </a:ln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0" name="Freeform 99"/>
            <p:cNvSpPr/>
            <p:nvPr/>
          </p:nvSpPr>
          <p:spPr>
            <a:xfrm>
              <a:off x="5295529" y="3482167"/>
              <a:ext cx="517747" cy="1129702"/>
            </a:xfrm>
            <a:custGeom>
              <a:avLst/>
              <a:gdLst>
                <a:gd name="connsiteX0" fmla="*/ 0 w 517747"/>
                <a:gd name="connsiteY0" fmla="*/ 0 h 1129702"/>
                <a:gd name="connsiteX1" fmla="*/ 281763 w 517747"/>
                <a:gd name="connsiteY1" fmla="*/ 0 h 1129702"/>
                <a:gd name="connsiteX2" fmla="*/ 281763 w 517747"/>
                <a:gd name="connsiteY2" fmla="*/ 847939 h 1129702"/>
                <a:gd name="connsiteX3" fmla="*/ 517747 w 517747"/>
                <a:gd name="connsiteY3" fmla="*/ 847939 h 1129702"/>
                <a:gd name="connsiteX4" fmla="*/ 517747 w 517747"/>
                <a:gd name="connsiteY4" fmla="*/ 1129702 h 1129702"/>
                <a:gd name="connsiteX5" fmla="*/ 276954 w 517747"/>
                <a:gd name="connsiteY5" fmla="*/ 1129702 h 1129702"/>
                <a:gd name="connsiteX6" fmla="*/ 262017 w 517747"/>
                <a:gd name="connsiteY6" fmla="*/ 1112528 h 1129702"/>
                <a:gd name="connsiteX7" fmla="*/ 0 w 517747"/>
                <a:gd name="connsiteY7" fmla="*/ 884646 h 1129702"/>
                <a:gd name="connsiteX8" fmla="*/ 0 w 517747"/>
                <a:gd name="connsiteY8" fmla="*/ 0 h 112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7747" h="1129702">
                  <a:moveTo>
                    <a:pt x="0" y="0"/>
                  </a:moveTo>
                  <a:lnTo>
                    <a:pt x="281763" y="0"/>
                  </a:lnTo>
                  <a:lnTo>
                    <a:pt x="281763" y="847939"/>
                  </a:lnTo>
                  <a:lnTo>
                    <a:pt x="517747" y="847939"/>
                  </a:lnTo>
                  <a:lnTo>
                    <a:pt x="517747" y="1129702"/>
                  </a:lnTo>
                  <a:lnTo>
                    <a:pt x="276954" y="1129702"/>
                  </a:lnTo>
                  <a:lnTo>
                    <a:pt x="262017" y="1112528"/>
                  </a:lnTo>
                  <a:lnTo>
                    <a:pt x="0" y="884646"/>
                  </a:lnTo>
                  <a:lnTo>
                    <a:pt x="0"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Freeform 98"/>
            <p:cNvSpPr/>
            <p:nvPr/>
          </p:nvSpPr>
          <p:spPr>
            <a:xfrm>
              <a:off x="5813276" y="3859614"/>
              <a:ext cx="1156884" cy="470492"/>
            </a:xfrm>
            <a:custGeom>
              <a:avLst/>
              <a:gdLst>
                <a:gd name="connsiteX0" fmla="*/ 901848 w 1156884"/>
                <a:gd name="connsiteY0" fmla="*/ 0 h 470492"/>
                <a:gd name="connsiteX1" fmla="*/ 1156884 w 1156884"/>
                <a:gd name="connsiteY1" fmla="*/ 0 h 470492"/>
                <a:gd name="connsiteX2" fmla="*/ 1156884 w 1156884"/>
                <a:gd name="connsiteY2" fmla="*/ 281766 h 470492"/>
                <a:gd name="connsiteX3" fmla="*/ 901849 w 1156884"/>
                <a:gd name="connsiteY3" fmla="*/ 281766 h 470492"/>
                <a:gd name="connsiteX4" fmla="*/ 901849 w 1156884"/>
                <a:gd name="connsiteY4" fmla="*/ 281767 h 470492"/>
                <a:gd name="connsiteX5" fmla="*/ 281763 w 1156884"/>
                <a:gd name="connsiteY5" fmla="*/ 281767 h 470492"/>
                <a:gd name="connsiteX6" fmla="*/ 281763 w 1156884"/>
                <a:gd name="connsiteY6" fmla="*/ 470492 h 470492"/>
                <a:gd name="connsiteX7" fmla="*/ 0 w 1156884"/>
                <a:gd name="connsiteY7" fmla="*/ 470492 h 470492"/>
                <a:gd name="connsiteX8" fmla="*/ 0 w 1156884"/>
                <a:gd name="connsiteY8" fmla="*/ 245058 h 470492"/>
                <a:gd name="connsiteX9" fmla="*/ 262024 w 1156884"/>
                <a:gd name="connsiteY9" fmla="*/ 17170 h 470492"/>
                <a:gd name="connsiteX10" fmla="*/ 276954 w 1156884"/>
                <a:gd name="connsiteY10" fmla="*/ 4 h 470492"/>
                <a:gd name="connsiteX11" fmla="*/ 281762 w 1156884"/>
                <a:gd name="connsiteY11" fmla="*/ 4 h 470492"/>
                <a:gd name="connsiteX12" fmla="*/ 281763 w 1156884"/>
                <a:gd name="connsiteY12" fmla="*/ 3 h 470492"/>
                <a:gd name="connsiteX13" fmla="*/ 281763 w 1156884"/>
                <a:gd name="connsiteY13" fmla="*/ 4 h 470492"/>
                <a:gd name="connsiteX14" fmla="*/ 901848 w 1156884"/>
                <a:gd name="connsiteY14" fmla="*/ 4 h 470492"/>
                <a:gd name="connsiteX15" fmla="*/ 901848 w 1156884"/>
                <a:gd name="connsiteY15" fmla="*/ 0 h 47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6884" h="470492">
                  <a:moveTo>
                    <a:pt x="901848" y="0"/>
                  </a:moveTo>
                  <a:lnTo>
                    <a:pt x="1156884" y="0"/>
                  </a:lnTo>
                  <a:lnTo>
                    <a:pt x="1156884" y="281766"/>
                  </a:lnTo>
                  <a:lnTo>
                    <a:pt x="901849" y="281766"/>
                  </a:lnTo>
                  <a:lnTo>
                    <a:pt x="901849" y="281767"/>
                  </a:lnTo>
                  <a:lnTo>
                    <a:pt x="281763" y="281767"/>
                  </a:lnTo>
                  <a:lnTo>
                    <a:pt x="281763" y="470492"/>
                  </a:lnTo>
                  <a:lnTo>
                    <a:pt x="0" y="470492"/>
                  </a:lnTo>
                  <a:lnTo>
                    <a:pt x="0" y="245058"/>
                  </a:lnTo>
                  <a:lnTo>
                    <a:pt x="262024" y="17170"/>
                  </a:lnTo>
                  <a:lnTo>
                    <a:pt x="276954" y="4"/>
                  </a:lnTo>
                  <a:lnTo>
                    <a:pt x="281762" y="4"/>
                  </a:lnTo>
                  <a:lnTo>
                    <a:pt x="281763" y="3"/>
                  </a:lnTo>
                  <a:lnTo>
                    <a:pt x="281763" y="4"/>
                  </a:lnTo>
                  <a:lnTo>
                    <a:pt x="901848" y="4"/>
                  </a:lnTo>
                  <a:lnTo>
                    <a:pt x="901848" y="0"/>
                  </a:lnTo>
                  <a:close/>
                </a:path>
              </a:pathLst>
            </a:cu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8" name="Freeform 97"/>
            <p:cNvSpPr/>
            <p:nvPr/>
          </p:nvSpPr>
          <p:spPr>
            <a:xfrm>
              <a:off x="6696075" y="3859614"/>
              <a:ext cx="2743200" cy="1881967"/>
            </a:xfrm>
            <a:custGeom>
              <a:avLst/>
              <a:gdLst>
                <a:gd name="connsiteX0" fmla="*/ 555848 w 2743200"/>
                <a:gd name="connsiteY0" fmla="*/ 0 h 1881967"/>
                <a:gd name="connsiteX1" fmla="*/ 1734374 w 2743200"/>
                <a:gd name="connsiteY1" fmla="*/ 0 h 1881967"/>
                <a:gd name="connsiteX2" fmla="*/ 1734374 w 2743200"/>
                <a:gd name="connsiteY2" fmla="*/ 4 h 1881967"/>
                <a:gd name="connsiteX3" fmla="*/ 2455613 w 2743200"/>
                <a:gd name="connsiteY3" fmla="*/ 4 h 1881967"/>
                <a:gd name="connsiteX4" fmla="*/ 2461437 w 2743200"/>
                <a:gd name="connsiteY4" fmla="*/ 6701 h 1881967"/>
                <a:gd name="connsiteX5" fmla="*/ 2461437 w 2743200"/>
                <a:gd name="connsiteY5" fmla="*/ 4 h 1881967"/>
                <a:gd name="connsiteX6" fmla="*/ 2743200 w 2743200"/>
                <a:gd name="connsiteY6" fmla="*/ 245059 h 1881967"/>
                <a:gd name="connsiteX7" fmla="*/ 2743200 w 2743200"/>
                <a:gd name="connsiteY7" fmla="*/ 1636912 h 1881967"/>
                <a:gd name="connsiteX8" fmla="*/ 2461437 w 2743200"/>
                <a:gd name="connsiteY8" fmla="*/ 1881967 h 1881967"/>
                <a:gd name="connsiteX9" fmla="*/ 2461437 w 2743200"/>
                <a:gd name="connsiteY9" fmla="*/ 1875271 h 1881967"/>
                <a:gd name="connsiteX10" fmla="*/ 2455613 w 2743200"/>
                <a:gd name="connsiteY10" fmla="*/ 1881967 h 1881967"/>
                <a:gd name="connsiteX11" fmla="*/ 1734374 w 2743200"/>
                <a:gd name="connsiteY11" fmla="*/ 1881967 h 1881967"/>
                <a:gd name="connsiteX12" fmla="*/ 19050 w 2743200"/>
                <a:gd name="connsiteY12" fmla="*/ 1881967 h 1881967"/>
                <a:gd name="connsiteX13" fmla="*/ 19049 w 2743200"/>
                <a:gd name="connsiteY13" fmla="*/ 1881967 h 1881967"/>
                <a:gd name="connsiteX14" fmla="*/ 0 w 2743200"/>
                <a:gd name="connsiteY14" fmla="*/ 1881967 h 1881967"/>
                <a:gd name="connsiteX15" fmla="*/ 0 w 2743200"/>
                <a:gd name="connsiteY15" fmla="*/ 1600204 h 1881967"/>
                <a:gd name="connsiteX16" fmla="*/ 19049 w 2743200"/>
                <a:gd name="connsiteY16" fmla="*/ 1600204 h 1881967"/>
                <a:gd name="connsiteX17" fmla="*/ 19049 w 2743200"/>
                <a:gd name="connsiteY17" fmla="*/ 1600201 h 1881967"/>
                <a:gd name="connsiteX18" fmla="*/ 1734374 w 2743200"/>
                <a:gd name="connsiteY18" fmla="*/ 1600201 h 1881967"/>
                <a:gd name="connsiteX19" fmla="*/ 1734374 w 2743200"/>
                <a:gd name="connsiteY19" fmla="*/ 1600204 h 1881967"/>
                <a:gd name="connsiteX20" fmla="*/ 2461437 w 2743200"/>
                <a:gd name="connsiteY20" fmla="*/ 1600204 h 1881967"/>
                <a:gd name="connsiteX21" fmla="*/ 2461437 w 2743200"/>
                <a:gd name="connsiteY21" fmla="*/ 281767 h 1881967"/>
                <a:gd name="connsiteX22" fmla="*/ 1734374 w 2743200"/>
                <a:gd name="connsiteY22" fmla="*/ 281767 h 1881967"/>
                <a:gd name="connsiteX23" fmla="*/ 1734374 w 2743200"/>
                <a:gd name="connsiteY23" fmla="*/ 281766 h 1881967"/>
                <a:gd name="connsiteX24" fmla="*/ 555848 w 2743200"/>
                <a:gd name="connsiteY24" fmla="*/ 281766 h 1881967"/>
                <a:gd name="connsiteX25" fmla="*/ 555848 w 2743200"/>
                <a:gd name="connsiteY25" fmla="*/ 0 h 1881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43200" h="1881967">
                  <a:moveTo>
                    <a:pt x="555848" y="0"/>
                  </a:moveTo>
                  <a:lnTo>
                    <a:pt x="1734374" y="0"/>
                  </a:lnTo>
                  <a:lnTo>
                    <a:pt x="1734374" y="4"/>
                  </a:lnTo>
                  <a:lnTo>
                    <a:pt x="2455613" y="4"/>
                  </a:lnTo>
                  <a:lnTo>
                    <a:pt x="2461437" y="6701"/>
                  </a:lnTo>
                  <a:lnTo>
                    <a:pt x="2461437" y="4"/>
                  </a:lnTo>
                  <a:lnTo>
                    <a:pt x="2743200" y="245059"/>
                  </a:lnTo>
                  <a:lnTo>
                    <a:pt x="2743200" y="1636912"/>
                  </a:lnTo>
                  <a:lnTo>
                    <a:pt x="2461437" y="1881967"/>
                  </a:lnTo>
                  <a:lnTo>
                    <a:pt x="2461437" y="1875271"/>
                  </a:lnTo>
                  <a:lnTo>
                    <a:pt x="2455613" y="1881967"/>
                  </a:lnTo>
                  <a:lnTo>
                    <a:pt x="1734374" y="1881967"/>
                  </a:lnTo>
                  <a:lnTo>
                    <a:pt x="19050" y="1881967"/>
                  </a:lnTo>
                  <a:lnTo>
                    <a:pt x="19049" y="1881967"/>
                  </a:lnTo>
                  <a:lnTo>
                    <a:pt x="0" y="1881967"/>
                  </a:lnTo>
                  <a:lnTo>
                    <a:pt x="0" y="1600204"/>
                  </a:lnTo>
                  <a:lnTo>
                    <a:pt x="19049" y="1600204"/>
                  </a:lnTo>
                  <a:lnTo>
                    <a:pt x="19049" y="1600201"/>
                  </a:lnTo>
                  <a:lnTo>
                    <a:pt x="1734374" y="1600201"/>
                  </a:lnTo>
                  <a:lnTo>
                    <a:pt x="1734374" y="1600204"/>
                  </a:lnTo>
                  <a:lnTo>
                    <a:pt x="2461437" y="1600204"/>
                  </a:lnTo>
                  <a:lnTo>
                    <a:pt x="2461437" y="281767"/>
                  </a:lnTo>
                  <a:lnTo>
                    <a:pt x="1734374" y="281767"/>
                  </a:lnTo>
                  <a:lnTo>
                    <a:pt x="1734374" y="281766"/>
                  </a:lnTo>
                  <a:lnTo>
                    <a:pt x="555848" y="281766"/>
                  </a:lnTo>
                  <a:lnTo>
                    <a:pt x="555848" y="0"/>
                  </a:lnTo>
                  <a:close/>
                </a:path>
              </a:pathLst>
            </a:cu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7" name="Freeform 96"/>
            <p:cNvSpPr/>
            <p:nvPr/>
          </p:nvSpPr>
          <p:spPr>
            <a:xfrm>
              <a:off x="6095039" y="4141380"/>
              <a:ext cx="1156884" cy="470489"/>
            </a:xfrm>
            <a:custGeom>
              <a:avLst/>
              <a:gdLst>
                <a:gd name="connsiteX0" fmla="*/ 875121 w 1156884"/>
                <a:gd name="connsiteY0" fmla="*/ 0 h 470489"/>
                <a:gd name="connsiteX1" fmla="*/ 1156884 w 1156884"/>
                <a:gd name="connsiteY1" fmla="*/ 0 h 470489"/>
                <a:gd name="connsiteX2" fmla="*/ 1156884 w 1156884"/>
                <a:gd name="connsiteY2" fmla="*/ 225434 h 470489"/>
                <a:gd name="connsiteX3" fmla="*/ 875121 w 1156884"/>
                <a:gd name="connsiteY3" fmla="*/ 470489 h 470489"/>
                <a:gd name="connsiteX4" fmla="*/ 875121 w 1156884"/>
                <a:gd name="connsiteY4" fmla="*/ 463793 h 470489"/>
                <a:gd name="connsiteX5" fmla="*/ 869297 w 1156884"/>
                <a:gd name="connsiteY5" fmla="*/ 470489 h 470489"/>
                <a:gd name="connsiteX6" fmla="*/ 0 w 1156884"/>
                <a:gd name="connsiteY6" fmla="*/ 470489 h 470489"/>
                <a:gd name="connsiteX7" fmla="*/ 0 w 1156884"/>
                <a:gd name="connsiteY7" fmla="*/ 188726 h 470489"/>
                <a:gd name="connsiteX8" fmla="*/ 875121 w 1156884"/>
                <a:gd name="connsiteY8" fmla="*/ 188726 h 470489"/>
                <a:gd name="connsiteX9" fmla="*/ 875121 w 1156884"/>
                <a:gd name="connsiteY9" fmla="*/ 0 h 47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6884" h="470489">
                  <a:moveTo>
                    <a:pt x="875121" y="0"/>
                  </a:moveTo>
                  <a:lnTo>
                    <a:pt x="1156884" y="0"/>
                  </a:lnTo>
                  <a:lnTo>
                    <a:pt x="1156884" y="225434"/>
                  </a:lnTo>
                  <a:lnTo>
                    <a:pt x="875121" y="470489"/>
                  </a:lnTo>
                  <a:lnTo>
                    <a:pt x="875121" y="463793"/>
                  </a:lnTo>
                  <a:lnTo>
                    <a:pt x="869297" y="470489"/>
                  </a:lnTo>
                  <a:lnTo>
                    <a:pt x="0" y="470489"/>
                  </a:lnTo>
                  <a:lnTo>
                    <a:pt x="0" y="188726"/>
                  </a:lnTo>
                  <a:lnTo>
                    <a:pt x="875121" y="188726"/>
                  </a:lnTo>
                  <a:lnTo>
                    <a:pt x="875121" y="0"/>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6" name="Freeform 95"/>
            <p:cNvSpPr/>
            <p:nvPr/>
          </p:nvSpPr>
          <p:spPr>
            <a:xfrm>
              <a:off x="5813276" y="4611869"/>
              <a:ext cx="281763" cy="224"/>
            </a:xfrm>
            <a:custGeom>
              <a:avLst/>
              <a:gdLst>
                <a:gd name="connsiteX0" fmla="*/ 0 w 281763"/>
                <a:gd name="connsiteY0" fmla="*/ 0 h 224"/>
                <a:gd name="connsiteX1" fmla="*/ 281763 w 281763"/>
                <a:gd name="connsiteY1" fmla="*/ 0 h 224"/>
                <a:gd name="connsiteX2" fmla="*/ 281763 w 281763"/>
                <a:gd name="connsiteY2" fmla="*/ 224 h 224"/>
                <a:gd name="connsiteX3" fmla="*/ 0 w 281763"/>
                <a:gd name="connsiteY3" fmla="*/ 224 h 224"/>
                <a:gd name="connsiteX4" fmla="*/ 0 w 281763"/>
                <a:gd name="connsiteY4" fmla="*/ 0 h 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63" h="224">
                  <a:moveTo>
                    <a:pt x="0" y="0"/>
                  </a:moveTo>
                  <a:lnTo>
                    <a:pt x="281763" y="0"/>
                  </a:lnTo>
                  <a:lnTo>
                    <a:pt x="281763" y="224"/>
                  </a:lnTo>
                  <a:lnTo>
                    <a:pt x="0" y="224"/>
                  </a:lnTo>
                  <a:lnTo>
                    <a:pt x="0" y="0"/>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5" name="Freeform 94"/>
            <p:cNvSpPr/>
            <p:nvPr/>
          </p:nvSpPr>
          <p:spPr>
            <a:xfrm>
              <a:off x="3070076" y="4612089"/>
              <a:ext cx="3625999" cy="1881967"/>
            </a:xfrm>
            <a:custGeom>
              <a:avLst/>
              <a:gdLst>
                <a:gd name="connsiteX0" fmla="*/ 901848 w 3625999"/>
                <a:gd name="connsiteY0" fmla="*/ 0 h 1881967"/>
                <a:gd name="connsiteX1" fmla="*/ 2617173 w 3625999"/>
                <a:gd name="connsiteY1" fmla="*/ 0 h 1881967"/>
                <a:gd name="connsiteX2" fmla="*/ 2617173 w 3625999"/>
                <a:gd name="connsiteY2" fmla="*/ 4 h 1881967"/>
                <a:gd name="connsiteX3" fmla="*/ 2743200 w 3625999"/>
                <a:gd name="connsiteY3" fmla="*/ 4 h 1881967"/>
                <a:gd name="connsiteX4" fmla="*/ 2743200 w 3625999"/>
                <a:gd name="connsiteY4" fmla="*/ 281767 h 1881967"/>
                <a:gd name="connsiteX5" fmla="*/ 2617173 w 3625999"/>
                <a:gd name="connsiteY5" fmla="*/ 281767 h 1881967"/>
                <a:gd name="connsiteX6" fmla="*/ 2617173 w 3625999"/>
                <a:gd name="connsiteY6" fmla="*/ 281766 h 1881967"/>
                <a:gd name="connsiteX7" fmla="*/ 901849 w 3625999"/>
                <a:gd name="connsiteY7" fmla="*/ 281766 h 1881967"/>
                <a:gd name="connsiteX8" fmla="*/ 901849 w 3625999"/>
                <a:gd name="connsiteY8" fmla="*/ 281767 h 1881967"/>
                <a:gd name="connsiteX9" fmla="*/ 281763 w 3625999"/>
                <a:gd name="connsiteY9" fmla="*/ 281767 h 1881967"/>
                <a:gd name="connsiteX10" fmla="*/ 281763 w 3625999"/>
                <a:gd name="connsiteY10" fmla="*/ 1600204 h 1881967"/>
                <a:gd name="connsiteX11" fmla="*/ 901848 w 3625999"/>
                <a:gd name="connsiteY11" fmla="*/ 1600204 h 1881967"/>
                <a:gd name="connsiteX12" fmla="*/ 901848 w 3625999"/>
                <a:gd name="connsiteY12" fmla="*/ 1600201 h 1881967"/>
                <a:gd name="connsiteX13" fmla="*/ 2617173 w 3625999"/>
                <a:gd name="connsiteY13" fmla="*/ 1600201 h 1881967"/>
                <a:gd name="connsiteX14" fmla="*/ 2617173 w 3625999"/>
                <a:gd name="connsiteY14" fmla="*/ 1600204 h 1881967"/>
                <a:gd name="connsiteX15" fmla="*/ 3344236 w 3625999"/>
                <a:gd name="connsiteY15" fmla="*/ 1600204 h 1881967"/>
                <a:gd name="connsiteX16" fmla="*/ 3344236 w 3625999"/>
                <a:gd name="connsiteY16" fmla="*/ 1129492 h 1881967"/>
                <a:gd name="connsiteX17" fmla="*/ 3625999 w 3625999"/>
                <a:gd name="connsiteY17" fmla="*/ 1129492 h 1881967"/>
                <a:gd name="connsiteX18" fmla="*/ 3625999 w 3625999"/>
                <a:gd name="connsiteY18" fmla="*/ 1636912 h 1881967"/>
                <a:gd name="connsiteX19" fmla="*/ 3344236 w 3625999"/>
                <a:gd name="connsiteY19" fmla="*/ 1881967 h 1881967"/>
                <a:gd name="connsiteX20" fmla="*/ 3344236 w 3625999"/>
                <a:gd name="connsiteY20" fmla="*/ 1875271 h 1881967"/>
                <a:gd name="connsiteX21" fmla="*/ 3338412 w 3625999"/>
                <a:gd name="connsiteY21" fmla="*/ 1881967 h 1881967"/>
                <a:gd name="connsiteX22" fmla="*/ 2617173 w 3625999"/>
                <a:gd name="connsiteY22" fmla="*/ 1881967 h 1881967"/>
                <a:gd name="connsiteX23" fmla="*/ 901849 w 3625999"/>
                <a:gd name="connsiteY23" fmla="*/ 1881967 h 1881967"/>
                <a:gd name="connsiteX24" fmla="*/ 901848 w 3625999"/>
                <a:gd name="connsiteY24" fmla="*/ 1881967 h 1881967"/>
                <a:gd name="connsiteX25" fmla="*/ 276954 w 3625999"/>
                <a:gd name="connsiteY25" fmla="*/ 1881967 h 1881967"/>
                <a:gd name="connsiteX26" fmla="*/ 262017 w 3625999"/>
                <a:gd name="connsiteY26" fmla="*/ 1864793 h 1881967"/>
                <a:gd name="connsiteX27" fmla="*/ 0 w 3625999"/>
                <a:gd name="connsiteY27" fmla="*/ 1636911 h 1881967"/>
                <a:gd name="connsiteX28" fmla="*/ 0 w 3625999"/>
                <a:gd name="connsiteY28" fmla="*/ 245058 h 1881967"/>
                <a:gd name="connsiteX29" fmla="*/ 262024 w 3625999"/>
                <a:gd name="connsiteY29" fmla="*/ 17170 h 1881967"/>
                <a:gd name="connsiteX30" fmla="*/ 276954 w 3625999"/>
                <a:gd name="connsiteY30" fmla="*/ 4 h 1881967"/>
                <a:gd name="connsiteX31" fmla="*/ 281762 w 3625999"/>
                <a:gd name="connsiteY31" fmla="*/ 4 h 1881967"/>
                <a:gd name="connsiteX32" fmla="*/ 281763 w 3625999"/>
                <a:gd name="connsiteY32" fmla="*/ 3 h 1881967"/>
                <a:gd name="connsiteX33" fmla="*/ 281763 w 3625999"/>
                <a:gd name="connsiteY33" fmla="*/ 4 h 1881967"/>
                <a:gd name="connsiteX34" fmla="*/ 901848 w 3625999"/>
                <a:gd name="connsiteY34" fmla="*/ 4 h 1881967"/>
                <a:gd name="connsiteX35" fmla="*/ 901848 w 3625999"/>
                <a:gd name="connsiteY35" fmla="*/ 0 h 1881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625999" h="1881967">
                  <a:moveTo>
                    <a:pt x="901848" y="0"/>
                  </a:moveTo>
                  <a:lnTo>
                    <a:pt x="2617173" y="0"/>
                  </a:lnTo>
                  <a:lnTo>
                    <a:pt x="2617173" y="4"/>
                  </a:lnTo>
                  <a:lnTo>
                    <a:pt x="2743200" y="4"/>
                  </a:lnTo>
                  <a:lnTo>
                    <a:pt x="2743200" y="281767"/>
                  </a:lnTo>
                  <a:lnTo>
                    <a:pt x="2617173" y="281767"/>
                  </a:lnTo>
                  <a:lnTo>
                    <a:pt x="2617173" y="281766"/>
                  </a:lnTo>
                  <a:lnTo>
                    <a:pt x="901849" y="281766"/>
                  </a:lnTo>
                  <a:lnTo>
                    <a:pt x="901849" y="281767"/>
                  </a:lnTo>
                  <a:lnTo>
                    <a:pt x="281763" y="281767"/>
                  </a:lnTo>
                  <a:lnTo>
                    <a:pt x="281763" y="1600204"/>
                  </a:lnTo>
                  <a:lnTo>
                    <a:pt x="901848" y="1600204"/>
                  </a:lnTo>
                  <a:lnTo>
                    <a:pt x="901848" y="1600201"/>
                  </a:lnTo>
                  <a:lnTo>
                    <a:pt x="2617173" y="1600201"/>
                  </a:lnTo>
                  <a:lnTo>
                    <a:pt x="2617173" y="1600204"/>
                  </a:lnTo>
                  <a:lnTo>
                    <a:pt x="3344236" y="1600204"/>
                  </a:lnTo>
                  <a:lnTo>
                    <a:pt x="3344236" y="1129492"/>
                  </a:lnTo>
                  <a:lnTo>
                    <a:pt x="3625999" y="1129492"/>
                  </a:lnTo>
                  <a:lnTo>
                    <a:pt x="3625999" y="1636912"/>
                  </a:lnTo>
                  <a:lnTo>
                    <a:pt x="3344236" y="1881967"/>
                  </a:lnTo>
                  <a:lnTo>
                    <a:pt x="3344236" y="1875271"/>
                  </a:lnTo>
                  <a:lnTo>
                    <a:pt x="3338412" y="1881967"/>
                  </a:lnTo>
                  <a:lnTo>
                    <a:pt x="2617173" y="1881967"/>
                  </a:lnTo>
                  <a:lnTo>
                    <a:pt x="901849" y="1881967"/>
                  </a:lnTo>
                  <a:lnTo>
                    <a:pt x="901848" y="1881967"/>
                  </a:lnTo>
                  <a:lnTo>
                    <a:pt x="276954" y="1881967"/>
                  </a:lnTo>
                  <a:lnTo>
                    <a:pt x="262017" y="1864793"/>
                  </a:lnTo>
                  <a:lnTo>
                    <a:pt x="0" y="1636911"/>
                  </a:lnTo>
                  <a:lnTo>
                    <a:pt x="0" y="245058"/>
                  </a:lnTo>
                  <a:lnTo>
                    <a:pt x="262024" y="17170"/>
                  </a:lnTo>
                  <a:lnTo>
                    <a:pt x="276954" y="4"/>
                  </a:lnTo>
                  <a:lnTo>
                    <a:pt x="281762" y="4"/>
                  </a:lnTo>
                  <a:lnTo>
                    <a:pt x="281763" y="3"/>
                  </a:lnTo>
                  <a:lnTo>
                    <a:pt x="281763" y="4"/>
                  </a:lnTo>
                  <a:lnTo>
                    <a:pt x="901848" y="4"/>
                  </a:lnTo>
                  <a:lnTo>
                    <a:pt x="901848" y="0"/>
                  </a:lnTo>
                  <a:close/>
                </a:path>
              </a:pathLst>
            </a:cu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4" name="Freeform 93"/>
            <p:cNvSpPr/>
            <p:nvPr/>
          </p:nvSpPr>
          <p:spPr>
            <a:xfrm>
              <a:off x="6095039" y="4612093"/>
              <a:ext cx="601036" cy="847725"/>
            </a:xfrm>
            <a:custGeom>
              <a:avLst/>
              <a:gdLst>
                <a:gd name="connsiteX0" fmla="*/ 0 w 601036"/>
                <a:gd name="connsiteY0" fmla="*/ 0 h 847725"/>
                <a:gd name="connsiteX1" fmla="*/ 313449 w 601036"/>
                <a:gd name="connsiteY1" fmla="*/ 0 h 847725"/>
                <a:gd name="connsiteX2" fmla="*/ 319273 w 601036"/>
                <a:gd name="connsiteY2" fmla="*/ 6697 h 847725"/>
                <a:gd name="connsiteX3" fmla="*/ 319273 w 601036"/>
                <a:gd name="connsiteY3" fmla="*/ 0 h 847725"/>
                <a:gd name="connsiteX4" fmla="*/ 601036 w 601036"/>
                <a:gd name="connsiteY4" fmla="*/ 245055 h 847725"/>
                <a:gd name="connsiteX5" fmla="*/ 601036 w 601036"/>
                <a:gd name="connsiteY5" fmla="*/ 847725 h 847725"/>
                <a:gd name="connsiteX6" fmla="*/ 319273 w 601036"/>
                <a:gd name="connsiteY6" fmla="*/ 847725 h 847725"/>
                <a:gd name="connsiteX7" fmla="*/ 319273 w 601036"/>
                <a:gd name="connsiteY7" fmla="*/ 281763 h 847725"/>
                <a:gd name="connsiteX8" fmla="*/ 0 w 601036"/>
                <a:gd name="connsiteY8" fmla="*/ 281763 h 847725"/>
                <a:gd name="connsiteX9" fmla="*/ 0 w 601036"/>
                <a:gd name="connsiteY9" fmla="*/ 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1036" h="847725">
                  <a:moveTo>
                    <a:pt x="0" y="0"/>
                  </a:moveTo>
                  <a:lnTo>
                    <a:pt x="313449" y="0"/>
                  </a:lnTo>
                  <a:lnTo>
                    <a:pt x="319273" y="6697"/>
                  </a:lnTo>
                  <a:lnTo>
                    <a:pt x="319273" y="0"/>
                  </a:lnTo>
                  <a:lnTo>
                    <a:pt x="601036" y="245055"/>
                  </a:lnTo>
                  <a:lnTo>
                    <a:pt x="601036" y="847725"/>
                  </a:lnTo>
                  <a:lnTo>
                    <a:pt x="319273" y="847725"/>
                  </a:lnTo>
                  <a:lnTo>
                    <a:pt x="319273" y="281763"/>
                  </a:lnTo>
                  <a:lnTo>
                    <a:pt x="0" y="281763"/>
                  </a:lnTo>
                  <a:lnTo>
                    <a:pt x="0" y="0"/>
                  </a:lnTo>
                  <a:close/>
                </a:path>
              </a:pathLst>
            </a:cu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3" name="Freeform 92"/>
            <p:cNvSpPr/>
            <p:nvPr/>
          </p:nvSpPr>
          <p:spPr>
            <a:xfrm>
              <a:off x="5813276" y="4893856"/>
              <a:ext cx="601036" cy="847725"/>
            </a:xfrm>
            <a:custGeom>
              <a:avLst/>
              <a:gdLst>
                <a:gd name="connsiteX0" fmla="*/ 0 w 601036"/>
                <a:gd name="connsiteY0" fmla="*/ 0 h 847725"/>
                <a:gd name="connsiteX1" fmla="*/ 281763 w 601036"/>
                <a:gd name="connsiteY1" fmla="*/ 0 h 847725"/>
                <a:gd name="connsiteX2" fmla="*/ 281763 w 601036"/>
                <a:gd name="connsiteY2" fmla="*/ 565962 h 847725"/>
                <a:gd name="connsiteX3" fmla="*/ 601036 w 601036"/>
                <a:gd name="connsiteY3" fmla="*/ 565962 h 847725"/>
                <a:gd name="connsiteX4" fmla="*/ 601036 w 601036"/>
                <a:gd name="connsiteY4" fmla="*/ 847725 h 847725"/>
                <a:gd name="connsiteX5" fmla="*/ 276954 w 601036"/>
                <a:gd name="connsiteY5" fmla="*/ 847725 h 847725"/>
                <a:gd name="connsiteX6" fmla="*/ 262017 w 601036"/>
                <a:gd name="connsiteY6" fmla="*/ 830551 h 847725"/>
                <a:gd name="connsiteX7" fmla="*/ 0 w 601036"/>
                <a:gd name="connsiteY7" fmla="*/ 602669 h 847725"/>
                <a:gd name="connsiteX8" fmla="*/ 0 w 601036"/>
                <a:gd name="connsiteY8" fmla="*/ 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036" h="847725">
                  <a:moveTo>
                    <a:pt x="0" y="0"/>
                  </a:moveTo>
                  <a:lnTo>
                    <a:pt x="281763" y="0"/>
                  </a:lnTo>
                  <a:lnTo>
                    <a:pt x="281763" y="565962"/>
                  </a:lnTo>
                  <a:lnTo>
                    <a:pt x="601036" y="565962"/>
                  </a:lnTo>
                  <a:lnTo>
                    <a:pt x="601036" y="847725"/>
                  </a:lnTo>
                  <a:lnTo>
                    <a:pt x="276954" y="847725"/>
                  </a:lnTo>
                  <a:lnTo>
                    <a:pt x="262017" y="830551"/>
                  </a:lnTo>
                  <a:lnTo>
                    <a:pt x="0" y="602669"/>
                  </a:lnTo>
                  <a:lnTo>
                    <a:pt x="0" y="0"/>
                  </a:lnTo>
                  <a:close/>
                </a:path>
              </a:pathLst>
            </a:cu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Right Triangle 2"/>
            <p:cNvSpPr/>
            <p:nvPr/>
          </p:nvSpPr>
          <p:spPr>
            <a:xfrm rot="16200000">
              <a:off x="6221154" y="1690872"/>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Right Triangle 3"/>
            <p:cNvSpPr/>
            <p:nvPr/>
          </p:nvSpPr>
          <p:spPr>
            <a:xfrm rot="5400000" flipV="1">
              <a:off x="6221154" y="3291076"/>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Right Triangle 4"/>
            <p:cNvSpPr/>
            <p:nvPr/>
          </p:nvSpPr>
          <p:spPr>
            <a:xfrm rot="5400000" flipH="1">
              <a:off x="3261167" y="1690876"/>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Right Triangle 5"/>
            <p:cNvSpPr/>
            <p:nvPr/>
          </p:nvSpPr>
          <p:spPr>
            <a:xfrm rot="16200000" flipH="1" flipV="1">
              <a:off x="3261166" y="3291074"/>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Right Triangle 26"/>
            <p:cNvSpPr/>
            <p:nvPr/>
          </p:nvSpPr>
          <p:spPr>
            <a:xfrm rot="16200000">
              <a:off x="8964354" y="938397"/>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ight Triangle 27"/>
            <p:cNvSpPr/>
            <p:nvPr/>
          </p:nvSpPr>
          <p:spPr>
            <a:xfrm rot="5400000" flipV="1">
              <a:off x="8964354" y="253860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ight Triangle 28"/>
            <p:cNvSpPr/>
            <p:nvPr/>
          </p:nvSpPr>
          <p:spPr>
            <a:xfrm rot="5400000" flipH="1">
              <a:off x="6004367" y="93840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Right Triangle 29"/>
            <p:cNvSpPr/>
            <p:nvPr/>
          </p:nvSpPr>
          <p:spPr>
            <a:xfrm rot="16200000" flipH="1" flipV="1">
              <a:off x="6004366" y="2538599"/>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Right Triangle 31"/>
            <p:cNvSpPr/>
            <p:nvPr/>
          </p:nvSpPr>
          <p:spPr>
            <a:xfrm rot="16200000">
              <a:off x="6221154" y="4702761"/>
              <a:ext cx="281766" cy="100421"/>
            </a:xfrm>
            <a:prstGeom prst="rtTriangle">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Right Triangle 32"/>
            <p:cNvSpPr/>
            <p:nvPr/>
          </p:nvSpPr>
          <p:spPr>
            <a:xfrm rot="5400000" flipV="1">
              <a:off x="6221154" y="6302965"/>
              <a:ext cx="281766" cy="100421"/>
            </a:xfrm>
            <a:prstGeom prst="rtTriangle">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Right Triangle 33"/>
            <p:cNvSpPr/>
            <p:nvPr/>
          </p:nvSpPr>
          <p:spPr>
            <a:xfrm rot="5400000" flipH="1">
              <a:off x="3261167" y="4702765"/>
              <a:ext cx="281766" cy="100421"/>
            </a:xfrm>
            <a:prstGeom prst="rtTriangle">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Right Triangle 34"/>
            <p:cNvSpPr/>
            <p:nvPr/>
          </p:nvSpPr>
          <p:spPr>
            <a:xfrm rot="16200000" flipH="1" flipV="1">
              <a:off x="3261166" y="6302963"/>
              <a:ext cx="281766" cy="100421"/>
            </a:xfrm>
            <a:prstGeom prst="rtTriangle">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Right Triangle 36"/>
            <p:cNvSpPr/>
            <p:nvPr/>
          </p:nvSpPr>
          <p:spPr>
            <a:xfrm rot="16200000">
              <a:off x="8964354" y="3950286"/>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Right Triangle 37"/>
            <p:cNvSpPr/>
            <p:nvPr/>
          </p:nvSpPr>
          <p:spPr>
            <a:xfrm rot="5400000" flipV="1">
              <a:off x="8964354" y="5550490"/>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Right Triangle 38"/>
            <p:cNvSpPr/>
            <p:nvPr/>
          </p:nvSpPr>
          <p:spPr>
            <a:xfrm rot="5400000" flipH="1">
              <a:off x="6004367" y="3950290"/>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Right Triangle 39"/>
            <p:cNvSpPr/>
            <p:nvPr/>
          </p:nvSpPr>
          <p:spPr>
            <a:xfrm rot="16200000" flipH="1" flipV="1">
              <a:off x="6004366" y="5550488"/>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Right Triangle 41"/>
            <p:cNvSpPr/>
            <p:nvPr/>
          </p:nvSpPr>
          <p:spPr>
            <a:xfrm rot="16200000">
              <a:off x="6777001" y="2820574"/>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Right Triangle 42"/>
            <p:cNvSpPr/>
            <p:nvPr/>
          </p:nvSpPr>
          <p:spPr>
            <a:xfrm rot="5400000" flipV="1">
              <a:off x="6777001" y="4420778"/>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Right Triangle 43"/>
            <p:cNvSpPr/>
            <p:nvPr/>
          </p:nvSpPr>
          <p:spPr>
            <a:xfrm rot="5400000" flipH="1">
              <a:off x="5486620" y="2820578"/>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5" name="Right Triangle 44"/>
            <p:cNvSpPr/>
            <p:nvPr/>
          </p:nvSpPr>
          <p:spPr>
            <a:xfrm rot="16200000" flipH="1" flipV="1">
              <a:off x="5486619" y="4420776"/>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28" name="TextBox 127"/>
          <p:cNvSpPr txBox="1"/>
          <p:nvPr/>
        </p:nvSpPr>
        <p:spPr>
          <a:xfrm>
            <a:off x="6584070" y="2258204"/>
            <a:ext cx="1512089" cy="615553"/>
          </a:xfrm>
          <a:prstGeom prst="rect">
            <a:avLst/>
          </a:prstGeom>
          <a:noFill/>
        </p:spPr>
        <p:txBody>
          <a:bodyPr wrap="square" rtlCol="0">
            <a:spAutoFit/>
          </a:bodyPr>
          <a:lstStyle/>
          <a:p>
            <a:r>
              <a:rPr lang="en-US" sz="1400" b="1">
                <a:solidFill>
                  <a:schemeClr val="tx1">
                    <a:lumMod val="50000"/>
                    <a:lumOff val="50000"/>
                  </a:schemeClr>
                </a:solidFill>
                <a:cs typeface="+mn-ea"/>
                <a:sym typeface="+mn-lt"/>
              </a:rPr>
              <a:t>WEB DESIGN</a:t>
            </a:r>
          </a:p>
          <a:p>
            <a:r>
              <a:rPr lang="en-US" sz="1000">
                <a:solidFill>
                  <a:schemeClr val="tx1">
                    <a:lumMod val="50000"/>
                    <a:lumOff val="50000"/>
                  </a:schemeClr>
                </a:solidFill>
                <a:cs typeface="+mn-ea"/>
                <a:sym typeface="+mn-lt"/>
              </a:rPr>
              <a:t>Lid est laborum dolo rumes fugats untras. </a:t>
            </a:r>
          </a:p>
        </p:txBody>
      </p:sp>
      <p:sp>
        <p:nvSpPr>
          <p:cNvPr id="132" name="TextBox 131"/>
          <p:cNvSpPr txBox="1"/>
          <p:nvPr/>
        </p:nvSpPr>
        <p:spPr>
          <a:xfrm>
            <a:off x="6586290" y="4423870"/>
            <a:ext cx="1512089" cy="615553"/>
          </a:xfrm>
          <a:prstGeom prst="rect">
            <a:avLst/>
          </a:prstGeom>
          <a:noFill/>
        </p:spPr>
        <p:txBody>
          <a:bodyPr wrap="square" rtlCol="0">
            <a:spAutoFit/>
          </a:bodyPr>
          <a:lstStyle/>
          <a:p>
            <a:r>
              <a:rPr lang="en-US" sz="1400" b="1">
                <a:solidFill>
                  <a:schemeClr val="tx1">
                    <a:lumMod val="50000"/>
                    <a:lumOff val="50000"/>
                  </a:schemeClr>
                </a:solidFill>
                <a:cs typeface="+mn-ea"/>
                <a:sym typeface="+mn-lt"/>
              </a:rPr>
              <a:t>SOLUTIONS</a:t>
            </a:r>
          </a:p>
          <a:p>
            <a:r>
              <a:rPr lang="en-US" sz="1000">
                <a:solidFill>
                  <a:schemeClr val="tx1">
                    <a:lumMod val="50000"/>
                    <a:lumOff val="50000"/>
                  </a:schemeClr>
                </a:solidFill>
                <a:cs typeface="+mn-ea"/>
                <a:sym typeface="+mn-lt"/>
              </a:rPr>
              <a:t>Lid est laborum dolo rumes fugats untras. </a:t>
            </a:r>
          </a:p>
        </p:txBody>
      </p:sp>
      <p:sp>
        <p:nvSpPr>
          <p:cNvPr id="133" name="TextBox 132"/>
          <p:cNvSpPr txBox="1"/>
          <p:nvPr/>
        </p:nvSpPr>
        <p:spPr>
          <a:xfrm>
            <a:off x="4161537" y="4863986"/>
            <a:ext cx="1512089" cy="615553"/>
          </a:xfrm>
          <a:prstGeom prst="rect">
            <a:avLst/>
          </a:prstGeom>
          <a:noFill/>
        </p:spPr>
        <p:txBody>
          <a:bodyPr wrap="square" rtlCol="0">
            <a:spAutoFit/>
          </a:bodyPr>
          <a:lstStyle/>
          <a:p>
            <a:pPr algn="r"/>
            <a:r>
              <a:rPr lang="en-US" sz="1400" b="1">
                <a:solidFill>
                  <a:schemeClr val="tx1">
                    <a:lumMod val="50000"/>
                    <a:lumOff val="50000"/>
                  </a:schemeClr>
                </a:solidFill>
                <a:cs typeface="+mn-ea"/>
                <a:sym typeface="+mn-lt"/>
              </a:rPr>
              <a:t>MARKETING</a:t>
            </a:r>
          </a:p>
          <a:p>
            <a:pPr algn="r"/>
            <a:r>
              <a:rPr lang="en-US" sz="1000">
                <a:solidFill>
                  <a:schemeClr val="tx1">
                    <a:lumMod val="50000"/>
                    <a:lumOff val="50000"/>
                  </a:schemeClr>
                </a:solidFill>
                <a:cs typeface="+mn-ea"/>
                <a:sym typeface="+mn-lt"/>
              </a:rPr>
              <a:t>Lid est laborum dolo rumes fugats untras. </a:t>
            </a:r>
          </a:p>
        </p:txBody>
      </p:sp>
      <p:sp>
        <p:nvSpPr>
          <p:cNvPr id="134" name="TextBox 133"/>
          <p:cNvSpPr txBox="1"/>
          <p:nvPr/>
        </p:nvSpPr>
        <p:spPr>
          <a:xfrm>
            <a:off x="4151151" y="2796400"/>
            <a:ext cx="1512089" cy="615553"/>
          </a:xfrm>
          <a:prstGeom prst="rect">
            <a:avLst/>
          </a:prstGeom>
          <a:noFill/>
        </p:spPr>
        <p:txBody>
          <a:bodyPr wrap="square" rtlCol="0">
            <a:spAutoFit/>
          </a:bodyPr>
          <a:lstStyle/>
          <a:p>
            <a:pPr algn="r"/>
            <a:r>
              <a:rPr lang="en-US" sz="1400" b="1">
                <a:solidFill>
                  <a:schemeClr val="tx1">
                    <a:lumMod val="50000"/>
                    <a:lumOff val="50000"/>
                  </a:schemeClr>
                </a:solidFill>
                <a:cs typeface="+mn-ea"/>
                <a:sym typeface="+mn-lt"/>
              </a:rPr>
              <a:t>CODING</a:t>
            </a:r>
          </a:p>
          <a:p>
            <a:pPr algn="r"/>
            <a:r>
              <a:rPr lang="en-US" sz="1000">
                <a:solidFill>
                  <a:schemeClr val="tx1">
                    <a:lumMod val="50000"/>
                    <a:lumOff val="50000"/>
                  </a:schemeClr>
                </a:solidFill>
                <a:cs typeface="+mn-ea"/>
                <a:sym typeface="+mn-lt"/>
              </a:rPr>
              <a:t>Lid est laborum dolo rumes fugats untras. </a:t>
            </a:r>
          </a:p>
        </p:txBody>
      </p:sp>
      <p:sp>
        <p:nvSpPr>
          <p:cNvPr id="138" name="TextBox 137"/>
          <p:cNvSpPr txBox="1"/>
          <p:nvPr/>
        </p:nvSpPr>
        <p:spPr>
          <a:xfrm>
            <a:off x="8500376" y="2365389"/>
            <a:ext cx="493484" cy="408623"/>
          </a:xfrm>
          <a:prstGeom prst="roundRect">
            <a:avLst/>
          </a:prstGeom>
          <a:solidFill>
            <a:srgbClr val="3D9FAC"/>
          </a:solidFill>
        </p:spPr>
        <p:txBody>
          <a:bodyPr wrap="none" rtlCol="0">
            <a:spAutoFit/>
          </a:bodyPr>
          <a:lstStyle/>
          <a:p>
            <a:r>
              <a:rPr lang="en-US">
                <a:solidFill>
                  <a:schemeClr val="bg1"/>
                </a:solidFill>
                <a:cs typeface="+mn-ea"/>
                <a:sym typeface="+mn-lt"/>
              </a:rPr>
              <a:t>01</a:t>
            </a:r>
          </a:p>
        </p:txBody>
      </p:sp>
      <p:sp>
        <p:nvSpPr>
          <p:cNvPr id="139" name="TextBox 138"/>
          <p:cNvSpPr txBox="1"/>
          <p:nvPr/>
        </p:nvSpPr>
        <p:spPr>
          <a:xfrm>
            <a:off x="9071653" y="2292701"/>
            <a:ext cx="2205947" cy="553998"/>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140" name="TextBox 139"/>
          <p:cNvSpPr txBox="1"/>
          <p:nvPr/>
        </p:nvSpPr>
        <p:spPr>
          <a:xfrm>
            <a:off x="8503012" y="4438476"/>
            <a:ext cx="493484" cy="408623"/>
          </a:xfrm>
          <a:prstGeom prst="roundRect">
            <a:avLst/>
          </a:prstGeom>
          <a:solidFill>
            <a:srgbClr val="7F8C8D"/>
          </a:solidFill>
        </p:spPr>
        <p:txBody>
          <a:bodyPr wrap="none" rtlCol="0">
            <a:spAutoFit/>
          </a:bodyPr>
          <a:lstStyle/>
          <a:p>
            <a:r>
              <a:rPr lang="en-US">
                <a:solidFill>
                  <a:schemeClr val="bg1"/>
                </a:solidFill>
                <a:cs typeface="+mn-ea"/>
                <a:sym typeface="+mn-lt"/>
              </a:rPr>
              <a:t>01</a:t>
            </a:r>
          </a:p>
        </p:txBody>
      </p:sp>
      <p:sp>
        <p:nvSpPr>
          <p:cNvPr id="141" name="TextBox 140"/>
          <p:cNvSpPr txBox="1"/>
          <p:nvPr/>
        </p:nvSpPr>
        <p:spPr>
          <a:xfrm>
            <a:off x="9071652" y="4400913"/>
            <a:ext cx="2205947" cy="553998"/>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142" name="TextBox 141"/>
          <p:cNvSpPr txBox="1"/>
          <p:nvPr/>
        </p:nvSpPr>
        <p:spPr>
          <a:xfrm>
            <a:off x="3168859" y="2846699"/>
            <a:ext cx="493484" cy="408623"/>
          </a:xfrm>
          <a:prstGeom prst="roundRect">
            <a:avLst/>
          </a:prstGeom>
          <a:solidFill>
            <a:srgbClr val="E74C3C"/>
          </a:solidFill>
        </p:spPr>
        <p:txBody>
          <a:bodyPr wrap="none" rtlCol="0">
            <a:spAutoFit/>
          </a:bodyPr>
          <a:lstStyle/>
          <a:p>
            <a:r>
              <a:rPr lang="en-US">
                <a:solidFill>
                  <a:schemeClr val="bg1"/>
                </a:solidFill>
                <a:cs typeface="+mn-ea"/>
                <a:sym typeface="+mn-lt"/>
              </a:rPr>
              <a:t>01</a:t>
            </a:r>
          </a:p>
        </p:txBody>
      </p:sp>
      <p:sp>
        <p:nvSpPr>
          <p:cNvPr id="143" name="TextBox 142"/>
          <p:cNvSpPr txBox="1"/>
          <p:nvPr/>
        </p:nvSpPr>
        <p:spPr>
          <a:xfrm>
            <a:off x="865464" y="2774011"/>
            <a:ext cx="2205947" cy="553998"/>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Etharums ser quidem rerum facilis</a:t>
            </a:r>
          </a:p>
        </p:txBody>
      </p:sp>
      <p:sp>
        <p:nvSpPr>
          <p:cNvPr id="144" name="TextBox 143"/>
          <p:cNvSpPr txBox="1"/>
          <p:nvPr/>
        </p:nvSpPr>
        <p:spPr>
          <a:xfrm>
            <a:off x="3168859" y="5048753"/>
            <a:ext cx="493484" cy="408623"/>
          </a:xfrm>
          <a:prstGeom prst="roundRect">
            <a:avLst/>
          </a:prstGeom>
          <a:solidFill>
            <a:srgbClr val="5B4470"/>
          </a:solidFill>
        </p:spPr>
        <p:txBody>
          <a:bodyPr wrap="none" rtlCol="0">
            <a:spAutoFit/>
          </a:bodyPr>
          <a:lstStyle/>
          <a:p>
            <a:r>
              <a:rPr lang="en-US">
                <a:solidFill>
                  <a:schemeClr val="bg1"/>
                </a:solidFill>
                <a:cs typeface="+mn-ea"/>
                <a:sym typeface="+mn-lt"/>
              </a:rPr>
              <a:t>01</a:t>
            </a:r>
          </a:p>
        </p:txBody>
      </p:sp>
      <p:sp>
        <p:nvSpPr>
          <p:cNvPr id="145" name="TextBox 144"/>
          <p:cNvSpPr txBox="1"/>
          <p:nvPr/>
        </p:nvSpPr>
        <p:spPr>
          <a:xfrm>
            <a:off x="859948" y="4976065"/>
            <a:ext cx="2205947" cy="553998"/>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Etharums ser quidem rerum facilis</a:t>
            </a:r>
          </a:p>
        </p:txBody>
      </p:sp>
      <p:grpSp>
        <p:nvGrpSpPr>
          <p:cNvPr id="59" name="Group 58"/>
          <p:cNvGrpSpPr/>
          <p:nvPr/>
        </p:nvGrpSpPr>
        <p:grpSpPr>
          <a:xfrm>
            <a:off x="4346944" y="242373"/>
            <a:ext cx="3498113" cy="1021355"/>
            <a:chOff x="4346944" y="221107"/>
            <a:chExt cx="3498113" cy="1021355"/>
          </a:xfrm>
        </p:grpSpPr>
        <p:sp>
          <p:nvSpPr>
            <p:cNvPr id="60" name="TextBox 59"/>
            <p:cNvSpPr txBox="1"/>
            <p:nvPr/>
          </p:nvSpPr>
          <p:spPr>
            <a:xfrm>
              <a:off x="4357740" y="221107"/>
              <a:ext cx="3476529"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CREATIVE ART</a:t>
              </a:r>
            </a:p>
          </p:txBody>
        </p:sp>
        <p:sp>
          <p:nvSpPr>
            <p:cNvPr id="61" name="TextBox 60"/>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62" name="Group 61"/>
            <p:cNvGrpSpPr/>
            <p:nvPr/>
          </p:nvGrpSpPr>
          <p:grpSpPr>
            <a:xfrm>
              <a:off x="5401868" y="1195147"/>
              <a:ext cx="1388268" cy="47315"/>
              <a:chOff x="5404883" y="1322741"/>
              <a:chExt cx="1388268" cy="47315"/>
            </a:xfrm>
          </p:grpSpPr>
          <p:cxnSp>
            <p:nvCxnSpPr>
              <p:cNvPr id="63" name="Straight Connector 62"/>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Rectangle 64"/>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Rectangle 65"/>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Rectangle 66"/>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68" name="Straight Connector 67"/>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69" name="TextBox 6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70" name="TextBox 6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71" name="TextBox 70"/>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55</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15613028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22"/>
          <p:cNvSpPr/>
          <p:nvPr/>
        </p:nvSpPr>
        <p:spPr>
          <a:xfrm>
            <a:off x="3352800" y="4509653"/>
            <a:ext cx="914400" cy="721516"/>
          </a:xfrm>
          <a:custGeom>
            <a:avLst/>
            <a:gdLst>
              <a:gd name="connsiteX0" fmla="*/ 914400 w 914400"/>
              <a:gd name="connsiteY0" fmla="*/ 0 h 721516"/>
              <a:gd name="connsiteX1" fmla="*/ 914400 w 914400"/>
              <a:gd name="connsiteY1" fmla="*/ 721516 h 721516"/>
              <a:gd name="connsiteX2" fmla="*/ 0 w 914400"/>
              <a:gd name="connsiteY2" fmla="*/ 721516 h 721516"/>
              <a:gd name="connsiteX3" fmla="*/ 806637 w 914400"/>
              <a:gd name="connsiteY3" fmla="*/ 115049 h 721516"/>
            </a:gdLst>
            <a:ahLst/>
            <a:cxnLst>
              <a:cxn ang="0">
                <a:pos x="connsiteX0" y="connsiteY0"/>
              </a:cxn>
              <a:cxn ang="0">
                <a:pos x="connsiteX1" y="connsiteY1"/>
              </a:cxn>
              <a:cxn ang="0">
                <a:pos x="connsiteX2" y="connsiteY2"/>
              </a:cxn>
              <a:cxn ang="0">
                <a:pos x="connsiteX3" y="connsiteY3"/>
              </a:cxn>
            </a:cxnLst>
            <a:rect l="l" t="t" r="r" b="b"/>
            <a:pathLst>
              <a:path w="914400" h="721516">
                <a:moveTo>
                  <a:pt x="914400" y="0"/>
                </a:moveTo>
                <a:lnTo>
                  <a:pt x="914400" y="721516"/>
                </a:lnTo>
                <a:lnTo>
                  <a:pt x="0" y="721516"/>
                </a:lnTo>
                <a:cubicBezTo>
                  <a:pt x="319035" y="544894"/>
                  <a:pt x="582726" y="336725"/>
                  <a:pt x="806637" y="115049"/>
                </a:cubicBezTo>
                <a:close/>
              </a:path>
            </a:pathLst>
          </a:cu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Freeform 23"/>
          <p:cNvSpPr/>
          <p:nvPr/>
        </p:nvSpPr>
        <p:spPr>
          <a:xfrm>
            <a:off x="4267200" y="3227525"/>
            <a:ext cx="914400" cy="2003644"/>
          </a:xfrm>
          <a:custGeom>
            <a:avLst/>
            <a:gdLst>
              <a:gd name="connsiteX0" fmla="*/ 914400 w 914400"/>
              <a:gd name="connsiteY0" fmla="*/ 0 h 2003644"/>
              <a:gd name="connsiteX1" fmla="*/ 914400 w 914400"/>
              <a:gd name="connsiteY1" fmla="*/ 2003644 h 2003644"/>
              <a:gd name="connsiteX2" fmla="*/ 0 w 914400"/>
              <a:gd name="connsiteY2" fmla="*/ 2003644 h 2003644"/>
              <a:gd name="connsiteX3" fmla="*/ 0 w 914400"/>
              <a:gd name="connsiteY3" fmla="*/ 1282128 h 2003644"/>
              <a:gd name="connsiteX4" fmla="*/ 103466 w 914400"/>
              <a:gd name="connsiteY4" fmla="*/ 1171666 h 2003644"/>
              <a:gd name="connsiteX5" fmla="*/ 882888 w 914400"/>
              <a:gd name="connsiteY5" fmla="*/ 49346 h 200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2003644">
                <a:moveTo>
                  <a:pt x="914400" y="0"/>
                </a:moveTo>
                <a:lnTo>
                  <a:pt x="914400" y="2003644"/>
                </a:lnTo>
                <a:lnTo>
                  <a:pt x="0" y="2003644"/>
                </a:lnTo>
                <a:lnTo>
                  <a:pt x="0" y="1282128"/>
                </a:lnTo>
                <a:lnTo>
                  <a:pt x="103466" y="1171666"/>
                </a:lnTo>
                <a:cubicBezTo>
                  <a:pt x="435336" y="790538"/>
                  <a:pt x="671123" y="388593"/>
                  <a:pt x="882888" y="49346"/>
                </a:cubicBez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Freeform 24"/>
          <p:cNvSpPr/>
          <p:nvPr/>
        </p:nvSpPr>
        <p:spPr>
          <a:xfrm>
            <a:off x="5181600" y="2449869"/>
            <a:ext cx="914400" cy="2781300"/>
          </a:xfrm>
          <a:custGeom>
            <a:avLst/>
            <a:gdLst>
              <a:gd name="connsiteX0" fmla="*/ 914400 w 914400"/>
              <a:gd name="connsiteY0" fmla="*/ 0 h 2781300"/>
              <a:gd name="connsiteX1" fmla="*/ 914400 w 914400"/>
              <a:gd name="connsiteY1" fmla="*/ 2781300 h 2781300"/>
              <a:gd name="connsiteX2" fmla="*/ 0 w 914400"/>
              <a:gd name="connsiteY2" fmla="*/ 2781300 h 2781300"/>
              <a:gd name="connsiteX3" fmla="*/ 0 w 914400"/>
              <a:gd name="connsiteY3" fmla="*/ 777656 h 2781300"/>
              <a:gd name="connsiteX4" fmla="*/ 93241 w 914400"/>
              <a:gd name="connsiteY4" fmla="*/ 631646 h 2781300"/>
              <a:gd name="connsiteX5" fmla="*/ 914400 w 914400"/>
              <a:gd name="connsiteY5" fmla="*/ 0 h 278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2781300">
                <a:moveTo>
                  <a:pt x="914400" y="0"/>
                </a:moveTo>
                <a:lnTo>
                  <a:pt x="914400" y="2781300"/>
                </a:lnTo>
                <a:lnTo>
                  <a:pt x="0" y="2781300"/>
                </a:lnTo>
                <a:lnTo>
                  <a:pt x="0" y="777656"/>
                </a:lnTo>
                <a:lnTo>
                  <a:pt x="93241" y="631646"/>
                </a:lnTo>
                <a:cubicBezTo>
                  <a:pt x="339289" y="258654"/>
                  <a:pt x="571500" y="0"/>
                  <a:pt x="914400" y="0"/>
                </a:cubicBez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Freeform 25"/>
          <p:cNvSpPr/>
          <p:nvPr/>
        </p:nvSpPr>
        <p:spPr>
          <a:xfrm>
            <a:off x="6096000" y="2449869"/>
            <a:ext cx="914400" cy="2781300"/>
          </a:xfrm>
          <a:custGeom>
            <a:avLst/>
            <a:gdLst>
              <a:gd name="connsiteX0" fmla="*/ 0 w 914400"/>
              <a:gd name="connsiteY0" fmla="*/ 0 h 2781300"/>
              <a:gd name="connsiteX1" fmla="*/ 821159 w 914400"/>
              <a:gd name="connsiteY1" fmla="*/ 631646 h 2781300"/>
              <a:gd name="connsiteX2" fmla="*/ 914400 w 914400"/>
              <a:gd name="connsiteY2" fmla="*/ 777656 h 2781300"/>
              <a:gd name="connsiteX3" fmla="*/ 914400 w 914400"/>
              <a:gd name="connsiteY3" fmla="*/ 2781300 h 2781300"/>
              <a:gd name="connsiteX4" fmla="*/ 0 w 914400"/>
              <a:gd name="connsiteY4" fmla="*/ 2781300 h 278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2781300">
                <a:moveTo>
                  <a:pt x="0" y="0"/>
                </a:moveTo>
                <a:cubicBezTo>
                  <a:pt x="342900" y="0"/>
                  <a:pt x="575112" y="258654"/>
                  <a:pt x="821159" y="631646"/>
                </a:cubicBezTo>
                <a:lnTo>
                  <a:pt x="914400" y="777656"/>
                </a:lnTo>
                <a:lnTo>
                  <a:pt x="914400" y="2781300"/>
                </a:lnTo>
                <a:lnTo>
                  <a:pt x="0" y="2781300"/>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Freeform 26"/>
          <p:cNvSpPr/>
          <p:nvPr/>
        </p:nvSpPr>
        <p:spPr>
          <a:xfrm>
            <a:off x="7010400" y="3227525"/>
            <a:ext cx="914400" cy="2003644"/>
          </a:xfrm>
          <a:custGeom>
            <a:avLst/>
            <a:gdLst>
              <a:gd name="connsiteX0" fmla="*/ 0 w 914400"/>
              <a:gd name="connsiteY0" fmla="*/ 0 h 2003644"/>
              <a:gd name="connsiteX1" fmla="*/ 31512 w 914400"/>
              <a:gd name="connsiteY1" fmla="*/ 49346 h 2003644"/>
              <a:gd name="connsiteX2" fmla="*/ 810934 w 914400"/>
              <a:gd name="connsiteY2" fmla="*/ 1171666 h 2003644"/>
              <a:gd name="connsiteX3" fmla="*/ 914400 w 914400"/>
              <a:gd name="connsiteY3" fmla="*/ 1282128 h 2003644"/>
              <a:gd name="connsiteX4" fmla="*/ 914400 w 914400"/>
              <a:gd name="connsiteY4" fmla="*/ 2003644 h 2003644"/>
              <a:gd name="connsiteX5" fmla="*/ 0 w 914400"/>
              <a:gd name="connsiteY5" fmla="*/ 2003644 h 200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2003644">
                <a:moveTo>
                  <a:pt x="0" y="0"/>
                </a:moveTo>
                <a:lnTo>
                  <a:pt x="31512" y="49346"/>
                </a:lnTo>
                <a:cubicBezTo>
                  <a:pt x="243278" y="388593"/>
                  <a:pt x="479064" y="790538"/>
                  <a:pt x="810934" y="1171666"/>
                </a:cubicBezTo>
                <a:lnTo>
                  <a:pt x="914400" y="1282128"/>
                </a:lnTo>
                <a:lnTo>
                  <a:pt x="914400" y="2003644"/>
                </a:lnTo>
                <a:lnTo>
                  <a:pt x="0" y="2003644"/>
                </a:lnTo>
                <a:close/>
              </a:path>
            </a:pathLst>
          </a:cu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Freeform 27"/>
          <p:cNvSpPr/>
          <p:nvPr/>
        </p:nvSpPr>
        <p:spPr>
          <a:xfrm>
            <a:off x="7924800" y="4509653"/>
            <a:ext cx="914400" cy="721516"/>
          </a:xfrm>
          <a:custGeom>
            <a:avLst/>
            <a:gdLst>
              <a:gd name="connsiteX0" fmla="*/ 0 w 914400"/>
              <a:gd name="connsiteY0" fmla="*/ 0 h 721516"/>
              <a:gd name="connsiteX1" fmla="*/ 107763 w 914400"/>
              <a:gd name="connsiteY1" fmla="*/ 115049 h 721516"/>
              <a:gd name="connsiteX2" fmla="*/ 914400 w 914400"/>
              <a:gd name="connsiteY2" fmla="*/ 721516 h 721516"/>
              <a:gd name="connsiteX3" fmla="*/ 0 w 914400"/>
              <a:gd name="connsiteY3" fmla="*/ 721516 h 721516"/>
            </a:gdLst>
            <a:ahLst/>
            <a:cxnLst>
              <a:cxn ang="0">
                <a:pos x="connsiteX0" y="connsiteY0"/>
              </a:cxn>
              <a:cxn ang="0">
                <a:pos x="connsiteX1" y="connsiteY1"/>
              </a:cxn>
              <a:cxn ang="0">
                <a:pos x="connsiteX2" y="connsiteY2"/>
              </a:cxn>
              <a:cxn ang="0">
                <a:pos x="connsiteX3" y="connsiteY3"/>
              </a:cxn>
            </a:cxnLst>
            <a:rect l="l" t="t" r="r" b="b"/>
            <a:pathLst>
              <a:path w="914400" h="721516">
                <a:moveTo>
                  <a:pt x="0" y="0"/>
                </a:moveTo>
                <a:lnTo>
                  <a:pt x="107763" y="115049"/>
                </a:lnTo>
                <a:cubicBezTo>
                  <a:pt x="331675" y="336725"/>
                  <a:pt x="595365" y="544894"/>
                  <a:pt x="914400" y="721516"/>
                </a:cubicBezTo>
                <a:lnTo>
                  <a:pt x="0" y="721516"/>
                </a:lnTo>
                <a:close/>
              </a:path>
            </a:pathLst>
          </a:cu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TextBox 31"/>
          <p:cNvSpPr txBox="1"/>
          <p:nvPr/>
        </p:nvSpPr>
        <p:spPr>
          <a:xfrm>
            <a:off x="3370619" y="5660299"/>
            <a:ext cx="878766" cy="246221"/>
          </a:xfrm>
          <a:prstGeom prst="rect">
            <a:avLst/>
          </a:prstGeom>
          <a:noFill/>
        </p:spPr>
        <p:txBody>
          <a:bodyPr wrap="none" rtlCol="0">
            <a:spAutoFit/>
          </a:bodyPr>
          <a:lstStyle/>
          <a:p>
            <a:pPr algn="ctr"/>
            <a:r>
              <a:rPr lang="en-US" sz="1000">
                <a:solidFill>
                  <a:schemeClr val="tx1">
                    <a:lumMod val="50000"/>
                    <a:lumOff val="50000"/>
                  </a:schemeClr>
                </a:solidFill>
                <a:cs typeface="+mn-ea"/>
                <a:sym typeface="+mn-lt"/>
              </a:rPr>
              <a:t>Google Map</a:t>
            </a:r>
          </a:p>
        </p:txBody>
      </p:sp>
      <p:sp>
        <p:nvSpPr>
          <p:cNvPr id="33" name="TextBox 32"/>
          <p:cNvSpPr txBox="1"/>
          <p:nvPr/>
        </p:nvSpPr>
        <p:spPr>
          <a:xfrm>
            <a:off x="4368373" y="5660299"/>
            <a:ext cx="712054" cy="246221"/>
          </a:xfrm>
          <a:prstGeom prst="rect">
            <a:avLst/>
          </a:prstGeom>
          <a:noFill/>
        </p:spPr>
        <p:txBody>
          <a:bodyPr wrap="none" rtlCol="0">
            <a:spAutoFit/>
          </a:bodyPr>
          <a:lstStyle/>
          <a:p>
            <a:pPr algn="ctr"/>
            <a:r>
              <a:rPr lang="en-US" sz="1000">
                <a:solidFill>
                  <a:schemeClr val="tx1">
                    <a:lumMod val="50000"/>
                    <a:lumOff val="50000"/>
                  </a:schemeClr>
                </a:solidFill>
                <a:cs typeface="+mn-ea"/>
                <a:sym typeface="+mn-lt"/>
              </a:rPr>
              <a:t>Business</a:t>
            </a:r>
          </a:p>
        </p:txBody>
      </p:sp>
      <p:sp>
        <p:nvSpPr>
          <p:cNvPr id="34" name="TextBox 33"/>
          <p:cNvSpPr txBox="1"/>
          <p:nvPr/>
        </p:nvSpPr>
        <p:spPr>
          <a:xfrm>
            <a:off x="5293996" y="5660299"/>
            <a:ext cx="689611" cy="246221"/>
          </a:xfrm>
          <a:prstGeom prst="rect">
            <a:avLst/>
          </a:prstGeom>
          <a:noFill/>
        </p:spPr>
        <p:txBody>
          <a:bodyPr wrap="none" rtlCol="0">
            <a:spAutoFit/>
          </a:bodyPr>
          <a:lstStyle/>
          <a:p>
            <a:pPr algn="ctr"/>
            <a:r>
              <a:rPr lang="en-US" sz="1000">
                <a:solidFill>
                  <a:schemeClr val="tx1">
                    <a:lumMod val="50000"/>
                    <a:lumOff val="50000"/>
                  </a:schemeClr>
                </a:solidFill>
                <a:cs typeface="+mn-ea"/>
                <a:sym typeface="+mn-lt"/>
              </a:rPr>
              <a:t>Direction</a:t>
            </a:r>
          </a:p>
        </p:txBody>
      </p:sp>
      <p:sp>
        <p:nvSpPr>
          <p:cNvPr id="35" name="TextBox 34"/>
          <p:cNvSpPr txBox="1"/>
          <p:nvPr/>
        </p:nvSpPr>
        <p:spPr>
          <a:xfrm>
            <a:off x="6228433" y="5660299"/>
            <a:ext cx="649537" cy="246221"/>
          </a:xfrm>
          <a:prstGeom prst="rect">
            <a:avLst/>
          </a:prstGeom>
          <a:noFill/>
        </p:spPr>
        <p:txBody>
          <a:bodyPr wrap="none" rtlCol="0">
            <a:spAutoFit/>
          </a:bodyPr>
          <a:lstStyle/>
          <a:p>
            <a:pPr algn="ctr"/>
            <a:r>
              <a:rPr lang="en-US" sz="1000">
                <a:solidFill>
                  <a:schemeClr val="tx1">
                    <a:lumMod val="50000"/>
                    <a:lumOff val="50000"/>
                  </a:schemeClr>
                </a:solidFill>
                <a:cs typeface="+mn-ea"/>
                <a:sym typeface="+mn-lt"/>
              </a:rPr>
              <a:t>Savings</a:t>
            </a:r>
          </a:p>
        </p:txBody>
      </p:sp>
      <p:sp>
        <p:nvSpPr>
          <p:cNvPr id="36" name="TextBox 35"/>
          <p:cNvSpPr txBox="1"/>
          <p:nvPr/>
        </p:nvSpPr>
        <p:spPr>
          <a:xfrm>
            <a:off x="7060278" y="5660299"/>
            <a:ext cx="814646" cy="246221"/>
          </a:xfrm>
          <a:prstGeom prst="rect">
            <a:avLst/>
          </a:prstGeom>
          <a:noFill/>
        </p:spPr>
        <p:txBody>
          <a:bodyPr wrap="none" rtlCol="0">
            <a:spAutoFit/>
          </a:bodyPr>
          <a:lstStyle/>
          <a:p>
            <a:pPr algn="ctr"/>
            <a:r>
              <a:rPr lang="en-US" sz="1000">
                <a:solidFill>
                  <a:schemeClr val="tx1">
                    <a:lumMod val="50000"/>
                    <a:lumOff val="50000"/>
                  </a:schemeClr>
                </a:solidFill>
                <a:cs typeface="+mn-ea"/>
                <a:sym typeface="+mn-lt"/>
              </a:rPr>
              <a:t>Infographic</a:t>
            </a:r>
          </a:p>
        </p:txBody>
      </p:sp>
      <p:sp>
        <p:nvSpPr>
          <p:cNvPr id="37" name="TextBox 36"/>
          <p:cNvSpPr txBox="1"/>
          <p:nvPr/>
        </p:nvSpPr>
        <p:spPr>
          <a:xfrm>
            <a:off x="8195892" y="5660299"/>
            <a:ext cx="372218" cy="246221"/>
          </a:xfrm>
          <a:prstGeom prst="rect">
            <a:avLst/>
          </a:prstGeom>
          <a:noFill/>
        </p:spPr>
        <p:txBody>
          <a:bodyPr wrap="none" rtlCol="0">
            <a:spAutoFit/>
          </a:bodyPr>
          <a:lstStyle/>
          <a:p>
            <a:pPr algn="ctr"/>
            <a:r>
              <a:rPr lang="en-US" sz="1000">
                <a:solidFill>
                  <a:schemeClr val="tx1">
                    <a:lumMod val="50000"/>
                    <a:lumOff val="50000"/>
                  </a:schemeClr>
                </a:solidFill>
                <a:cs typeface="+mn-ea"/>
                <a:sym typeface="+mn-lt"/>
              </a:rPr>
              <a:t>Pin</a:t>
            </a:r>
          </a:p>
        </p:txBody>
      </p:sp>
      <p:sp>
        <p:nvSpPr>
          <p:cNvPr id="38" name="Oval 37"/>
          <p:cNvSpPr/>
          <p:nvPr/>
        </p:nvSpPr>
        <p:spPr>
          <a:xfrm>
            <a:off x="8305799" y="4428690"/>
            <a:ext cx="161925" cy="161925"/>
          </a:xfrm>
          <a:prstGeom prst="ellipse">
            <a:avLst/>
          </a:prstGeom>
          <a:noFill/>
          <a:ln w="38100">
            <a:solidFill>
              <a:srgbClr val="D756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Oval 38"/>
          <p:cNvSpPr/>
          <p:nvPr/>
        </p:nvSpPr>
        <p:spPr>
          <a:xfrm>
            <a:off x="3733799" y="4428690"/>
            <a:ext cx="161925" cy="161925"/>
          </a:xfrm>
          <a:prstGeom prst="ellipse">
            <a:avLst/>
          </a:prstGeom>
          <a:noFill/>
          <a:ln w="38100">
            <a:solidFill>
              <a:srgbClr val="7F8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Oval 39"/>
          <p:cNvSpPr/>
          <p:nvPr/>
        </p:nvSpPr>
        <p:spPr>
          <a:xfrm>
            <a:off x="4643438" y="3250835"/>
            <a:ext cx="161925" cy="161925"/>
          </a:xfrm>
          <a:prstGeom prst="ellipse">
            <a:avLst/>
          </a:prstGeom>
          <a:noFill/>
          <a:ln w="38100">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40"/>
          <p:cNvSpPr/>
          <p:nvPr/>
        </p:nvSpPr>
        <p:spPr>
          <a:xfrm>
            <a:off x="5557837" y="2211239"/>
            <a:ext cx="161925" cy="161925"/>
          </a:xfrm>
          <a:prstGeom prst="ellipse">
            <a:avLst/>
          </a:prstGeom>
          <a:noFill/>
          <a:ln w="38100">
            <a:solidFill>
              <a:srgbClr val="FEB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6472237" y="2211239"/>
            <a:ext cx="161925" cy="161925"/>
          </a:xfrm>
          <a:prstGeom prst="ellipse">
            <a:avLst/>
          </a:prstGeom>
          <a:noFill/>
          <a:ln w="38100">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Oval 42"/>
          <p:cNvSpPr/>
          <p:nvPr/>
        </p:nvSpPr>
        <p:spPr>
          <a:xfrm>
            <a:off x="7386637" y="3250835"/>
            <a:ext cx="161925" cy="161925"/>
          </a:xfrm>
          <a:prstGeom prst="ellipse">
            <a:avLst/>
          </a:prstGeom>
          <a:noFill/>
          <a:ln w="38100">
            <a:solidFill>
              <a:srgbClr val="5B4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45" name="Straight Connector 44"/>
          <p:cNvCxnSpPr/>
          <p:nvPr/>
        </p:nvCxnSpPr>
        <p:spPr>
          <a:xfrm>
            <a:off x="6553199" y="1964599"/>
            <a:ext cx="0" cy="182880"/>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629273" y="1964599"/>
            <a:ext cx="0" cy="182880"/>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553198" y="1936024"/>
            <a:ext cx="1371601"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257672" y="1936024"/>
            <a:ext cx="1371601"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458073" y="2993299"/>
            <a:ext cx="0" cy="182880"/>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714873" y="2993299"/>
            <a:ext cx="0" cy="182880"/>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467599" y="2979011"/>
            <a:ext cx="1371601"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3343274" y="2979011"/>
            <a:ext cx="1371601"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8382000" y="4181722"/>
            <a:ext cx="0" cy="182880"/>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3810000" y="4181722"/>
            <a:ext cx="0" cy="182880"/>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8382000" y="4166333"/>
            <a:ext cx="914400"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886074" y="4166333"/>
            <a:ext cx="914400"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8023903" y="1820189"/>
            <a:ext cx="2348822" cy="553998"/>
          </a:xfrm>
          <a:prstGeom prst="rect">
            <a:avLst/>
          </a:prstGeom>
          <a:noFill/>
        </p:spPr>
        <p:txBody>
          <a:bodyPr wrap="square" rtlCol="0">
            <a:spAutoFit/>
          </a:bodyPr>
          <a:lstStyle/>
          <a:p>
            <a:r>
              <a:rPr lang="en-US" sz="1000" b="1">
                <a:solidFill>
                  <a:srgbClr val="3D9FAC"/>
                </a:solidFill>
                <a:cs typeface="+mn-ea"/>
                <a:sym typeface="+mn-lt"/>
              </a:rPr>
              <a:t>SECTION TITTLE</a:t>
            </a:r>
          </a:p>
          <a:p>
            <a:r>
              <a:rPr lang="en-US" sz="1000">
                <a:solidFill>
                  <a:schemeClr val="tx1">
                    <a:lumMod val="50000"/>
                    <a:lumOff val="50000"/>
                  </a:schemeClr>
                </a:solidFill>
                <a:cs typeface="+mn-ea"/>
                <a:sym typeface="+mn-lt"/>
              </a:rPr>
              <a:t>Lid est laborum dolo rumes fugats untras. Etharums ser quidem</a:t>
            </a:r>
          </a:p>
        </p:txBody>
      </p:sp>
      <p:sp>
        <p:nvSpPr>
          <p:cNvPr id="61" name="TextBox 60"/>
          <p:cNvSpPr txBox="1"/>
          <p:nvPr/>
        </p:nvSpPr>
        <p:spPr>
          <a:xfrm>
            <a:off x="8928778" y="2864787"/>
            <a:ext cx="2348822" cy="553998"/>
          </a:xfrm>
          <a:prstGeom prst="rect">
            <a:avLst/>
          </a:prstGeom>
          <a:noFill/>
        </p:spPr>
        <p:txBody>
          <a:bodyPr wrap="square" rtlCol="0">
            <a:spAutoFit/>
          </a:bodyPr>
          <a:lstStyle/>
          <a:p>
            <a:r>
              <a:rPr lang="en-US" sz="1000" b="1">
                <a:solidFill>
                  <a:srgbClr val="5B4470"/>
                </a:solidFill>
                <a:cs typeface="+mn-ea"/>
                <a:sym typeface="+mn-lt"/>
              </a:rPr>
              <a:t>SECTION TITTLE</a:t>
            </a:r>
          </a:p>
          <a:p>
            <a:r>
              <a:rPr lang="en-US" sz="1000">
                <a:solidFill>
                  <a:schemeClr val="tx1">
                    <a:lumMod val="50000"/>
                    <a:lumOff val="50000"/>
                  </a:schemeClr>
                </a:solidFill>
                <a:cs typeface="+mn-ea"/>
                <a:sym typeface="+mn-lt"/>
              </a:rPr>
              <a:t>Lid est laborum dolo rumes fugats untras. Etharums ser quidem</a:t>
            </a:r>
          </a:p>
        </p:txBody>
      </p:sp>
      <p:sp>
        <p:nvSpPr>
          <p:cNvPr id="62" name="TextBox 61"/>
          <p:cNvSpPr txBox="1"/>
          <p:nvPr/>
        </p:nvSpPr>
        <p:spPr>
          <a:xfrm>
            <a:off x="9424078" y="4074747"/>
            <a:ext cx="1853522" cy="553998"/>
          </a:xfrm>
          <a:prstGeom prst="rect">
            <a:avLst/>
          </a:prstGeom>
          <a:noFill/>
        </p:spPr>
        <p:txBody>
          <a:bodyPr wrap="square" rtlCol="0">
            <a:spAutoFit/>
          </a:bodyPr>
          <a:lstStyle/>
          <a:p>
            <a:r>
              <a:rPr lang="en-US" sz="1000" b="1">
                <a:solidFill>
                  <a:srgbClr val="D7562E"/>
                </a:solidFill>
                <a:cs typeface="+mn-ea"/>
                <a:sym typeface="+mn-lt"/>
              </a:rPr>
              <a:t>SECTION TITTLE</a:t>
            </a:r>
          </a:p>
          <a:p>
            <a:r>
              <a:rPr lang="en-US" sz="1000">
                <a:solidFill>
                  <a:schemeClr val="tx1">
                    <a:lumMod val="50000"/>
                    <a:lumOff val="50000"/>
                  </a:schemeClr>
                </a:solidFill>
                <a:cs typeface="+mn-ea"/>
                <a:sym typeface="+mn-lt"/>
              </a:rPr>
              <a:t>Lid est laborum dolo rumes fugats untras. </a:t>
            </a:r>
          </a:p>
        </p:txBody>
      </p:sp>
      <p:sp>
        <p:nvSpPr>
          <p:cNvPr id="63" name="TextBox 62"/>
          <p:cNvSpPr txBox="1"/>
          <p:nvPr/>
        </p:nvSpPr>
        <p:spPr>
          <a:xfrm>
            <a:off x="1811616" y="1819166"/>
            <a:ext cx="2348822" cy="553998"/>
          </a:xfrm>
          <a:prstGeom prst="rect">
            <a:avLst/>
          </a:prstGeom>
          <a:noFill/>
        </p:spPr>
        <p:txBody>
          <a:bodyPr wrap="square" rtlCol="0">
            <a:spAutoFit/>
          </a:bodyPr>
          <a:lstStyle/>
          <a:p>
            <a:pPr algn="r"/>
            <a:r>
              <a:rPr lang="en-US" sz="1000" b="1">
                <a:solidFill>
                  <a:srgbClr val="FEB834"/>
                </a:solidFill>
                <a:cs typeface="+mn-ea"/>
                <a:sym typeface="+mn-lt"/>
              </a:rPr>
              <a:t>SECTION TITTLE</a:t>
            </a:r>
          </a:p>
          <a:p>
            <a:pPr algn="r"/>
            <a:r>
              <a:rPr lang="en-US" sz="1000">
                <a:solidFill>
                  <a:schemeClr val="tx1">
                    <a:lumMod val="50000"/>
                    <a:lumOff val="50000"/>
                  </a:schemeClr>
                </a:solidFill>
                <a:cs typeface="+mn-ea"/>
                <a:sym typeface="+mn-lt"/>
              </a:rPr>
              <a:t>Lid est laborum dolo rumes fugats untras. Etharums ser quidem</a:t>
            </a:r>
          </a:p>
        </p:txBody>
      </p:sp>
      <p:sp>
        <p:nvSpPr>
          <p:cNvPr id="64" name="TextBox 63"/>
          <p:cNvSpPr txBox="1"/>
          <p:nvPr/>
        </p:nvSpPr>
        <p:spPr>
          <a:xfrm>
            <a:off x="904874" y="2858762"/>
            <a:ext cx="2348822" cy="553998"/>
          </a:xfrm>
          <a:prstGeom prst="rect">
            <a:avLst/>
          </a:prstGeom>
          <a:noFill/>
        </p:spPr>
        <p:txBody>
          <a:bodyPr wrap="square" rtlCol="0">
            <a:spAutoFit/>
          </a:bodyPr>
          <a:lstStyle/>
          <a:p>
            <a:pPr algn="r"/>
            <a:r>
              <a:rPr lang="en-US" sz="1000" b="1">
                <a:solidFill>
                  <a:srgbClr val="E74C3C"/>
                </a:solidFill>
                <a:cs typeface="+mn-ea"/>
                <a:sym typeface="+mn-lt"/>
              </a:rPr>
              <a:t>SECTION TITTLE</a:t>
            </a:r>
          </a:p>
          <a:p>
            <a:pPr algn="r"/>
            <a:r>
              <a:rPr lang="en-US" sz="1000">
                <a:solidFill>
                  <a:schemeClr val="tx1">
                    <a:lumMod val="50000"/>
                    <a:lumOff val="50000"/>
                  </a:schemeClr>
                </a:solidFill>
                <a:cs typeface="+mn-ea"/>
                <a:sym typeface="+mn-lt"/>
              </a:rPr>
              <a:t>Lid est laborum dolo rumes fugats untras. Etharums ser quidem</a:t>
            </a:r>
          </a:p>
        </p:txBody>
      </p:sp>
      <p:sp>
        <p:nvSpPr>
          <p:cNvPr id="65" name="TextBox 64"/>
          <p:cNvSpPr txBox="1"/>
          <p:nvPr/>
        </p:nvSpPr>
        <p:spPr>
          <a:xfrm>
            <a:off x="923923" y="4074747"/>
            <a:ext cx="1853522" cy="553998"/>
          </a:xfrm>
          <a:prstGeom prst="rect">
            <a:avLst/>
          </a:prstGeom>
          <a:noFill/>
        </p:spPr>
        <p:txBody>
          <a:bodyPr wrap="square" rtlCol="0">
            <a:spAutoFit/>
          </a:bodyPr>
          <a:lstStyle/>
          <a:p>
            <a:pPr algn="r"/>
            <a:r>
              <a:rPr lang="en-US" sz="1000" b="1">
                <a:solidFill>
                  <a:srgbClr val="7F8C8D"/>
                </a:solidFill>
                <a:cs typeface="+mn-ea"/>
                <a:sym typeface="+mn-lt"/>
              </a:rPr>
              <a:t>SECTION TITTLE</a:t>
            </a:r>
          </a:p>
          <a:p>
            <a:pPr algn="r"/>
            <a:r>
              <a:rPr lang="en-US" sz="1000">
                <a:solidFill>
                  <a:schemeClr val="tx1">
                    <a:lumMod val="50000"/>
                    <a:lumOff val="50000"/>
                  </a:schemeClr>
                </a:solidFill>
                <a:cs typeface="+mn-ea"/>
                <a:sym typeface="+mn-lt"/>
              </a:rPr>
              <a:t>Lid est laborum dolo rumes fugats untras. </a:t>
            </a:r>
          </a:p>
        </p:txBody>
      </p:sp>
      <p:sp>
        <p:nvSpPr>
          <p:cNvPr id="67" name="Rectangle 66"/>
          <p:cNvSpPr/>
          <p:nvPr/>
        </p:nvSpPr>
        <p:spPr>
          <a:xfrm>
            <a:off x="3608419" y="5327643"/>
            <a:ext cx="415498" cy="369332"/>
          </a:xfrm>
          <a:prstGeom prst="rect">
            <a:avLst/>
          </a:prstGeom>
        </p:spPr>
        <p:txBody>
          <a:bodyPr wrap="none">
            <a:spAutoFit/>
          </a:bodyPr>
          <a:lstStyle/>
          <a:p>
            <a:r>
              <a:rPr lang="en-US">
                <a:solidFill>
                  <a:srgbClr val="7F8C8D"/>
                </a:solidFill>
                <a:cs typeface="+mn-ea"/>
                <a:sym typeface="+mn-lt"/>
              </a:rPr>
              <a:t></a:t>
            </a:r>
          </a:p>
        </p:txBody>
      </p:sp>
      <p:sp>
        <p:nvSpPr>
          <p:cNvPr id="68" name="Rectangle 67"/>
          <p:cNvSpPr/>
          <p:nvPr/>
        </p:nvSpPr>
        <p:spPr>
          <a:xfrm>
            <a:off x="4516651" y="5327643"/>
            <a:ext cx="415498" cy="369332"/>
          </a:xfrm>
          <a:prstGeom prst="rect">
            <a:avLst/>
          </a:prstGeom>
        </p:spPr>
        <p:txBody>
          <a:bodyPr wrap="none">
            <a:spAutoFit/>
          </a:bodyPr>
          <a:lstStyle/>
          <a:p>
            <a:r>
              <a:rPr lang="en-US">
                <a:solidFill>
                  <a:srgbClr val="7F8C8D"/>
                </a:solidFill>
                <a:cs typeface="+mn-ea"/>
                <a:sym typeface="+mn-lt"/>
              </a:rPr>
              <a:t></a:t>
            </a:r>
          </a:p>
        </p:txBody>
      </p:sp>
      <p:sp>
        <p:nvSpPr>
          <p:cNvPr id="69" name="Rectangle 68"/>
          <p:cNvSpPr/>
          <p:nvPr/>
        </p:nvSpPr>
        <p:spPr>
          <a:xfrm>
            <a:off x="5431050" y="5327643"/>
            <a:ext cx="415498" cy="369332"/>
          </a:xfrm>
          <a:prstGeom prst="rect">
            <a:avLst/>
          </a:prstGeom>
        </p:spPr>
        <p:txBody>
          <a:bodyPr wrap="none">
            <a:spAutoFit/>
          </a:bodyPr>
          <a:lstStyle/>
          <a:p>
            <a:r>
              <a:rPr lang="en-US">
                <a:solidFill>
                  <a:srgbClr val="7F8C8D"/>
                </a:solidFill>
                <a:cs typeface="+mn-ea"/>
                <a:sym typeface="+mn-lt"/>
              </a:rPr>
              <a:t></a:t>
            </a:r>
          </a:p>
        </p:txBody>
      </p:sp>
      <p:sp>
        <p:nvSpPr>
          <p:cNvPr id="70" name="Rectangle 69"/>
          <p:cNvSpPr/>
          <p:nvPr/>
        </p:nvSpPr>
        <p:spPr>
          <a:xfrm>
            <a:off x="6345449" y="5327643"/>
            <a:ext cx="415498" cy="369332"/>
          </a:xfrm>
          <a:prstGeom prst="rect">
            <a:avLst/>
          </a:prstGeom>
        </p:spPr>
        <p:txBody>
          <a:bodyPr wrap="none">
            <a:spAutoFit/>
          </a:bodyPr>
          <a:lstStyle/>
          <a:p>
            <a:r>
              <a:rPr lang="en-US">
                <a:solidFill>
                  <a:srgbClr val="7F8C8D"/>
                </a:solidFill>
                <a:cs typeface="+mn-ea"/>
                <a:sym typeface="+mn-lt"/>
              </a:rPr>
              <a:t></a:t>
            </a:r>
          </a:p>
        </p:txBody>
      </p:sp>
      <p:sp>
        <p:nvSpPr>
          <p:cNvPr id="71" name="Rectangle 70"/>
          <p:cNvSpPr/>
          <p:nvPr/>
        </p:nvSpPr>
        <p:spPr>
          <a:xfrm>
            <a:off x="7250324" y="5327643"/>
            <a:ext cx="415498" cy="369332"/>
          </a:xfrm>
          <a:prstGeom prst="rect">
            <a:avLst/>
          </a:prstGeom>
        </p:spPr>
        <p:txBody>
          <a:bodyPr wrap="none">
            <a:spAutoFit/>
          </a:bodyPr>
          <a:lstStyle/>
          <a:p>
            <a:r>
              <a:rPr lang="en-US">
                <a:solidFill>
                  <a:srgbClr val="7F8C8D"/>
                </a:solidFill>
                <a:cs typeface="+mn-ea"/>
                <a:sym typeface="+mn-lt"/>
              </a:rPr>
              <a:t></a:t>
            </a:r>
          </a:p>
        </p:txBody>
      </p:sp>
      <p:sp>
        <p:nvSpPr>
          <p:cNvPr id="72" name="Rectangle 71"/>
          <p:cNvSpPr/>
          <p:nvPr/>
        </p:nvSpPr>
        <p:spPr>
          <a:xfrm>
            <a:off x="8174251" y="5327643"/>
            <a:ext cx="415498" cy="369332"/>
          </a:xfrm>
          <a:prstGeom prst="rect">
            <a:avLst/>
          </a:prstGeom>
        </p:spPr>
        <p:txBody>
          <a:bodyPr wrap="none">
            <a:spAutoFit/>
          </a:bodyPr>
          <a:lstStyle/>
          <a:p>
            <a:r>
              <a:rPr lang="en-US">
                <a:solidFill>
                  <a:srgbClr val="7F8C8D"/>
                </a:solidFill>
                <a:cs typeface="+mn-ea"/>
                <a:sym typeface="+mn-lt"/>
              </a:rPr>
              <a:t></a:t>
            </a:r>
          </a:p>
        </p:txBody>
      </p:sp>
      <p:grpSp>
        <p:nvGrpSpPr>
          <p:cNvPr id="44" name="Group 43"/>
          <p:cNvGrpSpPr/>
          <p:nvPr/>
        </p:nvGrpSpPr>
        <p:grpSpPr>
          <a:xfrm>
            <a:off x="3712468" y="242373"/>
            <a:ext cx="4767074" cy="1021355"/>
            <a:chOff x="3712468" y="221107"/>
            <a:chExt cx="4767074" cy="1021355"/>
          </a:xfrm>
        </p:grpSpPr>
        <p:sp>
          <p:nvSpPr>
            <p:cNvPr id="47" name="TextBox 46"/>
            <p:cNvSpPr txBox="1"/>
            <p:nvPr/>
          </p:nvSpPr>
          <p:spPr>
            <a:xfrm>
              <a:off x="3712468" y="221107"/>
              <a:ext cx="4767074"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CREATIVE ELEMENT</a:t>
              </a:r>
            </a:p>
          </p:txBody>
        </p:sp>
        <p:sp>
          <p:nvSpPr>
            <p:cNvPr id="58" name="TextBox 57"/>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59" name="Group 58"/>
            <p:cNvGrpSpPr/>
            <p:nvPr/>
          </p:nvGrpSpPr>
          <p:grpSpPr>
            <a:xfrm>
              <a:off x="5401868" y="1195147"/>
              <a:ext cx="1388268" cy="47315"/>
              <a:chOff x="5404883" y="1322741"/>
              <a:chExt cx="1388268" cy="47315"/>
            </a:xfrm>
          </p:grpSpPr>
          <p:cxnSp>
            <p:nvCxnSpPr>
              <p:cNvPr id="66" name="Straight Connector 65"/>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Rectangle 73"/>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5" name="Rectangle 74"/>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6" name="Rectangle 75"/>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77" name="Straight Connector 7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78" name="TextBox 77"/>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79" name="TextBox 78"/>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80" name="TextBox 79"/>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56</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96469154"/>
      </p:ext>
    </p:extLst>
  </p:cSld>
  <p:clrMapOvr>
    <a:masterClrMapping/>
  </p:clrMapOvr>
  <p:transition spd="med">
    <p:pull dir="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4"/>
          <p:cNvSpPr>
            <a:spLocks/>
          </p:cNvSpPr>
          <p:nvPr/>
        </p:nvSpPr>
        <p:spPr bwMode="auto">
          <a:xfrm>
            <a:off x="2708685" y="2251240"/>
            <a:ext cx="1257940" cy="1267690"/>
          </a:xfrm>
          <a:custGeom>
            <a:avLst/>
            <a:gdLst>
              <a:gd name="T0" fmla="*/ 0 w 163"/>
              <a:gd name="T1" fmla="*/ 0 h 164"/>
              <a:gd name="T2" fmla="*/ 45 w 163"/>
              <a:gd name="T3" fmla="*/ 164 h 164"/>
              <a:gd name="T4" fmla="*/ 96 w 163"/>
              <a:gd name="T5" fmla="*/ 71 h 164"/>
              <a:gd name="T6" fmla="*/ 163 w 163"/>
              <a:gd name="T7" fmla="*/ 0 h 164"/>
              <a:gd name="T8" fmla="*/ 0 w 163"/>
              <a:gd name="T9" fmla="*/ 0 h 164"/>
            </a:gdLst>
            <a:ahLst/>
            <a:cxnLst>
              <a:cxn ang="0">
                <a:pos x="T0" y="T1"/>
              </a:cxn>
              <a:cxn ang="0">
                <a:pos x="T2" y="T3"/>
              </a:cxn>
              <a:cxn ang="0">
                <a:pos x="T4" y="T5"/>
              </a:cxn>
              <a:cxn ang="0">
                <a:pos x="T6" y="T7"/>
              </a:cxn>
              <a:cxn ang="0">
                <a:pos x="T8" y="T9"/>
              </a:cxn>
            </a:cxnLst>
            <a:rect l="0" t="0" r="r" b="b"/>
            <a:pathLst>
              <a:path w="163" h="164">
                <a:moveTo>
                  <a:pt x="0" y="0"/>
                </a:moveTo>
                <a:cubicBezTo>
                  <a:pt x="45" y="164"/>
                  <a:pt x="45" y="164"/>
                  <a:pt x="45" y="164"/>
                </a:cubicBezTo>
                <a:cubicBezTo>
                  <a:pt x="52" y="145"/>
                  <a:pt x="87" y="87"/>
                  <a:pt x="96" y="71"/>
                </a:cubicBezTo>
                <a:cubicBezTo>
                  <a:pt x="126" y="16"/>
                  <a:pt x="163" y="0"/>
                  <a:pt x="163" y="0"/>
                </a:cubicBezTo>
                <a:cubicBezTo>
                  <a:pt x="0" y="0"/>
                  <a:pt x="0" y="0"/>
                  <a:pt x="0" y="0"/>
                </a:cubicBezTo>
              </a:path>
            </a:pathLst>
          </a:custGeom>
          <a:gradFill flip="none" rotWithShape="1">
            <a:gsLst>
              <a:gs pos="0">
                <a:srgbClr val="5B4470">
                  <a:shade val="30000"/>
                  <a:satMod val="115000"/>
                </a:srgbClr>
              </a:gs>
              <a:gs pos="50000">
                <a:srgbClr val="5B4470">
                  <a:shade val="67500"/>
                  <a:satMod val="115000"/>
                </a:srgbClr>
              </a:gs>
              <a:gs pos="100000">
                <a:srgbClr val="5B4470">
                  <a:shade val="100000"/>
                  <a:satMod val="115000"/>
                </a:srgbClr>
              </a:gs>
            </a:gsLst>
            <a:lin ang="0" scaled="1"/>
            <a:tileRect/>
          </a:gra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 name="Freeform 2"/>
          <p:cNvSpPr/>
          <p:nvPr/>
        </p:nvSpPr>
        <p:spPr>
          <a:xfrm>
            <a:off x="1990326" y="2722562"/>
            <a:ext cx="3038490" cy="988148"/>
          </a:xfrm>
          <a:custGeom>
            <a:avLst/>
            <a:gdLst>
              <a:gd name="connsiteX0" fmla="*/ 627128 w 3918640"/>
              <a:gd name="connsiteY0" fmla="*/ 0 h 1274382"/>
              <a:gd name="connsiteX1" fmla="*/ 2311115 w 3918640"/>
              <a:gd name="connsiteY1" fmla="*/ 0 h 1274382"/>
              <a:gd name="connsiteX2" fmla="*/ 2343852 w 3918640"/>
              <a:gd name="connsiteY2" fmla="*/ 0 h 1274382"/>
              <a:gd name="connsiteX3" fmla="*/ 2510711 w 3918640"/>
              <a:gd name="connsiteY3" fmla="*/ 0 h 1274382"/>
              <a:gd name="connsiteX4" fmla="*/ 2689091 w 3918640"/>
              <a:gd name="connsiteY4" fmla="*/ 0 h 1274382"/>
              <a:gd name="connsiteX5" fmla="*/ 2839532 w 3918640"/>
              <a:gd name="connsiteY5" fmla="*/ 0 h 1274382"/>
              <a:gd name="connsiteX6" fmla="*/ 2955313 w 3918640"/>
              <a:gd name="connsiteY6" fmla="*/ 0 h 1274382"/>
              <a:gd name="connsiteX7" fmla="*/ 3029711 w 3918640"/>
              <a:gd name="connsiteY7" fmla="*/ 0 h 1274382"/>
              <a:gd name="connsiteX8" fmla="*/ 3056004 w 3918640"/>
              <a:gd name="connsiteY8" fmla="*/ 0 h 1274382"/>
              <a:gd name="connsiteX9" fmla="*/ 3918640 w 3918640"/>
              <a:gd name="connsiteY9" fmla="*/ 0 h 1274382"/>
              <a:gd name="connsiteX10" fmla="*/ 3918640 w 3918640"/>
              <a:gd name="connsiteY10" fmla="*/ 817544 h 1274382"/>
              <a:gd name="connsiteX11" fmla="*/ 2343852 w 3918640"/>
              <a:gd name="connsiteY11" fmla="*/ 817544 h 1274382"/>
              <a:gd name="connsiteX12" fmla="*/ 2343852 w 3918640"/>
              <a:gd name="connsiteY12" fmla="*/ 805669 h 1274382"/>
              <a:gd name="connsiteX13" fmla="*/ 2259651 w 3918640"/>
              <a:gd name="connsiteY13" fmla="*/ 975699 h 1274382"/>
              <a:gd name="connsiteX14" fmla="*/ 0 w 3918640"/>
              <a:gd name="connsiteY14" fmla="*/ 1274382 h 1274382"/>
              <a:gd name="connsiteX15" fmla="*/ 507675 w 3918640"/>
              <a:gd name="connsiteY15" fmla="*/ 59737 h 1274382"/>
              <a:gd name="connsiteX16" fmla="*/ 627128 w 3918640"/>
              <a:gd name="connsiteY16" fmla="*/ 0 h 127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18640" h="1274382">
                <a:moveTo>
                  <a:pt x="627128" y="0"/>
                </a:moveTo>
                <a:cubicBezTo>
                  <a:pt x="683121" y="0"/>
                  <a:pt x="1617903" y="0"/>
                  <a:pt x="2311115" y="0"/>
                </a:cubicBezTo>
                <a:lnTo>
                  <a:pt x="2343852" y="0"/>
                </a:lnTo>
                <a:lnTo>
                  <a:pt x="2510711" y="0"/>
                </a:lnTo>
                <a:lnTo>
                  <a:pt x="2689091" y="0"/>
                </a:lnTo>
                <a:lnTo>
                  <a:pt x="2839532" y="0"/>
                </a:lnTo>
                <a:lnTo>
                  <a:pt x="2955313" y="0"/>
                </a:lnTo>
                <a:lnTo>
                  <a:pt x="3029711" y="0"/>
                </a:lnTo>
                <a:lnTo>
                  <a:pt x="3056004" y="0"/>
                </a:lnTo>
                <a:lnTo>
                  <a:pt x="3918640" y="0"/>
                </a:lnTo>
                <a:lnTo>
                  <a:pt x="3918640" y="817544"/>
                </a:lnTo>
                <a:lnTo>
                  <a:pt x="2343852" y="817544"/>
                </a:lnTo>
                <a:lnTo>
                  <a:pt x="2343852" y="805669"/>
                </a:lnTo>
                <a:lnTo>
                  <a:pt x="2259651" y="975699"/>
                </a:lnTo>
                <a:cubicBezTo>
                  <a:pt x="2170061" y="1194733"/>
                  <a:pt x="89589" y="1025479"/>
                  <a:pt x="0" y="1274382"/>
                </a:cubicBezTo>
                <a:cubicBezTo>
                  <a:pt x="0" y="1274382"/>
                  <a:pt x="0" y="1274382"/>
                  <a:pt x="507675" y="59737"/>
                </a:cubicBezTo>
                <a:cubicBezTo>
                  <a:pt x="507675" y="59737"/>
                  <a:pt x="537538" y="0"/>
                  <a:pt x="627128" y="0"/>
                </a:cubicBez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4" name="Freeform 56"/>
          <p:cNvSpPr>
            <a:spLocks/>
          </p:cNvSpPr>
          <p:nvPr/>
        </p:nvSpPr>
        <p:spPr bwMode="auto">
          <a:xfrm>
            <a:off x="1610021" y="3356481"/>
            <a:ext cx="3091215" cy="981647"/>
          </a:xfrm>
          <a:custGeom>
            <a:avLst/>
            <a:gdLst>
              <a:gd name="T0" fmla="*/ 51 w 400"/>
              <a:gd name="T1" fmla="*/ 6 h 127"/>
              <a:gd name="T2" fmla="*/ 0 w 400"/>
              <a:gd name="T3" fmla="*/ 127 h 127"/>
              <a:gd name="T4" fmla="*/ 320 w 400"/>
              <a:gd name="T5" fmla="*/ 98 h 127"/>
              <a:gd name="T6" fmla="*/ 400 w 400"/>
              <a:gd name="T7" fmla="*/ 0 h 127"/>
              <a:gd name="T8" fmla="*/ 63 w 400"/>
              <a:gd name="T9" fmla="*/ 0 h 127"/>
              <a:gd name="T10" fmla="*/ 51 w 400"/>
              <a:gd name="T11" fmla="*/ 6 h 127"/>
            </a:gdLst>
            <a:ahLst/>
            <a:cxnLst>
              <a:cxn ang="0">
                <a:pos x="T0" y="T1"/>
              </a:cxn>
              <a:cxn ang="0">
                <a:pos x="T2" y="T3"/>
              </a:cxn>
              <a:cxn ang="0">
                <a:pos x="T4" y="T5"/>
              </a:cxn>
              <a:cxn ang="0">
                <a:pos x="T6" y="T7"/>
              </a:cxn>
              <a:cxn ang="0">
                <a:pos x="T8" y="T9"/>
              </a:cxn>
              <a:cxn ang="0">
                <a:pos x="T10" y="T11"/>
              </a:cxn>
            </a:cxnLst>
            <a:rect l="0" t="0" r="r" b="b"/>
            <a:pathLst>
              <a:path w="400" h="127">
                <a:moveTo>
                  <a:pt x="51" y="6"/>
                </a:moveTo>
                <a:cubicBezTo>
                  <a:pt x="0" y="127"/>
                  <a:pt x="0" y="127"/>
                  <a:pt x="0" y="127"/>
                </a:cubicBezTo>
                <a:cubicBezTo>
                  <a:pt x="9" y="102"/>
                  <a:pt x="311" y="119"/>
                  <a:pt x="320" y="98"/>
                </a:cubicBezTo>
                <a:cubicBezTo>
                  <a:pt x="347" y="35"/>
                  <a:pt x="400" y="0"/>
                  <a:pt x="400" y="0"/>
                </a:cubicBezTo>
                <a:cubicBezTo>
                  <a:pt x="400" y="0"/>
                  <a:pt x="72" y="0"/>
                  <a:pt x="63" y="0"/>
                </a:cubicBezTo>
                <a:cubicBezTo>
                  <a:pt x="53" y="0"/>
                  <a:pt x="51" y="6"/>
                  <a:pt x="51" y="6"/>
                </a:cubicBezTo>
                <a:close/>
              </a:path>
            </a:pathLst>
          </a:custGeom>
          <a:gradFill>
            <a:gsLst>
              <a:gs pos="0">
                <a:schemeClr val="bg1">
                  <a:lumMod val="50000"/>
                </a:schemeClr>
              </a:gs>
              <a:gs pos="100000">
                <a:schemeClr val="bg1">
                  <a:lumMod val="75000"/>
                </a:schemeClr>
              </a:gs>
            </a:gsLst>
            <a:lin ang="0" scaled="0"/>
          </a:gra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 name="Freeform 4"/>
          <p:cNvSpPr>
            <a:spLocks/>
          </p:cNvSpPr>
          <p:nvPr/>
        </p:nvSpPr>
        <p:spPr bwMode="auto">
          <a:xfrm>
            <a:off x="1239465" y="4012603"/>
            <a:ext cx="4296843" cy="998300"/>
          </a:xfrm>
          <a:custGeom>
            <a:avLst/>
            <a:gdLst>
              <a:gd name="connsiteX0" fmla="*/ 4015982 w 5541497"/>
              <a:gd name="connsiteY0" fmla="*/ 0 h 1287474"/>
              <a:gd name="connsiteX1" fmla="*/ 5541497 w 5541497"/>
              <a:gd name="connsiteY1" fmla="*/ 0 h 1287474"/>
              <a:gd name="connsiteX2" fmla="*/ 5541497 w 5541497"/>
              <a:gd name="connsiteY2" fmla="*/ 809583 h 1287474"/>
              <a:gd name="connsiteX3" fmla="*/ 4162274 w 5541497"/>
              <a:gd name="connsiteY3" fmla="*/ 809583 h 1287474"/>
              <a:gd name="connsiteX4" fmla="*/ 4074241 w 5541497"/>
              <a:gd name="connsiteY4" fmla="*/ 987809 h 1287474"/>
              <a:gd name="connsiteX5" fmla="*/ 0 w 5541497"/>
              <a:gd name="connsiteY5" fmla="*/ 1287474 h 1287474"/>
              <a:gd name="connsiteX6" fmla="*/ 508035 w 5541497"/>
              <a:gd name="connsiteY6" fmla="*/ 68834 h 1287474"/>
              <a:gd name="connsiteX7" fmla="*/ 627573 w 5541497"/>
              <a:gd name="connsiteY7" fmla="*/ 8901 h 1287474"/>
              <a:gd name="connsiteX8" fmla="*/ 3904986 w 5541497"/>
              <a:gd name="connsiteY8" fmla="*/ 8901 h 1287474"/>
              <a:gd name="connsiteX9" fmla="*/ 4015982 w 5541497"/>
              <a:gd name="connsiteY9" fmla="*/ 8901 h 128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1497" h="1287474">
                <a:moveTo>
                  <a:pt x="4015982" y="0"/>
                </a:moveTo>
                <a:lnTo>
                  <a:pt x="5541497" y="0"/>
                </a:lnTo>
                <a:lnTo>
                  <a:pt x="5541497" y="809583"/>
                </a:lnTo>
                <a:lnTo>
                  <a:pt x="4162274" y="809583"/>
                </a:lnTo>
                <a:lnTo>
                  <a:pt x="4074241" y="987809"/>
                </a:lnTo>
                <a:cubicBezTo>
                  <a:pt x="3984588" y="1207563"/>
                  <a:pt x="89653" y="1037753"/>
                  <a:pt x="0" y="1287474"/>
                </a:cubicBezTo>
                <a:cubicBezTo>
                  <a:pt x="0" y="1287474"/>
                  <a:pt x="0" y="1287474"/>
                  <a:pt x="508035" y="68834"/>
                </a:cubicBezTo>
                <a:cubicBezTo>
                  <a:pt x="508035" y="68834"/>
                  <a:pt x="527958" y="8901"/>
                  <a:pt x="627573" y="8901"/>
                </a:cubicBezTo>
                <a:cubicBezTo>
                  <a:pt x="689210" y="8901"/>
                  <a:pt x="2671853" y="8901"/>
                  <a:pt x="3904986" y="8901"/>
                </a:cubicBezTo>
                <a:lnTo>
                  <a:pt x="4015982" y="8901"/>
                </a:lnTo>
                <a:close/>
              </a:path>
            </a:pathLst>
          </a:custGeom>
          <a:solidFill>
            <a:srgbClr val="E74C3C"/>
          </a:solidFill>
          <a:ln>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6" name="Freeform 58"/>
          <p:cNvSpPr>
            <a:spLocks/>
          </p:cNvSpPr>
          <p:nvPr/>
        </p:nvSpPr>
        <p:spPr bwMode="auto">
          <a:xfrm>
            <a:off x="1015180" y="4640350"/>
            <a:ext cx="4287394" cy="708606"/>
          </a:xfrm>
          <a:custGeom>
            <a:avLst/>
            <a:gdLst>
              <a:gd name="T0" fmla="*/ 46 w 555"/>
              <a:gd name="T1" fmla="*/ 0 h 92"/>
              <a:gd name="T2" fmla="*/ 34 w 555"/>
              <a:gd name="T3" fmla="*/ 6 h 92"/>
              <a:gd name="T4" fmla="*/ 0 w 555"/>
              <a:gd name="T5" fmla="*/ 84 h 92"/>
              <a:gd name="T6" fmla="*/ 238 w 555"/>
              <a:gd name="T7" fmla="*/ 92 h 92"/>
              <a:gd name="T8" fmla="*/ 478 w 555"/>
              <a:gd name="T9" fmla="*/ 92 h 92"/>
              <a:gd name="T10" fmla="*/ 555 w 555"/>
              <a:gd name="T11" fmla="*/ 0 h 92"/>
              <a:gd name="T12" fmla="*/ 46 w 555"/>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555" h="92">
                <a:moveTo>
                  <a:pt x="46" y="0"/>
                </a:moveTo>
                <a:cubicBezTo>
                  <a:pt x="36" y="0"/>
                  <a:pt x="34" y="6"/>
                  <a:pt x="34" y="6"/>
                </a:cubicBezTo>
                <a:cubicBezTo>
                  <a:pt x="0" y="84"/>
                  <a:pt x="0" y="84"/>
                  <a:pt x="0" y="84"/>
                </a:cubicBezTo>
                <a:cubicBezTo>
                  <a:pt x="4" y="72"/>
                  <a:pt x="151" y="84"/>
                  <a:pt x="238" y="92"/>
                </a:cubicBezTo>
                <a:cubicBezTo>
                  <a:pt x="478" y="92"/>
                  <a:pt x="478" y="92"/>
                  <a:pt x="478" y="92"/>
                </a:cubicBezTo>
                <a:cubicBezTo>
                  <a:pt x="505" y="33"/>
                  <a:pt x="555" y="0"/>
                  <a:pt x="555" y="0"/>
                </a:cubicBezTo>
                <a:cubicBezTo>
                  <a:pt x="555" y="0"/>
                  <a:pt x="55" y="0"/>
                  <a:pt x="46" y="0"/>
                </a:cubicBezTo>
                <a:close/>
              </a:path>
            </a:pathLst>
          </a:custGeom>
          <a:gradFill>
            <a:gsLst>
              <a:gs pos="0">
                <a:schemeClr val="tx1">
                  <a:lumMod val="75000"/>
                  <a:lumOff val="25000"/>
                </a:schemeClr>
              </a:gs>
              <a:gs pos="100000">
                <a:schemeClr val="tx1">
                  <a:lumMod val="50000"/>
                  <a:lumOff val="50000"/>
                </a:schemeClr>
              </a:gs>
            </a:gsLst>
            <a:lin ang="0" scaled="0"/>
          </a:gra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 name="Freeform 60"/>
          <p:cNvSpPr>
            <a:spLocks/>
          </p:cNvSpPr>
          <p:nvPr/>
        </p:nvSpPr>
        <p:spPr bwMode="auto">
          <a:xfrm>
            <a:off x="3241765" y="3385661"/>
            <a:ext cx="1449717" cy="0"/>
          </a:xfrm>
          <a:custGeom>
            <a:avLst/>
            <a:gdLst>
              <a:gd name="T0" fmla="*/ 187 w 188"/>
              <a:gd name="T1" fmla="*/ 188 w 188"/>
              <a:gd name="T2" fmla="*/ 0 w 188"/>
              <a:gd name="T3" fmla="*/ 0 w 188"/>
              <a:gd name="T4" fmla="*/ 187 w 188"/>
            </a:gdLst>
            <a:ahLst/>
            <a:cxnLst>
              <a:cxn ang="0">
                <a:pos x="T0" y="0"/>
              </a:cxn>
              <a:cxn ang="0">
                <a:pos x="T1" y="0"/>
              </a:cxn>
              <a:cxn ang="0">
                <a:pos x="T2" y="0"/>
              </a:cxn>
              <a:cxn ang="0">
                <a:pos x="T3" y="0"/>
              </a:cxn>
              <a:cxn ang="0">
                <a:pos x="T4" y="0"/>
              </a:cxn>
            </a:cxnLst>
            <a:rect l="0" t="0" r="r" b="b"/>
            <a:pathLst>
              <a:path w="188">
                <a:moveTo>
                  <a:pt x="187" y="0"/>
                </a:moveTo>
                <a:cubicBezTo>
                  <a:pt x="188" y="0"/>
                  <a:pt x="188" y="0"/>
                  <a:pt x="188" y="0"/>
                </a:cubicBezTo>
                <a:cubicBezTo>
                  <a:pt x="0" y="0"/>
                  <a:pt x="0" y="0"/>
                  <a:pt x="0" y="0"/>
                </a:cubicBezTo>
                <a:cubicBezTo>
                  <a:pt x="0" y="0"/>
                  <a:pt x="0" y="0"/>
                  <a:pt x="0" y="0"/>
                </a:cubicBezTo>
                <a:lnTo>
                  <a:pt x="187" y="0"/>
                </a:lnTo>
                <a:close/>
              </a:path>
            </a:pathLst>
          </a:custGeom>
          <a:solidFill>
            <a:srgbClr val="91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 name="Freeform 62"/>
          <p:cNvSpPr>
            <a:spLocks/>
          </p:cNvSpPr>
          <p:nvPr/>
        </p:nvSpPr>
        <p:spPr bwMode="auto">
          <a:xfrm>
            <a:off x="3849605" y="4646851"/>
            <a:ext cx="1452969" cy="0"/>
          </a:xfrm>
          <a:custGeom>
            <a:avLst/>
            <a:gdLst>
              <a:gd name="T0" fmla="*/ 187 w 188"/>
              <a:gd name="T1" fmla="*/ 188 w 188"/>
              <a:gd name="T2" fmla="*/ 0 w 188"/>
              <a:gd name="T3" fmla="*/ 0 w 188"/>
              <a:gd name="T4" fmla="*/ 187 w 188"/>
            </a:gdLst>
            <a:ahLst/>
            <a:cxnLst>
              <a:cxn ang="0">
                <a:pos x="T0" y="0"/>
              </a:cxn>
              <a:cxn ang="0">
                <a:pos x="T1" y="0"/>
              </a:cxn>
              <a:cxn ang="0">
                <a:pos x="T2" y="0"/>
              </a:cxn>
              <a:cxn ang="0">
                <a:pos x="T3" y="0"/>
              </a:cxn>
              <a:cxn ang="0">
                <a:pos x="T4" y="0"/>
              </a:cxn>
            </a:cxnLst>
            <a:rect l="0" t="0" r="r" b="b"/>
            <a:pathLst>
              <a:path w="188">
                <a:moveTo>
                  <a:pt x="187" y="0"/>
                </a:moveTo>
                <a:cubicBezTo>
                  <a:pt x="187" y="0"/>
                  <a:pt x="188" y="0"/>
                  <a:pt x="188" y="0"/>
                </a:cubicBezTo>
                <a:cubicBezTo>
                  <a:pt x="0" y="0"/>
                  <a:pt x="0" y="0"/>
                  <a:pt x="0" y="0"/>
                </a:cubicBezTo>
                <a:cubicBezTo>
                  <a:pt x="0" y="0"/>
                  <a:pt x="0" y="0"/>
                  <a:pt x="0" y="0"/>
                </a:cubicBezTo>
                <a:lnTo>
                  <a:pt x="187" y="0"/>
                </a:lnTo>
                <a:close/>
              </a:path>
            </a:pathLst>
          </a:custGeom>
          <a:solidFill>
            <a:srgbClr val="91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 name="Freeform 63"/>
          <p:cNvSpPr>
            <a:spLocks/>
          </p:cNvSpPr>
          <p:nvPr/>
        </p:nvSpPr>
        <p:spPr bwMode="auto">
          <a:xfrm>
            <a:off x="2708685" y="2251240"/>
            <a:ext cx="1257940" cy="0"/>
          </a:xfrm>
          <a:custGeom>
            <a:avLst/>
            <a:gdLst>
              <a:gd name="T0" fmla="*/ 162 w 163"/>
              <a:gd name="T1" fmla="*/ 163 w 163"/>
              <a:gd name="T2" fmla="*/ 0 w 163"/>
              <a:gd name="T3" fmla="*/ 0 w 163"/>
              <a:gd name="T4" fmla="*/ 162 w 163"/>
            </a:gdLst>
            <a:ahLst/>
            <a:cxnLst>
              <a:cxn ang="0">
                <a:pos x="T0" y="0"/>
              </a:cxn>
              <a:cxn ang="0">
                <a:pos x="T1" y="0"/>
              </a:cxn>
              <a:cxn ang="0">
                <a:pos x="T2" y="0"/>
              </a:cxn>
              <a:cxn ang="0">
                <a:pos x="T3" y="0"/>
              </a:cxn>
              <a:cxn ang="0">
                <a:pos x="T4" y="0"/>
              </a:cxn>
            </a:cxnLst>
            <a:rect l="0" t="0" r="r" b="b"/>
            <a:pathLst>
              <a:path w="163">
                <a:moveTo>
                  <a:pt x="162" y="0"/>
                </a:moveTo>
                <a:cubicBezTo>
                  <a:pt x="163" y="0"/>
                  <a:pt x="163" y="0"/>
                  <a:pt x="163" y="0"/>
                </a:cubicBezTo>
                <a:cubicBezTo>
                  <a:pt x="0" y="0"/>
                  <a:pt x="0" y="0"/>
                  <a:pt x="0" y="0"/>
                </a:cubicBezTo>
                <a:cubicBezTo>
                  <a:pt x="0" y="0"/>
                  <a:pt x="0" y="0"/>
                  <a:pt x="0" y="0"/>
                </a:cubicBezTo>
                <a:lnTo>
                  <a:pt x="162" y="0"/>
                </a:lnTo>
                <a:close/>
              </a:path>
            </a:pathLst>
          </a:custGeom>
          <a:solidFill>
            <a:srgbClr val="91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 name="Freeform 61"/>
          <p:cNvSpPr>
            <a:spLocks/>
          </p:cNvSpPr>
          <p:nvPr/>
        </p:nvSpPr>
        <p:spPr bwMode="auto">
          <a:xfrm>
            <a:off x="3540809" y="4014311"/>
            <a:ext cx="1944559" cy="6501"/>
          </a:xfrm>
          <a:custGeom>
            <a:avLst/>
            <a:gdLst>
              <a:gd name="T0" fmla="*/ 187 w 188"/>
              <a:gd name="T1" fmla="*/ 1 h 1"/>
              <a:gd name="T2" fmla="*/ 188 w 188"/>
              <a:gd name="T3" fmla="*/ 0 h 1"/>
              <a:gd name="T4" fmla="*/ 0 w 188"/>
              <a:gd name="T5" fmla="*/ 0 h 1"/>
              <a:gd name="T6" fmla="*/ 0 w 188"/>
              <a:gd name="T7" fmla="*/ 1 h 1"/>
              <a:gd name="T8" fmla="*/ 187 w 188"/>
              <a:gd name="T9" fmla="*/ 1 h 1"/>
            </a:gdLst>
            <a:ahLst/>
            <a:cxnLst>
              <a:cxn ang="0">
                <a:pos x="T0" y="T1"/>
              </a:cxn>
              <a:cxn ang="0">
                <a:pos x="T2" y="T3"/>
              </a:cxn>
              <a:cxn ang="0">
                <a:pos x="T4" y="T5"/>
              </a:cxn>
              <a:cxn ang="0">
                <a:pos x="T6" y="T7"/>
              </a:cxn>
              <a:cxn ang="0">
                <a:pos x="T8" y="T9"/>
              </a:cxn>
            </a:cxnLst>
            <a:rect l="0" t="0" r="r" b="b"/>
            <a:pathLst>
              <a:path w="188" h="1">
                <a:moveTo>
                  <a:pt x="187" y="1"/>
                </a:moveTo>
                <a:cubicBezTo>
                  <a:pt x="188" y="0"/>
                  <a:pt x="188" y="0"/>
                  <a:pt x="188" y="0"/>
                </a:cubicBezTo>
                <a:cubicBezTo>
                  <a:pt x="0" y="0"/>
                  <a:pt x="0" y="0"/>
                  <a:pt x="0" y="0"/>
                </a:cubicBezTo>
                <a:cubicBezTo>
                  <a:pt x="0" y="1"/>
                  <a:pt x="0" y="1"/>
                  <a:pt x="0" y="1"/>
                </a:cubicBezTo>
                <a:lnTo>
                  <a:pt x="187" y="1"/>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 name="Freeform 59"/>
          <p:cNvSpPr>
            <a:spLocks/>
          </p:cNvSpPr>
          <p:nvPr/>
        </p:nvSpPr>
        <p:spPr bwMode="auto">
          <a:xfrm>
            <a:off x="2923218" y="2724055"/>
            <a:ext cx="2240876" cy="9751"/>
          </a:xfrm>
          <a:custGeom>
            <a:avLst/>
            <a:gdLst>
              <a:gd name="T0" fmla="*/ 185 w 185"/>
              <a:gd name="T1" fmla="*/ 0 h 1"/>
              <a:gd name="T2" fmla="*/ 0 w 185"/>
              <a:gd name="T3" fmla="*/ 0 h 1"/>
              <a:gd name="T4" fmla="*/ 0 w 185"/>
              <a:gd name="T5" fmla="*/ 1 h 1"/>
              <a:gd name="T6" fmla="*/ 184 w 185"/>
              <a:gd name="T7" fmla="*/ 1 h 1"/>
              <a:gd name="T8" fmla="*/ 185 w 185"/>
              <a:gd name="T9" fmla="*/ 0 h 1"/>
            </a:gdLst>
            <a:ahLst/>
            <a:cxnLst>
              <a:cxn ang="0">
                <a:pos x="T0" y="T1"/>
              </a:cxn>
              <a:cxn ang="0">
                <a:pos x="T2" y="T3"/>
              </a:cxn>
              <a:cxn ang="0">
                <a:pos x="T4" y="T5"/>
              </a:cxn>
              <a:cxn ang="0">
                <a:pos x="T6" y="T7"/>
              </a:cxn>
              <a:cxn ang="0">
                <a:pos x="T8" y="T9"/>
              </a:cxn>
            </a:cxnLst>
            <a:rect l="0" t="0" r="r" b="b"/>
            <a:pathLst>
              <a:path w="185" h="1">
                <a:moveTo>
                  <a:pt x="185" y="0"/>
                </a:moveTo>
                <a:cubicBezTo>
                  <a:pt x="0" y="0"/>
                  <a:pt x="0" y="0"/>
                  <a:pt x="0" y="0"/>
                </a:cubicBezTo>
                <a:cubicBezTo>
                  <a:pt x="0" y="1"/>
                  <a:pt x="0" y="1"/>
                  <a:pt x="0" y="1"/>
                </a:cubicBezTo>
                <a:cubicBezTo>
                  <a:pt x="184" y="1"/>
                  <a:pt x="184" y="1"/>
                  <a:pt x="184" y="1"/>
                </a:cubicBezTo>
                <a:cubicBezTo>
                  <a:pt x="184" y="0"/>
                  <a:pt x="185" y="0"/>
                  <a:pt x="185" y="0"/>
                </a:cubicBezTo>
              </a:path>
            </a:pathLst>
          </a:custGeom>
          <a:solidFill>
            <a:srgbClr val="FFFFFF">
              <a:alpha val="50000"/>
            </a:srgb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 name="Oval 11"/>
          <p:cNvSpPr/>
          <p:nvPr/>
        </p:nvSpPr>
        <p:spPr>
          <a:xfrm>
            <a:off x="3434315" y="2093125"/>
            <a:ext cx="863859" cy="863859"/>
          </a:xfrm>
          <a:prstGeom prst="ellipse">
            <a:avLst/>
          </a:prstGeom>
          <a:solidFill>
            <a:schemeClr val="bg1"/>
          </a:solidFill>
          <a:ln w="92075">
            <a:solidFill>
              <a:srgbClr val="5B4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lumMod val="65000"/>
                    <a:lumOff val="35000"/>
                  </a:schemeClr>
                </a:solidFill>
                <a:cs typeface="+mn-ea"/>
                <a:sym typeface="+mn-lt"/>
              </a:rPr>
              <a:t></a:t>
            </a:r>
            <a:endParaRPr lang="id-ID" sz="2400">
              <a:solidFill>
                <a:schemeClr val="tx1">
                  <a:lumMod val="65000"/>
                  <a:lumOff val="35000"/>
                </a:schemeClr>
              </a:solidFill>
              <a:cs typeface="+mn-ea"/>
              <a:sym typeface="+mn-lt"/>
            </a:endParaRPr>
          </a:p>
        </p:txBody>
      </p:sp>
      <p:sp>
        <p:nvSpPr>
          <p:cNvPr id="13" name="Oval 12"/>
          <p:cNvSpPr/>
          <p:nvPr/>
        </p:nvSpPr>
        <p:spPr>
          <a:xfrm>
            <a:off x="4765798" y="2627304"/>
            <a:ext cx="863859" cy="863859"/>
          </a:xfrm>
          <a:prstGeom prst="ellipse">
            <a:avLst/>
          </a:prstGeom>
          <a:solidFill>
            <a:schemeClr val="bg1"/>
          </a:solidFill>
          <a:ln w="92075">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lumMod val="65000"/>
                    <a:lumOff val="35000"/>
                  </a:schemeClr>
                </a:solidFill>
                <a:cs typeface="+mn-ea"/>
                <a:sym typeface="+mn-lt"/>
              </a:rPr>
              <a:t></a:t>
            </a:r>
            <a:endParaRPr lang="id-ID" sz="2400">
              <a:solidFill>
                <a:schemeClr val="tx1">
                  <a:lumMod val="65000"/>
                  <a:lumOff val="35000"/>
                </a:schemeClr>
              </a:solidFill>
              <a:cs typeface="+mn-ea"/>
              <a:sym typeface="+mn-lt"/>
            </a:endParaRPr>
          </a:p>
        </p:txBody>
      </p:sp>
      <p:sp>
        <p:nvSpPr>
          <p:cNvPr id="14" name="Oval 13"/>
          <p:cNvSpPr/>
          <p:nvPr/>
        </p:nvSpPr>
        <p:spPr>
          <a:xfrm>
            <a:off x="4005629" y="3255247"/>
            <a:ext cx="863859" cy="863859"/>
          </a:xfrm>
          <a:prstGeom prst="ellipse">
            <a:avLst/>
          </a:prstGeom>
          <a:solidFill>
            <a:schemeClr val="bg1"/>
          </a:solidFill>
          <a:ln w="920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lumMod val="65000"/>
                    <a:lumOff val="35000"/>
                  </a:schemeClr>
                </a:solidFill>
                <a:cs typeface="+mn-ea"/>
                <a:sym typeface="+mn-lt"/>
              </a:rPr>
              <a:t></a:t>
            </a:r>
            <a:endParaRPr lang="id-ID" sz="2400">
              <a:solidFill>
                <a:schemeClr val="tx1">
                  <a:lumMod val="65000"/>
                  <a:lumOff val="35000"/>
                </a:schemeClr>
              </a:solidFill>
              <a:cs typeface="+mn-ea"/>
              <a:sym typeface="+mn-lt"/>
            </a:endParaRPr>
          </a:p>
        </p:txBody>
      </p:sp>
      <p:sp>
        <p:nvSpPr>
          <p:cNvPr id="15" name="Oval 14"/>
          <p:cNvSpPr/>
          <p:nvPr/>
        </p:nvSpPr>
        <p:spPr>
          <a:xfrm>
            <a:off x="5284614" y="3892780"/>
            <a:ext cx="863859" cy="863859"/>
          </a:xfrm>
          <a:prstGeom prst="ellipse">
            <a:avLst/>
          </a:prstGeom>
          <a:solidFill>
            <a:schemeClr val="bg1"/>
          </a:solidFill>
          <a:ln w="92075">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lumMod val="65000"/>
                    <a:lumOff val="35000"/>
                  </a:schemeClr>
                </a:solidFill>
                <a:cs typeface="+mn-ea"/>
                <a:sym typeface="+mn-lt"/>
              </a:rPr>
              <a:t></a:t>
            </a:r>
            <a:endParaRPr lang="id-ID" sz="2400">
              <a:solidFill>
                <a:schemeClr val="tx1">
                  <a:lumMod val="65000"/>
                  <a:lumOff val="35000"/>
                </a:schemeClr>
              </a:solidFill>
              <a:cs typeface="+mn-ea"/>
              <a:sym typeface="+mn-lt"/>
            </a:endParaRPr>
          </a:p>
        </p:txBody>
      </p:sp>
      <p:sp>
        <p:nvSpPr>
          <p:cNvPr id="16" name="Oval 15"/>
          <p:cNvSpPr/>
          <p:nvPr/>
        </p:nvSpPr>
        <p:spPr>
          <a:xfrm>
            <a:off x="4596886" y="4578974"/>
            <a:ext cx="863859" cy="863859"/>
          </a:xfrm>
          <a:prstGeom prst="ellipse">
            <a:avLst/>
          </a:prstGeom>
          <a:solidFill>
            <a:schemeClr val="bg1"/>
          </a:solidFill>
          <a:ln w="920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lumMod val="65000"/>
                    <a:lumOff val="35000"/>
                  </a:schemeClr>
                </a:solidFill>
                <a:cs typeface="+mn-ea"/>
                <a:sym typeface="+mn-lt"/>
              </a:rPr>
              <a:t></a:t>
            </a:r>
            <a:endParaRPr lang="id-ID" sz="2400">
              <a:solidFill>
                <a:schemeClr val="tx1">
                  <a:lumMod val="65000"/>
                  <a:lumOff val="35000"/>
                </a:schemeClr>
              </a:solidFill>
              <a:cs typeface="+mn-ea"/>
              <a:sym typeface="+mn-lt"/>
            </a:endParaRPr>
          </a:p>
        </p:txBody>
      </p:sp>
      <p:sp>
        <p:nvSpPr>
          <p:cNvPr id="17" name="Freeform 64"/>
          <p:cNvSpPr>
            <a:spLocks/>
          </p:cNvSpPr>
          <p:nvPr/>
        </p:nvSpPr>
        <p:spPr bwMode="auto">
          <a:xfrm>
            <a:off x="2214610" y="2241489"/>
            <a:ext cx="2021803" cy="3448767"/>
          </a:xfrm>
          <a:custGeom>
            <a:avLst/>
            <a:gdLst>
              <a:gd name="T0" fmla="*/ 262 w 262"/>
              <a:gd name="T1" fmla="*/ 405 h 446"/>
              <a:gd name="T2" fmla="*/ 64 w 262"/>
              <a:gd name="T3" fmla="*/ 0 h 446"/>
              <a:gd name="T4" fmla="*/ 26 w 262"/>
              <a:gd name="T5" fmla="*/ 78 h 446"/>
              <a:gd name="T6" fmla="*/ 207 w 262"/>
              <a:gd name="T7" fmla="*/ 446 h 446"/>
              <a:gd name="T8" fmla="*/ 262 w 262"/>
              <a:gd name="T9" fmla="*/ 406 h 446"/>
              <a:gd name="T10" fmla="*/ 262 w 262"/>
              <a:gd name="T11" fmla="*/ 406 h 446"/>
              <a:gd name="T12" fmla="*/ 262 w 262"/>
              <a:gd name="T13" fmla="*/ 406 h 446"/>
              <a:gd name="T14" fmla="*/ 262 w 262"/>
              <a:gd name="T15" fmla="*/ 405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446">
                <a:moveTo>
                  <a:pt x="262" y="405"/>
                </a:moveTo>
                <a:cubicBezTo>
                  <a:pt x="64" y="0"/>
                  <a:pt x="64" y="0"/>
                  <a:pt x="64" y="0"/>
                </a:cubicBezTo>
                <a:cubicBezTo>
                  <a:pt x="26" y="78"/>
                  <a:pt x="26" y="78"/>
                  <a:pt x="26" y="78"/>
                </a:cubicBezTo>
                <a:cubicBezTo>
                  <a:pt x="17" y="96"/>
                  <a:pt x="0" y="151"/>
                  <a:pt x="207" y="446"/>
                </a:cubicBezTo>
                <a:cubicBezTo>
                  <a:pt x="240" y="434"/>
                  <a:pt x="261" y="419"/>
                  <a:pt x="262" y="406"/>
                </a:cubicBezTo>
                <a:cubicBezTo>
                  <a:pt x="262" y="406"/>
                  <a:pt x="262" y="406"/>
                  <a:pt x="262" y="406"/>
                </a:cubicBezTo>
                <a:cubicBezTo>
                  <a:pt x="262" y="406"/>
                  <a:pt x="262" y="406"/>
                  <a:pt x="262" y="406"/>
                </a:cubicBezTo>
                <a:cubicBezTo>
                  <a:pt x="262" y="406"/>
                  <a:pt x="262" y="406"/>
                  <a:pt x="262" y="405"/>
                </a:cubicBezTo>
                <a:close/>
              </a:path>
            </a:pathLst>
          </a:custGeom>
          <a:solidFill>
            <a:srgbClr val="5B4470"/>
          </a:solidFill>
          <a:ln>
            <a:noFill/>
          </a:ln>
          <a:effectLst>
            <a:outerShdw blurRad="50800" dist="38100" algn="l" rotWithShape="0">
              <a:schemeClr val="tx1">
                <a:lumMod val="75000"/>
                <a:lumOff val="25000"/>
                <a:alpha val="40000"/>
              </a:schemeClr>
            </a:outerShdw>
          </a:effec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8" name="Freeform 65"/>
          <p:cNvSpPr>
            <a:spLocks/>
          </p:cNvSpPr>
          <p:nvPr/>
        </p:nvSpPr>
        <p:spPr bwMode="auto">
          <a:xfrm>
            <a:off x="1805050" y="2768069"/>
            <a:ext cx="2005552" cy="3052208"/>
          </a:xfrm>
          <a:custGeom>
            <a:avLst/>
            <a:gdLst>
              <a:gd name="T0" fmla="*/ 30 w 260"/>
              <a:gd name="T1" fmla="*/ 92 h 395"/>
              <a:gd name="T2" fmla="*/ 184 w 260"/>
              <a:gd name="T3" fmla="*/ 395 h 395"/>
              <a:gd name="T4" fmla="*/ 260 w 260"/>
              <a:gd name="T5" fmla="*/ 377 h 395"/>
              <a:gd name="T6" fmla="*/ 75 w 260"/>
              <a:gd name="T7" fmla="*/ 0 h 395"/>
              <a:gd name="T8" fmla="*/ 30 w 260"/>
              <a:gd name="T9" fmla="*/ 92 h 395"/>
            </a:gdLst>
            <a:ahLst/>
            <a:cxnLst>
              <a:cxn ang="0">
                <a:pos x="T0" y="T1"/>
              </a:cxn>
              <a:cxn ang="0">
                <a:pos x="T2" y="T3"/>
              </a:cxn>
              <a:cxn ang="0">
                <a:pos x="T4" y="T5"/>
              </a:cxn>
              <a:cxn ang="0">
                <a:pos x="T6" y="T7"/>
              </a:cxn>
              <a:cxn ang="0">
                <a:pos x="T8" y="T9"/>
              </a:cxn>
            </a:cxnLst>
            <a:rect l="0" t="0" r="r" b="b"/>
            <a:pathLst>
              <a:path w="260" h="395">
                <a:moveTo>
                  <a:pt x="30" y="92"/>
                </a:moveTo>
                <a:cubicBezTo>
                  <a:pt x="0" y="151"/>
                  <a:pt x="111" y="294"/>
                  <a:pt x="184" y="395"/>
                </a:cubicBezTo>
                <a:cubicBezTo>
                  <a:pt x="213" y="391"/>
                  <a:pt x="239" y="384"/>
                  <a:pt x="260" y="377"/>
                </a:cubicBezTo>
                <a:cubicBezTo>
                  <a:pt x="108" y="98"/>
                  <a:pt x="65" y="20"/>
                  <a:pt x="75" y="0"/>
                </a:cubicBezTo>
                <a:lnTo>
                  <a:pt x="30" y="92"/>
                </a:lnTo>
                <a:close/>
              </a:path>
            </a:pathLst>
          </a:custGeom>
          <a:solidFill>
            <a:srgbClr val="3D9FAC"/>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9" name="Freeform 66"/>
          <p:cNvSpPr>
            <a:spLocks/>
          </p:cNvSpPr>
          <p:nvPr/>
        </p:nvSpPr>
        <p:spPr bwMode="auto">
          <a:xfrm>
            <a:off x="1610021" y="3424667"/>
            <a:ext cx="1615494" cy="2428114"/>
          </a:xfrm>
          <a:custGeom>
            <a:avLst/>
            <a:gdLst>
              <a:gd name="T0" fmla="*/ 0 w 209"/>
              <a:gd name="T1" fmla="*/ 103 h 314"/>
              <a:gd name="T2" fmla="*/ 126 w 209"/>
              <a:gd name="T3" fmla="*/ 314 h 314"/>
              <a:gd name="T4" fmla="*/ 137 w 209"/>
              <a:gd name="T5" fmla="*/ 314 h 314"/>
              <a:gd name="T6" fmla="*/ 209 w 209"/>
              <a:gd name="T7" fmla="*/ 309 h 314"/>
              <a:gd name="T8" fmla="*/ 51 w 209"/>
              <a:gd name="T9" fmla="*/ 0 h 314"/>
              <a:gd name="T10" fmla="*/ 0 w 209"/>
              <a:gd name="T11" fmla="*/ 103 h 314"/>
            </a:gdLst>
            <a:ahLst/>
            <a:cxnLst>
              <a:cxn ang="0">
                <a:pos x="T0" y="T1"/>
              </a:cxn>
              <a:cxn ang="0">
                <a:pos x="T2" y="T3"/>
              </a:cxn>
              <a:cxn ang="0">
                <a:pos x="T4" y="T5"/>
              </a:cxn>
              <a:cxn ang="0">
                <a:pos x="T6" y="T7"/>
              </a:cxn>
              <a:cxn ang="0">
                <a:pos x="T8" y="T9"/>
              </a:cxn>
              <a:cxn ang="0">
                <a:pos x="T10" y="T11"/>
              </a:cxn>
            </a:cxnLst>
            <a:rect l="0" t="0" r="r" b="b"/>
            <a:pathLst>
              <a:path w="209" h="314">
                <a:moveTo>
                  <a:pt x="0" y="103"/>
                </a:moveTo>
                <a:cubicBezTo>
                  <a:pt x="31" y="168"/>
                  <a:pt x="78" y="231"/>
                  <a:pt x="126" y="314"/>
                </a:cubicBezTo>
                <a:cubicBezTo>
                  <a:pt x="129" y="314"/>
                  <a:pt x="133" y="314"/>
                  <a:pt x="137" y="314"/>
                </a:cubicBezTo>
                <a:cubicBezTo>
                  <a:pt x="162" y="314"/>
                  <a:pt x="187" y="313"/>
                  <a:pt x="209" y="309"/>
                </a:cubicBezTo>
                <a:cubicBezTo>
                  <a:pt x="88" y="101"/>
                  <a:pt x="43" y="21"/>
                  <a:pt x="51" y="0"/>
                </a:cubicBezTo>
                <a:lnTo>
                  <a:pt x="0" y="103"/>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0" name="Freeform 67"/>
          <p:cNvSpPr>
            <a:spLocks/>
          </p:cNvSpPr>
          <p:nvPr/>
        </p:nvSpPr>
        <p:spPr bwMode="auto">
          <a:xfrm>
            <a:off x="1255716" y="4058511"/>
            <a:ext cx="1329451" cy="1794270"/>
          </a:xfrm>
          <a:custGeom>
            <a:avLst/>
            <a:gdLst>
              <a:gd name="T0" fmla="*/ 0 w 172"/>
              <a:gd name="T1" fmla="*/ 100 h 232"/>
              <a:gd name="T2" fmla="*/ 78 w 172"/>
              <a:gd name="T3" fmla="*/ 222 h 232"/>
              <a:gd name="T4" fmla="*/ 172 w 172"/>
              <a:gd name="T5" fmla="*/ 232 h 232"/>
              <a:gd name="T6" fmla="*/ 49 w 172"/>
              <a:gd name="T7" fmla="*/ 0 h 232"/>
              <a:gd name="T8" fmla="*/ 0 w 172"/>
              <a:gd name="T9" fmla="*/ 100 h 232"/>
            </a:gdLst>
            <a:ahLst/>
            <a:cxnLst>
              <a:cxn ang="0">
                <a:pos x="T0" y="T1"/>
              </a:cxn>
              <a:cxn ang="0">
                <a:pos x="T2" y="T3"/>
              </a:cxn>
              <a:cxn ang="0">
                <a:pos x="T4" y="T5"/>
              </a:cxn>
              <a:cxn ang="0">
                <a:pos x="T6" y="T7"/>
              </a:cxn>
              <a:cxn ang="0">
                <a:pos x="T8" y="T9"/>
              </a:cxn>
            </a:cxnLst>
            <a:rect l="0" t="0" r="r" b="b"/>
            <a:pathLst>
              <a:path w="172" h="232">
                <a:moveTo>
                  <a:pt x="0" y="100"/>
                </a:moveTo>
                <a:cubicBezTo>
                  <a:pt x="22" y="142"/>
                  <a:pt x="51" y="175"/>
                  <a:pt x="78" y="222"/>
                </a:cubicBezTo>
                <a:cubicBezTo>
                  <a:pt x="106" y="228"/>
                  <a:pt x="138" y="232"/>
                  <a:pt x="172" y="232"/>
                </a:cubicBezTo>
                <a:cubicBezTo>
                  <a:pt x="68" y="54"/>
                  <a:pt x="43" y="13"/>
                  <a:pt x="49" y="0"/>
                </a:cubicBezTo>
                <a:lnTo>
                  <a:pt x="0" y="100"/>
                </a:lnTo>
                <a:close/>
              </a:path>
            </a:pathLst>
          </a:custGeom>
          <a:solidFill>
            <a:srgbClr val="E74C3C"/>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1" name="Freeform 68"/>
          <p:cNvSpPr>
            <a:spLocks/>
          </p:cNvSpPr>
          <p:nvPr/>
        </p:nvSpPr>
        <p:spPr bwMode="auto">
          <a:xfrm>
            <a:off x="977058" y="4702108"/>
            <a:ext cx="887384" cy="1072661"/>
          </a:xfrm>
          <a:custGeom>
            <a:avLst/>
            <a:gdLst>
              <a:gd name="T0" fmla="*/ 0 w 115"/>
              <a:gd name="T1" fmla="*/ 79 h 139"/>
              <a:gd name="T2" fmla="*/ 0 w 115"/>
              <a:gd name="T3" fmla="*/ 81 h 139"/>
              <a:gd name="T4" fmla="*/ 0 w 115"/>
              <a:gd name="T5" fmla="*/ 81 h 139"/>
              <a:gd name="T6" fmla="*/ 0 w 115"/>
              <a:gd name="T7" fmla="*/ 81 h 139"/>
              <a:gd name="T8" fmla="*/ 115 w 115"/>
              <a:gd name="T9" fmla="*/ 139 h 139"/>
              <a:gd name="T10" fmla="*/ 39 w 115"/>
              <a:gd name="T11" fmla="*/ 0 h 139"/>
              <a:gd name="T12" fmla="*/ 0 w 115"/>
              <a:gd name="T13" fmla="*/ 79 h 139"/>
            </a:gdLst>
            <a:ahLst/>
            <a:cxnLst>
              <a:cxn ang="0">
                <a:pos x="T0" y="T1"/>
              </a:cxn>
              <a:cxn ang="0">
                <a:pos x="T2" y="T3"/>
              </a:cxn>
              <a:cxn ang="0">
                <a:pos x="T4" y="T5"/>
              </a:cxn>
              <a:cxn ang="0">
                <a:pos x="T6" y="T7"/>
              </a:cxn>
              <a:cxn ang="0">
                <a:pos x="T8" y="T9"/>
              </a:cxn>
              <a:cxn ang="0">
                <a:pos x="T10" y="T11"/>
              </a:cxn>
              <a:cxn ang="0">
                <a:pos x="T12" y="T13"/>
              </a:cxn>
            </a:cxnLst>
            <a:rect l="0" t="0" r="r" b="b"/>
            <a:pathLst>
              <a:path w="115" h="139">
                <a:moveTo>
                  <a:pt x="0" y="79"/>
                </a:moveTo>
                <a:cubicBezTo>
                  <a:pt x="0" y="80"/>
                  <a:pt x="0" y="80"/>
                  <a:pt x="0" y="81"/>
                </a:cubicBezTo>
                <a:cubicBezTo>
                  <a:pt x="0" y="81"/>
                  <a:pt x="0" y="81"/>
                  <a:pt x="0" y="81"/>
                </a:cubicBezTo>
                <a:cubicBezTo>
                  <a:pt x="0" y="81"/>
                  <a:pt x="0" y="81"/>
                  <a:pt x="0" y="81"/>
                </a:cubicBezTo>
                <a:cubicBezTo>
                  <a:pt x="2" y="101"/>
                  <a:pt x="48" y="125"/>
                  <a:pt x="115" y="139"/>
                </a:cubicBezTo>
                <a:cubicBezTo>
                  <a:pt x="48" y="36"/>
                  <a:pt x="36" y="7"/>
                  <a:pt x="39" y="0"/>
                </a:cubicBezTo>
                <a:lnTo>
                  <a:pt x="0" y="79"/>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2" name="Freeform 69"/>
          <p:cNvSpPr>
            <a:spLocks/>
          </p:cNvSpPr>
          <p:nvPr/>
        </p:nvSpPr>
        <p:spPr bwMode="auto">
          <a:xfrm>
            <a:off x="2305625" y="2768069"/>
            <a:ext cx="1504976" cy="2915687"/>
          </a:xfrm>
          <a:custGeom>
            <a:avLst/>
            <a:gdLst>
              <a:gd name="T0" fmla="*/ 9 w 195"/>
              <a:gd name="T1" fmla="*/ 2 h 377"/>
              <a:gd name="T2" fmla="*/ 194 w 195"/>
              <a:gd name="T3" fmla="*/ 377 h 377"/>
              <a:gd name="T4" fmla="*/ 195 w 195"/>
              <a:gd name="T5" fmla="*/ 377 h 377"/>
              <a:gd name="T6" fmla="*/ 10 w 195"/>
              <a:gd name="T7" fmla="*/ 0 h 377"/>
              <a:gd name="T8" fmla="*/ 9 w 195"/>
              <a:gd name="T9" fmla="*/ 2 h 377"/>
            </a:gdLst>
            <a:ahLst/>
            <a:cxnLst>
              <a:cxn ang="0">
                <a:pos x="T0" y="T1"/>
              </a:cxn>
              <a:cxn ang="0">
                <a:pos x="T2" y="T3"/>
              </a:cxn>
              <a:cxn ang="0">
                <a:pos x="T4" y="T5"/>
              </a:cxn>
              <a:cxn ang="0">
                <a:pos x="T6" y="T7"/>
              </a:cxn>
              <a:cxn ang="0">
                <a:pos x="T8" y="T9"/>
              </a:cxn>
            </a:cxnLst>
            <a:rect l="0" t="0" r="r" b="b"/>
            <a:pathLst>
              <a:path w="195" h="377">
                <a:moveTo>
                  <a:pt x="9" y="2"/>
                </a:moveTo>
                <a:cubicBezTo>
                  <a:pt x="0" y="21"/>
                  <a:pt x="43" y="99"/>
                  <a:pt x="194" y="377"/>
                </a:cubicBezTo>
                <a:cubicBezTo>
                  <a:pt x="195" y="377"/>
                  <a:pt x="195" y="377"/>
                  <a:pt x="195" y="377"/>
                </a:cubicBezTo>
                <a:cubicBezTo>
                  <a:pt x="43" y="98"/>
                  <a:pt x="0" y="20"/>
                  <a:pt x="10" y="0"/>
                </a:cubicBezTo>
                <a:lnTo>
                  <a:pt x="9" y="2"/>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3" name="Freeform 70"/>
          <p:cNvSpPr>
            <a:spLocks/>
          </p:cNvSpPr>
          <p:nvPr/>
        </p:nvSpPr>
        <p:spPr bwMode="auto">
          <a:xfrm>
            <a:off x="1941570" y="3424667"/>
            <a:ext cx="1283944" cy="2395608"/>
          </a:xfrm>
          <a:custGeom>
            <a:avLst/>
            <a:gdLst>
              <a:gd name="T0" fmla="*/ 7 w 166"/>
              <a:gd name="T1" fmla="*/ 1 h 310"/>
              <a:gd name="T2" fmla="*/ 166 w 166"/>
              <a:gd name="T3" fmla="*/ 310 h 310"/>
              <a:gd name="T4" fmla="*/ 166 w 166"/>
              <a:gd name="T5" fmla="*/ 309 h 310"/>
              <a:gd name="T6" fmla="*/ 8 w 166"/>
              <a:gd name="T7" fmla="*/ 0 h 310"/>
              <a:gd name="T8" fmla="*/ 7 w 166"/>
              <a:gd name="T9" fmla="*/ 1 h 310"/>
            </a:gdLst>
            <a:ahLst/>
            <a:cxnLst>
              <a:cxn ang="0">
                <a:pos x="T0" y="T1"/>
              </a:cxn>
              <a:cxn ang="0">
                <a:pos x="T2" y="T3"/>
              </a:cxn>
              <a:cxn ang="0">
                <a:pos x="T4" y="T5"/>
              </a:cxn>
              <a:cxn ang="0">
                <a:pos x="T6" y="T7"/>
              </a:cxn>
              <a:cxn ang="0">
                <a:pos x="T8" y="T9"/>
              </a:cxn>
            </a:cxnLst>
            <a:rect l="0" t="0" r="r" b="b"/>
            <a:pathLst>
              <a:path w="166" h="310">
                <a:moveTo>
                  <a:pt x="7" y="1"/>
                </a:moveTo>
                <a:cubicBezTo>
                  <a:pt x="1" y="25"/>
                  <a:pt x="47" y="105"/>
                  <a:pt x="166" y="310"/>
                </a:cubicBezTo>
                <a:cubicBezTo>
                  <a:pt x="166" y="309"/>
                  <a:pt x="166" y="309"/>
                  <a:pt x="166" y="309"/>
                </a:cubicBezTo>
                <a:cubicBezTo>
                  <a:pt x="45" y="101"/>
                  <a:pt x="0" y="21"/>
                  <a:pt x="8" y="0"/>
                </a:cubicBezTo>
                <a:lnTo>
                  <a:pt x="7" y="1"/>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4" name="Freeform 71"/>
          <p:cNvSpPr>
            <a:spLocks/>
          </p:cNvSpPr>
          <p:nvPr/>
        </p:nvSpPr>
        <p:spPr bwMode="auto">
          <a:xfrm>
            <a:off x="1587266" y="4058511"/>
            <a:ext cx="997901" cy="1794270"/>
          </a:xfrm>
          <a:custGeom>
            <a:avLst/>
            <a:gdLst>
              <a:gd name="T0" fmla="*/ 6 w 129"/>
              <a:gd name="T1" fmla="*/ 1 h 232"/>
              <a:gd name="T2" fmla="*/ 128 w 129"/>
              <a:gd name="T3" fmla="*/ 232 h 232"/>
              <a:gd name="T4" fmla="*/ 129 w 129"/>
              <a:gd name="T5" fmla="*/ 232 h 232"/>
              <a:gd name="T6" fmla="*/ 6 w 129"/>
              <a:gd name="T7" fmla="*/ 0 h 232"/>
              <a:gd name="T8" fmla="*/ 6 w 129"/>
              <a:gd name="T9" fmla="*/ 1 h 232"/>
            </a:gdLst>
            <a:ahLst/>
            <a:cxnLst>
              <a:cxn ang="0">
                <a:pos x="T0" y="T1"/>
              </a:cxn>
              <a:cxn ang="0">
                <a:pos x="T2" y="T3"/>
              </a:cxn>
              <a:cxn ang="0">
                <a:pos x="T4" y="T5"/>
              </a:cxn>
              <a:cxn ang="0">
                <a:pos x="T6" y="T7"/>
              </a:cxn>
              <a:cxn ang="0">
                <a:pos x="T8" y="T9"/>
              </a:cxn>
            </a:cxnLst>
            <a:rect l="0" t="0" r="r" b="b"/>
            <a:pathLst>
              <a:path w="129" h="232">
                <a:moveTo>
                  <a:pt x="6" y="1"/>
                </a:moveTo>
                <a:cubicBezTo>
                  <a:pt x="0" y="14"/>
                  <a:pt x="25" y="55"/>
                  <a:pt x="128" y="232"/>
                </a:cubicBezTo>
                <a:cubicBezTo>
                  <a:pt x="129" y="232"/>
                  <a:pt x="129" y="232"/>
                  <a:pt x="129" y="232"/>
                </a:cubicBezTo>
                <a:cubicBezTo>
                  <a:pt x="25" y="54"/>
                  <a:pt x="0" y="13"/>
                  <a:pt x="6" y="0"/>
                </a:cubicBezTo>
                <a:lnTo>
                  <a:pt x="6" y="1"/>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5" name="Freeform 72"/>
          <p:cNvSpPr>
            <a:spLocks/>
          </p:cNvSpPr>
          <p:nvPr/>
        </p:nvSpPr>
        <p:spPr bwMode="auto">
          <a:xfrm>
            <a:off x="1252908" y="4702108"/>
            <a:ext cx="607842" cy="1072661"/>
          </a:xfrm>
          <a:custGeom>
            <a:avLst/>
            <a:gdLst>
              <a:gd name="T0" fmla="*/ 3 w 79"/>
              <a:gd name="T1" fmla="*/ 1 h 139"/>
              <a:gd name="T2" fmla="*/ 78 w 79"/>
              <a:gd name="T3" fmla="*/ 139 h 139"/>
              <a:gd name="T4" fmla="*/ 79 w 79"/>
              <a:gd name="T5" fmla="*/ 139 h 139"/>
              <a:gd name="T6" fmla="*/ 3 w 79"/>
              <a:gd name="T7" fmla="*/ 0 h 139"/>
              <a:gd name="T8" fmla="*/ 3 w 79"/>
              <a:gd name="T9" fmla="*/ 1 h 139"/>
            </a:gdLst>
            <a:ahLst/>
            <a:cxnLst>
              <a:cxn ang="0">
                <a:pos x="T0" y="T1"/>
              </a:cxn>
              <a:cxn ang="0">
                <a:pos x="T2" y="T3"/>
              </a:cxn>
              <a:cxn ang="0">
                <a:pos x="T4" y="T5"/>
              </a:cxn>
              <a:cxn ang="0">
                <a:pos x="T6" y="T7"/>
              </a:cxn>
              <a:cxn ang="0">
                <a:pos x="T8" y="T9"/>
              </a:cxn>
            </a:cxnLst>
            <a:rect l="0" t="0" r="r" b="b"/>
            <a:pathLst>
              <a:path w="79" h="139">
                <a:moveTo>
                  <a:pt x="3" y="1"/>
                </a:moveTo>
                <a:cubicBezTo>
                  <a:pt x="0" y="8"/>
                  <a:pt x="12" y="37"/>
                  <a:pt x="78" y="139"/>
                </a:cubicBezTo>
                <a:cubicBezTo>
                  <a:pt x="79" y="139"/>
                  <a:pt x="79" y="139"/>
                  <a:pt x="79" y="139"/>
                </a:cubicBezTo>
                <a:cubicBezTo>
                  <a:pt x="12" y="36"/>
                  <a:pt x="0" y="7"/>
                  <a:pt x="3" y="0"/>
                </a:cubicBezTo>
                <a:lnTo>
                  <a:pt x="3" y="1"/>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6" name="TextBox 25"/>
          <p:cNvSpPr txBox="1"/>
          <p:nvPr/>
        </p:nvSpPr>
        <p:spPr>
          <a:xfrm rot="3600000">
            <a:off x="1026242" y="5205608"/>
            <a:ext cx="817853" cy="246221"/>
          </a:xfrm>
          <a:prstGeom prst="rect">
            <a:avLst/>
          </a:prstGeom>
          <a:noFill/>
        </p:spPr>
        <p:txBody>
          <a:bodyPr wrap="none" rtlCol="0">
            <a:spAutoFit/>
          </a:bodyPr>
          <a:lstStyle/>
          <a:p>
            <a:r>
              <a:rPr lang="id-ID" sz="1000" b="1" dirty="0">
                <a:solidFill>
                  <a:schemeClr val="bg1">
                    <a:lumMod val="95000"/>
                  </a:schemeClr>
                </a:solidFill>
                <a:cs typeface="+mn-ea"/>
                <a:sym typeface="+mn-lt"/>
              </a:rPr>
              <a:t>PHASE 01</a:t>
            </a:r>
          </a:p>
        </p:txBody>
      </p:sp>
      <p:sp>
        <p:nvSpPr>
          <p:cNvPr id="27" name="TextBox 26"/>
          <p:cNvSpPr txBox="1"/>
          <p:nvPr/>
        </p:nvSpPr>
        <p:spPr>
          <a:xfrm rot="3600000">
            <a:off x="1559494" y="4961098"/>
            <a:ext cx="817853" cy="246221"/>
          </a:xfrm>
          <a:prstGeom prst="rect">
            <a:avLst/>
          </a:prstGeom>
          <a:noFill/>
        </p:spPr>
        <p:txBody>
          <a:bodyPr wrap="none" rtlCol="0">
            <a:spAutoFit/>
          </a:bodyPr>
          <a:lstStyle/>
          <a:p>
            <a:r>
              <a:rPr lang="id-ID" sz="1000" b="1" dirty="0">
                <a:solidFill>
                  <a:schemeClr val="bg1">
                    <a:lumMod val="95000"/>
                  </a:schemeClr>
                </a:solidFill>
                <a:cs typeface="+mn-ea"/>
                <a:sym typeface="+mn-lt"/>
              </a:rPr>
              <a:t>PHASE 02</a:t>
            </a:r>
          </a:p>
        </p:txBody>
      </p:sp>
      <p:sp>
        <p:nvSpPr>
          <p:cNvPr id="28" name="TextBox 27"/>
          <p:cNvSpPr txBox="1"/>
          <p:nvPr/>
        </p:nvSpPr>
        <p:spPr>
          <a:xfrm rot="3600000">
            <a:off x="2070018" y="4655698"/>
            <a:ext cx="817853" cy="246221"/>
          </a:xfrm>
          <a:prstGeom prst="rect">
            <a:avLst/>
          </a:prstGeom>
          <a:noFill/>
        </p:spPr>
        <p:txBody>
          <a:bodyPr wrap="none" rtlCol="0">
            <a:spAutoFit/>
          </a:bodyPr>
          <a:lstStyle/>
          <a:p>
            <a:r>
              <a:rPr lang="id-ID" sz="1000" b="1" dirty="0">
                <a:solidFill>
                  <a:schemeClr val="bg1">
                    <a:lumMod val="95000"/>
                  </a:schemeClr>
                </a:solidFill>
                <a:cs typeface="+mn-ea"/>
                <a:sym typeface="+mn-lt"/>
              </a:rPr>
              <a:t>PHASE 03</a:t>
            </a:r>
          </a:p>
        </p:txBody>
      </p:sp>
      <p:sp>
        <p:nvSpPr>
          <p:cNvPr id="29" name="TextBox 28"/>
          <p:cNvSpPr txBox="1"/>
          <p:nvPr/>
        </p:nvSpPr>
        <p:spPr>
          <a:xfrm rot="3600000">
            <a:off x="2587691" y="4359105"/>
            <a:ext cx="817853" cy="246221"/>
          </a:xfrm>
          <a:prstGeom prst="rect">
            <a:avLst/>
          </a:prstGeom>
          <a:noFill/>
        </p:spPr>
        <p:txBody>
          <a:bodyPr wrap="none" rtlCol="0">
            <a:spAutoFit/>
          </a:bodyPr>
          <a:lstStyle/>
          <a:p>
            <a:r>
              <a:rPr lang="id-ID" sz="1000" b="1" dirty="0">
                <a:solidFill>
                  <a:schemeClr val="bg1">
                    <a:lumMod val="95000"/>
                  </a:schemeClr>
                </a:solidFill>
                <a:cs typeface="+mn-ea"/>
                <a:sym typeface="+mn-lt"/>
              </a:rPr>
              <a:t>PHASE 04</a:t>
            </a:r>
          </a:p>
        </p:txBody>
      </p:sp>
      <p:sp>
        <p:nvSpPr>
          <p:cNvPr id="30" name="TextBox 29"/>
          <p:cNvSpPr txBox="1"/>
          <p:nvPr/>
        </p:nvSpPr>
        <p:spPr>
          <a:xfrm rot="3834703">
            <a:off x="3098215" y="4085065"/>
            <a:ext cx="817853" cy="246221"/>
          </a:xfrm>
          <a:prstGeom prst="rect">
            <a:avLst/>
          </a:prstGeom>
          <a:noFill/>
        </p:spPr>
        <p:txBody>
          <a:bodyPr wrap="none" rtlCol="0">
            <a:spAutoFit/>
          </a:bodyPr>
          <a:lstStyle/>
          <a:p>
            <a:r>
              <a:rPr lang="id-ID" sz="1000" b="1" dirty="0">
                <a:solidFill>
                  <a:schemeClr val="bg1">
                    <a:lumMod val="95000"/>
                  </a:schemeClr>
                </a:solidFill>
                <a:cs typeface="+mn-ea"/>
                <a:sym typeface="+mn-lt"/>
              </a:rPr>
              <a:t>PHASE 05</a:t>
            </a:r>
          </a:p>
        </p:txBody>
      </p:sp>
      <p:sp>
        <p:nvSpPr>
          <p:cNvPr id="55" name="TextBox 54"/>
          <p:cNvSpPr txBox="1"/>
          <p:nvPr/>
        </p:nvSpPr>
        <p:spPr>
          <a:xfrm>
            <a:off x="8143274" y="2401943"/>
            <a:ext cx="2772950" cy="246221"/>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a:t>
            </a:r>
          </a:p>
        </p:txBody>
      </p:sp>
      <p:sp>
        <p:nvSpPr>
          <p:cNvPr id="56" name="Oval 55"/>
          <p:cNvSpPr/>
          <p:nvPr/>
        </p:nvSpPr>
        <p:spPr>
          <a:xfrm>
            <a:off x="7304443" y="2178355"/>
            <a:ext cx="693398" cy="693398"/>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cs typeface="+mn-ea"/>
                <a:sym typeface="+mn-lt"/>
              </a:rPr>
              <a:t>1</a:t>
            </a:r>
          </a:p>
        </p:txBody>
      </p:sp>
      <p:sp>
        <p:nvSpPr>
          <p:cNvPr id="58" name="Oval 57"/>
          <p:cNvSpPr/>
          <p:nvPr/>
        </p:nvSpPr>
        <p:spPr>
          <a:xfrm>
            <a:off x="7304443" y="2712534"/>
            <a:ext cx="693398" cy="693398"/>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cs typeface="+mn-ea"/>
                <a:sym typeface="+mn-lt"/>
              </a:rPr>
              <a:t>2</a:t>
            </a:r>
          </a:p>
        </p:txBody>
      </p:sp>
      <p:sp>
        <p:nvSpPr>
          <p:cNvPr id="60" name="Oval 59"/>
          <p:cNvSpPr/>
          <p:nvPr/>
        </p:nvSpPr>
        <p:spPr>
          <a:xfrm>
            <a:off x="7304443" y="3245793"/>
            <a:ext cx="693398" cy="693398"/>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cs typeface="+mn-ea"/>
                <a:sym typeface="+mn-lt"/>
              </a:rPr>
              <a:t>3</a:t>
            </a:r>
          </a:p>
        </p:txBody>
      </p:sp>
      <p:sp>
        <p:nvSpPr>
          <p:cNvPr id="62" name="Oval 61"/>
          <p:cNvSpPr/>
          <p:nvPr/>
        </p:nvSpPr>
        <p:spPr>
          <a:xfrm>
            <a:off x="7304443" y="3806209"/>
            <a:ext cx="693398" cy="693398"/>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cs typeface="+mn-ea"/>
                <a:sym typeface="+mn-lt"/>
              </a:rPr>
              <a:t>4</a:t>
            </a:r>
          </a:p>
        </p:txBody>
      </p:sp>
      <p:sp>
        <p:nvSpPr>
          <p:cNvPr id="69" name="TextBox 68"/>
          <p:cNvSpPr txBox="1"/>
          <p:nvPr/>
        </p:nvSpPr>
        <p:spPr>
          <a:xfrm>
            <a:off x="8143274" y="2936122"/>
            <a:ext cx="2772950" cy="246221"/>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a:t>
            </a:r>
          </a:p>
        </p:txBody>
      </p:sp>
      <p:sp>
        <p:nvSpPr>
          <p:cNvPr id="70" name="TextBox 69"/>
          <p:cNvSpPr txBox="1"/>
          <p:nvPr/>
        </p:nvSpPr>
        <p:spPr>
          <a:xfrm>
            <a:off x="8143274" y="3470301"/>
            <a:ext cx="2772950" cy="246221"/>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a:t>
            </a:r>
          </a:p>
        </p:txBody>
      </p:sp>
      <p:sp>
        <p:nvSpPr>
          <p:cNvPr id="71" name="TextBox 70"/>
          <p:cNvSpPr txBox="1"/>
          <p:nvPr/>
        </p:nvSpPr>
        <p:spPr>
          <a:xfrm>
            <a:off x="8143274" y="4000910"/>
            <a:ext cx="2772950" cy="246221"/>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a:t>
            </a:r>
          </a:p>
        </p:txBody>
      </p:sp>
      <p:sp>
        <p:nvSpPr>
          <p:cNvPr id="72" name="TextBox 71"/>
          <p:cNvSpPr txBox="1"/>
          <p:nvPr/>
        </p:nvSpPr>
        <p:spPr>
          <a:xfrm>
            <a:off x="7304443" y="5010903"/>
            <a:ext cx="3973157" cy="1015663"/>
          </a:xfrm>
          <a:prstGeom prst="rect">
            <a:avLst/>
          </a:prstGeom>
          <a:noFill/>
        </p:spPr>
        <p:txBody>
          <a:bodyPr wrap="square" rtlCol="0">
            <a:spAutoFit/>
          </a:bodyPr>
          <a:lstStyle/>
          <a:p>
            <a:r>
              <a:rPr lang="en-US" sz="2000" b="1">
                <a:solidFill>
                  <a:schemeClr val="tx1">
                    <a:lumMod val="50000"/>
                    <a:lumOff val="50000"/>
                  </a:schemeClr>
                </a:solidFill>
                <a:cs typeface="+mn-ea"/>
                <a:sym typeface="+mn-lt"/>
              </a:rPr>
              <a:t>PEOPLE INFOGRAPHIC</a:t>
            </a:r>
          </a:p>
          <a:p>
            <a:endParaRPr lang="en-US" sz="10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grpSp>
        <p:nvGrpSpPr>
          <p:cNvPr id="40" name="Group 39"/>
          <p:cNvGrpSpPr/>
          <p:nvPr/>
        </p:nvGrpSpPr>
        <p:grpSpPr>
          <a:xfrm>
            <a:off x="4105717" y="242373"/>
            <a:ext cx="3980577" cy="1021355"/>
            <a:chOff x="4105717" y="221107"/>
            <a:chExt cx="3980577" cy="1021355"/>
          </a:xfrm>
        </p:grpSpPr>
        <p:sp>
          <p:nvSpPr>
            <p:cNvPr id="41" name="TextBox 40"/>
            <p:cNvSpPr txBox="1"/>
            <p:nvPr/>
          </p:nvSpPr>
          <p:spPr>
            <a:xfrm>
              <a:off x="4105717" y="221107"/>
              <a:ext cx="3980577"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FOUR MAIN IDEA</a:t>
              </a:r>
            </a:p>
          </p:txBody>
        </p:sp>
        <p:sp>
          <p:nvSpPr>
            <p:cNvPr id="42" name="TextBox 41"/>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43" name="Group 42"/>
            <p:cNvGrpSpPr/>
            <p:nvPr/>
          </p:nvGrpSpPr>
          <p:grpSpPr>
            <a:xfrm>
              <a:off x="5401868" y="1195147"/>
              <a:ext cx="1388268" cy="47315"/>
              <a:chOff x="5404883" y="1322741"/>
              <a:chExt cx="1388268" cy="47315"/>
            </a:xfrm>
          </p:grpSpPr>
          <p:cxnSp>
            <p:nvCxnSpPr>
              <p:cNvPr id="44" name="Straight Connector 43"/>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Rectangle 45"/>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Rectangle 46"/>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Rectangle 47"/>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49" name="Straight Connector 48"/>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50" name="TextBox 49"/>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51" name="TextBox 50"/>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52" name="TextBox 5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57</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357404067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38"/>
          <p:cNvSpPr/>
          <p:nvPr/>
        </p:nvSpPr>
        <p:spPr>
          <a:xfrm>
            <a:off x="3309937" y="2822951"/>
            <a:ext cx="1828800" cy="1828800"/>
          </a:xfrm>
          <a:custGeom>
            <a:avLst/>
            <a:gdLst>
              <a:gd name="connsiteX0" fmla="*/ 914400 w 1828800"/>
              <a:gd name="connsiteY0" fmla="*/ 0 h 1828800"/>
              <a:gd name="connsiteX1" fmla="*/ 1425650 w 1828800"/>
              <a:gd name="connsiteY1" fmla="*/ 156165 h 1828800"/>
              <a:gd name="connsiteX2" fmla="*/ 1538288 w 1828800"/>
              <a:gd name="connsiteY2" fmla="*/ 249100 h 1828800"/>
              <a:gd name="connsiteX3" fmla="*/ 1515597 w 1828800"/>
              <a:gd name="connsiteY3" fmla="*/ 267822 h 1828800"/>
              <a:gd name="connsiteX4" fmla="*/ 1403940 w 1828800"/>
              <a:gd name="connsiteY4" fmla="*/ 403150 h 1828800"/>
              <a:gd name="connsiteX5" fmla="*/ 1401839 w 1828800"/>
              <a:gd name="connsiteY5" fmla="*/ 406609 h 1828800"/>
              <a:gd name="connsiteX6" fmla="*/ 1308635 w 1828800"/>
              <a:gd name="connsiteY6" fmla="*/ 329710 h 1828800"/>
              <a:gd name="connsiteX7" fmla="*/ 914400 w 1828800"/>
              <a:gd name="connsiteY7" fmla="*/ 209288 h 1828800"/>
              <a:gd name="connsiteX8" fmla="*/ 209288 w 1828800"/>
              <a:gd name="connsiteY8" fmla="*/ 914400 h 1828800"/>
              <a:gd name="connsiteX9" fmla="*/ 914400 w 1828800"/>
              <a:gd name="connsiteY9" fmla="*/ 1619512 h 1828800"/>
              <a:gd name="connsiteX10" fmla="*/ 1308635 w 1828800"/>
              <a:gd name="connsiteY10" fmla="*/ 1499090 h 1828800"/>
              <a:gd name="connsiteX11" fmla="*/ 1401839 w 1828800"/>
              <a:gd name="connsiteY11" fmla="*/ 1422191 h 1828800"/>
              <a:gd name="connsiteX12" fmla="*/ 1412990 w 1828800"/>
              <a:gd name="connsiteY12" fmla="*/ 1412990 h 1828800"/>
              <a:gd name="connsiteX13" fmla="*/ 1499090 w 1828800"/>
              <a:gd name="connsiteY13" fmla="*/ 1308635 h 1828800"/>
              <a:gd name="connsiteX14" fmla="*/ 1538288 w 1828800"/>
              <a:gd name="connsiteY14" fmla="*/ 1236420 h 1828800"/>
              <a:gd name="connsiteX15" fmla="*/ 1564101 w 1828800"/>
              <a:gd name="connsiteY15" fmla="*/ 1188862 h 1828800"/>
              <a:gd name="connsiteX16" fmla="*/ 1619512 w 1828800"/>
              <a:gd name="connsiteY16" fmla="*/ 914400 h 1828800"/>
              <a:gd name="connsiteX17" fmla="*/ 1564101 w 1828800"/>
              <a:gd name="connsiteY17" fmla="*/ 639938 h 1828800"/>
              <a:gd name="connsiteX18" fmla="*/ 1538288 w 1828800"/>
              <a:gd name="connsiteY18" fmla="*/ 592381 h 1828800"/>
              <a:gd name="connsiteX19" fmla="*/ 1577485 w 1828800"/>
              <a:gd name="connsiteY19" fmla="*/ 520165 h 1828800"/>
              <a:gd name="connsiteX20" fmla="*/ 1663585 w 1828800"/>
              <a:gd name="connsiteY20" fmla="*/ 415810 h 1828800"/>
              <a:gd name="connsiteX21" fmla="*/ 1674737 w 1828800"/>
              <a:gd name="connsiteY21" fmla="*/ 406609 h 1828800"/>
              <a:gd name="connsiteX22" fmla="*/ 1718437 w 1828800"/>
              <a:gd name="connsiteY22" fmla="*/ 478543 h 1828800"/>
              <a:gd name="connsiteX23" fmla="*/ 1828800 w 1828800"/>
              <a:gd name="connsiteY23" fmla="*/ 914400 h 1828800"/>
              <a:gd name="connsiteX24" fmla="*/ 1718437 w 1828800"/>
              <a:gd name="connsiteY24" fmla="*/ 1350257 h 1828800"/>
              <a:gd name="connsiteX25" fmla="*/ 1674737 w 1828800"/>
              <a:gd name="connsiteY25" fmla="*/ 1422191 h 1828800"/>
              <a:gd name="connsiteX26" fmla="*/ 1672635 w 1828800"/>
              <a:gd name="connsiteY26" fmla="*/ 1425650 h 1828800"/>
              <a:gd name="connsiteX27" fmla="*/ 1560978 w 1828800"/>
              <a:gd name="connsiteY27" fmla="*/ 1560978 h 1828800"/>
              <a:gd name="connsiteX28" fmla="*/ 1538288 w 1828800"/>
              <a:gd name="connsiteY28" fmla="*/ 1579700 h 1828800"/>
              <a:gd name="connsiteX29" fmla="*/ 1425650 w 1828800"/>
              <a:gd name="connsiteY29" fmla="*/ 1672635 h 1828800"/>
              <a:gd name="connsiteX30" fmla="*/ 914400 w 1828800"/>
              <a:gd name="connsiteY30" fmla="*/ 1828800 h 1828800"/>
              <a:gd name="connsiteX31" fmla="*/ 0 w 1828800"/>
              <a:gd name="connsiteY31" fmla="*/ 914400 h 1828800"/>
              <a:gd name="connsiteX32" fmla="*/ 914400 w 1828800"/>
              <a:gd name="connsiteY32"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828800" h="1828800">
                <a:moveTo>
                  <a:pt x="914400" y="0"/>
                </a:moveTo>
                <a:cubicBezTo>
                  <a:pt x="1103779" y="0"/>
                  <a:pt x="1279711" y="57571"/>
                  <a:pt x="1425650" y="156165"/>
                </a:cubicBezTo>
                <a:lnTo>
                  <a:pt x="1538288" y="249100"/>
                </a:lnTo>
                <a:lnTo>
                  <a:pt x="1515597" y="267822"/>
                </a:lnTo>
                <a:cubicBezTo>
                  <a:pt x="1474228" y="309190"/>
                  <a:pt x="1436805" y="354504"/>
                  <a:pt x="1403940" y="403150"/>
                </a:cubicBezTo>
                <a:lnTo>
                  <a:pt x="1401839" y="406609"/>
                </a:lnTo>
                <a:lnTo>
                  <a:pt x="1308635" y="329710"/>
                </a:lnTo>
                <a:cubicBezTo>
                  <a:pt x="1196099" y="253682"/>
                  <a:pt x="1060434" y="209288"/>
                  <a:pt x="914400" y="209288"/>
                </a:cubicBezTo>
                <a:cubicBezTo>
                  <a:pt x="524977" y="209288"/>
                  <a:pt x="209288" y="524977"/>
                  <a:pt x="209288" y="914400"/>
                </a:cubicBezTo>
                <a:cubicBezTo>
                  <a:pt x="209288" y="1303823"/>
                  <a:pt x="524977" y="1619512"/>
                  <a:pt x="914400" y="1619512"/>
                </a:cubicBezTo>
                <a:cubicBezTo>
                  <a:pt x="1060434" y="1619512"/>
                  <a:pt x="1196099" y="1575118"/>
                  <a:pt x="1308635" y="1499090"/>
                </a:cubicBezTo>
                <a:lnTo>
                  <a:pt x="1401839" y="1422191"/>
                </a:lnTo>
                <a:lnTo>
                  <a:pt x="1412990" y="1412990"/>
                </a:lnTo>
                <a:cubicBezTo>
                  <a:pt x="1444890" y="1381090"/>
                  <a:pt x="1473747" y="1346147"/>
                  <a:pt x="1499090" y="1308635"/>
                </a:cubicBezTo>
                <a:lnTo>
                  <a:pt x="1538288" y="1236420"/>
                </a:lnTo>
                <a:lnTo>
                  <a:pt x="1564101" y="1188862"/>
                </a:lnTo>
                <a:cubicBezTo>
                  <a:pt x="1599782" y="1104503"/>
                  <a:pt x="1619512" y="1011756"/>
                  <a:pt x="1619512" y="914400"/>
                </a:cubicBezTo>
                <a:cubicBezTo>
                  <a:pt x="1619512" y="817044"/>
                  <a:pt x="1599782" y="724297"/>
                  <a:pt x="1564101" y="639938"/>
                </a:cubicBezTo>
                <a:lnTo>
                  <a:pt x="1538288" y="592381"/>
                </a:lnTo>
                <a:lnTo>
                  <a:pt x="1577485" y="520165"/>
                </a:lnTo>
                <a:cubicBezTo>
                  <a:pt x="1602828" y="482653"/>
                  <a:pt x="1631685" y="447710"/>
                  <a:pt x="1663585" y="415810"/>
                </a:cubicBezTo>
                <a:lnTo>
                  <a:pt x="1674737" y="406609"/>
                </a:lnTo>
                <a:lnTo>
                  <a:pt x="1718437" y="478543"/>
                </a:lnTo>
                <a:cubicBezTo>
                  <a:pt x="1788821" y="608107"/>
                  <a:pt x="1828800" y="756585"/>
                  <a:pt x="1828800" y="914400"/>
                </a:cubicBezTo>
                <a:cubicBezTo>
                  <a:pt x="1828800" y="1072215"/>
                  <a:pt x="1788821" y="1220693"/>
                  <a:pt x="1718437" y="1350257"/>
                </a:cubicBezTo>
                <a:lnTo>
                  <a:pt x="1674737" y="1422191"/>
                </a:lnTo>
                <a:lnTo>
                  <a:pt x="1672635" y="1425650"/>
                </a:lnTo>
                <a:cubicBezTo>
                  <a:pt x="1639770" y="1474296"/>
                  <a:pt x="1602347" y="1519610"/>
                  <a:pt x="1560978" y="1560978"/>
                </a:cubicBezTo>
                <a:lnTo>
                  <a:pt x="1538288" y="1579700"/>
                </a:lnTo>
                <a:lnTo>
                  <a:pt x="1425650" y="1672635"/>
                </a:lnTo>
                <a:cubicBezTo>
                  <a:pt x="1279711" y="1771230"/>
                  <a:pt x="1103779" y="1828800"/>
                  <a:pt x="914400" y="1828800"/>
                </a:cubicBezTo>
                <a:cubicBezTo>
                  <a:pt x="409391" y="1828800"/>
                  <a:pt x="0" y="1419409"/>
                  <a:pt x="0" y="914400"/>
                </a:cubicBezTo>
                <a:cubicBezTo>
                  <a:pt x="0" y="409391"/>
                  <a:pt x="409391" y="0"/>
                  <a:pt x="914400" y="0"/>
                </a:cubicBezTo>
                <a:close/>
              </a:path>
            </a:pathLst>
          </a:custGeom>
          <a:solidFill>
            <a:srgbClr val="E74C3C"/>
          </a:solidFill>
          <a:ln w="3175">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40" name="Freeform 39"/>
          <p:cNvSpPr/>
          <p:nvPr/>
        </p:nvSpPr>
        <p:spPr>
          <a:xfrm>
            <a:off x="4557713" y="2822951"/>
            <a:ext cx="1828799" cy="1828800"/>
          </a:xfrm>
          <a:custGeom>
            <a:avLst/>
            <a:gdLst>
              <a:gd name="connsiteX0" fmla="*/ 426962 w 1828799"/>
              <a:gd name="connsiteY0" fmla="*/ 1422191 h 1828800"/>
              <a:gd name="connsiteX1" fmla="*/ 520165 w 1828799"/>
              <a:gd name="connsiteY1" fmla="*/ 1499090 h 1828800"/>
              <a:gd name="connsiteX2" fmla="*/ 914400 w 1828799"/>
              <a:gd name="connsiteY2" fmla="*/ 1619512 h 1828800"/>
              <a:gd name="connsiteX3" fmla="*/ 1308635 w 1828799"/>
              <a:gd name="connsiteY3" fmla="*/ 1499090 h 1828800"/>
              <a:gd name="connsiteX4" fmla="*/ 1401839 w 1828799"/>
              <a:gd name="connsiteY4" fmla="*/ 1422191 h 1828800"/>
              <a:gd name="connsiteX5" fmla="*/ 1403940 w 1828799"/>
              <a:gd name="connsiteY5" fmla="*/ 1425650 h 1828800"/>
              <a:gd name="connsiteX6" fmla="*/ 1515597 w 1828799"/>
              <a:gd name="connsiteY6" fmla="*/ 1560978 h 1828800"/>
              <a:gd name="connsiteX7" fmla="*/ 1538288 w 1828799"/>
              <a:gd name="connsiteY7" fmla="*/ 1579700 h 1828800"/>
              <a:gd name="connsiteX8" fmla="*/ 1425650 w 1828799"/>
              <a:gd name="connsiteY8" fmla="*/ 1672635 h 1828800"/>
              <a:gd name="connsiteX9" fmla="*/ 914400 w 1828799"/>
              <a:gd name="connsiteY9" fmla="*/ 1828800 h 1828800"/>
              <a:gd name="connsiteX10" fmla="*/ 403150 w 1828799"/>
              <a:gd name="connsiteY10" fmla="*/ 1672635 h 1828800"/>
              <a:gd name="connsiteX11" fmla="*/ 290513 w 1828799"/>
              <a:gd name="connsiteY11" fmla="*/ 1579700 h 1828800"/>
              <a:gd name="connsiteX12" fmla="*/ 313203 w 1828799"/>
              <a:gd name="connsiteY12" fmla="*/ 1560978 h 1828800"/>
              <a:gd name="connsiteX13" fmla="*/ 424860 w 1828799"/>
              <a:gd name="connsiteY13" fmla="*/ 1425650 h 1828800"/>
              <a:gd name="connsiteX14" fmla="*/ 290512 w 1828799"/>
              <a:gd name="connsiteY14" fmla="*/ 249100 h 1828800"/>
              <a:gd name="connsiteX15" fmla="*/ 313202 w 1828799"/>
              <a:gd name="connsiteY15" fmla="*/ 267822 h 1828800"/>
              <a:gd name="connsiteX16" fmla="*/ 424859 w 1828799"/>
              <a:gd name="connsiteY16" fmla="*/ 403150 h 1828800"/>
              <a:gd name="connsiteX17" fmla="*/ 426961 w 1828799"/>
              <a:gd name="connsiteY17" fmla="*/ 406609 h 1828800"/>
              <a:gd name="connsiteX18" fmla="*/ 415809 w 1828799"/>
              <a:gd name="connsiteY18" fmla="*/ 415810 h 1828800"/>
              <a:gd name="connsiteX19" fmla="*/ 329709 w 1828799"/>
              <a:gd name="connsiteY19" fmla="*/ 520165 h 1828800"/>
              <a:gd name="connsiteX20" fmla="*/ 290513 w 1828799"/>
              <a:gd name="connsiteY20" fmla="*/ 592380 h 1828800"/>
              <a:gd name="connsiteX21" fmla="*/ 290513 w 1828799"/>
              <a:gd name="connsiteY21" fmla="*/ 592380 h 1828800"/>
              <a:gd name="connsiteX22" fmla="*/ 264699 w 1828799"/>
              <a:gd name="connsiteY22" fmla="*/ 639937 h 1828800"/>
              <a:gd name="connsiteX23" fmla="*/ 209288 w 1828799"/>
              <a:gd name="connsiteY23" fmla="*/ 914399 h 1828800"/>
              <a:gd name="connsiteX24" fmla="*/ 264699 w 1828799"/>
              <a:gd name="connsiteY24" fmla="*/ 1188861 h 1828800"/>
              <a:gd name="connsiteX25" fmla="*/ 290513 w 1828799"/>
              <a:gd name="connsiteY25" fmla="*/ 1236419 h 1828800"/>
              <a:gd name="connsiteX26" fmla="*/ 251315 w 1828799"/>
              <a:gd name="connsiteY26" fmla="*/ 1308634 h 1828800"/>
              <a:gd name="connsiteX27" fmla="*/ 165215 w 1828799"/>
              <a:gd name="connsiteY27" fmla="*/ 1412989 h 1828800"/>
              <a:gd name="connsiteX28" fmla="*/ 154064 w 1828799"/>
              <a:gd name="connsiteY28" fmla="*/ 1422190 h 1828800"/>
              <a:gd name="connsiteX29" fmla="*/ 110363 w 1828799"/>
              <a:gd name="connsiteY29" fmla="*/ 1350256 h 1828800"/>
              <a:gd name="connsiteX30" fmla="*/ 0 w 1828799"/>
              <a:gd name="connsiteY30" fmla="*/ 914399 h 1828800"/>
              <a:gd name="connsiteX31" fmla="*/ 110363 w 1828799"/>
              <a:gd name="connsiteY31" fmla="*/ 478542 h 1828800"/>
              <a:gd name="connsiteX32" fmla="*/ 154063 w 1828799"/>
              <a:gd name="connsiteY32" fmla="*/ 406609 h 1828800"/>
              <a:gd name="connsiteX33" fmla="*/ 154063 w 1828799"/>
              <a:gd name="connsiteY33" fmla="*/ 406609 h 1828800"/>
              <a:gd name="connsiteX34" fmla="*/ 156164 w 1828799"/>
              <a:gd name="connsiteY34" fmla="*/ 403150 h 1828800"/>
              <a:gd name="connsiteX35" fmla="*/ 267821 w 1828799"/>
              <a:gd name="connsiteY35" fmla="*/ 267822 h 1828800"/>
              <a:gd name="connsiteX36" fmla="*/ 914400 w 1828799"/>
              <a:gd name="connsiteY36" fmla="*/ 0 h 1828800"/>
              <a:gd name="connsiteX37" fmla="*/ 1425650 w 1828799"/>
              <a:gd name="connsiteY37" fmla="*/ 156165 h 1828800"/>
              <a:gd name="connsiteX38" fmla="*/ 1538288 w 1828799"/>
              <a:gd name="connsiteY38" fmla="*/ 249100 h 1828800"/>
              <a:gd name="connsiteX39" fmla="*/ 1538288 w 1828799"/>
              <a:gd name="connsiteY39" fmla="*/ 249101 h 1828800"/>
              <a:gd name="connsiteX40" fmla="*/ 1560977 w 1828799"/>
              <a:gd name="connsiteY40" fmla="*/ 267822 h 1828800"/>
              <a:gd name="connsiteX41" fmla="*/ 1672634 w 1828799"/>
              <a:gd name="connsiteY41" fmla="*/ 403150 h 1828800"/>
              <a:gd name="connsiteX42" fmla="*/ 1674736 w 1828799"/>
              <a:gd name="connsiteY42" fmla="*/ 406608 h 1828800"/>
              <a:gd name="connsiteX43" fmla="*/ 1674736 w 1828799"/>
              <a:gd name="connsiteY43" fmla="*/ 406608 h 1828800"/>
              <a:gd name="connsiteX44" fmla="*/ 1718436 w 1828799"/>
              <a:gd name="connsiteY44" fmla="*/ 478542 h 1828800"/>
              <a:gd name="connsiteX45" fmla="*/ 1828799 w 1828799"/>
              <a:gd name="connsiteY45" fmla="*/ 914399 h 1828800"/>
              <a:gd name="connsiteX46" fmla="*/ 1718436 w 1828799"/>
              <a:gd name="connsiteY46" fmla="*/ 1350256 h 1828800"/>
              <a:gd name="connsiteX47" fmla="*/ 1674736 w 1828799"/>
              <a:gd name="connsiteY47" fmla="*/ 1422190 h 1828800"/>
              <a:gd name="connsiteX48" fmla="*/ 1663584 w 1828799"/>
              <a:gd name="connsiteY48" fmla="*/ 1412989 h 1828800"/>
              <a:gd name="connsiteX49" fmla="*/ 1577484 w 1828799"/>
              <a:gd name="connsiteY49" fmla="*/ 1308634 h 1828800"/>
              <a:gd name="connsiteX50" fmla="*/ 1538287 w 1828799"/>
              <a:gd name="connsiteY50" fmla="*/ 1236419 h 1828800"/>
              <a:gd name="connsiteX51" fmla="*/ 1564100 w 1828799"/>
              <a:gd name="connsiteY51" fmla="*/ 1188861 h 1828800"/>
              <a:gd name="connsiteX52" fmla="*/ 1619511 w 1828799"/>
              <a:gd name="connsiteY52" fmla="*/ 914399 h 1828800"/>
              <a:gd name="connsiteX53" fmla="*/ 1564100 w 1828799"/>
              <a:gd name="connsiteY53" fmla="*/ 639937 h 1828800"/>
              <a:gd name="connsiteX54" fmla="*/ 1538288 w 1828799"/>
              <a:gd name="connsiteY54" fmla="*/ 592381 h 1828800"/>
              <a:gd name="connsiteX55" fmla="*/ 1538287 w 1828799"/>
              <a:gd name="connsiteY55" fmla="*/ 592381 h 1828800"/>
              <a:gd name="connsiteX56" fmla="*/ 1499089 w 1828799"/>
              <a:gd name="connsiteY56" fmla="*/ 520165 h 1828800"/>
              <a:gd name="connsiteX57" fmla="*/ 1412989 w 1828799"/>
              <a:gd name="connsiteY57" fmla="*/ 415810 h 1828800"/>
              <a:gd name="connsiteX58" fmla="*/ 1401838 w 1828799"/>
              <a:gd name="connsiteY58" fmla="*/ 406609 h 1828800"/>
              <a:gd name="connsiteX59" fmla="*/ 1401839 w 1828799"/>
              <a:gd name="connsiteY59" fmla="*/ 406609 h 1828800"/>
              <a:gd name="connsiteX60" fmla="*/ 1308635 w 1828799"/>
              <a:gd name="connsiteY60" fmla="*/ 329710 h 1828800"/>
              <a:gd name="connsiteX61" fmla="*/ 914400 w 1828799"/>
              <a:gd name="connsiteY61" fmla="*/ 209288 h 1828800"/>
              <a:gd name="connsiteX62" fmla="*/ 520165 w 1828799"/>
              <a:gd name="connsiteY62" fmla="*/ 329710 h 1828800"/>
              <a:gd name="connsiteX63" fmla="*/ 426962 w 1828799"/>
              <a:gd name="connsiteY63" fmla="*/ 406609 h 1828800"/>
              <a:gd name="connsiteX64" fmla="*/ 424860 w 1828799"/>
              <a:gd name="connsiteY64" fmla="*/ 403150 h 1828800"/>
              <a:gd name="connsiteX65" fmla="*/ 313203 w 1828799"/>
              <a:gd name="connsiteY65" fmla="*/ 267822 h 1828800"/>
              <a:gd name="connsiteX66" fmla="*/ 290513 w 1828799"/>
              <a:gd name="connsiteY66" fmla="*/ 249100 h 1828800"/>
              <a:gd name="connsiteX67" fmla="*/ 403150 w 1828799"/>
              <a:gd name="connsiteY67" fmla="*/ 156165 h 1828800"/>
              <a:gd name="connsiteX68" fmla="*/ 914400 w 1828799"/>
              <a:gd name="connsiteY68"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828799" h="1828800">
                <a:moveTo>
                  <a:pt x="426962" y="1422191"/>
                </a:moveTo>
                <a:lnTo>
                  <a:pt x="520165" y="1499090"/>
                </a:lnTo>
                <a:cubicBezTo>
                  <a:pt x="632702" y="1575118"/>
                  <a:pt x="768367" y="1619512"/>
                  <a:pt x="914400" y="1619512"/>
                </a:cubicBezTo>
                <a:cubicBezTo>
                  <a:pt x="1060434" y="1619512"/>
                  <a:pt x="1196099" y="1575118"/>
                  <a:pt x="1308635" y="1499090"/>
                </a:cubicBezTo>
                <a:lnTo>
                  <a:pt x="1401839" y="1422191"/>
                </a:lnTo>
                <a:lnTo>
                  <a:pt x="1403940" y="1425650"/>
                </a:lnTo>
                <a:cubicBezTo>
                  <a:pt x="1436805" y="1474296"/>
                  <a:pt x="1474228" y="1519610"/>
                  <a:pt x="1515597" y="1560978"/>
                </a:cubicBezTo>
                <a:lnTo>
                  <a:pt x="1538288" y="1579700"/>
                </a:lnTo>
                <a:lnTo>
                  <a:pt x="1425650" y="1672635"/>
                </a:lnTo>
                <a:cubicBezTo>
                  <a:pt x="1279711" y="1771230"/>
                  <a:pt x="1103779" y="1828800"/>
                  <a:pt x="914400" y="1828800"/>
                </a:cubicBezTo>
                <a:cubicBezTo>
                  <a:pt x="725022" y="1828800"/>
                  <a:pt x="549090" y="1771230"/>
                  <a:pt x="403150" y="1672635"/>
                </a:cubicBezTo>
                <a:lnTo>
                  <a:pt x="290513" y="1579700"/>
                </a:lnTo>
                <a:lnTo>
                  <a:pt x="313203" y="1560978"/>
                </a:lnTo>
                <a:cubicBezTo>
                  <a:pt x="354572" y="1519610"/>
                  <a:pt x="391995" y="1474296"/>
                  <a:pt x="424860" y="1425650"/>
                </a:cubicBezTo>
                <a:close/>
                <a:moveTo>
                  <a:pt x="290512" y="249100"/>
                </a:moveTo>
                <a:lnTo>
                  <a:pt x="313202" y="267822"/>
                </a:lnTo>
                <a:cubicBezTo>
                  <a:pt x="354571" y="309190"/>
                  <a:pt x="391994" y="354504"/>
                  <a:pt x="424859" y="403150"/>
                </a:cubicBezTo>
                <a:lnTo>
                  <a:pt x="426961" y="406609"/>
                </a:lnTo>
                <a:lnTo>
                  <a:pt x="415809" y="415810"/>
                </a:lnTo>
                <a:cubicBezTo>
                  <a:pt x="383909" y="447710"/>
                  <a:pt x="355052" y="482653"/>
                  <a:pt x="329709" y="520165"/>
                </a:cubicBezTo>
                <a:lnTo>
                  <a:pt x="290513" y="592380"/>
                </a:lnTo>
                <a:lnTo>
                  <a:pt x="290513" y="592380"/>
                </a:lnTo>
                <a:lnTo>
                  <a:pt x="264699" y="639937"/>
                </a:lnTo>
                <a:cubicBezTo>
                  <a:pt x="229019" y="724296"/>
                  <a:pt x="209288" y="817043"/>
                  <a:pt x="209288" y="914399"/>
                </a:cubicBezTo>
                <a:cubicBezTo>
                  <a:pt x="209288" y="1011755"/>
                  <a:pt x="229019" y="1104502"/>
                  <a:pt x="264699" y="1188861"/>
                </a:cubicBezTo>
                <a:lnTo>
                  <a:pt x="290513" y="1236419"/>
                </a:lnTo>
                <a:lnTo>
                  <a:pt x="251315" y="1308634"/>
                </a:lnTo>
                <a:cubicBezTo>
                  <a:pt x="225972" y="1346146"/>
                  <a:pt x="197115" y="1381089"/>
                  <a:pt x="165215" y="1412989"/>
                </a:cubicBezTo>
                <a:lnTo>
                  <a:pt x="154064" y="1422190"/>
                </a:lnTo>
                <a:lnTo>
                  <a:pt x="110363" y="1350256"/>
                </a:lnTo>
                <a:cubicBezTo>
                  <a:pt x="39980" y="1220692"/>
                  <a:pt x="0" y="1072214"/>
                  <a:pt x="0" y="914399"/>
                </a:cubicBezTo>
                <a:cubicBezTo>
                  <a:pt x="0" y="756584"/>
                  <a:pt x="39980" y="608106"/>
                  <a:pt x="110363" y="478542"/>
                </a:cubicBezTo>
                <a:lnTo>
                  <a:pt x="154063" y="406609"/>
                </a:lnTo>
                <a:lnTo>
                  <a:pt x="154063" y="406609"/>
                </a:lnTo>
                <a:lnTo>
                  <a:pt x="156164" y="403150"/>
                </a:lnTo>
                <a:cubicBezTo>
                  <a:pt x="189029" y="354504"/>
                  <a:pt x="226452" y="309190"/>
                  <a:pt x="267821" y="267822"/>
                </a:cubicBezTo>
                <a:close/>
                <a:moveTo>
                  <a:pt x="914400" y="0"/>
                </a:moveTo>
                <a:cubicBezTo>
                  <a:pt x="1103779" y="0"/>
                  <a:pt x="1279711" y="57571"/>
                  <a:pt x="1425650" y="156165"/>
                </a:cubicBezTo>
                <a:lnTo>
                  <a:pt x="1538288" y="249100"/>
                </a:lnTo>
                <a:lnTo>
                  <a:pt x="1538288" y="249101"/>
                </a:lnTo>
                <a:lnTo>
                  <a:pt x="1560977" y="267822"/>
                </a:lnTo>
                <a:cubicBezTo>
                  <a:pt x="1602346" y="309190"/>
                  <a:pt x="1639769" y="354504"/>
                  <a:pt x="1672634" y="403150"/>
                </a:cubicBezTo>
                <a:lnTo>
                  <a:pt x="1674736" y="406608"/>
                </a:lnTo>
                <a:lnTo>
                  <a:pt x="1674736" y="406608"/>
                </a:lnTo>
                <a:lnTo>
                  <a:pt x="1718436" y="478542"/>
                </a:lnTo>
                <a:cubicBezTo>
                  <a:pt x="1788820" y="608106"/>
                  <a:pt x="1828799" y="756584"/>
                  <a:pt x="1828799" y="914399"/>
                </a:cubicBezTo>
                <a:cubicBezTo>
                  <a:pt x="1828799" y="1072214"/>
                  <a:pt x="1788820" y="1220692"/>
                  <a:pt x="1718436" y="1350256"/>
                </a:cubicBezTo>
                <a:lnTo>
                  <a:pt x="1674736" y="1422190"/>
                </a:lnTo>
                <a:lnTo>
                  <a:pt x="1663584" y="1412989"/>
                </a:lnTo>
                <a:cubicBezTo>
                  <a:pt x="1631685" y="1381089"/>
                  <a:pt x="1602827" y="1346146"/>
                  <a:pt x="1577484" y="1308634"/>
                </a:cubicBezTo>
                <a:lnTo>
                  <a:pt x="1538287" y="1236419"/>
                </a:lnTo>
                <a:lnTo>
                  <a:pt x="1564100" y="1188861"/>
                </a:lnTo>
                <a:cubicBezTo>
                  <a:pt x="1599781" y="1104502"/>
                  <a:pt x="1619511" y="1011755"/>
                  <a:pt x="1619511" y="914399"/>
                </a:cubicBezTo>
                <a:cubicBezTo>
                  <a:pt x="1619511" y="817043"/>
                  <a:pt x="1599781" y="724296"/>
                  <a:pt x="1564100" y="639937"/>
                </a:cubicBezTo>
                <a:lnTo>
                  <a:pt x="1538288" y="592381"/>
                </a:lnTo>
                <a:lnTo>
                  <a:pt x="1538287" y="592381"/>
                </a:lnTo>
                <a:lnTo>
                  <a:pt x="1499089" y="520165"/>
                </a:lnTo>
                <a:cubicBezTo>
                  <a:pt x="1473747" y="482653"/>
                  <a:pt x="1444889" y="447710"/>
                  <a:pt x="1412989" y="415810"/>
                </a:cubicBezTo>
                <a:lnTo>
                  <a:pt x="1401838" y="406609"/>
                </a:lnTo>
                <a:lnTo>
                  <a:pt x="1401839" y="406609"/>
                </a:lnTo>
                <a:lnTo>
                  <a:pt x="1308635" y="329710"/>
                </a:lnTo>
                <a:cubicBezTo>
                  <a:pt x="1196099" y="253682"/>
                  <a:pt x="1060434" y="209288"/>
                  <a:pt x="914400" y="209288"/>
                </a:cubicBezTo>
                <a:cubicBezTo>
                  <a:pt x="768367" y="209288"/>
                  <a:pt x="632702" y="253682"/>
                  <a:pt x="520165" y="329710"/>
                </a:cubicBezTo>
                <a:lnTo>
                  <a:pt x="426962" y="406609"/>
                </a:lnTo>
                <a:lnTo>
                  <a:pt x="424860" y="403150"/>
                </a:lnTo>
                <a:cubicBezTo>
                  <a:pt x="391995" y="354504"/>
                  <a:pt x="354572" y="309190"/>
                  <a:pt x="313203" y="267822"/>
                </a:cubicBezTo>
                <a:lnTo>
                  <a:pt x="290513" y="249100"/>
                </a:lnTo>
                <a:lnTo>
                  <a:pt x="403150" y="156165"/>
                </a:lnTo>
                <a:cubicBezTo>
                  <a:pt x="549090" y="57571"/>
                  <a:pt x="725022" y="0"/>
                  <a:pt x="914400" y="0"/>
                </a:cubicBezTo>
                <a:close/>
              </a:path>
            </a:pathLst>
          </a:custGeom>
          <a:solidFill>
            <a:srgbClr val="3D9FAC"/>
          </a:solidFill>
          <a:ln>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41" name="Freeform 40"/>
          <p:cNvSpPr/>
          <p:nvPr/>
        </p:nvSpPr>
        <p:spPr>
          <a:xfrm>
            <a:off x="5805488" y="2822951"/>
            <a:ext cx="1828799" cy="1828800"/>
          </a:xfrm>
          <a:custGeom>
            <a:avLst/>
            <a:gdLst>
              <a:gd name="connsiteX0" fmla="*/ 1674736 w 1828799"/>
              <a:gd name="connsiteY0" fmla="*/ 406608 h 1828800"/>
              <a:gd name="connsiteX1" fmla="*/ 1718436 w 1828799"/>
              <a:gd name="connsiteY1" fmla="*/ 478542 h 1828800"/>
              <a:gd name="connsiteX2" fmla="*/ 1828799 w 1828799"/>
              <a:gd name="connsiteY2" fmla="*/ 914399 h 1828800"/>
              <a:gd name="connsiteX3" fmla="*/ 1718436 w 1828799"/>
              <a:gd name="connsiteY3" fmla="*/ 1350256 h 1828800"/>
              <a:gd name="connsiteX4" fmla="*/ 1674736 w 1828799"/>
              <a:gd name="connsiteY4" fmla="*/ 1422190 h 1828800"/>
              <a:gd name="connsiteX5" fmla="*/ 1672634 w 1828799"/>
              <a:gd name="connsiteY5" fmla="*/ 1425649 h 1828800"/>
              <a:gd name="connsiteX6" fmla="*/ 1560977 w 1828799"/>
              <a:gd name="connsiteY6" fmla="*/ 1560977 h 1828800"/>
              <a:gd name="connsiteX7" fmla="*/ 1538287 w 1828799"/>
              <a:gd name="connsiteY7" fmla="*/ 1579699 h 1828800"/>
              <a:gd name="connsiteX8" fmla="*/ 1515597 w 1828799"/>
              <a:gd name="connsiteY8" fmla="*/ 1560978 h 1828800"/>
              <a:gd name="connsiteX9" fmla="*/ 1515597 w 1828799"/>
              <a:gd name="connsiteY9" fmla="*/ 1560978 h 1828800"/>
              <a:gd name="connsiteX10" fmla="*/ 1538288 w 1828799"/>
              <a:gd name="connsiteY10" fmla="*/ 1579700 h 1828800"/>
              <a:gd name="connsiteX11" fmla="*/ 1425650 w 1828799"/>
              <a:gd name="connsiteY11" fmla="*/ 1672635 h 1828800"/>
              <a:gd name="connsiteX12" fmla="*/ 914400 w 1828799"/>
              <a:gd name="connsiteY12" fmla="*/ 1828800 h 1828800"/>
              <a:gd name="connsiteX13" fmla="*/ 403150 w 1828799"/>
              <a:gd name="connsiteY13" fmla="*/ 1672635 h 1828800"/>
              <a:gd name="connsiteX14" fmla="*/ 290513 w 1828799"/>
              <a:gd name="connsiteY14" fmla="*/ 1579700 h 1828800"/>
              <a:gd name="connsiteX15" fmla="*/ 313203 w 1828799"/>
              <a:gd name="connsiteY15" fmla="*/ 1560978 h 1828800"/>
              <a:gd name="connsiteX16" fmla="*/ 424860 w 1828799"/>
              <a:gd name="connsiteY16" fmla="*/ 1425650 h 1828800"/>
              <a:gd name="connsiteX17" fmla="*/ 426962 w 1828799"/>
              <a:gd name="connsiteY17" fmla="*/ 1422191 h 1828800"/>
              <a:gd name="connsiteX18" fmla="*/ 520165 w 1828799"/>
              <a:gd name="connsiteY18" fmla="*/ 1499090 h 1828800"/>
              <a:gd name="connsiteX19" fmla="*/ 914400 w 1828799"/>
              <a:gd name="connsiteY19" fmla="*/ 1619512 h 1828800"/>
              <a:gd name="connsiteX20" fmla="*/ 1308635 w 1828799"/>
              <a:gd name="connsiteY20" fmla="*/ 1499090 h 1828800"/>
              <a:gd name="connsiteX21" fmla="*/ 1401839 w 1828799"/>
              <a:gd name="connsiteY21" fmla="*/ 1422191 h 1828800"/>
              <a:gd name="connsiteX22" fmla="*/ 1401838 w 1828799"/>
              <a:gd name="connsiteY22" fmla="*/ 1422190 h 1828800"/>
              <a:gd name="connsiteX23" fmla="*/ 1412989 w 1828799"/>
              <a:gd name="connsiteY23" fmla="*/ 1412989 h 1828800"/>
              <a:gd name="connsiteX24" fmla="*/ 1499089 w 1828799"/>
              <a:gd name="connsiteY24" fmla="*/ 1308634 h 1828800"/>
              <a:gd name="connsiteX25" fmla="*/ 1538287 w 1828799"/>
              <a:gd name="connsiteY25" fmla="*/ 1236419 h 1828800"/>
              <a:gd name="connsiteX26" fmla="*/ 1564100 w 1828799"/>
              <a:gd name="connsiteY26" fmla="*/ 1188861 h 1828800"/>
              <a:gd name="connsiteX27" fmla="*/ 1619511 w 1828799"/>
              <a:gd name="connsiteY27" fmla="*/ 914399 h 1828800"/>
              <a:gd name="connsiteX28" fmla="*/ 1564100 w 1828799"/>
              <a:gd name="connsiteY28" fmla="*/ 639937 h 1828800"/>
              <a:gd name="connsiteX29" fmla="*/ 1538287 w 1828799"/>
              <a:gd name="connsiteY29" fmla="*/ 592380 h 1828800"/>
              <a:gd name="connsiteX30" fmla="*/ 1577484 w 1828799"/>
              <a:gd name="connsiteY30" fmla="*/ 520164 h 1828800"/>
              <a:gd name="connsiteX31" fmla="*/ 1663584 w 1828799"/>
              <a:gd name="connsiteY31" fmla="*/ 415809 h 1828800"/>
              <a:gd name="connsiteX32" fmla="*/ 154064 w 1828799"/>
              <a:gd name="connsiteY32" fmla="*/ 406608 h 1828800"/>
              <a:gd name="connsiteX33" fmla="*/ 165215 w 1828799"/>
              <a:gd name="connsiteY33" fmla="*/ 415809 h 1828800"/>
              <a:gd name="connsiteX34" fmla="*/ 251315 w 1828799"/>
              <a:gd name="connsiteY34" fmla="*/ 520164 h 1828800"/>
              <a:gd name="connsiteX35" fmla="*/ 290513 w 1828799"/>
              <a:gd name="connsiteY35" fmla="*/ 592380 h 1828800"/>
              <a:gd name="connsiteX36" fmla="*/ 264699 w 1828799"/>
              <a:gd name="connsiteY36" fmla="*/ 639937 h 1828800"/>
              <a:gd name="connsiteX37" fmla="*/ 209288 w 1828799"/>
              <a:gd name="connsiteY37" fmla="*/ 914399 h 1828800"/>
              <a:gd name="connsiteX38" fmla="*/ 264699 w 1828799"/>
              <a:gd name="connsiteY38" fmla="*/ 1188861 h 1828800"/>
              <a:gd name="connsiteX39" fmla="*/ 290513 w 1828799"/>
              <a:gd name="connsiteY39" fmla="*/ 1236419 h 1828800"/>
              <a:gd name="connsiteX40" fmla="*/ 290512 w 1828799"/>
              <a:gd name="connsiteY40" fmla="*/ 1236420 h 1828800"/>
              <a:gd name="connsiteX41" fmla="*/ 329709 w 1828799"/>
              <a:gd name="connsiteY41" fmla="*/ 1308634 h 1828800"/>
              <a:gd name="connsiteX42" fmla="*/ 415809 w 1828799"/>
              <a:gd name="connsiteY42" fmla="*/ 1412989 h 1828800"/>
              <a:gd name="connsiteX43" fmla="*/ 426961 w 1828799"/>
              <a:gd name="connsiteY43" fmla="*/ 1422190 h 1828800"/>
              <a:gd name="connsiteX44" fmla="*/ 424859 w 1828799"/>
              <a:gd name="connsiteY44" fmla="*/ 1425649 h 1828800"/>
              <a:gd name="connsiteX45" fmla="*/ 313202 w 1828799"/>
              <a:gd name="connsiteY45" fmla="*/ 1560977 h 1828800"/>
              <a:gd name="connsiteX46" fmla="*/ 290512 w 1828799"/>
              <a:gd name="connsiteY46" fmla="*/ 1579699 h 1828800"/>
              <a:gd name="connsiteX47" fmla="*/ 267821 w 1828799"/>
              <a:gd name="connsiteY47" fmla="*/ 1560977 h 1828800"/>
              <a:gd name="connsiteX48" fmla="*/ 156164 w 1828799"/>
              <a:gd name="connsiteY48" fmla="*/ 1425649 h 1828800"/>
              <a:gd name="connsiteX49" fmla="*/ 154063 w 1828799"/>
              <a:gd name="connsiteY49" fmla="*/ 1422190 h 1828800"/>
              <a:gd name="connsiteX50" fmla="*/ 154063 w 1828799"/>
              <a:gd name="connsiteY50" fmla="*/ 1422190 h 1828800"/>
              <a:gd name="connsiteX51" fmla="*/ 110363 w 1828799"/>
              <a:gd name="connsiteY51" fmla="*/ 1350256 h 1828800"/>
              <a:gd name="connsiteX52" fmla="*/ 0 w 1828799"/>
              <a:gd name="connsiteY52" fmla="*/ 914399 h 1828800"/>
              <a:gd name="connsiteX53" fmla="*/ 110363 w 1828799"/>
              <a:gd name="connsiteY53" fmla="*/ 478542 h 1828800"/>
              <a:gd name="connsiteX54" fmla="*/ 914400 w 1828799"/>
              <a:gd name="connsiteY54" fmla="*/ 0 h 1828800"/>
              <a:gd name="connsiteX55" fmla="*/ 1425650 w 1828799"/>
              <a:gd name="connsiteY55" fmla="*/ 156165 h 1828800"/>
              <a:gd name="connsiteX56" fmla="*/ 1538288 w 1828799"/>
              <a:gd name="connsiteY56" fmla="*/ 249100 h 1828800"/>
              <a:gd name="connsiteX57" fmla="*/ 1515597 w 1828799"/>
              <a:gd name="connsiteY57" fmla="*/ 267822 h 1828800"/>
              <a:gd name="connsiteX58" fmla="*/ 1403940 w 1828799"/>
              <a:gd name="connsiteY58" fmla="*/ 403150 h 1828800"/>
              <a:gd name="connsiteX59" fmla="*/ 1401839 w 1828799"/>
              <a:gd name="connsiteY59" fmla="*/ 406609 h 1828800"/>
              <a:gd name="connsiteX60" fmla="*/ 1308635 w 1828799"/>
              <a:gd name="connsiteY60" fmla="*/ 329710 h 1828800"/>
              <a:gd name="connsiteX61" fmla="*/ 914400 w 1828799"/>
              <a:gd name="connsiteY61" fmla="*/ 209288 h 1828800"/>
              <a:gd name="connsiteX62" fmla="*/ 520165 w 1828799"/>
              <a:gd name="connsiteY62" fmla="*/ 329710 h 1828800"/>
              <a:gd name="connsiteX63" fmla="*/ 426962 w 1828799"/>
              <a:gd name="connsiteY63" fmla="*/ 406609 h 1828800"/>
              <a:gd name="connsiteX64" fmla="*/ 424860 w 1828799"/>
              <a:gd name="connsiteY64" fmla="*/ 403150 h 1828800"/>
              <a:gd name="connsiteX65" fmla="*/ 313203 w 1828799"/>
              <a:gd name="connsiteY65" fmla="*/ 267822 h 1828800"/>
              <a:gd name="connsiteX66" fmla="*/ 290513 w 1828799"/>
              <a:gd name="connsiteY66" fmla="*/ 249100 h 1828800"/>
              <a:gd name="connsiteX67" fmla="*/ 403150 w 1828799"/>
              <a:gd name="connsiteY67" fmla="*/ 156165 h 1828800"/>
              <a:gd name="connsiteX68" fmla="*/ 914400 w 1828799"/>
              <a:gd name="connsiteY68"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828799" h="1828800">
                <a:moveTo>
                  <a:pt x="1674736" y="406608"/>
                </a:moveTo>
                <a:lnTo>
                  <a:pt x="1718436" y="478542"/>
                </a:lnTo>
                <a:cubicBezTo>
                  <a:pt x="1788820" y="608106"/>
                  <a:pt x="1828799" y="756584"/>
                  <a:pt x="1828799" y="914399"/>
                </a:cubicBezTo>
                <a:cubicBezTo>
                  <a:pt x="1828799" y="1072214"/>
                  <a:pt x="1788820" y="1220692"/>
                  <a:pt x="1718436" y="1350256"/>
                </a:cubicBezTo>
                <a:lnTo>
                  <a:pt x="1674736" y="1422190"/>
                </a:lnTo>
                <a:lnTo>
                  <a:pt x="1672634" y="1425649"/>
                </a:lnTo>
                <a:cubicBezTo>
                  <a:pt x="1639769" y="1474295"/>
                  <a:pt x="1602346" y="1519609"/>
                  <a:pt x="1560977" y="1560977"/>
                </a:cubicBezTo>
                <a:lnTo>
                  <a:pt x="1538287" y="1579699"/>
                </a:lnTo>
                <a:lnTo>
                  <a:pt x="1515597" y="1560978"/>
                </a:lnTo>
                <a:lnTo>
                  <a:pt x="1515597" y="1560978"/>
                </a:lnTo>
                <a:lnTo>
                  <a:pt x="1538288" y="1579700"/>
                </a:lnTo>
                <a:lnTo>
                  <a:pt x="1425650" y="1672635"/>
                </a:lnTo>
                <a:cubicBezTo>
                  <a:pt x="1279711" y="1771230"/>
                  <a:pt x="1103779" y="1828800"/>
                  <a:pt x="914400" y="1828800"/>
                </a:cubicBezTo>
                <a:cubicBezTo>
                  <a:pt x="725022" y="1828800"/>
                  <a:pt x="549090" y="1771230"/>
                  <a:pt x="403150" y="1672635"/>
                </a:cubicBezTo>
                <a:lnTo>
                  <a:pt x="290513" y="1579700"/>
                </a:lnTo>
                <a:lnTo>
                  <a:pt x="313203" y="1560978"/>
                </a:lnTo>
                <a:cubicBezTo>
                  <a:pt x="354572" y="1519610"/>
                  <a:pt x="391995" y="1474296"/>
                  <a:pt x="424860" y="1425650"/>
                </a:cubicBezTo>
                <a:lnTo>
                  <a:pt x="426962" y="1422191"/>
                </a:lnTo>
                <a:lnTo>
                  <a:pt x="520165" y="1499090"/>
                </a:lnTo>
                <a:cubicBezTo>
                  <a:pt x="632702" y="1575118"/>
                  <a:pt x="768367" y="1619512"/>
                  <a:pt x="914400" y="1619512"/>
                </a:cubicBezTo>
                <a:cubicBezTo>
                  <a:pt x="1060434" y="1619512"/>
                  <a:pt x="1196099" y="1575118"/>
                  <a:pt x="1308635" y="1499090"/>
                </a:cubicBezTo>
                <a:lnTo>
                  <a:pt x="1401839" y="1422191"/>
                </a:lnTo>
                <a:lnTo>
                  <a:pt x="1401838" y="1422190"/>
                </a:lnTo>
                <a:lnTo>
                  <a:pt x="1412989" y="1412989"/>
                </a:lnTo>
                <a:cubicBezTo>
                  <a:pt x="1444889" y="1381089"/>
                  <a:pt x="1473747" y="1346146"/>
                  <a:pt x="1499089" y="1308634"/>
                </a:cubicBezTo>
                <a:lnTo>
                  <a:pt x="1538287" y="1236419"/>
                </a:lnTo>
                <a:lnTo>
                  <a:pt x="1564100" y="1188861"/>
                </a:lnTo>
                <a:cubicBezTo>
                  <a:pt x="1599781" y="1104502"/>
                  <a:pt x="1619511" y="1011755"/>
                  <a:pt x="1619511" y="914399"/>
                </a:cubicBezTo>
                <a:cubicBezTo>
                  <a:pt x="1619511" y="817043"/>
                  <a:pt x="1599781" y="724296"/>
                  <a:pt x="1564100" y="639937"/>
                </a:cubicBezTo>
                <a:lnTo>
                  <a:pt x="1538287" y="592380"/>
                </a:lnTo>
                <a:lnTo>
                  <a:pt x="1577484" y="520164"/>
                </a:lnTo>
                <a:cubicBezTo>
                  <a:pt x="1602827" y="482652"/>
                  <a:pt x="1631685" y="447709"/>
                  <a:pt x="1663584" y="415809"/>
                </a:cubicBezTo>
                <a:close/>
                <a:moveTo>
                  <a:pt x="154064" y="406608"/>
                </a:moveTo>
                <a:lnTo>
                  <a:pt x="165215" y="415809"/>
                </a:lnTo>
                <a:cubicBezTo>
                  <a:pt x="197115" y="447709"/>
                  <a:pt x="225973" y="482652"/>
                  <a:pt x="251315" y="520164"/>
                </a:cubicBezTo>
                <a:lnTo>
                  <a:pt x="290513" y="592380"/>
                </a:lnTo>
                <a:lnTo>
                  <a:pt x="264699" y="639937"/>
                </a:lnTo>
                <a:cubicBezTo>
                  <a:pt x="229019" y="724296"/>
                  <a:pt x="209288" y="817043"/>
                  <a:pt x="209288" y="914399"/>
                </a:cubicBezTo>
                <a:cubicBezTo>
                  <a:pt x="209288" y="1011755"/>
                  <a:pt x="229019" y="1104502"/>
                  <a:pt x="264699" y="1188861"/>
                </a:cubicBezTo>
                <a:lnTo>
                  <a:pt x="290513" y="1236419"/>
                </a:lnTo>
                <a:lnTo>
                  <a:pt x="290512" y="1236420"/>
                </a:lnTo>
                <a:lnTo>
                  <a:pt x="329709" y="1308634"/>
                </a:lnTo>
                <a:cubicBezTo>
                  <a:pt x="355052" y="1346146"/>
                  <a:pt x="383910" y="1381089"/>
                  <a:pt x="415809" y="1412989"/>
                </a:cubicBezTo>
                <a:lnTo>
                  <a:pt x="426961" y="1422190"/>
                </a:lnTo>
                <a:lnTo>
                  <a:pt x="424859" y="1425649"/>
                </a:lnTo>
                <a:cubicBezTo>
                  <a:pt x="391994" y="1474295"/>
                  <a:pt x="354571" y="1519609"/>
                  <a:pt x="313202" y="1560977"/>
                </a:cubicBezTo>
                <a:lnTo>
                  <a:pt x="290512" y="1579699"/>
                </a:lnTo>
                <a:lnTo>
                  <a:pt x="267821" y="1560977"/>
                </a:lnTo>
                <a:cubicBezTo>
                  <a:pt x="226452" y="1519609"/>
                  <a:pt x="189029" y="1474295"/>
                  <a:pt x="156164" y="1425649"/>
                </a:cubicBezTo>
                <a:lnTo>
                  <a:pt x="154063" y="1422190"/>
                </a:lnTo>
                <a:lnTo>
                  <a:pt x="154063" y="1422190"/>
                </a:lnTo>
                <a:lnTo>
                  <a:pt x="110363" y="1350256"/>
                </a:lnTo>
                <a:cubicBezTo>
                  <a:pt x="39980" y="1220692"/>
                  <a:pt x="0" y="1072214"/>
                  <a:pt x="0" y="914399"/>
                </a:cubicBezTo>
                <a:cubicBezTo>
                  <a:pt x="0" y="756584"/>
                  <a:pt x="39980" y="608106"/>
                  <a:pt x="110363" y="478542"/>
                </a:cubicBezTo>
                <a:close/>
                <a:moveTo>
                  <a:pt x="914400" y="0"/>
                </a:moveTo>
                <a:cubicBezTo>
                  <a:pt x="1103779" y="0"/>
                  <a:pt x="1279711" y="57571"/>
                  <a:pt x="1425650" y="156165"/>
                </a:cubicBezTo>
                <a:lnTo>
                  <a:pt x="1538288" y="249100"/>
                </a:lnTo>
                <a:lnTo>
                  <a:pt x="1515597" y="267822"/>
                </a:lnTo>
                <a:cubicBezTo>
                  <a:pt x="1474228" y="309190"/>
                  <a:pt x="1436805" y="354504"/>
                  <a:pt x="1403940" y="403150"/>
                </a:cubicBezTo>
                <a:lnTo>
                  <a:pt x="1401839" y="406609"/>
                </a:lnTo>
                <a:lnTo>
                  <a:pt x="1308635" y="329710"/>
                </a:lnTo>
                <a:cubicBezTo>
                  <a:pt x="1196099" y="253682"/>
                  <a:pt x="1060434" y="209288"/>
                  <a:pt x="914400" y="209288"/>
                </a:cubicBezTo>
                <a:cubicBezTo>
                  <a:pt x="768367" y="209288"/>
                  <a:pt x="632702" y="253682"/>
                  <a:pt x="520165" y="329710"/>
                </a:cubicBezTo>
                <a:lnTo>
                  <a:pt x="426962" y="406609"/>
                </a:lnTo>
                <a:lnTo>
                  <a:pt x="424860" y="403150"/>
                </a:lnTo>
                <a:cubicBezTo>
                  <a:pt x="391995" y="354504"/>
                  <a:pt x="354572" y="309190"/>
                  <a:pt x="313203" y="267822"/>
                </a:cubicBezTo>
                <a:lnTo>
                  <a:pt x="290513" y="249100"/>
                </a:lnTo>
                <a:lnTo>
                  <a:pt x="403150" y="156165"/>
                </a:lnTo>
                <a:cubicBezTo>
                  <a:pt x="549090" y="57571"/>
                  <a:pt x="725022" y="0"/>
                  <a:pt x="914400" y="0"/>
                </a:cubicBezTo>
                <a:close/>
              </a:path>
            </a:pathLst>
          </a:custGeom>
          <a:solidFill>
            <a:srgbClr val="5B4470"/>
          </a:solidFill>
          <a:ln w="3175">
            <a:solidFill>
              <a:srgbClr val="5B4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42" name="Freeform 41"/>
          <p:cNvSpPr/>
          <p:nvPr/>
        </p:nvSpPr>
        <p:spPr>
          <a:xfrm>
            <a:off x="7053262" y="2822951"/>
            <a:ext cx="1828800" cy="1828800"/>
          </a:xfrm>
          <a:custGeom>
            <a:avLst/>
            <a:gdLst>
              <a:gd name="connsiteX0" fmla="*/ 290512 w 1828800"/>
              <a:gd name="connsiteY0" fmla="*/ 249101 h 1828800"/>
              <a:gd name="connsiteX1" fmla="*/ 313202 w 1828800"/>
              <a:gd name="connsiteY1" fmla="*/ 267823 h 1828800"/>
              <a:gd name="connsiteX2" fmla="*/ 424859 w 1828800"/>
              <a:gd name="connsiteY2" fmla="*/ 403151 h 1828800"/>
              <a:gd name="connsiteX3" fmla="*/ 426961 w 1828800"/>
              <a:gd name="connsiteY3" fmla="*/ 406610 h 1828800"/>
              <a:gd name="connsiteX4" fmla="*/ 415809 w 1828800"/>
              <a:gd name="connsiteY4" fmla="*/ 415811 h 1828800"/>
              <a:gd name="connsiteX5" fmla="*/ 329709 w 1828800"/>
              <a:gd name="connsiteY5" fmla="*/ 520166 h 1828800"/>
              <a:gd name="connsiteX6" fmla="*/ 290513 w 1828800"/>
              <a:gd name="connsiteY6" fmla="*/ 592381 h 1828800"/>
              <a:gd name="connsiteX7" fmla="*/ 290513 w 1828800"/>
              <a:gd name="connsiteY7" fmla="*/ 592381 h 1828800"/>
              <a:gd name="connsiteX8" fmla="*/ 264699 w 1828800"/>
              <a:gd name="connsiteY8" fmla="*/ 639938 h 1828800"/>
              <a:gd name="connsiteX9" fmla="*/ 209288 w 1828800"/>
              <a:gd name="connsiteY9" fmla="*/ 914400 h 1828800"/>
              <a:gd name="connsiteX10" fmla="*/ 264699 w 1828800"/>
              <a:gd name="connsiteY10" fmla="*/ 1188862 h 1828800"/>
              <a:gd name="connsiteX11" fmla="*/ 290513 w 1828800"/>
              <a:gd name="connsiteY11" fmla="*/ 1236420 h 1828800"/>
              <a:gd name="connsiteX12" fmla="*/ 251315 w 1828800"/>
              <a:gd name="connsiteY12" fmla="*/ 1308635 h 1828800"/>
              <a:gd name="connsiteX13" fmla="*/ 165215 w 1828800"/>
              <a:gd name="connsiteY13" fmla="*/ 1412990 h 1828800"/>
              <a:gd name="connsiteX14" fmla="*/ 154064 w 1828800"/>
              <a:gd name="connsiteY14" fmla="*/ 1422191 h 1828800"/>
              <a:gd name="connsiteX15" fmla="*/ 110363 w 1828800"/>
              <a:gd name="connsiteY15" fmla="*/ 1350257 h 1828800"/>
              <a:gd name="connsiteX16" fmla="*/ 0 w 1828800"/>
              <a:gd name="connsiteY16" fmla="*/ 914400 h 1828800"/>
              <a:gd name="connsiteX17" fmla="*/ 110363 w 1828800"/>
              <a:gd name="connsiteY17" fmla="*/ 478543 h 1828800"/>
              <a:gd name="connsiteX18" fmla="*/ 154063 w 1828800"/>
              <a:gd name="connsiteY18" fmla="*/ 406610 h 1828800"/>
              <a:gd name="connsiteX19" fmla="*/ 154063 w 1828800"/>
              <a:gd name="connsiteY19" fmla="*/ 406610 h 1828800"/>
              <a:gd name="connsiteX20" fmla="*/ 156164 w 1828800"/>
              <a:gd name="connsiteY20" fmla="*/ 403151 h 1828800"/>
              <a:gd name="connsiteX21" fmla="*/ 267821 w 1828800"/>
              <a:gd name="connsiteY21" fmla="*/ 267823 h 1828800"/>
              <a:gd name="connsiteX22" fmla="*/ 914400 w 1828800"/>
              <a:gd name="connsiteY22" fmla="*/ 0 h 1828800"/>
              <a:gd name="connsiteX23" fmla="*/ 1828800 w 1828800"/>
              <a:gd name="connsiteY23" fmla="*/ 914400 h 1828800"/>
              <a:gd name="connsiteX24" fmla="*/ 914400 w 1828800"/>
              <a:gd name="connsiteY24" fmla="*/ 1828800 h 1828800"/>
              <a:gd name="connsiteX25" fmla="*/ 403150 w 1828800"/>
              <a:gd name="connsiteY25" fmla="*/ 1672635 h 1828800"/>
              <a:gd name="connsiteX26" fmla="*/ 290513 w 1828800"/>
              <a:gd name="connsiteY26" fmla="*/ 1579700 h 1828800"/>
              <a:gd name="connsiteX27" fmla="*/ 313203 w 1828800"/>
              <a:gd name="connsiteY27" fmla="*/ 1560978 h 1828800"/>
              <a:gd name="connsiteX28" fmla="*/ 424860 w 1828800"/>
              <a:gd name="connsiteY28" fmla="*/ 1425650 h 1828800"/>
              <a:gd name="connsiteX29" fmla="*/ 426962 w 1828800"/>
              <a:gd name="connsiteY29" fmla="*/ 1422191 h 1828800"/>
              <a:gd name="connsiteX30" fmla="*/ 520165 w 1828800"/>
              <a:gd name="connsiteY30" fmla="*/ 1499090 h 1828800"/>
              <a:gd name="connsiteX31" fmla="*/ 914400 w 1828800"/>
              <a:gd name="connsiteY31" fmla="*/ 1619512 h 1828800"/>
              <a:gd name="connsiteX32" fmla="*/ 1619512 w 1828800"/>
              <a:gd name="connsiteY32" fmla="*/ 914400 h 1828800"/>
              <a:gd name="connsiteX33" fmla="*/ 914400 w 1828800"/>
              <a:gd name="connsiteY33" fmla="*/ 209288 h 1828800"/>
              <a:gd name="connsiteX34" fmla="*/ 520165 w 1828800"/>
              <a:gd name="connsiteY34" fmla="*/ 329710 h 1828800"/>
              <a:gd name="connsiteX35" fmla="*/ 426962 w 1828800"/>
              <a:gd name="connsiteY35" fmla="*/ 406609 h 1828800"/>
              <a:gd name="connsiteX36" fmla="*/ 424860 w 1828800"/>
              <a:gd name="connsiteY36" fmla="*/ 403150 h 1828800"/>
              <a:gd name="connsiteX37" fmla="*/ 313203 w 1828800"/>
              <a:gd name="connsiteY37" fmla="*/ 267822 h 1828800"/>
              <a:gd name="connsiteX38" fmla="*/ 290513 w 1828800"/>
              <a:gd name="connsiteY38" fmla="*/ 249100 h 1828800"/>
              <a:gd name="connsiteX39" fmla="*/ 403150 w 1828800"/>
              <a:gd name="connsiteY39" fmla="*/ 156165 h 1828800"/>
              <a:gd name="connsiteX40" fmla="*/ 914400 w 1828800"/>
              <a:gd name="connsiteY40"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28800" h="1828800">
                <a:moveTo>
                  <a:pt x="290512" y="249101"/>
                </a:moveTo>
                <a:lnTo>
                  <a:pt x="313202" y="267823"/>
                </a:lnTo>
                <a:cubicBezTo>
                  <a:pt x="354571" y="309191"/>
                  <a:pt x="391994" y="354505"/>
                  <a:pt x="424859" y="403151"/>
                </a:cubicBezTo>
                <a:lnTo>
                  <a:pt x="426961" y="406610"/>
                </a:lnTo>
                <a:lnTo>
                  <a:pt x="415809" y="415811"/>
                </a:lnTo>
                <a:cubicBezTo>
                  <a:pt x="383910" y="447711"/>
                  <a:pt x="355052" y="482654"/>
                  <a:pt x="329709" y="520166"/>
                </a:cubicBezTo>
                <a:lnTo>
                  <a:pt x="290513" y="592381"/>
                </a:lnTo>
                <a:lnTo>
                  <a:pt x="290513" y="592381"/>
                </a:lnTo>
                <a:lnTo>
                  <a:pt x="264699" y="639938"/>
                </a:lnTo>
                <a:cubicBezTo>
                  <a:pt x="229019" y="724297"/>
                  <a:pt x="209288" y="817044"/>
                  <a:pt x="209288" y="914400"/>
                </a:cubicBezTo>
                <a:cubicBezTo>
                  <a:pt x="209288" y="1011756"/>
                  <a:pt x="229019" y="1104503"/>
                  <a:pt x="264699" y="1188862"/>
                </a:cubicBezTo>
                <a:lnTo>
                  <a:pt x="290513" y="1236420"/>
                </a:lnTo>
                <a:lnTo>
                  <a:pt x="251315" y="1308635"/>
                </a:lnTo>
                <a:cubicBezTo>
                  <a:pt x="225973" y="1346147"/>
                  <a:pt x="197115" y="1381090"/>
                  <a:pt x="165215" y="1412990"/>
                </a:cubicBezTo>
                <a:lnTo>
                  <a:pt x="154064" y="1422191"/>
                </a:lnTo>
                <a:lnTo>
                  <a:pt x="110363" y="1350257"/>
                </a:lnTo>
                <a:cubicBezTo>
                  <a:pt x="39980" y="1220693"/>
                  <a:pt x="0" y="1072215"/>
                  <a:pt x="0" y="914400"/>
                </a:cubicBezTo>
                <a:cubicBezTo>
                  <a:pt x="0" y="756585"/>
                  <a:pt x="39980" y="608107"/>
                  <a:pt x="110363" y="478543"/>
                </a:cubicBezTo>
                <a:lnTo>
                  <a:pt x="154063" y="406610"/>
                </a:lnTo>
                <a:lnTo>
                  <a:pt x="154063" y="406610"/>
                </a:lnTo>
                <a:lnTo>
                  <a:pt x="156164" y="403151"/>
                </a:lnTo>
                <a:cubicBezTo>
                  <a:pt x="189029" y="354505"/>
                  <a:pt x="226452" y="309191"/>
                  <a:pt x="267821" y="267823"/>
                </a:cubicBezTo>
                <a:close/>
                <a:moveTo>
                  <a:pt x="914400" y="0"/>
                </a:moveTo>
                <a:cubicBezTo>
                  <a:pt x="1419409" y="0"/>
                  <a:pt x="1828800" y="409391"/>
                  <a:pt x="1828800" y="914400"/>
                </a:cubicBezTo>
                <a:cubicBezTo>
                  <a:pt x="1828800" y="1419409"/>
                  <a:pt x="1419409" y="1828800"/>
                  <a:pt x="914400" y="1828800"/>
                </a:cubicBezTo>
                <a:cubicBezTo>
                  <a:pt x="725022" y="1828800"/>
                  <a:pt x="549090" y="1771230"/>
                  <a:pt x="403150" y="1672635"/>
                </a:cubicBezTo>
                <a:lnTo>
                  <a:pt x="290513" y="1579700"/>
                </a:lnTo>
                <a:lnTo>
                  <a:pt x="313203" y="1560978"/>
                </a:lnTo>
                <a:cubicBezTo>
                  <a:pt x="354572" y="1519610"/>
                  <a:pt x="391995" y="1474296"/>
                  <a:pt x="424860" y="1425650"/>
                </a:cubicBezTo>
                <a:lnTo>
                  <a:pt x="426962" y="1422191"/>
                </a:lnTo>
                <a:lnTo>
                  <a:pt x="520165" y="1499090"/>
                </a:lnTo>
                <a:cubicBezTo>
                  <a:pt x="632702" y="1575118"/>
                  <a:pt x="768367" y="1619512"/>
                  <a:pt x="914400" y="1619512"/>
                </a:cubicBezTo>
                <a:cubicBezTo>
                  <a:pt x="1303823" y="1619512"/>
                  <a:pt x="1619512" y="1303823"/>
                  <a:pt x="1619512" y="914400"/>
                </a:cubicBezTo>
                <a:cubicBezTo>
                  <a:pt x="1619512" y="524977"/>
                  <a:pt x="1303823" y="209288"/>
                  <a:pt x="914400" y="209288"/>
                </a:cubicBezTo>
                <a:cubicBezTo>
                  <a:pt x="768367" y="209288"/>
                  <a:pt x="632702" y="253682"/>
                  <a:pt x="520165" y="329710"/>
                </a:cubicBezTo>
                <a:lnTo>
                  <a:pt x="426962" y="406609"/>
                </a:lnTo>
                <a:lnTo>
                  <a:pt x="424860" y="403150"/>
                </a:lnTo>
                <a:cubicBezTo>
                  <a:pt x="391995" y="354504"/>
                  <a:pt x="354572" y="309190"/>
                  <a:pt x="313203" y="267822"/>
                </a:cubicBezTo>
                <a:lnTo>
                  <a:pt x="290513" y="249100"/>
                </a:lnTo>
                <a:lnTo>
                  <a:pt x="403150" y="156165"/>
                </a:lnTo>
                <a:cubicBezTo>
                  <a:pt x="549090" y="57571"/>
                  <a:pt x="725022" y="0"/>
                  <a:pt x="914400" y="0"/>
                </a:cubicBezTo>
                <a:close/>
              </a:path>
            </a:pathLst>
          </a:custGeom>
          <a:solidFill>
            <a:srgbClr val="FEB834"/>
          </a:solidFill>
          <a:ln w="3175">
            <a:solidFill>
              <a:srgbClr val="FEB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43" name="Rectangle 42"/>
          <p:cNvSpPr/>
          <p:nvPr/>
        </p:nvSpPr>
        <p:spPr>
          <a:xfrm>
            <a:off x="3952467" y="3475741"/>
            <a:ext cx="543739" cy="523220"/>
          </a:xfrm>
          <a:prstGeom prst="rect">
            <a:avLst/>
          </a:prstGeom>
        </p:spPr>
        <p:txBody>
          <a:bodyPr wrap="none">
            <a:spAutoFit/>
          </a:bodyPr>
          <a:lstStyle/>
          <a:p>
            <a:r>
              <a:rPr lang="en-US" sz="2800">
                <a:solidFill>
                  <a:srgbClr val="D7562E"/>
                </a:solidFill>
                <a:cs typeface="+mn-ea"/>
                <a:sym typeface="+mn-lt"/>
              </a:rPr>
              <a:t></a:t>
            </a:r>
          </a:p>
        </p:txBody>
      </p:sp>
      <p:sp>
        <p:nvSpPr>
          <p:cNvPr id="44" name="Rectangle 43"/>
          <p:cNvSpPr/>
          <p:nvPr/>
        </p:nvSpPr>
        <p:spPr>
          <a:xfrm>
            <a:off x="5200242" y="3475741"/>
            <a:ext cx="543739" cy="523220"/>
          </a:xfrm>
          <a:prstGeom prst="rect">
            <a:avLst/>
          </a:prstGeom>
        </p:spPr>
        <p:txBody>
          <a:bodyPr wrap="none">
            <a:spAutoFit/>
          </a:bodyPr>
          <a:lstStyle/>
          <a:p>
            <a:r>
              <a:rPr lang="en-US" sz="2800">
                <a:solidFill>
                  <a:srgbClr val="3D9FAC"/>
                </a:solidFill>
                <a:cs typeface="+mn-ea"/>
                <a:sym typeface="+mn-lt"/>
              </a:rPr>
              <a:t></a:t>
            </a:r>
          </a:p>
        </p:txBody>
      </p:sp>
      <p:sp>
        <p:nvSpPr>
          <p:cNvPr id="45" name="Rectangle 44"/>
          <p:cNvSpPr/>
          <p:nvPr/>
        </p:nvSpPr>
        <p:spPr>
          <a:xfrm>
            <a:off x="6448017" y="3475741"/>
            <a:ext cx="543739" cy="523220"/>
          </a:xfrm>
          <a:prstGeom prst="rect">
            <a:avLst/>
          </a:prstGeom>
        </p:spPr>
        <p:txBody>
          <a:bodyPr wrap="none">
            <a:spAutoFit/>
          </a:bodyPr>
          <a:lstStyle/>
          <a:p>
            <a:r>
              <a:rPr lang="en-US" sz="2800">
                <a:solidFill>
                  <a:srgbClr val="5B4470"/>
                </a:solidFill>
                <a:cs typeface="+mn-ea"/>
                <a:sym typeface="+mn-lt"/>
              </a:rPr>
              <a:t></a:t>
            </a:r>
          </a:p>
        </p:txBody>
      </p:sp>
      <p:sp>
        <p:nvSpPr>
          <p:cNvPr id="46" name="Rectangle 45"/>
          <p:cNvSpPr/>
          <p:nvPr/>
        </p:nvSpPr>
        <p:spPr>
          <a:xfrm>
            <a:off x="7695792" y="3475741"/>
            <a:ext cx="543739" cy="523220"/>
          </a:xfrm>
          <a:prstGeom prst="rect">
            <a:avLst/>
          </a:prstGeom>
        </p:spPr>
        <p:txBody>
          <a:bodyPr wrap="none">
            <a:spAutoFit/>
          </a:bodyPr>
          <a:lstStyle/>
          <a:p>
            <a:r>
              <a:rPr lang="en-US" sz="2800">
                <a:solidFill>
                  <a:srgbClr val="FEB834"/>
                </a:solidFill>
                <a:cs typeface="+mn-ea"/>
                <a:sym typeface="+mn-lt"/>
              </a:rPr>
              <a:t></a:t>
            </a:r>
          </a:p>
        </p:txBody>
      </p:sp>
      <p:cxnSp>
        <p:nvCxnSpPr>
          <p:cNvPr id="48" name="Straight Connector 47"/>
          <p:cNvCxnSpPr/>
          <p:nvPr/>
        </p:nvCxnSpPr>
        <p:spPr>
          <a:xfrm>
            <a:off x="7967661" y="2270501"/>
            <a:ext cx="0" cy="36195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224336" y="2270501"/>
            <a:ext cx="0" cy="36195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6719886" y="4804151"/>
            <a:ext cx="0" cy="36195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5472111" y="4804151"/>
            <a:ext cx="0" cy="36195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981947" y="2232401"/>
            <a:ext cx="914401"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309937" y="2232401"/>
            <a:ext cx="914401"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6729411" y="5213726"/>
            <a:ext cx="914401"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557710" y="5213726"/>
            <a:ext cx="914401"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9056621" y="2028089"/>
            <a:ext cx="493484" cy="408623"/>
          </a:xfrm>
          <a:prstGeom prst="roundRect">
            <a:avLst/>
          </a:prstGeom>
          <a:solidFill>
            <a:srgbClr val="FEB834"/>
          </a:solidFill>
        </p:spPr>
        <p:txBody>
          <a:bodyPr wrap="none" rtlCol="0">
            <a:spAutoFit/>
          </a:bodyPr>
          <a:lstStyle/>
          <a:p>
            <a:r>
              <a:rPr lang="en-US">
                <a:solidFill>
                  <a:schemeClr val="bg1"/>
                </a:solidFill>
                <a:cs typeface="+mn-ea"/>
                <a:sym typeface="+mn-lt"/>
              </a:rPr>
              <a:t>01</a:t>
            </a:r>
          </a:p>
        </p:txBody>
      </p:sp>
      <p:sp>
        <p:nvSpPr>
          <p:cNvPr id="58" name="TextBox 57"/>
          <p:cNvSpPr txBox="1"/>
          <p:nvPr/>
        </p:nvSpPr>
        <p:spPr>
          <a:xfrm>
            <a:off x="9543135" y="2028089"/>
            <a:ext cx="1696364"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a:t>
            </a:r>
          </a:p>
        </p:txBody>
      </p:sp>
      <p:sp>
        <p:nvSpPr>
          <p:cNvPr id="61" name="TextBox 60"/>
          <p:cNvSpPr txBox="1"/>
          <p:nvPr/>
        </p:nvSpPr>
        <p:spPr>
          <a:xfrm>
            <a:off x="7790623" y="5009414"/>
            <a:ext cx="493484" cy="408623"/>
          </a:xfrm>
          <a:prstGeom prst="roundRect">
            <a:avLst/>
          </a:prstGeom>
          <a:solidFill>
            <a:srgbClr val="5B4470"/>
          </a:solidFill>
        </p:spPr>
        <p:txBody>
          <a:bodyPr wrap="none" rtlCol="0">
            <a:spAutoFit/>
          </a:bodyPr>
          <a:lstStyle/>
          <a:p>
            <a:r>
              <a:rPr lang="en-US">
                <a:solidFill>
                  <a:schemeClr val="bg1"/>
                </a:solidFill>
                <a:cs typeface="+mn-ea"/>
                <a:sym typeface="+mn-lt"/>
              </a:rPr>
              <a:t>02</a:t>
            </a:r>
          </a:p>
        </p:txBody>
      </p:sp>
      <p:sp>
        <p:nvSpPr>
          <p:cNvPr id="62" name="TextBox 61"/>
          <p:cNvSpPr txBox="1"/>
          <p:nvPr/>
        </p:nvSpPr>
        <p:spPr>
          <a:xfrm>
            <a:off x="8277137" y="5009414"/>
            <a:ext cx="1696364"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a:t>
            </a:r>
          </a:p>
        </p:txBody>
      </p:sp>
      <p:sp>
        <p:nvSpPr>
          <p:cNvPr id="64" name="TextBox 63"/>
          <p:cNvSpPr txBox="1"/>
          <p:nvPr/>
        </p:nvSpPr>
        <p:spPr>
          <a:xfrm>
            <a:off x="2648863" y="2028089"/>
            <a:ext cx="493484" cy="408623"/>
          </a:xfrm>
          <a:prstGeom prst="roundRect">
            <a:avLst/>
          </a:prstGeom>
          <a:solidFill>
            <a:srgbClr val="E74C3C"/>
          </a:solidFill>
        </p:spPr>
        <p:txBody>
          <a:bodyPr wrap="none" rtlCol="0">
            <a:spAutoFit/>
          </a:bodyPr>
          <a:lstStyle/>
          <a:p>
            <a:r>
              <a:rPr lang="en-US">
                <a:solidFill>
                  <a:schemeClr val="bg1"/>
                </a:solidFill>
                <a:cs typeface="+mn-ea"/>
                <a:sym typeface="+mn-lt"/>
              </a:rPr>
              <a:t>04</a:t>
            </a:r>
          </a:p>
        </p:txBody>
      </p:sp>
      <p:sp>
        <p:nvSpPr>
          <p:cNvPr id="65" name="TextBox 64"/>
          <p:cNvSpPr txBox="1"/>
          <p:nvPr/>
        </p:nvSpPr>
        <p:spPr>
          <a:xfrm>
            <a:off x="952499" y="2028089"/>
            <a:ext cx="1696364"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a:t>
            </a:r>
          </a:p>
        </p:txBody>
      </p:sp>
      <p:sp>
        <p:nvSpPr>
          <p:cNvPr id="68" name="TextBox 67"/>
          <p:cNvSpPr txBox="1"/>
          <p:nvPr/>
        </p:nvSpPr>
        <p:spPr>
          <a:xfrm>
            <a:off x="3914861" y="5009414"/>
            <a:ext cx="493484" cy="408623"/>
          </a:xfrm>
          <a:prstGeom prst="roundRect">
            <a:avLst/>
          </a:prstGeom>
          <a:solidFill>
            <a:srgbClr val="3D9FAC"/>
          </a:solidFill>
        </p:spPr>
        <p:txBody>
          <a:bodyPr wrap="none" rtlCol="0">
            <a:spAutoFit/>
          </a:bodyPr>
          <a:lstStyle/>
          <a:p>
            <a:r>
              <a:rPr lang="en-US">
                <a:solidFill>
                  <a:schemeClr val="bg1"/>
                </a:solidFill>
                <a:cs typeface="+mn-ea"/>
                <a:sym typeface="+mn-lt"/>
              </a:rPr>
              <a:t>03</a:t>
            </a:r>
          </a:p>
        </p:txBody>
      </p:sp>
      <p:sp>
        <p:nvSpPr>
          <p:cNvPr id="69" name="TextBox 68"/>
          <p:cNvSpPr txBox="1"/>
          <p:nvPr/>
        </p:nvSpPr>
        <p:spPr>
          <a:xfrm>
            <a:off x="2218497" y="5009414"/>
            <a:ext cx="1696364"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a:t>
            </a:r>
          </a:p>
        </p:txBody>
      </p:sp>
      <p:grpSp>
        <p:nvGrpSpPr>
          <p:cNvPr id="26" name="Group 25"/>
          <p:cNvGrpSpPr/>
          <p:nvPr/>
        </p:nvGrpSpPr>
        <p:grpSpPr>
          <a:xfrm>
            <a:off x="3558580" y="242373"/>
            <a:ext cx="5074851" cy="1021355"/>
            <a:chOff x="3558580" y="221107"/>
            <a:chExt cx="5074851" cy="1021355"/>
          </a:xfrm>
        </p:grpSpPr>
        <p:sp>
          <p:nvSpPr>
            <p:cNvPr id="27" name="TextBox 26"/>
            <p:cNvSpPr txBox="1"/>
            <p:nvPr/>
          </p:nvSpPr>
          <p:spPr>
            <a:xfrm>
              <a:off x="3558580" y="221107"/>
              <a:ext cx="5074851"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CREATIVE ELEMENTS</a:t>
              </a:r>
            </a:p>
          </p:txBody>
        </p:sp>
        <p:sp>
          <p:nvSpPr>
            <p:cNvPr id="28" name="TextBox 27"/>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29" name="Group 28"/>
            <p:cNvGrpSpPr/>
            <p:nvPr/>
          </p:nvGrpSpPr>
          <p:grpSpPr>
            <a:xfrm>
              <a:off x="5401868" y="1195147"/>
              <a:ext cx="1388268" cy="47315"/>
              <a:chOff x="5404883" y="1322741"/>
              <a:chExt cx="1388268" cy="47315"/>
            </a:xfrm>
          </p:grpSpPr>
          <p:cxnSp>
            <p:nvCxnSpPr>
              <p:cNvPr id="30" name="Straight Connector 29"/>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Rectangle 3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Rectangle 3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Rectangle 3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5" name="Straight Connector 34"/>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36" name="TextBox 35"/>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7" name="TextBox 36"/>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38" name="TextBox 37"/>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58</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3608205409"/>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3"/>
          <p:cNvSpPr/>
          <p:nvPr/>
        </p:nvSpPr>
        <p:spPr>
          <a:xfrm>
            <a:off x="2079552" y="2169039"/>
            <a:ext cx="2072463" cy="2200940"/>
          </a:xfrm>
          <a:custGeom>
            <a:avLst/>
            <a:gdLst>
              <a:gd name="connsiteX0" fmla="*/ 1100470 w 2072463"/>
              <a:gd name="connsiteY0" fmla="*/ 0 h 2200940"/>
              <a:gd name="connsiteX1" fmla="*/ 2068119 w 2072463"/>
              <a:gd name="connsiteY1" fmla="*/ 575921 h 2200940"/>
              <a:gd name="connsiteX2" fmla="*/ 2072463 w 2072463"/>
              <a:gd name="connsiteY2" fmla="*/ 584939 h 2200940"/>
              <a:gd name="connsiteX3" fmla="*/ 2030466 w 2072463"/>
              <a:gd name="connsiteY3" fmla="*/ 672117 h 2200940"/>
              <a:gd name="connsiteX4" fmla="*/ 1943986 w 2072463"/>
              <a:gd name="connsiteY4" fmla="*/ 1100470 h 2200940"/>
              <a:gd name="connsiteX5" fmla="*/ 2030466 w 2072463"/>
              <a:gd name="connsiteY5" fmla="*/ 1528823 h 2200940"/>
              <a:gd name="connsiteX6" fmla="*/ 2072463 w 2072463"/>
              <a:gd name="connsiteY6" fmla="*/ 1616002 h 2200940"/>
              <a:gd name="connsiteX7" fmla="*/ 2068119 w 2072463"/>
              <a:gd name="connsiteY7" fmla="*/ 1625019 h 2200940"/>
              <a:gd name="connsiteX8" fmla="*/ 1100470 w 2072463"/>
              <a:gd name="connsiteY8" fmla="*/ 2200940 h 2200940"/>
              <a:gd name="connsiteX9" fmla="*/ 0 w 2072463"/>
              <a:gd name="connsiteY9" fmla="*/ 1100470 h 2200940"/>
              <a:gd name="connsiteX10" fmla="*/ 1100470 w 2072463"/>
              <a:gd name="connsiteY10" fmla="*/ 0 h 2200940"/>
              <a:gd name="connsiteX11" fmla="*/ 1100470 w 2072463"/>
              <a:gd name="connsiteY11" fmla="*/ 262880 h 2200940"/>
              <a:gd name="connsiteX12" fmla="*/ 262880 w 2072463"/>
              <a:gd name="connsiteY12" fmla="*/ 1100470 h 2200940"/>
              <a:gd name="connsiteX13" fmla="*/ 1100470 w 2072463"/>
              <a:gd name="connsiteY13" fmla="*/ 1938060 h 2200940"/>
              <a:gd name="connsiteX14" fmla="*/ 1938060 w 2072463"/>
              <a:gd name="connsiteY14" fmla="*/ 1100470 h 2200940"/>
              <a:gd name="connsiteX15" fmla="*/ 1100470 w 2072463"/>
              <a:gd name="connsiteY15" fmla="*/ 262880 h 220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72463" h="2200940">
                <a:moveTo>
                  <a:pt x="1100470" y="0"/>
                </a:moveTo>
                <a:cubicBezTo>
                  <a:pt x="1518314" y="0"/>
                  <a:pt x="1881766" y="232876"/>
                  <a:pt x="2068119" y="575921"/>
                </a:cubicBezTo>
                <a:lnTo>
                  <a:pt x="2072463" y="584939"/>
                </a:lnTo>
                <a:lnTo>
                  <a:pt x="2030466" y="672117"/>
                </a:lnTo>
                <a:cubicBezTo>
                  <a:pt x="1974780" y="803776"/>
                  <a:pt x="1943986" y="948527"/>
                  <a:pt x="1943986" y="1100470"/>
                </a:cubicBezTo>
                <a:cubicBezTo>
                  <a:pt x="1943986" y="1252413"/>
                  <a:pt x="1974780" y="1397164"/>
                  <a:pt x="2030466" y="1528823"/>
                </a:cubicBezTo>
                <a:lnTo>
                  <a:pt x="2072463" y="1616002"/>
                </a:lnTo>
                <a:lnTo>
                  <a:pt x="2068119" y="1625019"/>
                </a:lnTo>
                <a:cubicBezTo>
                  <a:pt x="1881766" y="1968064"/>
                  <a:pt x="1518314" y="2200940"/>
                  <a:pt x="1100470" y="2200940"/>
                </a:cubicBezTo>
                <a:cubicBezTo>
                  <a:pt x="492697" y="2200940"/>
                  <a:pt x="0" y="1708243"/>
                  <a:pt x="0" y="1100470"/>
                </a:cubicBezTo>
                <a:cubicBezTo>
                  <a:pt x="0" y="492697"/>
                  <a:pt x="492697" y="0"/>
                  <a:pt x="1100470" y="0"/>
                </a:cubicBezTo>
                <a:close/>
                <a:moveTo>
                  <a:pt x="1100470" y="262880"/>
                </a:moveTo>
                <a:cubicBezTo>
                  <a:pt x="637882" y="262880"/>
                  <a:pt x="262880" y="637882"/>
                  <a:pt x="262880" y="1100470"/>
                </a:cubicBezTo>
                <a:cubicBezTo>
                  <a:pt x="262880" y="1563058"/>
                  <a:pt x="637882" y="1938060"/>
                  <a:pt x="1100470" y="1938060"/>
                </a:cubicBezTo>
                <a:cubicBezTo>
                  <a:pt x="1563058" y="1938060"/>
                  <a:pt x="1938060" y="1563058"/>
                  <a:pt x="1938060" y="1100470"/>
                </a:cubicBezTo>
                <a:cubicBezTo>
                  <a:pt x="1938060" y="637882"/>
                  <a:pt x="1563058" y="262880"/>
                  <a:pt x="1100470" y="262880"/>
                </a:cubicBez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3" name="Freeform 12"/>
          <p:cNvSpPr/>
          <p:nvPr/>
        </p:nvSpPr>
        <p:spPr>
          <a:xfrm>
            <a:off x="4152014" y="2169039"/>
            <a:ext cx="1943986" cy="2200940"/>
          </a:xfrm>
          <a:custGeom>
            <a:avLst/>
            <a:gdLst>
              <a:gd name="connsiteX0" fmla="*/ 971993 w 1943986"/>
              <a:gd name="connsiteY0" fmla="*/ 0 h 2200940"/>
              <a:gd name="connsiteX1" fmla="*/ 1939642 w 1943986"/>
              <a:gd name="connsiteY1" fmla="*/ 575921 h 2200940"/>
              <a:gd name="connsiteX2" fmla="*/ 1943986 w 1943986"/>
              <a:gd name="connsiteY2" fmla="*/ 584939 h 2200940"/>
              <a:gd name="connsiteX3" fmla="*/ 1901989 w 1943986"/>
              <a:gd name="connsiteY3" fmla="*/ 672117 h 2200940"/>
              <a:gd name="connsiteX4" fmla="*/ 1815509 w 1943986"/>
              <a:gd name="connsiteY4" fmla="*/ 1100470 h 2200940"/>
              <a:gd name="connsiteX5" fmla="*/ 1901989 w 1943986"/>
              <a:gd name="connsiteY5" fmla="*/ 1528823 h 2200940"/>
              <a:gd name="connsiteX6" fmla="*/ 1943986 w 1943986"/>
              <a:gd name="connsiteY6" fmla="*/ 1616002 h 2200940"/>
              <a:gd name="connsiteX7" fmla="*/ 1939642 w 1943986"/>
              <a:gd name="connsiteY7" fmla="*/ 1625019 h 2200940"/>
              <a:gd name="connsiteX8" fmla="*/ 971993 w 1943986"/>
              <a:gd name="connsiteY8" fmla="*/ 2200940 h 2200940"/>
              <a:gd name="connsiteX9" fmla="*/ 4344 w 1943986"/>
              <a:gd name="connsiteY9" fmla="*/ 1625019 h 2200940"/>
              <a:gd name="connsiteX10" fmla="*/ 0 w 1943986"/>
              <a:gd name="connsiteY10" fmla="*/ 1616002 h 2200940"/>
              <a:gd name="connsiteX11" fmla="*/ 41997 w 1943986"/>
              <a:gd name="connsiteY11" fmla="*/ 1528823 h 2200940"/>
              <a:gd name="connsiteX12" fmla="*/ 128477 w 1943986"/>
              <a:gd name="connsiteY12" fmla="*/ 1100470 h 2200940"/>
              <a:gd name="connsiteX13" fmla="*/ 41997 w 1943986"/>
              <a:gd name="connsiteY13" fmla="*/ 672117 h 2200940"/>
              <a:gd name="connsiteX14" fmla="*/ 0 w 1943986"/>
              <a:gd name="connsiteY14" fmla="*/ 584939 h 2200940"/>
              <a:gd name="connsiteX15" fmla="*/ 4344 w 1943986"/>
              <a:gd name="connsiteY15" fmla="*/ 575921 h 2200940"/>
              <a:gd name="connsiteX16" fmla="*/ 971993 w 1943986"/>
              <a:gd name="connsiteY16" fmla="*/ 0 h 2200940"/>
              <a:gd name="connsiteX17" fmla="*/ 971993 w 1943986"/>
              <a:gd name="connsiteY17" fmla="*/ 262880 h 2200940"/>
              <a:gd name="connsiteX18" fmla="*/ 134403 w 1943986"/>
              <a:gd name="connsiteY18" fmla="*/ 1100470 h 2200940"/>
              <a:gd name="connsiteX19" fmla="*/ 971993 w 1943986"/>
              <a:gd name="connsiteY19" fmla="*/ 1938060 h 2200940"/>
              <a:gd name="connsiteX20" fmla="*/ 1809583 w 1943986"/>
              <a:gd name="connsiteY20" fmla="*/ 1100470 h 2200940"/>
              <a:gd name="connsiteX21" fmla="*/ 971993 w 1943986"/>
              <a:gd name="connsiteY21" fmla="*/ 262880 h 220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43986" h="2200940">
                <a:moveTo>
                  <a:pt x="971993" y="0"/>
                </a:moveTo>
                <a:cubicBezTo>
                  <a:pt x="1389837" y="0"/>
                  <a:pt x="1753290" y="232876"/>
                  <a:pt x="1939642" y="575921"/>
                </a:cubicBezTo>
                <a:lnTo>
                  <a:pt x="1943986" y="584939"/>
                </a:lnTo>
                <a:lnTo>
                  <a:pt x="1901989" y="672117"/>
                </a:lnTo>
                <a:cubicBezTo>
                  <a:pt x="1846303" y="803776"/>
                  <a:pt x="1815509" y="948527"/>
                  <a:pt x="1815509" y="1100470"/>
                </a:cubicBezTo>
                <a:cubicBezTo>
                  <a:pt x="1815509" y="1252413"/>
                  <a:pt x="1846303" y="1397164"/>
                  <a:pt x="1901989" y="1528823"/>
                </a:cubicBezTo>
                <a:lnTo>
                  <a:pt x="1943986" y="1616002"/>
                </a:lnTo>
                <a:lnTo>
                  <a:pt x="1939642" y="1625019"/>
                </a:lnTo>
                <a:cubicBezTo>
                  <a:pt x="1753290" y="1968064"/>
                  <a:pt x="1389837" y="2200940"/>
                  <a:pt x="971993" y="2200940"/>
                </a:cubicBezTo>
                <a:cubicBezTo>
                  <a:pt x="554149" y="2200940"/>
                  <a:pt x="190697" y="1968064"/>
                  <a:pt x="4344" y="1625019"/>
                </a:cubicBezTo>
                <a:lnTo>
                  <a:pt x="0" y="1616002"/>
                </a:lnTo>
                <a:lnTo>
                  <a:pt x="41997" y="1528823"/>
                </a:lnTo>
                <a:cubicBezTo>
                  <a:pt x="97684" y="1397164"/>
                  <a:pt x="128477" y="1252413"/>
                  <a:pt x="128477" y="1100470"/>
                </a:cubicBezTo>
                <a:cubicBezTo>
                  <a:pt x="128477" y="948527"/>
                  <a:pt x="97684" y="803776"/>
                  <a:pt x="41997" y="672117"/>
                </a:cubicBezTo>
                <a:lnTo>
                  <a:pt x="0" y="584939"/>
                </a:lnTo>
                <a:lnTo>
                  <a:pt x="4344" y="575921"/>
                </a:lnTo>
                <a:cubicBezTo>
                  <a:pt x="190697" y="232876"/>
                  <a:pt x="554149" y="0"/>
                  <a:pt x="971993" y="0"/>
                </a:cubicBezTo>
                <a:close/>
                <a:moveTo>
                  <a:pt x="971993" y="262880"/>
                </a:moveTo>
                <a:cubicBezTo>
                  <a:pt x="509405" y="262880"/>
                  <a:pt x="134403" y="637882"/>
                  <a:pt x="134403" y="1100470"/>
                </a:cubicBezTo>
                <a:cubicBezTo>
                  <a:pt x="134403" y="1563058"/>
                  <a:pt x="509405" y="1938060"/>
                  <a:pt x="971993" y="1938060"/>
                </a:cubicBezTo>
                <a:cubicBezTo>
                  <a:pt x="1434581" y="1938060"/>
                  <a:pt x="1809583" y="1563058"/>
                  <a:pt x="1809583" y="1100470"/>
                </a:cubicBezTo>
                <a:cubicBezTo>
                  <a:pt x="1809583" y="637882"/>
                  <a:pt x="1434581" y="262880"/>
                  <a:pt x="971993" y="262880"/>
                </a:cubicBez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2" name="Freeform 11"/>
          <p:cNvSpPr/>
          <p:nvPr/>
        </p:nvSpPr>
        <p:spPr>
          <a:xfrm>
            <a:off x="6096000" y="2169039"/>
            <a:ext cx="1943986" cy="2200940"/>
          </a:xfrm>
          <a:custGeom>
            <a:avLst/>
            <a:gdLst>
              <a:gd name="connsiteX0" fmla="*/ 971993 w 1943986"/>
              <a:gd name="connsiteY0" fmla="*/ 0 h 2200940"/>
              <a:gd name="connsiteX1" fmla="*/ 1939642 w 1943986"/>
              <a:gd name="connsiteY1" fmla="*/ 575921 h 2200940"/>
              <a:gd name="connsiteX2" fmla="*/ 1943986 w 1943986"/>
              <a:gd name="connsiteY2" fmla="*/ 584939 h 2200940"/>
              <a:gd name="connsiteX3" fmla="*/ 1901989 w 1943986"/>
              <a:gd name="connsiteY3" fmla="*/ 672117 h 2200940"/>
              <a:gd name="connsiteX4" fmla="*/ 1815509 w 1943986"/>
              <a:gd name="connsiteY4" fmla="*/ 1100470 h 2200940"/>
              <a:gd name="connsiteX5" fmla="*/ 1901989 w 1943986"/>
              <a:gd name="connsiteY5" fmla="*/ 1528823 h 2200940"/>
              <a:gd name="connsiteX6" fmla="*/ 1943986 w 1943986"/>
              <a:gd name="connsiteY6" fmla="*/ 1616002 h 2200940"/>
              <a:gd name="connsiteX7" fmla="*/ 1939642 w 1943986"/>
              <a:gd name="connsiteY7" fmla="*/ 1625019 h 2200940"/>
              <a:gd name="connsiteX8" fmla="*/ 971993 w 1943986"/>
              <a:gd name="connsiteY8" fmla="*/ 2200940 h 2200940"/>
              <a:gd name="connsiteX9" fmla="*/ 4344 w 1943986"/>
              <a:gd name="connsiteY9" fmla="*/ 1625019 h 2200940"/>
              <a:gd name="connsiteX10" fmla="*/ 0 w 1943986"/>
              <a:gd name="connsiteY10" fmla="*/ 1616002 h 2200940"/>
              <a:gd name="connsiteX11" fmla="*/ 41997 w 1943986"/>
              <a:gd name="connsiteY11" fmla="*/ 1528823 h 2200940"/>
              <a:gd name="connsiteX12" fmla="*/ 128477 w 1943986"/>
              <a:gd name="connsiteY12" fmla="*/ 1100470 h 2200940"/>
              <a:gd name="connsiteX13" fmla="*/ 41997 w 1943986"/>
              <a:gd name="connsiteY13" fmla="*/ 672117 h 2200940"/>
              <a:gd name="connsiteX14" fmla="*/ 0 w 1943986"/>
              <a:gd name="connsiteY14" fmla="*/ 584939 h 2200940"/>
              <a:gd name="connsiteX15" fmla="*/ 4344 w 1943986"/>
              <a:gd name="connsiteY15" fmla="*/ 575921 h 2200940"/>
              <a:gd name="connsiteX16" fmla="*/ 971993 w 1943986"/>
              <a:gd name="connsiteY16" fmla="*/ 0 h 2200940"/>
              <a:gd name="connsiteX17" fmla="*/ 971993 w 1943986"/>
              <a:gd name="connsiteY17" fmla="*/ 262880 h 2200940"/>
              <a:gd name="connsiteX18" fmla="*/ 134403 w 1943986"/>
              <a:gd name="connsiteY18" fmla="*/ 1100470 h 2200940"/>
              <a:gd name="connsiteX19" fmla="*/ 971993 w 1943986"/>
              <a:gd name="connsiteY19" fmla="*/ 1938060 h 2200940"/>
              <a:gd name="connsiteX20" fmla="*/ 1809583 w 1943986"/>
              <a:gd name="connsiteY20" fmla="*/ 1100470 h 2200940"/>
              <a:gd name="connsiteX21" fmla="*/ 971993 w 1943986"/>
              <a:gd name="connsiteY21" fmla="*/ 262880 h 220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43986" h="2200940">
                <a:moveTo>
                  <a:pt x="971993" y="0"/>
                </a:moveTo>
                <a:cubicBezTo>
                  <a:pt x="1389837" y="0"/>
                  <a:pt x="1753290" y="232876"/>
                  <a:pt x="1939642" y="575921"/>
                </a:cubicBezTo>
                <a:lnTo>
                  <a:pt x="1943986" y="584939"/>
                </a:lnTo>
                <a:lnTo>
                  <a:pt x="1901989" y="672117"/>
                </a:lnTo>
                <a:cubicBezTo>
                  <a:pt x="1846303" y="803776"/>
                  <a:pt x="1815509" y="948527"/>
                  <a:pt x="1815509" y="1100470"/>
                </a:cubicBezTo>
                <a:cubicBezTo>
                  <a:pt x="1815509" y="1252413"/>
                  <a:pt x="1846303" y="1397164"/>
                  <a:pt x="1901989" y="1528823"/>
                </a:cubicBezTo>
                <a:lnTo>
                  <a:pt x="1943986" y="1616002"/>
                </a:lnTo>
                <a:lnTo>
                  <a:pt x="1939642" y="1625019"/>
                </a:lnTo>
                <a:cubicBezTo>
                  <a:pt x="1753290" y="1968064"/>
                  <a:pt x="1389837" y="2200940"/>
                  <a:pt x="971993" y="2200940"/>
                </a:cubicBezTo>
                <a:cubicBezTo>
                  <a:pt x="554149" y="2200940"/>
                  <a:pt x="190697" y="1968064"/>
                  <a:pt x="4344" y="1625019"/>
                </a:cubicBezTo>
                <a:lnTo>
                  <a:pt x="0" y="1616002"/>
                </a:lnTo>
                <a:lnTo>
                  <a:pt x="41997" y="1528823"/>
                </a:lnTo>
                <a:cubicBezTo>
                  <a:pt x="97684" y="1397164"/>
                  <a:pt x="128477" y="1252413"/>
                  <a:pt x="128477" y="1100470"/>
                </a:cubicBezTo>
                <a:cubicBezTo>
                  <a:pt x="128477" y="948527"/>
                  <a:pt x="97684" y="803776"/>
                  <a:pt x="41997" y="672117"/>
                </a:cubicBezTo>
                <a:lnTo>
                  <a:pt x="0" y="584939"/>
                </a:lnTo>
                <a:lnTo>
                  <a:pt x="4344" y="575921"/>
                </a:lnTo>
                <a:cubicBezTo>
                  <a:pt x="190697" y="232876"/>
                  <a:pt x="554149" y="0"/>
                  <a:pt x="971993" y="0"/>
                </a:cubicBezTo>
                <a:close/>
                <a:moveTo>
                  <a:pt x="971993" y="262880"/>
                </a:moveTo>
                <a:cubicBezTo>
                  <a:pt x="509405" y="262880"/>
                  <a:pt x="134403" y="637882"/>
                  <a:pt x="134403" y="1100470"/>
                </a:cubicBezTo>
                <a:cubicBezTo>
                  <a:pt x="134403" y="1563058"/>
                  <a:pt x="509405" y="1938060"/>
                  <a:pt x="971993" y="1938060"/>
                </a:cubicBezTo>
                <a:cubicBezTo>
                  <a:pt x="1434581" y="1938060"/>
                  <a:pt x="1809583" y="1563058"/>
                  <a:pt x="1809583" y="1100470"/>
                </a:cubicBezTo>
                <a:cubicBezTo>
                  <a:pt x="1809583" y="637882"/>
                  <a:pt x="1434581" y="262880"/>
                  <a:pt x="971993" y="262880"/>
                </a:cubicBez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1" name="Freeform 10"/>
          <p:cNvSpPr/>
          <p:nvPr/>
        </p:nvSpPr>
        <p:spPr>
          <a:xfrm>
            <a:off x="8039987" y="2169039"/>
            <a:ext cx="2072463" cy="2200940"/>
          </a:xfrm>
          <a:custGeom>
            <a:avLst/>
            <a:gdLst>
              <a:gd name="connsiteX0" fmla="*/ 971993 w 2072463"/>
              <a:gd name="connsiteY0" fmla="*/ 0 h 2200940"/>
              <a:gd name="connsiteX1" fmla="*/ 2072463 w 2072463"/>
              <a:gd name="connsiteY1" fmla="*/ 1100470 h 2200940"/>
              <a:gd name="connsiteX2" fmla="*/ 971993 w 2072463"/>
              <a:gd name="connsiteY2" fmla="*/ 2200940 h 2200940"/>
              <a:gd name="connsiteX3" fmla="*/ 4344 w 2072463"/>
              <a:gd name="connsiteY3" fmla="*/ 1625019 h 2200940"/>
              <a:gd name="connsiteX4" fmla="*/ 0 w 2072463"/>
              <a:gd name="connsiteY4" fmla="*/ 1616002 h 2200940"/>
              <a:gd name="connsiteX5" fmla="*/ 41997 w 2072463"/>
              <a:gd name="connsiteY5" fmla="*/ 1528823 h 2200940"/>
              <a:gd name="connsiteX6" fmla="*/ 128477 w 2072463"/>
              <a:gd name="connsiteY6" fmla="*/ 1100470 h 2200940"/>
              <a:gd name="connsiteX7" fmla="*/ 41997 w 2072463"/>
              <a:gd name="connsiteY7" fmla="*/ 672117 h 2200940"/>
              <a:gd name="connsiteX8" fmla="*/ 0 w 2072463"/>
              <a:gd name="connsiteY8" fmla="*/ 584939 h 2200940"/>
              <a:gd name="connsiteX9" fmla="*/ 4344 w 2072463"/>
              <a:gd name="connsiteY9" fmla="*/ 575921 h 2200940"/>
              <a:gd name="connsiteX10" fmla="*/ 971993 w 2072463"/>
              <a:gd name="connsiteY10" fmla="*/ 0 h 2200940"/>
              <a:gd name="connsiteX11" fmla="*/ 971993 w 2072463"/>
              <a:gd name="connsiteY11" fmla="*/ 262880 h 2200940"/>
              <a:gd name="connsiteX12" fmla="*/ 134403 w 2072463"/>
              <a:gd name="connsiteY12" fmla="*/ 1100470 h 2200940"/>
              <a:gd name="connsiteX13" fmla="*/ 971993 w 2072463"/>
              <a:gd name="connsiteY13" fmla="*/ 1938060 h 2200940"/>
              <a:gd name="connsiteX14" fmla="*/ 1809583 w 2072463"/>
              <a:gd name="connsiteY14" fmla="*/ 1100470 h 2200940"/>
              <a:gd name="connsiteX15" fmla="*/ 971993 w 2072463"/>
              <a:gd name="connsiteY15" fmla="*/ 262880 h 220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72463" h="2200940">
                <a:moveTo>
                  <a:pt x="971993" y="0"/>
                </a:moveTo>
                <a:cubicBezTo>
                  <a:pt x="1579766" y="0"/>
                  <a:pt x="2072463" y="492697"/>
                  <a:pt x="2072463" y="1100470"/>
                </a:cubicBezTo>
                <a:cubicBezTo>
                  <a:pt x="2072463" y="1708243"/>
                  <a:pt x="1579766" y="2200940"/>
                  <a:pt x="971993" y="2200940"/>
                </a:cubicBezTo>
                <a:cubicBezTo>
                  <a:pt x="554149" y="2200940"/>
                  <a:pt x="190697" y="1968064"/>
                  <a:pt x="4344" y="1625019"/>
                </a:cubicBezTo>
                <a:lnTo>
                  <a:pt x="0" y="1616002"/>
                </a:lnTo>
                <a:lnTo>
                  <a:pt x="41997" y="1528823"/>
                </a:lnTo>
                <a:cubicBezTo>
                  <a:pt x="97684" y="1397164"/>
                  <a:pt x="128477" y="1252413"/>
                  <a:pt x="128477" y="1100470"/>
                </a:cubicBezTo>
                <a:cubicBezTo>
                  <a:pt x="128477" y="948527"/>
                  <a:pt x="97684" y="803776"/>
                  <a:pt x="41997" y="672117"/>
                </a:cubicBezTo>
                <a:lnTo>
                  <a:pt x="0" y="584939"/>
                </a:lnTo>
                <a:lnTo>
                  <a:pt x="4344" y="575921"/>
                </a:lnTo>
                <a:cubicBezTo>
                  <a:pt x="190697" y="232876"/>
                  <a:pt x="554149" y="0"/>
                  <a:pt x="971993" y="0"/>
                </a:cubicBezTo>
                <a:close/>
                <a:moveTo>
                  <a:pt x="971993" y="262880"/>
                </a:moveTo>
                <a:cubicBezTo>
                  <a:pt x="509405" y="262880"/>
                  <a:pt x="134403" y="637882"/>
                  <a:pt x="134403" y="1100470"/>
                </a:cubicBezTo>
                <a:cubicBezTo>
                  <a:pt x="134403" y="1563058"/>
                  <a:pt x="509405" y="1938060"/>
                  <a:pt x="971993" y="1938060"/>
                </a:cubicBezTo>
                <a:cubicBezTo>
                  <a:pt x="1434581" y="1938060"/>
                  <a:pt x="1809583" y="1563058"/>
                  <a:pt x="1809583" y="1100470"/>
                </a:cubicBezTo>
                <a:cubicBezTo>
                  <a:pt x="1809583" y="637882"/>
                  <a:pt x="1434581" y="262880"/>
                  <a:pt x="971993" y="262880"/>
                </a:cubicBezTo>
                <a:close/>
              </a:path>
            </a:pathLst>
          </a:cu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7" name="Freeform 16"/>
          <p:cNvSpPr/>
          <p:nvPr/>
        </p:nvSpPr>
        <p:spPr>
          <a:xfrm>
            <a:off x="4023537" y="2753979"/>
            <a:ext cx="256954" cy="1031063"/>
          </a:xfrm>
          <a:custGeom>
            <a:avLst/>
            <a:gdLst>
              <a:gd name="connsiteX0" fmla="*/ 128477 w 256954"/>
              <a:gd name="connsiteY0" fmla="*/ 0 h 1031063"/>
              <a:gd name="connsiteX1" fmla="*/ 170474 w 256954"/>
              <a:gd name="connsiteY1" fmla="*/ 87178 h 1031063"/>
              <a:gd name="connsiteX2" fmla="*/ 256954 w 256954"/>
              <a:gd name="connsiteY2" fmla="*/ 515531 h 1031063"/>
              <a:gd name="connsiteX3" fmla="*/ 170474 w 256954"/>
              <a:gd name="connsiteY3" fmla="*/ 943884 h 1031063"/>
              <a:gd name="connsiteX4" fmla="*/ 128477 w 256954"/>
              <a:gd name="connsiteY4" fmla="*/ 1031063 h 1031063"/>
              <a:gd name="connsiteX5" fmla="*/ 86480 w 256954"/>
              <a:gd name="connsiteY5" fmla="*/ 943884 h 1031063"/>
              <a:gd name="connsiteX6" fmla="*/ 0 w 256954"/>
              <a:gd name="connsiteY6" fmla="*/ 515531 h 1031063"/>
              <a:gd name="connsiteX7" fmla="*/ 86480 w 256954"/>
              <a:gd name="connsiteY7" fmla="*/ 87178 h 1031063"/>
              <a:gd name="connsiteX8" fmla="*/ 128477 w 256954"/>
              <a:gd name="connsiteY8" fmla="*/ 0 h 103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954" h="1031063">
                <a:moveTo>
                  <a:pt x="128477" y="0"/>
                </a:moveTo>
                <a:lnTo>
                  <a:pt x="170474" y="87178"/>
                </a:lnTo>
                <a:cubicBezTo>
                  <a:pt x="226161" y="218837"/>
                  <a:pt x="256954" y="363588"/>
                  <a:pt x="256954" y="515531"/>
                </a:cubicBezTo>
                <a:cubicBezTo>
                  <a:pt x="256954" y="667474"/>
                  <a:pt x="226161" y="812225"/>
                  <a:pt x="170474" y="943884"/>
                </a:cubicBezTo>
                <a:lnTo>
                  <a:pt x="128477" y="1031063"/>
                </a:lnTo>
                <a:lnTo>
                  <a:pt x="86480" y="943884"/>
                </a:lnTo>
                <a:cubicBezTo>
                  <a:pt x="30794" y="812225"/>
                  <a:pt x="0" y="667474"/>
                  <a:pt x="0" y="515531"/>
                </a:cubicBezTo>
                <a:cubicBezTo>
                  <a:pt x="0" y="363588"/>
                  <a:pt x="30794" y="218837"/>
                  <a:pt x="86480" y="87178"/>
                </a:cubicBezTo>
                <a:lnTo>
                  <a:pt x="128477" y="0"/>
                </a:lnTo>
                <a:close/>
              </a:path>
            </a:pathLst>
          </a:custGeom>
          <a:solidFill>
            <a:srgbClr val="3D9F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6" name="Freeform 15"/>
          <p:cNvSpPr/>
          <p:nvPr/>
        </p:nvSpPr>
        <p:spPr>
          <a:xfrm>
            <a:off x="5967523" y="2753979"/>
            <a:ext cx="256954" cy="1031063"/>
          </a:xfrm>
          <a:custGeom>
            <a:avLst/>
            <a:gdLst>
              <a:gd name="connsiteX0" fmla="*/ 128477 w 256954"/>
              <a:gd name="connsiteY0" fmla="*/ 0 h 1031063"/>
              <a:gd name="connsiteX1" fmla="*/ 170474 w 256954"/>
              <a:gd name="connsiteY1" fmla="*/ 87178 h 1031063"/>
              <a:gd name="connsiteX2" fmla="*/ 256954 w 256954"/>
              <a:gd name="connsiteY2" fmla="*/ 515531 h 1031063"/>
              <a:gd name="connsiteX3" fmla="*/ 170474 w 256954"/>
              <a:gd name="connsiteY3" fmla="*/ 943884 h 1031063"/>
              <a:gd name="connsiteX4" fmla="*/ 128477 w 256954"/>
              <a:gd name="connsiteY4" fmla="*/ 1031063 h 1031063"/>
              <a:gd name="connsiteX5" fmla="*/ 86480 w 256954"/>
              <a:gd name="connsiteY5" fmla="*/ 943884 h 1031063"/>
              <a:gd name="connsiteX6" fmla="*/ 0 w 256954"/>
              <a:gd name="connsiteY6" fmla="*/ 515531 h 1031063"/>
              <a:gd name="connsiteX7" fmla="*/ 86480 w 256954"/>
              <a:gd name="connsiteY7" fmla="*/ 87178 h 1031063"/>
              <a:gd name="connsiteX8" fmla="*/ 128477 w 256954"/>
              <a:gd name="connsiteY8" fmla="*/ 0 h 103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954" h="1031063">
                <a:moveTo>
                  <a:pt x="128477" y="0"/>
                </a:moveTo>
                <a:lnTo>
                  <a:pt x="170474" y="87178"/>
                </a:lnTo>
                <a:cubicBezTo>
                  <a:pt x="226161" y="218837"/>
                  <a:pt x="256954" y="363588"/>
                  <a:pt x="256954" y="515531"/>
                </a:cubicBezTo>
                <a:cubicBezTo>
                  <a:pt x="256954" y="667474"/>
                  <a:pt x="226161" y="812225"/>
                  <a:pt x="170474" y="943884"/>
                </a:cubicBezTo>
                <a:lnTo>
                  <a:pt x="128477" y="1031063"/>
                </a:lnTo>
                <a:lnTo>
                  <a:pt x="86480" y="943884"/>
                </a:lnTo>
                <a:cubicBezTo>
                  <a:pt x="30794" y="812225"/>
                  <a:pt x="0" y="667474"/>
                  <a:pt x="0" y="515531"/>
                </a:cubicBezTo>
                <a:cubicBezTo>
                  <a:pt x="0" y="363588"/>
                  <a:pt x="30794" y="218837"/>
                  <a:pt x="86480" y="87178"/>
                </a:cubicBezTo>
                <a:lnTo>
                  <a:pt x="128477" y="0"/>
                </a:lnTo>
                <a:close/>
              </a:path>
            </a:pathLst>
          </a:custGeom>
          <a:solidFill>
            <a:srgbClr val="FEB83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5" name="Freeform 14"/>
          <p:cNvSpPr/>
          <p:nvPr/>
        </p:nvSpPr>
        <p:spPr>
          <a:xfrm>
            <a:off x="7911509" y="2753979"/>
            <a:ext cx="256954" cy="1031063"/>
          </a:xfrm>
          <a:custGeom>
            <a:avLst/>
            <a:gdLst>
              <a:gd name="connsiteX0" fmla="*/ 128477 w 256954"/>
              <a:gd name="connsiteY0" fmla="*/ 0 h 1031063"/>
              <a:gd name="connsiteX1" fmla="*/ 170474 w 256954"/>
              <a:gd name="connsiteY1" fmla="*/ 87178 h 1031063"/>
              <a:gd name="connsiteX2" fmla="*/ 256954 w 256954"/>
              <a:gd name="connsiteY2" fmla="*/ 515531 h 1031063"/>
              <a:gd name="connsiteX3" fmla="*/ 170474 w 256954"/>
              <a:gd name="connsiteY3" fmla="*/ 943884 h 1031063"/>
              <a:gd name="connsiteX4" fmla="*/ 128477 w 256954"/>
              <a:gd name="connsiteY4" fmla="*/ 1031063 h 1031063"/>
              <a:gd name="connsiteX5" fmla="*/ 86480 w 256954"/>
              <a:gd name="connsiteY5" fmla="*/ 943884 h 1031063"/>
              <a:gd name="connsiteX6" fmla="*/ 0 w 256954"/>
              <a:gd name="connsiteY6" fmla="*/ 515531 h 1031063"/>
              <a:gd name="connsiteX7" fmla="*/ 86480 w 256954"/>
              <a:gd name="connsiteY7" fmla="*/ 87178 h 1031063"/>
              <a:gd name="connsiteX8" fmla="*/ 128477 w 256954"/>
              <a:gd name="connsiteY8" fmla="*/ 0 h 103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954" h="1031063">
                <a:moveTo>
                  <a:pt x="128477" y="0"/>
                </a:moveTo>
                <a:lnTo>
                  <a:pt x="170474" y="87178"/>
                </a:lnTo>
                <a:cubicBezTo>
                  <a:pt x="226161" y="218837"/>
                  <a:pt x="256954" y="363588"/>
                  <a:pt x="256954" y="515531"/>
                </a:cubicBezTo>
                <a:cubicBezTo>
                  <a:pt x="256954" y="667474"/>
                  <a:pt x="226161" y="812225"/>
                  <a:pt x="170474" y="943884"/>
                </a:cubicBezTo>
                <a:lnTo>
                  <a:pt x="128477" y="1031063"/>
                </a:lnTo>
                <a:lnTo>
                  <a:pt x="86480" y="943884"/>
                </a:lnTo>
                <a:cubicBezTo>
                  <a:pt x="30794" y="812225"/>
                  <a:pt x="0" y="667474"/>
                  <a:pt x="0" y="515531"/>
                </a:cubicBezTo>
                <a:cubicBezTo>
                  <a:pt x="0" y="363588"/>
                  <a:pt x="30794" y="218837"/>
                  <a:pt x="86480" y="87178"/>
                </a:cubicBezTo>
                <a:lnTo>
                  <a:pt x="128477" y="0"/>
                </a:lnTo>
                <a:close/>
              </a:path>
            </a:pathLst>
          </a:custGeom>
          <a:solidFill>
            <a:srgbClr val="E74C3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25" name="TextBox 24"/>
          <p:cNvSpPr txBox="1"/>
          <p:nvPr/>
        </p:nvSpPr>
        <p:spPr>
          <a:xfrm>
            <a:off x="2678804" y="2823233"/>
            <a:ext cx="873957" cy="892552"/>
          </a:xfrm>
          <a:prstGeom prst="rect">
            <a:avLst/>
          </a:prstGeom>
          <a:noFill/>
        </p:spPr>
        <p:txBody>
          <a:bodyPr wrap="none" rtlCol="0">
            <a:spAutoFit/>
          </a:bodyPr>
          <a:lstStyle/>
          <a:p>
            <a:pPr algn="ctr"/>
            <a:r>
              <a:rPr lang="en-US" sz="3200" b="1">
                <a:solidFill>
                  <a:schemeClr val="tx1">
                    <a:lumMod val="50000"/>
                    <a:lumOff val="50000"/>
                  </a:schemeClr>
                </a:solidFill>
                <a:cs typeface="+mn-ea"/>
                <a:sym typeface="+mn-lt"/>
              </a:rPr>
              <a:t>01</a:t>
            </a:r>
            <a:endParaRPr lang="en-US">
              <a:solidFill>
                <a:schemeClr val="tx1">
                  <a:lumMod val="50000"/>
                  <a:lumOff val="50000"/>
                </a:schemeClr>
              </a:solidFill>
              <a:cs typeface="+mn-ea"/>
              <a:sym typeface="+mn-lt"/>
            </a:endParaRPr>
          </a:p>
          <a:p>
            <a:pPr algn="ctr"/>
            <a:r>
              <a:rPr lang="en-US" sz="1000">
                <a:solidFill>
                  <a:schemeClr val="tx1">
                    <a:lumMod val="50000"/>
                    <a:lumOff val="50000"/>
                  </a:schemeClr>
                </a:solidFill>
                <a:cs typeface="+mn-ea"/>
                <a:sym typeface="+mn-lt"/>
              </a:rPr>
              <a:t>BUSINESS </a:t>
            </a:r>
          </a:p>
          <a:p>
            <a:pPr algn="ctr"/>
            <a:r>
              <a:rPr lang="en-US" sz="1000">
                <a:solidFill>
                  <a:schemeClr val="tx1">
                    <a:lumMod val="50000"/>
                    <a:lumOff val="50000"/>
                  </a:schemeClr>
                </a:solidFill>
                <a:cs typeface="+mn-ea"/>
                <a:sym typeface="+mn-lt"/>
              </a:rPr>
              <a:t>STRATEGY</a:t>
            </a:r>
          </a:p>
        </p:txBody>
      </p:sp>
      <p:sp>
        <p:nvSpPr>
          <p:cNvPr id="26" name="TextBox 25"/>
          <p:cNvSpPr txBox="1"/>
          <p:nvPr/>
        </p:nvSpPr>
        <p:spPr>
          <a:xfrm>
            <a:off x="4686142" y="2823233"/>
            <a:ext cx="873957" cy="892552"/>
          </a:xfrm>
          <a:prstGeom prst="rect">
            <a:avLst/>
          </a:prstGeom>
          <a:noFill/>
        </p:spPr>
        <p:txBody>
          <a:bodyPr wrap="none" rtlCol="0">
            <a:spAutoFit/>
          </a:bodyPr>
          <a:lstStyle/>
          <a:p>
            <a:pPr algn="ctr"/>
            <a:r>
              <a:rPr lang="en-US" sz="3200" b="1">
                <a:solidFill>
                  <a:schemeClr val="tx1">
                    <a:lumMod val="50000"/>
                    <a:lumOff val="50000"/>
                  </a:schemeClr>
                </a:solidFill>
                <a:cs typeface="+mn-ea"/>
                <a:sym typeface="+mn-lt"/>
              </a:rPr>
              <a:t>02</a:t>
            </a:r>
            <a:endParaRPr lang="en-US">
              <a:solidFill>
                <a:schemeClr val="tx1">
                  <a:lumMod val="50000"/>
                  <a:lumOff val="50000"/>
                </a:schemeClr>
              </a:solidFill>
              <a:cs typeface="+mn-ea"/>
              <a:sym typeface="+mn-lt"/>
            </a:endParaRPr>
          </a:p>
          <a:p>
            <a:pPr algn="ctr"/>
            <a:r>
              <a:rPr lang="en-US" sz="1000">
                <a:solidFill>
                  <a:schemeClr val="tx1">
                    <a:lumMod val="50000"/>
                    <a:lumOff val="50000"/>
                  </a:schemeClr>
                </a:solidFill>
                <a:cs typeface="+mn-ea"/>
                <a:sym typeface="+mn-lt"/>
              </a:rPr>
              <a:t>BUSINESS </a:t>
            </a:r>
          </a:p>
          <a:p>
            <a:pPr algn="ctr"/>
            <a:r>
              <a:rPr lang="en-US" sz="1000">
                <a:solidFill>
                  <a:schemeClr val="tx1">
                    <a:lumMod val="50000"/>
                    <a:lumOff val="50000"/>
                  </a:schemeClr>
                </a:solidFill>
                <a:cs typeface="+mn-ea"/>
                <a:sym typeface="+mn-lt"/>
              </a:rPr>
              <a:t>STRATEGY</a:t>
            </a:r>
          </a:p>
        </p:txBody>
      </p:sp>
      <p:sp>
        <p:nvSpPr>
          <p:cNvPr id="27" name="TextBox 26"/>
          <p:cNvSpPr txBox="1"/>
          <p:nvPr/>
        </p:nvSpPr>
        <p:spPr>
          <a:xfrm>
            <a:off x="6631376" y="2823233"/>
            <a:ext cx="873957" cy="892552"/>
          </a:xfrm>
          <a:prstGeom prst="rect">
            <a:avLst/>
          </a:prstGeom>
          <a:noFill/>
        </p:spPr>
        <p:txBody>
          <a:bodyPr wrap="none" rtlCol="0">
            <a:spAutoFit/>
          </a:bodyPr>
          <a:lstStyle/>
          <a:p>
            <a:pPr algn="ctr"/>
            <a:r>
              <a:rPr lang="en-US" sz="3200" b="1">
                <a:solidFill>
                  <a:schemeClr val="tx1">
                    <a:lumMod val="50000"/>
                    <a:lumOff val="50000"/>
                  </a:schemeClr>
                </a:solidFill>
                <a:cs typeface="+mn-ea"/>
                <a:sym typeface="+mn-lt"/>
              </a:rPr>
              <a:t>03</a:t>
            </a:r>
            <a:endParaRPr lang="en-US">
              <a:solidFill>
                <a:schemeClr val="tx1">
                  <a:lumMod val="50000"/>
                  <a:lumOff val="50000"/>
                </a:schemeClr>
              </a:solidFill>
              <a:cs typeface="+mn-ea"/>
              <a:sym typeface="+mn-lt"/>
            </a:endParaRPr>
          </a:p>
          <a:p>
            <a:pPr algn="ctr"/>
            <a:r>
              <a:rPr lang="en-US" sz="1000">
                <a:solidFill>
                  <a:schemeClr val="tx1">
                    <a:lumMod val="50000"/>
                    <a:lumOff val="50000"/>
                  </a:schemeClr>
                </a:solidFill>
                <a:cs typeface="+mn-ea"/>
                <a:sym typeface="+mn-lt"/>
              </a:rPr>
              <a:t>BUSINESS </a:t>
            </a:r>
          </a:p>
          <a:p>
            <a:pPr algn="ctr"/>
            <a:r>
              <a:rPr lang="en-US" sz="1000">
                <a:solidFill>
                  <a:schemeClr val="tx1">
                    <a:lumMod val="50000"/>
                    <a:lumOff val="50000"/>
                  </a:schemeClr>
                </a:solidFill>
                <a:cs typeface="+mn-ea"/>
                <a:sym typeface="+mn-lt"/>
              </a:rPr>
              <a:t>STRATEGY</a:t>
            </a:r>
          </a:p>
        </p:txBody>
      </p:sp>
      <p:sp>
        <p:nvSpPr>
          <p:cNvPr id="28" name="TextBox 27"/>
          <p:cNvSpPr txBox="1"/>
          <p:nvPr/>
        </p:nvSpPr>
        <p:spPr>
          <a:xfrm>
            <a:off x="8639238" y="2823233"/>
            <a:ext cx="873957" cy="892552"/>
          </a:xfrm>
          <a:prstGeom prst="rect">
            <a:avLst/>
          </a:prstGeom>
          <a:noFill/>
        </p:spPr>
        <p:txBody>
          <a:bodyPr wrap="none" rtlCol="0">
            <a:spAutoFit/>
          </a:bodyPr>
          <a:lstStyle/>
          <a:p>
            <a:pPr algn="ctr"/>
            <a:r>
              <a:rPr lang="en-US" sz="3200" b="1">
                <a:solidFill>
                  <a:schemeClr val="tx1">
                    <a:lumMod val="50000"/>
                    <a:lumOff val="50000"/>
                  </a:schemeClr>
                </a:solidFill>
                <a:cs typeface="+mn-ea"/>
                <a:sym typeface="+mn-lt"/>
              </a:rPr>
              <a:t>04</a:t>
            </a:r>
            <a:endParaRPr lang="en-US">
              <a:solidFill>
                <a:schemeClr val="tx1">
                  <a:lumMod val="50000"/>
                  <a:lumOff val="50000"/>
                </a:schemeClr>
              </a:solidFill>
              <a:cs typeface="+mn-ea"/>
              <a:sym typeface="+mn-lt"/>
            </a:endParaRPr>
          </a:p>
          <a:p>
            <a:pPr algn="ctr"/>
            <a:r>
              <a:rPr lang="en-US" sz="1000">
                <a:solidFill>
                  <a:schemeClr val="tx1">
                    <a:lumMod val="50000"/>
                    <a:lumOff val="50000"/>
                  </a:schemeClr>
                </a:solidFill>
                <a:cs typeface="+mn-ea"/>
                <a:sym typeface="+mn-lt"/>
              </a:rPr>
              <a:t>BUSINESS </a:t>
            </a:r>
          </a:p>
          <a:p>
            <a:pPr algn="ctr"/>
            <a:r>
              <a:rPr lang="en-US" sz="1000">
                <a:solidFill>
                  <a:schemeClr val="tx1">
                    <a:lumMod val="50000"/>
                    <a:lumOff val="50000"/>
                  </a:schemeClr>
                </a:solidFill>
                <a:cs typeface="+mn-ea"/>
                <a:sym typeface="+mn-lt"/>
              </a:rPr>
              <a:t>STRATEGY</a:t>
            </a:r>
          </a:p>
        </p:txBody>
      </p:sp>
      <p:sp>
        <p:nvSpPr>
          <p:cNvPr id="29" name="TextBox 28"/>
          <p:cNvSpPr txBox="1"/>
          <p:nvPr/>
        </p:nvSpPr>
        <p:spPr>
          <a:xfrm>
            <a:off x="2134091" y="4577946"/>
            <a:ext cx="1965283" cy="1169551"/>
          </a:xfrm>
          <a:prstGeom prst="rect">
            <a:avLst/>
          </a:prstGeom>
          <a:noFill/>
        </p:spPr>
        <p:txBody>
          <a:bodyPr wrap="square" rtlCol="0">
            <a:spAutoFit/>
          </a:bodyPr>
          <a:lstStyle/>
          <a:p>
            <a:pPr algn="ctr"/>
            <a:r>
              <a:rPr lang="en-US" sz="1000" b="1">
                <a:solidFill>
                  <a:schemeClr val="tx1">
                    <a:lumMod val="50000"/>
                    <a:lumOff val="50000"/>
                  </a:schemeClr>
                </a:solidFill>
                <a:cs typeface="+mn-ea"/>
                <a:sym typeface="+mn-lt"/>
              </a:rPr>
              <a:t>NUMBER 01</a:t>
            </a:r>
          </a:p>
          <a:p>
            <a:pPr algn="ctr"/>
            <a:endParaRPr lang="en-US" sz="1000" b="1">
              <a:solidFill>
                <a:schemeClr val="tx1">
                  <a:lumMod val="50000"/>
                  <a:lumOff val="50000"/>
                </a:schemeClr>
              </a:solidFill>
              <a:cs typeface="+mn-ea"/>
              <a:sym typeface="+mn-lt"/>
            </a:endParaRPr>
          </a:p>
          <a:p>
            <a:pPr algn="ctr"/>
            <a:r>
              <a:rPr lang="en-US" sz="1000">
                <a:solidFill>
                  <a:schemeClr val="tx1">
                    <a:lumMod val="50000"/>
                    <a:lumOff val="50000"/>
                  </a:schemeClr>
                </a:solidFill>
                <a:cs typeface="+mn-ea"/>
                <a:sym typeface="+mn-lt"/>
              </a:rPr>
              <a:t>Lid est laborum dolo rumes fugats untras. Etharums ser quidem rerum facilis dolores nemis omnis fugats vitaes nemo</a:t>
            </a:r>
          </a:p>
        </p:txBody>
      </p:sp>
      <p:sp>
        <p:nvSpPr>
          <p:cNvPr id="31" name="TextBox 30"/>
          <p:cNvSpPr txBox="1"/>
          <p:nvPr/>
        </p:nvSpPr>
        <p:spPr>
          <a:xfrm>
            <a:off x="4152014" y="4577946"/>
            <a:ext cx="1965283" cy="1169551"/>
          </a:xfrm>
          <a:prstGeom prst="rect">
            <a:avLst/>
          </a:prstGeom>
          <a:noFill/>
        </p:spPr>
        <p:txBody>
          <a:bodyPr wrap="square" rtlCol="0">
            <a:spAutoFit/>
          </a:bodyPr>
          <a:lstStyle/>
          <a:p>
            <a:pPr algn="ctr"/>
            <a:r>
              <a:rPr lang="en-US" sz="1000" b="1">
                <a:solidFill>
                  <a:schemeClr val="tx1">
                    <a:lumMod val="50000"/>
                    <a:lumOff val="50000"/>
                  </a:schemeClr>
                </a:solidFill>
                <a:cs typeface="+mn-ea"/>
                <a:sym typeface="+mn-lt"/>
              </a:rPr>
              <a:t>NUMBER 01</a:t>
            </a:r>
          </a:p>
          <a:p>
            <a:pPr algn="ctr"/>
            <a:endParaRPr lang="en-US" sz="1000" b="1">
              <a:solidFill>
                <a:schemeClr val="tx1">
                  <a:lumMod val="50000"/>
                  <a:lumOff val="50000"/>
                </a:schemeClr>
              </a:solidFill>
              <a:cs typeface="+mn-ea"/>
              <a:sym typeface="+mn-lt"/>
            </a:endParaRPr>
          </a:p>
          <a:p>
            <a:pPr algn="ctr"/>
            <a:r>
              <a:rPr lang="en-US" sz="1000">
                <a:solidFill>
                  <a:schemeClr val="tx1">
                    <a:lumMod val="50000"/>
                    <a:lumOff val="50000"/>
                  </a:schemeClr>
                </a:solidFill>
                <a:cs typeface="+mn-ea"/>
                <a:sym typeface="+mn-lt"/>
              </a:rPr>
              <a:t>Lid est laborum dolo rumes fugats untras. Etharums ser quidem rerum facilis dolores nemis omnis fugats vitaes nemo</a:t>
            </a:r>
          </a:p>
        </p:txBody>
      </p:sp>
      <p:sp>
        <p:nvSpPr>
          <p:cNvPr id="32" name="TextBox 31"/>
          <p:cNvSpPr txBox="1"/>
          <p:nvPr/>
        </p:nvSpPr>
        <p:spPr>
          <a:xfrm>
            <a:off x="6085351" y="4577945"/>
            <a:ext cx="1965283" cy="1169551"/>
          </a:xfrm>
          <a:prstGeom prst="rect">
            <a:avLst/>
          </a:prstGeom>
          <a:noFill/>
        </p:spPr>
        <p:txBody>
          <a:bodyPr wrap="square" rtlCol="0">
            <a:spAutoFit/>
          </a:bodyPr>
          <a:lstStyle/>
          <a:p>
            <a:pPr algn="ctr"/>
            <a:r>
              <a:rPr lang="en-US" sz="1000" b="1">
                <a:solidFill>
                  <a:schemeClr val="tx1">
                    <a:lumMod val="50000"/>
                    <a:lumOff val="50000"/>
                  </a:schemeClr>
                </a:solidFill>
                <a:cs typeface="+mn-ea"/>
                <a:sym typeface="+mn-lt"/>
              </a:rPr>
              <a:t>NUMBER 01</a:t>
            </a:r>
          </a:p>
          <a:p>
            <a:pPr algn="ctr"/>
            <a:endParaRPr lang="en-US" sz="1000" b="1">
              <a:solidFill>
                <a:schemeClr val="tx1">
                  <a:lumMod val="50000"/>
                  <a:lumOff val="50000"/>
                </a:schemeClr>
              </a:solidFill>
              <a:cs typeface="+mn-ea"/>
              <a:sym typeface="+mn-lt"/>
            </a:endParaRPr>
          </a:p>
          <a:p>
            <a:pPr algn="ctr"/>
            <a:r>
              <a:rPr lang="en-US" sz="1000">
                <a:solidFill>
                  <a:schemeClr val="tx1">
                    <a:lumMod val="50000"/>
                    <a:lumOff val="50000"/>
                  </a:schemeClr>
                </a:solidFill>
                <a:cs typeface="+mn-ea"/>
                <a:sym typeface="+mn-lt"/>
              </a:rPr>
              <a:t>Lid est laborum dolo rumes fugats untras. Etharums ser quidem rerum facilis dolores nemis omnis fugats vitaes nemo</a:t>
            </a:r>
          </a:p>
        </p:txBody>
      </p:sp>
      <p:sp>
        <p:nvSpPr>
          <p:cNvPr id="33" name="TextBox 32"/>
          <p:cNvSpPr txBox="1"/>
          <p:nvPr/>
        </p:nvSpPr>
        <p:spPr>
          <a:xfrm>
            <a:off x="8093574" y="4577945"/>
            <a:ext cx="1965283" cy="1169551"/>
          </a:xfrm>
          <a:prstGeom prst="rect">
            <a:avLst/>
          </a:prstGeom>
          <a:noFill/>
        </p:spPr>
        <p:txBody>
          <a:bodyPr wrap="square" rtlCol="0">
            <a:spAutoFit/>
          </a:bodyPr>
          <a:lstStyle/>
          <a:p>
            <a:pPr algn="ctr"/>
            <a:r>
              <a:rPr lang="en-US" sz="1000" b="1">
                <a:solidFill>
                  <a:schemeClr val="tx1">
                    <a:lumMod val="50000"/>
                    <a:lumOff val="50000"/>
                  </a:schemeClr>
                </a:solidFill>
                <a:cs typeface="+mn-ea"/>
                <a:sym typeface="+mn-lt"/>
              </a:rPr>
              <a:t>NUMBER 01</a:t>
            </a:r>
          </a:p>
          <a:p>
            <a:pPr algn="ctr"/>
            <a:endParaRPr lang="en-US" sz="1000" b="1">
              <a:solidFill>
                <a:schemeClr val="tx1">
                  <a:lumMod val="50000"/>
                  <a:lumOff val="50000"/>
                </a:schemeClr>
              </a:solidFill>
              <a:cs typeface="+mn-ea"/>
              <a:sym typeface="+mn-lt"/>
            </a:endParaRPr>
          </a:p>
          <a:p>
            <a:pPr algn="ctr"/>
            <a:r>
              <a:rPr lang="en-US" sz="1000">
                <a:solidFill>
                  <a:schemeClr val="tx1">
                    <a:lumMod val="50000"/>
                    <a:lumOff val="50000"/>
                  </a:schemeClr>
                </a:solidFill>
                <a:cs typeface="+mn-ea"/>
                <a:sym typeface="+mn-lt"/>
              </a:rPr>
              <a:t>Lid est laborum dolo rumes fugats untras. Etharums ser quidem rerum facilis dolores nemis omnis fugats vitaes nemo</a:t>
            </a:r>
          </a:p>
        </p:txBody>
      </p:sp>
      <p:grpSp>
        <p:nvGrpSpPr>
          <p:cNvPr id="18" name="Group 17"/>
          <p:cNvGrpSpPr/>
          <p:nvPr/>
        </p:nvGrpSpPr>
        <p:grpSpPr>
          <a:xfrm>
            <a:off x="2648077" y="242373"/>
            <a:ext cx="6895863" cy="1021355"/>
            <a:chOff x="2648077" y="221107"/>
            <a:chExt cx="6895863" cy="1021355"/>
          </a:xfrm>
        </p:grpSpPr>
        <p:sp>
          <p:nvSpPr>
            <p:cNvPr id="19" name="TextBox 18"/>
            <p:cNvSpPr txBox="1"/>
            <p:nvPr/>
          </p:nvSpPr>
          <p:spPr>
            <a:xfrm>
              <a:off x="2648077" y="221107"/>
              <a:ext cx="6895863"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CREATIVE CIRCLE ELEMENTS</a:t>
              </a:r>
            </a:p>
          </p:txBody>
        </p:sp>
        <p:sp>
          <p:nvSpPr>
            <p:cNvPr id="20" name="TextBox 19"/>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21" name="Group 20"/>
            <p:cNvGrpSpPr/>
            <p:nvPr/>
          </p:nvGrpSpPr>
          <p:grpSpPr>
            <a:xfrm>
              <a:off x="5401868" y="1195147"/>
              <a:ext cx="1388268" cy="47315"/>
              <a:chOff x="5404883" y="1322741"/>
              <a:chExt cx="1388268" cy="47315"/>
            </a:xfrm>
          </p:grpSpPr>
          <p:cxnSp>
            <p:nvCxnSpPr>
              <p:cNvPr id="22" name="Straight Connector 21"/>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Rectangle 23"/>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Rectangle 29"/>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Rectangle 3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5" name="Straight Connector 34"/>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36" name="TextBox 35"/>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37" name="TextBox 36"/>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38" name="TextBox 37"/>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59</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731250914"/>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346944" y="242373"/>
            <a:ext cx="3498113" cy="1021355"/>
            <a:chOff x="4346944" y="221107"/>
            <a:chExt cx="3498113" cy="1021355"/>
          </a:xfrm>
        </p:grpSpPr>
        <p:sp>
          <p:nvSpPr>
            <p:cNvPr id="2" name="TextBox 1"/>
            <p:cNvSpPr txBox="1"/>
            <p:nvPr/>
          </p:nvSpPr>
          <p:spPr>
            <a:xfrm>
              <a:off x="4387847" y="221107"/>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altLang="zh-CN" sz="3600" dirty="0">
                <a:solidFill>
                  <a:schemeClr val="tx1">
                    <a:lumMod val="65000"/>
                    <a:lumOff val="35000"/>
                  </a:schemeClr>
                </a:solidFill>
                <a:cs typeface="+mn-ea"/>
                <a:sym typeface="+mn-lt"/>
              </a:endParaRP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07</a:t>
            </a:r>
            <a:endParaRPr lang="en-US" sz="1000">
              <a:solidFill>
                <a:schemeClr val="tx1">
                  <a:lumMod val="50000"/>
                  <a:lumOff val="50000"/>
                </a:schemeClr>
              </a:solidFill>
              <a:cs typeface="+mn-ea"/>
              <a:sym typeface="+mn-lt"/>
            </a:endParaRPr>
          </a:p>
        </p:txBody>
      </p:sp>
      <p:sp>
        <p:nvSpPr>
          <p:cNvPr id="15" name="Oval 14"/>
          <p:cNvSpPr/>
          <p:nvPr/>
        </p:nvSpPr>
        <p:spPr>
          <a:xfrm>
            <a:off x="1524001" y="2417263"/>
            <a:ext cx="1376916" cy="1376916"/>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cs typeface="+mn-ea"/>
                <a:sym typeface="+mn-lt"/>
              </a:rPr>
              <a:t></a:t>
            </a:r>
            <a:endParaRPr lang="en-US" sz="1200" dirty="0">
              <a:solidFill>
                <a:schemeClr val="bg1"/>
              </a:solidFill>
              <a:cs typeface="+mn-ea"/>
              <a:sym typeface="+mn-lt"/>
            </a:endParaRPr>
          </a:p>
          <a:p>
            <a:pPr algn="ctr"/>
            <a:r>
              <a:rPr lang="zh-CN" altLang="en-US" sz="1200" dirty="0">
                <a:solidFill>
                  <a:schemeClr val="bg1"/>
                </a:solidFill>
                <a:cs typeface="+mn-ea"/>
                <a:sym typeface="+mn-lt"/>
              </a:rPr>
              <a:t>请输入您的标题</a:t>
            </a:r>
            <a:endParaRPr lang="en-US" sz="1200" dirty="0">
              <a:solidFill>
                <a:schemeClr val="bg1"/>
              </a:solidFill>
              <a:cs typeface="+mn-ea"/>
              <a:sym typeface="+mn-lt"/>
            </a:endParaRPr>
          </a:p>
        </p:txBody>
      </p:sp>
      <p:sp>
        <p:nvSpPr>
          <p:cNvPr id="16" name="Oval 15"/>
          <p:cNvSpPr/>
          <p:nvPr/>
        </p:nvSpPr>
        <p:spPr>
          <a:xfrm>
            <a:off x="5407543" y="2417263"/>
            <a:ext cx="1701038" cy="1376916"/>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cs typeface="+mn-ea"/>
                <a:sym typeface="+mn-lt"/>
              </a:rPr>
              <a:t></a:t>
            </a:r>
            <a:r>
              <a:rPr lang="zh-CN" altLang="en-US" dirty="0">
                <a:solidFill>
                  <a:schemeClr val="bg1"/>
                </a:solidFill>
                <a:cs typeface="+mn-ea"/>
                <a:sym typeface="+mn-lt"/>
              </a:rPr>
              <a:t>请输入您的标题</a:t>
            </a:r>
            <a:endParaRPr lang="en-US" sz="1200" dirty="0">
              <a:solidFill>
                <a:schemeClr val="bg1"/>
              </a:solidFill>
              <a:cs typeface="+mn-ea"/>
              <a:sym typeface="+mn-lt"/>
            </a:endParaRPr>
          </a:p>
        </p:txBody>
      </p:sp>
      <p:sp>
        <p:nvSpPr>
          <p:cNvPr id="21" name="Oval 20"/>
          <p:cNvSpPr/>
          <p:nvPr/>
        </p:nvSpPr>
        <p:spPr>
          <a:xfrm>
            <a:off x="9291085" y="2336457"/>
            <a:ext cx="1376916" cy="1376916"/>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cs typeface="+mn-ea"/>
                <a:sym typeface="+mn-lt"/>
              </a:rPr>
              <a:t> </a:t>
            </a:r>
          </a:p>
          <a:p>
            <a:pPr algn="ctr"/>
            <a:r>
              <a:rPr lang="zh-CN" altLang="en-US" sz="1200" dirty="0">
                <a:solidFill>
                  <a:schemeClr val="bg1"/>
                </a:solidFill>
                <a:cs typeface="+mn-ea"/>
                <a:sym typeface="+mn-lt"/>
              </a:rPr>
              <a:t>请输入您的标题</a:t>
            </a:r>
            <a:endParaRPr lang="en-US" sz="1200" dirty="0">
              <a:solidFill>
                <a:schemeClr val="bg1"/>
              </a:solidFill>
              <a:cs typeface="+mn-ea"/>
              <a:sym typeface="+mn-lt"/>
            </a:endParaRPr>
          </a:p>
        </p:txBody>
      </p:sp>
      <p:sp>
        <p:nvSpPr>
          <p:cNvPr id="24" name="Oval 23"/>
          <p:cNvSpPr/>
          <p:nvPr/>
        </p:nvSpPr>
        <p:spPr>
          <a:xfrm>
            <a:off x="3805016" y="2756508"/>
            <a:ext cx="698427" cy="698427"/>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5" name="Oval 24"/>
          <p:cNvSpPr/>
          <p:nvPr/>
        </p:nvSpPr>
        <p:spPr>
          <a:xfrm>
            <a:off x="7688558" y="2756508"/>
            <a:ext cx="698427" cy="698427"/>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26" name="TextBox 25"/>
          <p:cNvSpPr txBox="1"/>
          <p:nvPr/>
        </p:nvSpPr>
        <p:spPr>
          <a:xfrm>
            <a:off x="3225043" y="3833118"/>
            <a:ext cx="1858379" cy="553998"/>
          </a:xfrm>
          <a:prstGeom prst="rect">
            <a:avLst/>
          </a:prstGeom>
          <a:noFill/>
        </p:spPr>
        <p:txBody>
          <a:bodyPr wrap="square" rtlCol="0">
            <a:spAutoFit/>
          </a:bodyPr>
          <a:lstStyle/>
          <a:p>
            <a:pPr algn="ctr"/>
            <a:r>
              <a:rPr lang="zh-CN" altLang="en-US" sz="1000" b="1" dirty="0">
                <a:solidFill>
                  <a:schemeClr val="tx1">
                    <a:lumMod val="50000"/>
                    <a:lumOff val="50000"/>
                  </a:schemeClr>
                </a:solidFill>
                <a:cs typeface="+mn-ea"/>
                <a:sym typeface="+mn-lt"/>
              </a:rPr>
              <a:t>请输入您的标题</a:t>
            </a:r>
            <a:endParaRPr lang="en-US" altLang="zh-CN" sz="1000" b="1" dirty="0">
              <a:solidFill>
                <a:schemeClr val="tx1">
                  <a:lumMod val="50000"/>
                  <a:lumOff val="50000"/>
                </a:schemeClr>
              </a:solidFill>
              <a:cs typeface="+mn-ea"/>
              <a:sym typeface="+mn-lt"/>
            </a:endParaRPr>
          </a:p>
          <a:p>
            <a:pPr algn="ctr"/>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sp>
        <p:nvSpPr>
          <p:cNvPr id="27" name="TextBox 26"/>
          <p:cNvSpPr txBox="1"/>
          <p:nvPr/>
        </p:nvSpPr>
        <p:spPr>
          <a:xfrm>
            <a:off x="7108581" y="3833118"/>
            <a:ext cx="1858379" cy="553998"/>
          </a:xfrm>
          <a:prstGeom prst="rect">
            <a:avLst/>
          </a:prstGeom>
          <a:noFill/>
        </p:spPr>
        <p:txBody>
          <a:bodyPr wrap="square" rtlCol="0">
            <a:spAutoFit/>
          </a:bodyPr>
          <a:lstStyle/>
          <a:p>
            <a:pPr algn="ctr"/>
            <a:r>
              <a:rPr lang="zh-CN" altLang="en-US" sz="1000" b="1" dirty="0">
                <a:solidFill>
                  <a:schemeClr val="tx1">
                    <a:lumMod val="50000"/>
                    <a:lumOff val="50000"/>
                  </a:schemeClr>
                </a:solidFill>
                <a:cs typeface="+mn-ea"/>
                <a:sym typeface="+mn-lt"/>
              </a:rPr>
              <a:t>请输入您的标题</a:t>
            </a:r>
            <a:endParaRPr lang="en-US" altLang="zh-CN" sz="1000" b="1" dirty="0">
              <a:solidFill>
                <a:schemeClr val="tx1">
                  <a:lumMod val="50000"/>
                  <a:lumOff val="50000"/>
                </a:schemeClr>
              </a:solidFill>
              <a:cs typeface="+mn-ea"/>
              <a:sym typeface="+mn-lt"/>
            </a:endParaRPr>
          </a:p>
          <a:p>
            <a:pPr algn="ctr"/>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sp>
        <p:nvSpPr>
          <p:cNvPr id="28" name="Oval 27"/>
          <p:cNvSpPr/>
          <p:nvPr/>
        </p:nvSpPr>
        <p:spPr>
          <a:xfrm>
            <a:off x="3288395" y="3056285"/>
            <a:ext cx="129142" cy="1291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9" name="Oval 28"/>
          <p:cNvSpPr/>
          <p:nvPr/>
        </p:nvSpPr>
        <p:spPr>
          <a:xfrm>
            <a:off x="4890921" y="3056285"/>
            <a:ext cx="129142" cy="1291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0" name="Oval 29"/>
          <p:cNvSpPr/>
          <p:nvPr/>
        </p:nvSpPr>
        <p:spPr>
          <a:xfrm>
            <a:off x="7171937" y="3056285"/>
            <a:ext cx="129142" cy="1291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1" name="Oval 30"/>
          <p:cNvSpPr/>
          <p:nvPr/>
        </p:nvSpPr>
        <p:spPr>
          <a:xfrm>
            <a:off x="8774464" y="3056285"/>
            <a:ext cx="129142" cy="1291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2" name="TextBox 31"/>
          <p:cNvSpPr txBox="1"/>
          <p:nvPr/>
        </p:nvSpPr>
        <p:spPr>
          <a:xfrm>
            <a:off x="5166810" y="4592990"/>
            <a:ext cx="1858379" cy="553998"/>
          </a:xfrm>
          <a:prstGeom prst="rect">
            <a:avLst/>
          </a:prstGeom>
          <a:noFill/>
        </p:spPr>
        <p:txBody>
          <a:bodyPr wrap="square" rtlCol="0">
            <a:spAutoFit/>
          </a:bodyPr>
          <a:lstStyle/>
          <a:p>
            <a:pPr algn="ctr"/>
            <a:r>
              <a:rPr lang="zh-CN" altLang="en-US" sz="1000" b="1" dirty="0">
                <a:solidFill>
                  <a:schemeClr val="tx1">
                    <a:lumMod val="50000"/>
                    <a:lumOff val="50000"/>
                  </a:schemeClr>
                </a:solidFill>
                <a:cs typeface="+mn-ea"/>
                <a:sym typeface="+mn-lt"/>
              </a:rPr>
              <a:t>请输入您的标题</a:t>
            </a:r>
            <a:endParaRPr lang="en-US" altLang="zh-CN" sz="1000" b="1" dirty="0">
              <a:solidFill>
                <a:schemeClr val="tx1">
                  <a:lumMod val="50000"/>
                  <a:lumOff val="50000"/>
                </a:schemeClr>
              </a:solidFill>
              <a:cs typeface="+mn-ea"/>
              <a:sym typeface="+mn-lt"/>
            </a:endParaRPr>
          </a:p>
          <a:p>
            <a:pPr algn="ctr"/>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sp>
        <p:nvSpPr>
          <p:cNvPr id="33" name="TextBox 32"/>
          <p:cNvSpPr txBox="1"/>
          <p:nvPr/>
        </p:nvSpPr>
        <p:spPr>
          <a:xfrm>
            <a:off x="9063897" y="4592990"/>
            <a:ext cx="1858379" cy="553998"/>
          </a:xfrm>
          <a:prstGeom prst="rect">
            <a:avLst/>
          </a:prstGeom>
          <a:noFill/>
        </p:spPr>
        <p:txBody>
          <a:bodyPr wrap="square" rtlCol="0">
            <a:spAutoFit/>
          </a:bodyPr>
          <a:lstStyle/>
          <a:p>
            <a:pPr algn="ctr"/>
            <a:r>
              <a:rPr lang="zh-CN" altLang="en-US" sz="1000" b="1" dirty="0">
                <a:solidFill>
                  <a:schemeClr val="tx1">
                    <a:lumMod val="50000"/>
                    <a:lumOff val="50000"/>
                  </a:schemeClr>
                </a:solidFill>
                <a:cs typeface="+mn-ea"/>
                <a:sym typeface="+mn-lt"/>
              </a:rPr>
              <a:t>请输入您的标题</a:t>
            </a:r>
            <a:endParaRPr lang="en-US" altLang="zh-CN" sz="1000" b="1" dirty="0">
              <a:solidFill>
                <a:schemeClr val="tx1">
                  <a:lumMod val="50000"/>
                  <a:lumOff val="50000"/>
                </a:schemeClr>
              </a:solidFill>
              <a:cs typeface="+mn-ea"/>
              <a:sym typeface="+mn-lt"/>
            </a:endParaRPr>
          </a:p>
          <a:p>
            <a:pPr algn="ctr"/>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sp>
        <p:nvSpPr>
          <p:cNvPr id="34" name="TextBox 33"/>
          <p:cNvSpPr txBox="1"/>
          <p:nvPr/>
        </p:nvSpPr>
        <p:spPr>
          <a:xfrm>
            <a:off x="1258840" y="4592990"/>
            <a:ext cx="1858379" cy="553998"/>
          </a:xfrm>
          <a:prstGeom prst="rect">
            <a:avLst/>
          </a:prstGeom>
          <a:noFill/>
        </p:spPr>
        <p:txBody>
          <a:bodyPr wrap="square" rtlCol="0">
            <a:spAutoFit/>
          </a:bodyPr>
          <a:lstStyle/>
          <a:p>
            <a:pPr algn="ctr"/>
            <a:r>
              <a:rPr lang="zh-CN" altLang="en-US" sz="1000" b="1" dirty="0">
                <a:solidFill>
                  <a:schemeClr val="tx1">
                    <a:lumMod val="50000"/>
                    <a:lumOff val="50000"/>
                  </a:schemeClr>
                </a:solidFill>
                <a:cs typeface="+mn-ea"/>
                <a:sym typeface="+mn-lt"/>
              </a:rPr>
              <a:t>请输入您的标题</a:t>
            </a:r>
            <a:endParaRPr lang="en-US" altLang="zh-CN" sz="1000" b="1" dirty="0">
              <a:solidFill>
                <a:schemeClr val="tx1">
                  <a:lumMod val="50000"/>
                  <a:lumOff val="50000"/>
                </a:schemeClr>
              </a:solidFill>
              <a:cs typeface="+mn-ea"/>
              <a:sym typeface="+mn-lt"/>
            </a:endParaRPr>
          </a:p>
          <a:p>
            <a:pPr algn="ctr"/>
            <a:r>
              <a:rPr lang="en-US" sz="1000" dirty="0">
                <a:solidFill>
                  <a:schemeClr val="tx1">
                    <a:lumMod val="50000"/>
                    <a:lumOff val="50000"/>
                  </a:schemeClr>
                </a:solidFill>
                <a:cs typeface="+mn-ea"/>
                <a:sym typeface="+mn-lt"/>
              </a:rPr>
              <a:t>Lid </a:t>
            </a:r>
            <a:r>
              <a:rPr lang="en-US" sz="1000" dirty="0" err="1">
                <a:solidFill>
                  <a:schemeClr val="tx1">
                    <a:lumMod val="50000"/>
                    <a:lumOff val="50000"/>
                  </a:schemeClr>
                </a:solidFill>
                <a:cs typeface="+mn-ea"/>
                <a:sym typeface="+mn-lt"/>
              </a:rPr>
              <a:t>est</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laborum</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dolo</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rumes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fugats</a:t>
            </a:r>
            <a:r>
              <a:rPr lang="en-US" sz="1000" dirty="0">
                <a:solidFill>
                  <a:schemeClr val="tx1">
                    <a:lumMod val="50000"/>
                    <a:lumOff val="50000"/>
                  </a:schemeClr>
                </a:solidFill>
                <a:cs typeface="+mn-ea"/>
                <a:sym typeface="+mn-lt"/>
              </a:rPr>
              <a:t> </a:t>
            </a:r>
            <a:r>
              <a:rPr lang="en-US" sz="1000" dirty="0" err="1">
                <a:solidFill>
                  <a:schemeClr val="tx1">
                    <a:lumMod val="50000"/>
                    <a:lumOff val="50000"/>
                  </a:schemeClr>
                </a:solidFill>
                <a:cs typeface="+mn-ea"/>
                <a:sym typeface="+mn-lt"/>
              </a:rPr>
              <a:t>untras</a:t>
            </a:r>
            <a:r>
              <a:rPr lang="en-US" sz="1000" dirty="0">
                <a:solidFill>
                  <a:schemeClr val="tx1">
                    <a:lumMod val="50000"/>
                    <a:lumOff val="50000"/>
                  </a:schemeClr>
                </a:solidFill>
                <a:cs typeface="+mn-ea"/>
                <a:sym typeface="+mn-lt"/>
              </a:rPr>
              <a:t>. </a:t>
            </a:r>
          </a:p>
        </p:txBody>
      </p:sp>
      <p:cxnSp>
        <p:nvCxnSpPr>
          <p:cNvPr id="35" name="Straight Connector 34"/>
          <p:cNvCxnSpPr/>
          <p:nvPr/>
        </p:nvCxnSpPr>
        <p:spPr>
          <a:xfrm>
            <a:off x="2188030" y="3993943"/>
            <a:ext cx="0" cy="36576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096001" y="3993943"/>
            <a:ext cx="0" cy="36576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9993087" y="3993943"/>
            <a:ext cx="0" cy="36576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8038643" y="3579480"/>
            <a:ext cx="0" cy="18288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152443" y="3579480"/>
            <a:ext cx="0" cy="18288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5403246"/>
      </p:ext>
    </p:extLst>
  </p:cSld>
  <p:clrMapOvr>
    <a:masterClrMapping/>
  </p:clrMapOvr>
  <p:transition spd="slow">
    <p:push dir="d"/>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31918" y="242373"/>
            <a:ext cx="5528180"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SERVICE INFORMATION</a:t>
            </a:r>
          </a:p>
        </p:txBody>
      </p:sp>
      <p:sp>
        <p:nvSpPr>
          <p:cNvPr id="3" name="TextBox 2"/>
          <p:cNvSpPr txBox="1"/>
          <p:nvPr/>
        </p:nvSpPr>
        <p:spPr>
          <a:xfrm>
            <a:off x="4346944" y="856805"/>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216413"/>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60</a:t>
            </a:r>
            <a:endParaRPr lang="en-US" sz="1000">
              <a:solidFill>
                <a:schemeClr val="tx1">
                  <a:lumMod val="50000"/>
                  <a:lumOff val="50000"/>
                </a:schemeClr>
              </a:solidFill>
              <a:cs typeface="+mn-ea"/>
              <a:sym typeface="+mn-lt"/>
            </a:endParaRPr>
          </a:p>
        </p:txBody>
      </p:sp>
      <p:grpSp>
        <p:nvGrpSpPr>
          <p:cNvPr id="15" name="Group 14"/>
          <p:cNvGrpSpPr/>
          <p:nvPr/>
        </p:nvGrpSpPr>
        <p:grpSpPr>
          <a:xfrm>
            <a:off x="914400" y="2019300"/>
            <a:ext cx="1465448" cy="1409700"/>
            <a:chOff x="3841601" y="1850945"/>
            <a:chExt cx="1956394" cy="1881970"/>
          </a:xfrm>
        </p:grpSpPr>
        <p:sp>
          <p:nvSpPr>
            <p:cNvPr id="16" name="Freeform 15"/>
            <p:cNvSpPr/>
            <p:nvPr/>
          </p:nvSpPr>
          <p:spPr>
            <a:xfrm rot="16200000" flipH="1">
              <a:off x="3878816" y="1813733"/>
              <a:ext cx="1881964" cy="1956394"/>
            </a:xfrm>
            <a:custGeom>
              <a:avLst/>
              <a:gdLst>
                <a:gd name="connsiteX0" fmla="*/ 281764 w 1881964"/>
                <a:gd name="connsiteY0" fmla="*/ 281763 h 1956394"/>
                <a:gd name="connsiteX1" fmla="*/ 1600201 w 1881964"/>
                <a:gd name="connsiteY1" fmla="*/ 281763 h 1956394"/>
                <a:gd name="connsiteX2" fmla="*/ 1600201 w 1881964"/>
                <a:gd name="connsiteY2" fmla="*/ 1674631 h 1956394"/>
                <a:gd name="connsiteX3" fmla="*/ 281764 w 1881964"/>
                <a:gd name="connsiteY3" fmla="*/ 1674631 h 1956394"/>
                <a:gd name="connsiteX4" fmla="*/ 0 w 1881964"/>
                <a:gd name="connsiteY4" fmla="*/ 281763 h 1956394"/>
                <a:gd name="connsiteX5" fmla="*/ 1 w 1881964"/>
                <a:gd name="connsiteY5" fmla="*/ 281763 h 1956394"/>
                <a:gd name="connsiteX6" fmla="*/ 1 w 1881964"/>
                <a:gd name="connsiteY6" fmla="*/ 1668807 h 1956394"/>
                <a:gd name="connsiteX7" fmla="*/ 6698 w 1881964"/>
                <a:gd name="connsiteY7" fmla="*/ 1674631 h 1956394"/>
                <a:gd name="connsiteX8" fmla="*/ 1 w 1881964"/>
                <a:gd name="connsiteY8" fmla="*/ 1674631 h 1956394"/>
                <a:gd name="connsiteX9" fmla="*/ 245056 w 1881964"/>
                <a:gd name="connsiteY9" fmla="*/ 1956394 h 1956394"/>
                <a:gd name="connsiteX10" fmla="*/ 1636909 w 1881964"/>
                <a:gd name="connsiteY10" fmla="*/ 1956394 h 1956394"/>
                <a:gd name="connsiteX11" fmla="*/ 1881964 w 1881964"/>
                <a:gd name="connsiteY11" fmla="*/ 1674631 h 1956394"/>
                <a:gd name="connsiteX12" fmla="*/ 1875268 w 1881964"/>
                <a:gd name="connsiteY12" fmla="*/ 1674631 h 1956394"/>
                <a:gd name="connsiteX13" fmla="*/ 1881964 w 1881964"/>
                <a:gd name="connsiteY13" fmla="*/ 1668807 h 1956394"/>
                <a:gd name="connsiteX14" fmla="*/ 1881964 w 1881964"/>
                <a:gd name="connsiteY14" fmla="*/ 276954 h 1956394"/>
                <a:gd name="connsiteX15" fmla="*/ 1864790 w 1881964"/>
                <a:gd name="connsiteY15" fmla="*/ 262017 h 1956394"/>
                <a:gd name="connsiteX16" fmla="*/ 1636908 w 1881964"/>
                <a:gd name="connsiteY16" fmla="*/ 0 h 1956394"/>
                <a:gd name="connsiteX17" fmla="*/ 245055 w 1881964"/>
                <a:gd name="connsiteY17" fmla="*/ 0 h 1956394"/>
                <a:gd name="connsiteX18" fmla="*/ 17167 w 1881964"/>
                <a:gd name="connsiteY18" fmla="*/ 262024 h 1956394"/>
                <a:gd name="connsiteX19" fmla="*/ 1 w 1881964"/>
                <a:gd name="connsiteY19" fmla="*/ 276954 h 1956394"/>
                <a:gd name="connsiteX20" fmla="*/ 1 w 1881964"/>
                <a:gd name="connsiteY20" fmla="*/ 281762 h 195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1964" h="1956394">
                  <a:moveTo>
                    <a:pt x="281764" y="281763"/>
                  </a:moveTo>
                  <a:lnTo>
                    <a:pt x="1600201" y="281763"/>
                  </a:lnTo>
                  <a:lnTo>
                    <a:pt x="1600201" y="1674631"/>
                  </a:lnTo>
                  <a:lnTo>
                    <a:pt x="281764" y="1674631"/>
                  </a:lnTo>
                  <a:close/>
                  <a:moveTo>
                    <a:pt x="0" y="281763"/>
                  </a:moveTo>
                  <a:lnTo>
                    <a:pt x="1" y="281763"/>
                  </a:lnTo>
                  <a:lnTo>
                    <a:pt x="1" y="1668807"/>
                  </a:lnTo>
                  <a:lnTo>
                    <a:pt x="6698" y="1674631"/>
                  </a:lnTo>
                  <a:lnTo>
                    <a:pt x="1" y="1674631"/>
                  </a:lnTo>
                  <a:lnTo>
                    <a:pt x="245056" y="1956394"/>
                  </a:lnTo>
                  <a:lnTo>
                    <a:pt x="1636909" y="1956394"/>
                  </a:lnTo>
                  <a:lnTo>
                    <a:pt x="1881964" y="1674631"/>
                  </a:lnTo>
                  <a:lnTo>
                    <a:pt x="1875268" y="1674631"/>
                  </a:lnTo>
                  <a:lnTo>
                    <a:pt x="1881964" y="1668807"/>
                  </a:lnTo>
                  <a:lnTo>
                    <a:pt x="1881964" y="276954"/>
                  </a:lnTo>
                  <a:lnTo>
                    <a:pt x="1864790" y="262017"/>
                  </a:lnTo>
                  <a:lnTo>
                    <a:pt x="1636908" y="0"/>
                  </a:lnTo>
                  <a:lnTo>
                    <a:pt x="245055" y="0"/>
                  </a:lnTo>
                  <a:lnTo>
                    <a:pt x="17167" y="262024"/>
                  </a:lnTo>
                  <a:lnTo>
                    <a:pt x="1" y="276954"/>
                  </a:lnTo>
                  <a:lnTo>
                    <a:pt x="1" y="281762"/>
                  </a:lnTo>
                  <a:close/>
                </a:path>
              </a:pathLst>
            </a:cu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ight Triangle 20"/>
            <p:cNvSpPr/>
            <p:nvPr/>
          </p:nvSpPr>
          <p:spPr>
            <a:xfrm rot="16200000">
              <a:off x="5323073" y="1941617"/>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Right Triangle 23"/>
            <p:cNvSpPr/>
            <p:nvPr/>
          </p:nvSpPr>
          <p:spPr>
            <a:xfrm rot="5400000" flipV="1">
              <a:off x="5323073" y="35418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Right Triangle 24"/>
            <p:cNvSpPr/>
            <p:nvPr/>
          </p:nvSpPr>
          <p:spPr>
            <a:xfrm rot="5400000" flipH="1">
              <a:off x="4032692" y="19416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Right Triangle 25"/>
            <p:cNvSpPr/>
            <p:nvPr/>
          </p:nvSpPr>
          <p:spPr>
            <a:xfrm rot="16200000" flipH="1" flipV="1">
              <a:off x="4032691" y="3541819"/>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 name="Rectangle 3"/>
          <p:cNvSpPr/>
          <p:nvPr/>
        </p:nvSpPr>
        <p:spPr>
          <a:xfrm>
            <a:off x="1323958" y="2461716"/>
            <a:ext cx="646331" cy="646331"/>
          </a:xfrm>
          <a:prstGeom prst="rect">
            <a:avLst/>
          </a:prstGeom>
        </p:spPr>
        <p:txBody>
          <a:bodyPr wrap="none">
            <a:spAutoFit/>
          </a:bodyPr>
          <a:lstStyle/>
          <a:p>
            <a:r>
              <a:rPr lang="en-US" sz="3600">
                <a:solidFill>
                  <a:schemeClr val="tx1">
                    <a:lumMod val="65000"/>
                    <a:lumOff val="35000"/>
                  </a:schemeClr>
                </a:solidFill>
                <a:cs typeface="+mn-ea"/>
                <a:sym typeface="+mn-lt"/>
              </a:rPr>
              <a:t></a:t>
            </a:r>
          </a:p>
        </p:txBody>
      </p:sp>
      <p:sp>
        <p:nvSpPr>
          <p:cNvPr id="39" name="TextBox 38"/>
          <p:cNvSpPr txBox="1"/>
          <p:nvPr/>
        </p:nvSpPr>
        <p:spPr>
          <a:xfrm>
            <a:off x="2508591" y="2400160"/>
            <a:ext cx="2690730" cy="615553"/>
          </a:xfrm>
          <a:prstGeom prst="rect">
            <a:avLst/>
          </a:prstGeom>
          <a:noFill/>
        </p:spPr>
        <p:txBody>
          <a:bodyPr wrap="square" rtlCol="0">
            <a:spAutoFit/>
          </a:bodyPr>
          <a:lstStyle/>
          <a:p>
            <a:r>
              <a:rPr lang="en-US" sz="1400" b="1">
                <a:solidFill>
                  <a:srgbClr val="E74C3C"/>
                </a:solidFill>
                <a:cs typeface="+mn-ea"/>
                <a:sym typeface="+mn-lt"/>
              </a:rPr>
              <a:t>SOLUTIONS</a:t>
            </a:r>
          </a:p>
          <a:p>
            <a:r>
              <a:rPr lang="en-US" sz="1000">
                <a:solidFill>
                  <a:schemeClr val="tx1">
                    <a:lumMod val="50000"/>
                    <a:lumOff val="50000"/>
                  </a:schemeClr>
                </a:solidFill>
                <a:cs typeface="+mn-ea"/>
                <a:sym typeface="+mn-lt"/>
              </a:rPr>
              <a:t>Lid est laborum dolo rumes fugats untras. Etharums ser quidem rerum facilis</a:t>
            </a:r>
          </a:p>
        </p:txBody>
      </p:sp>
      <p:grpSp>
        <p:nvGrpSpPr>
          <p:cNvPr id="40" name="Group 39"/>
          <p:cNvGrpSpPr/>
          <p:nvPr/>
        </p:nvGrpSpPr>
        <p:grpSpPr>
          <a:xfrm>
            <a:off x="902704" y="4069068"/>
            <a:ext cx="1465448" cy="1409700"/>
            <a:chOff x="3841601" y="1850945"/>
            <a:chExt cx="1956394" cy="1881970"/>
          </a:xfrm>
        </p:grpSpPr>
        <p:sp>
          <p:nvSpPr>
            <p:cNvPr id="41" name="Freeform 40"/>
            <p:cNvSpPr/>
            <p:nvPr/>
          </p:nvSpPr>
          <p:spPr>
            <a:xfrm rot="16200000" flipH="1">
              <a:off x="3878816" y="1813733"/>
              <a:ext cx="1881964" cy="1956394"/>
            </a:xfrm>
            <a:custGeom>
              <a:avLst/>
              <a:gdLst>
                <a:gd name="connsiteX0" fmla="*/ 281764 w 1881964"/>
                <a:gd name="connsiteY0" fmla="*/ 281763 h 1956394"/>
                <a:gd name="connsiteX1" fmla="*/ 1600201 w 1881964"/>
                <a:gd name="connsiteY1" fmla="*/ 281763 h 1956394"/>
                <a:gd name="connsiteX2" fmla="*/ 1600201 w 1881964"/>
                <a:gd name="connsiteY2" fmla="*/ 1674631 h 1956394"/>
                <a:gd name="connsiteX3" fmla="*/ 281764 w 1881964"/>
                <a:gd name="connsiteY3" fmla="*/ 1674631 h 1956394"/>
                <a:gd name="connsiteX4" fmla="*/ 0 w 1881964"/>
                <a:gd name="connsiteY4" fmla="*/ 281763 h 1956394"/>
                <a:gd name="connsiteX5" fmla="*/ 1 w 1881964"/>
                <a:gd name="connsiteY5" fmla="*/ 281763 h 1956394"/>
                <a:gd name="connsiteX6" fmla="*/ 1 w 1881964"/>
                <a:gd name="connsiteY6" fmla="*/ 1668807 h 1956394"/>
                <a:gd name="connsiteX7" fmla="*/ 6698 w 1881964"/>
                <a:gd name="connsiteY7" fmla="*/ 1674631 h 1956394"/>
                <a:gd name="connsiteX8" fmla="*/ 1 w 1881964"/>
                <a:gd name="connsiteY8" fmla="*/ 1674631 h 1956394"/>
                <a:gd name="connsiteX9" fmla="*/ 245056 w 1881964"/>
                <a:gd name="connsiteY9" fmla="*/ 1956394 h 1956394"/>
                <a:gd name="connsiteX10" fmla="*/ 1636909 w 1881964"/>
                <a:gd name="connsiteY10" fmla="*/ 1956394 h 1956394"/>
                <a:gd name="connsiteX11" fmla="*/ 1881964 w 1881964"/>
                <a:gd name="connsiteY11" fmla="*/ 1674631 h 1956394"/>
                <a:gd name="connsiteX12" fmla="*/ 1875268 w 1881964"/>
                <a:gd name="connsiteY12" fmla="*/ 1674631 h 1956394"/>
                <a:gd name="connsiteX13" fmla="*/ 1881964 w 1881964"/>
                <a:gd name="connsiteY13" fmla="*/ 1668807 h 1956394"/>
                <a:gd name="connsiteX14" fmla="*/ 1881964 w 1881964"/>
                <a:gd name="connsiteY14" fmla="*/ 276954 h 1956394"/>
                <a:gd name="connsiteX15" fmla="*/ 1864790 w 1881964"/>
                <a:gd name="connsiteY15" fmla="*/ 262017 h 1956394"/>
                <a:gd name="connsiteX16" fmla="*/ 1636908 w 1881964"/>
                <a:gd name="connsiteY16" fmla="*/ 0 h 1956394"/>
                <a:gd name="connsiteX17" fmla="*/ 245055 w 1881964"/>
                <a:gd name="connsiteY17" fmla="*/ 0 h 1956394"/>
                <a:gd name="connsiteX18" fmla="*/ 17167 w 1881964"/>
                <a:gd name="connsiteY18" fmla="*/ 262024 h 1956394"/>
                <a:gd name="connsiteX19" fmla="*/ 1 w 1881964"/>
                <a:gd name="connsiteY19" fmla="*/ 276954 h 1956394"/>
                <a:gd name="connsiteX20" fmla="*/ 1 w 1881964"/>
                <a:gd name="connsiteY20" fmla="*/ 281762 h 195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1964" h="1956394">
                  <a:moveTo>
                    <a:pt x="281764" y="281763"/>
                  </a:moveTo>
                  <a:lnTo>
                    <a:pt x="1600201" y="281763"/>
                  </a:lnTo>
                  <a:lnTo>
                    <a:pt x="1600201" y="1674631"/>
                  </a:lnTo>
                  <a:lnTo>
                    <a:pt x="281764" y="1674631"/>
                  </a:lnTo>
                  <a:close/>
                  <a:moveTo>
                    <a:pt x="0" y="281763"/>
                  </a:moveTo>
                  <a:lnTo>
                    <a:pt x="1" y="281763"/>
                  </a:lnTo>
                  <a:lnTo>
                    <a:pt x="1" y="1668807"/>
                  </a:lnTo>
                  <a:lnTo>
                    <a:pt x="6698" y="1674631"/>
                  </a:lnTo>
                  <a:lnTo>
                    <a:pt x="1" y="1674631"/>
                  </a:lnTo>
                  <a:lnTo>
                    <a:pt x="245056" y="1956394"/>
                  </a:lnTo>
                  <a:lnTo>
                    <a:pt x="1636909" y="1956394"/>
                  </a:lnTo>
                  <a:lnTo>
                    <a:pt x="1881964" y="1674631"/>
                  </a:lnTo>
                  <a:lnTo>
                    <a:pt x="1875268" y="1674631"/>
                  </a:lnTo>
                  <a:lnTo>
                    <a:pt x="1881964" y="1668807"/>
                  </a:lnTo>
                  <a:lnTo>
                    <a:pt x="1881964" y="276954"/>
                  </a:lnTo>
                  <a:lnTo>
                    <a:pt x="1864790" y="262017"/>
                  </a:lnTo>
                  <a:lnTo>
                    <a:pt x="1636908" y="0"/>
                  </a:lnTo>
                  <a:lnTo>
                    <a:pt x="245055" y="0"/>
                  </a:lnTo>
                  <a:lnTo>
                    <a:pt x="17167" y="262024"/>
                  </a:lnTo>
                  <a:lnTo>
                    <a:pt x="1" y="276954"/>
                  </a:lnTo>
                  <a:lnTo>
                    <a:pt x="1" y="281762"/>
                  </a:ln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Right Triangle 41"/>
            <p:cNvSpPr/>
            <p:nvPr/>
          </p:nvSpPr>
          <p:spPr>
            <a:xfrm rot="16200000">
              <a:off x="5323073" y="1941617"/>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Right Triangle 42"/>
            <p:cNvSpPr/>
            <p:nvPr/>
          </p:nvSpPr>
          <p:spPr>
            <a:xfrm rot="5400000" flipV="1">
              <a:off x="5323073" y="35418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Right Triangle 43"/>
            <p:cNvSpPr/>
            <p:nvPr/>
          </p:nvSpPr>
          <p:spPr>
            <a:xfrm rot="5400000" flipH="1">
              <a:off x="4032692" y="19416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5" name="Right Triangle 44"/>
            <p:cNvSpPr/>
            <p:nvPr/>
          </p:nvSpPr>
          <p:spPr>
            <a:xfrm rot="16200000" flipH="1" flipV="1">
              <a:off x="4032691" y="3541819"/>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6" name="Rectangle 45"/>
          <p:cNvSpPr/>
          <p:nvPr/>
        </p:nvSpPr>
        <p:spPr>
          <a:xfrm>
            <a:off x="1312262" y="4511484"/>
            <a:ext cx="646331" cy="646331"/>
          </a:xfrm>
          <a:prstGeom prst="rect">
            <a:avLst/>
          </a:prstGeom>
        </p:spPr>
        <p:txBody>
          <a:bodyPr wrap="none">
            <a:spAutoFit/>
          </a:bodyPr>
          <a:lstStyle/>
          <a:p>
            <a:r>
              <a:rPr lang="en-US" sz="3600">
                <a:solidFill>
                  <a:schemeClr val="tx1">
                    <a:lumMod val="65000"/>
                    <a:lumOff val="35000"/>
                  </a:schemeClr>
                </a:solidFill>
                <a:cs typeface="+mn-ea"/>
                <a:sym typeface="+mn-lt"/>
              </a:rPr>
              <a:t></a:t>
            </a:r>
          </a:p>
        </p:txBody>
      </p:sp>
      <p:sp>
        <p:nvSpPr>
          <p:cNvPr id="47" name="TextBox 46"/>
          <p:cNvSpPr txBox="1"/>
          <p:nvPr/>
        </p:nvSpPr>
        <p:spPr>
          <a:xfrm>
            <a:off x="2496895" y="4449928"/>
            <a:ext cx="2690730" cy="615553"/>
          </a:xfrm>
          <a:prstGeom prst="rect">
            <a:avLst/>
          </a:prstGeom>
          <a:noFill/>
        </p:spPr>
        <p:txBody>
          <a:bodyPr wrap="square" rtlCol="0">
            <a:spAutoFit/>
          </a:bodyPr>
          <a:lstStyle/>
          <a:p>
            <a:r>
              <a:rPr lang="en-US" sz="1400" b="1">
                <a:solidFill>
                  <a:srgbClr val="FEB834"/>
                </a:solidFill>
                <a:cs typeface="+mn-ea"/>
                <a:sym typeface="+mn-lt"/>
              </a:rPr>
              <a:t>BUSINESS</a:t>
            </a:r>
          </a:p>
          <a:p>
            <a:r>
              <a:rPr lang="en-US" sz="1000">
                <a:solidFill>
                  <a:schemeClr val="tx1">
                    <a:lumMod val="50000"/>
                    <a:lumOff val="50000"/>
                  </a:schemeClr>
                </a:solidFill>
                <a:cs typeface="+mn-ea"/>
                <a:sym typeface="+mn-lt"/>
              </a:rPr>
              <a:t>Lid est laborum dolo rumes fugats untras. Etharums ser quidem rerum facilis</a:t>
            </a:r>
          </a:p>
        </p:txBody>
      </p:sp>
      <p:grpSp>
        <p:nvGrpSpPr>
          <p:cNvPr id="48" name="Group 47"/>
          <p:cNvGrpSpPr/>
          <p:nvPr/>
        </p:nvGrpSpPr>
        <p:grpSpPr>
          <a:xfrm>
            <a:off x="6096000" y="2019298"/>
            <a:ext cx="1465448" cy="1409700"/>
            <a:chOff x="3841601" y="1850945"/>
            <a:chExt cx="1956394" cy="1881970"/>
          </a:xfrm>
        </p:grpSpPr>
        <p:sp>
          <p:nvSpPr>
            <p:cNvPr id="49" name="Freeform 48"/>
            <p:cNvSpPr/>
            <p:nvPr/>
          </p:nvSpPr>
          <p:spPr>
            <a:xfrm rot="16200000" flipH="1">
              <a:off x="3878816" y="1813733"/>
              <a:ext cx="1881964" cy="1956394"/>
            </a:xfrm>
            <a:custGeom>
              <a:avLst/>
              <a:gdLst>
                <a:gd name="connsiteX0" fmla="*/ 281764 w 1881964"/>
                <a:gd name="connsiteY0" fmla="*/ 281763 h 1956394"/>
                <a:gd name="connsiteX1" fmla="*/ 1600201 w 1881964"/>
                <a:gd name="connsiteY1" fmla="*/ 281763 h 1956394"/>
                <a:gd name="connsiteX2" fmla="*/ 1600201 w 1881964"/>
                <a:gd name="connsiteY2" fmla="*/ 1674631 h 1956394"/>
                <a:gd name="connsiteX3" fmla="*/ 281764 w 1881964"/>
                <a:gd name="connsiteY3" fmla="*/ 1674631 h 1956394"/>
                <a:gd name="connsiteX4" fmla="*/ 0 w 1881964"/>
                <a:gd name="connsiteY4" fmla="*/ 281763 h 1956394"/>
                <a:gd name="connsiteX5" fmla="*/ 1 w 1881964"/>
                <a:gd name="connsiteY5" fmla="*/ 281763 h 1956394"/>
                <a:gd name="connsiteX6" fmla="*/ 1 w 1881964"/>
                <a:gd name="connsiteY6" fmla="*/ 1668807 h 1956394"/>
                <a:gd name="connsiteX7" fmla="*/ 6698 w 1881964"/>
                <a:gd name="connsiteY7" fmla="*/ 1674631 h 1956394"/>
                <a:gd name="connsiteX8" fmla="*/ 1 w 1881964"/>
                <a:gd name="connsiteY8" fmla="*/ 1674631 h 1956394"/>
                <a:gd name="connsiteX9" fmla="*/ 245056 w 1881964"/>
                <a:gd name="connsiteY9" fmla="*/ 1956394 h 1956394"/>
                <a:gd name="connsiteX10" fmla="*/ 1636909 w 1881964"/>
                <a:gd name="connsiteY10" fmla="*/ 1956394 h 1956394"/>
                <a:gd name="connsiteX11" fmla="*/ 1881964 w 1881964"/>
                <a:gd name="connsiteY11" fmla="*/ 1674631 h 1956394"/>
                <a:gd name="connsiteX12" fmla="*/ 1875268 w 1881964"/>
                <a:gd name="connsiteY12" fmla="*/ 1674631 h 1956394"/>
                <a:gd name="connsiteX13" fmla="*/ 1881964 w 1881964"/>
                <a:gd name="connsiteY13" fmla="*/ 1668807 h 1956394"/>
                <a:gd name="connsiteX14" fmla="*/ 1881964 w 1881964"/>
                <a:gd name="connsiteY14" fmla="*/ 276954 h 1956394"/>
                <a:gd name="connsiteX15" fmla="*/ 1864790 w 1881964"/>
                <a:gd name="connsiteY15" fmla="*/ 262017 h 1956394"/>
                <a:gd name="connsiteX16" fmla="*/ 1636908 w 1881964"/>
                <a:gd name="connsiteY16" fmla="*/ 0 h 1956394"/>
                <a:gd name="connsiteX17" fmla="*/ 245055 w 1881964"/>
                <a:gd name="connsiteY17" fmla="*/ 0 h 1956394"/>
                <a:gd name="connsiteX18" fmla="*/ 17167 w 1881964"/>
                <a:gd name="connsiteY18" fmla="*/ 262024 h 1956394"/>
                <a:gd name="connsiteX19" fmla="*/ 1 w 1881964"/>
                <a:gd name="connsiteY19" fmla="*/ 276954 h 1956394"/>
                <a:gd name="connsiteX20" fmla="*/ 1 w 1881964"/>
                <a:gd name="connsiteY20" fmla="*/ 281762 h 195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1964" h="1956394">
                  <a:moveTo>
                    <a:pt x="281764" y="281763"/>
                  </a:moveTo>
                  <a:lnTo>
                    <a:pt x="1600201" y="281763"/>
                  </a:lnTo>
                  <a:lnTo>
                    <a:pt x="1600201" y="1674631"/>
                  </a:lnTo>
                  <a:lnTo>
                    <a:pt x="281764" y="1674631"/>
                  </a:lnTo>
                  <a:close/>
                  <a:moveTo>
                    <a:pt x="0" y="281763"/>
                  </a:moveTo>
                  <a:lnTo>
                    <a:pt x="1" y="281763"/>
                  </a:lnTo>
                  <a:lnTo>
                    <a:pt x="1" y="1668807"/>
                  </a:lnTo>
                  <a:lnTo>
                    <a:pt x="6698" y="1674631"/>
                  </a:lnTo>
                  <a:lnTo>
                    <a:pt x="1" y="1674631"/>
                  </a:lnTo>
                  <a:lnTo>
                    <a:pt x="245056" y="1956394"/>
                  </a:lnTo>
                  <a:lnTo>
                    <a:pt x="1636909" y="1956394"/>
                  </a:lnTo>
                  <a:lnTo>
                    <a:pt x="1881964" y="1674631"/>
                  </a:lnTo>
                  <a:lnTo>
                    <a:pt x="1875268" y="1674631"/>
                  </a:lnTo>
                  <a:lnTo>
                    <a:pt x="1881964" y="1668807"/>
                  </a:lnTo>
                  <a:lnTo>
                    <a:pt x="1881964" y="276954"/>
                  </a:lnTo>
                  <a:lnTo>
                    <a:pt x="1864790" y="262017"/>
                  </a:lnTo>
                  <a:lnTo>
                    <a:pt x="1636908" y="0"/>
                  </a:lnTo>
                  <a:lnTo>
                    <a:pt x="245055" y="0"/>
                  </a:lnTo>
                  <a:lnTo>
                    <a:pt x="17167" y="262024"/>
                  </a:lnTo>
                  <a:lnTo>
                    <a:pt x="1" y="276954"/>
                  </a:lnTo>
                  <a:lnTo>
                    <a:pt x="1" y="281762"/>
                  </a:ln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Right Triangle 49"/>
            <p:cNvSpPr/>
            <p:nvPr/>
          </p:nvSpPr>
          <p:spPr>
            <a:xfrm rot="16200000">
              <a:off x="5323073" y="1941617"/>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Right Triangle 50"/>
            <p:cNvSpPr/>
            <p:nvPr/>
          </p:nvSpPr>
          <p:spPr>
            <a:xfrm rot="5400000" flipV="1">
              <a:off x="5323073" y="35418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Right Triangle 51"/>
            <p:cNvSpPr/>
            <p:nvPr/>
          </p:nvSpPr>
          <p:spPr>
            <a:xfrm rot="5400000" flipH="1">
              <a:off x="4032692" y="1941621"/>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Right Triangle 52"/>
            <p:cNvSpPr/>
            <p:nvPr/>
          </p:nvSpPr>
          <p:spPr>
            <a:xfrm rot="16200000" flipH="1" flipV="1">
              <a:off x="4032691" y="3541819"/>
              <a:ext cx="281766" cy="100421"/>
            </a:xfrm>
            <a:prstGeom prst="rtTriangle">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54" name="Rectangle 53"/>
          <p:cNvSpPr/>
          <p:nvPr/>
        </p:nvSpPr>
        <p:spPr>
          <a:xfrm>
            <a:off x="6505558" y="2461714"/>
            <a:ext cx="646331" cy="646331"/>
          </a:xfrm>
          <a:prstGeom prst="rect">
            <a:avLst/>
          </a:prstGeom>
        </p:spPr>
        <p:txBody>
          <a:bodyPr wrap="none">
            <a:spAutoFit/>
          </a:bodyPr>
          <a:lstStyle/>
          <a:p>
            <a:r>
              <a:rPr lang="en-US" sz="3600">
                <a:solidFill>
                  <a:schemeClr val="tx1">
                    <a:lumMod val="65000"/>
                    <a:lumOff val="35000"/>
                  </a:schemeClr>
                </a:solidFill>
                <a:cs typeface="+mn-ea"/>
                <a:sym typeface="+mn-lt"/>
              </a:rPr>
              <a:t></a:t>
            </a:r>
          </a:p>
        </p:txBody>
      </p:sp>
      <p:sp>
        <p:nvSpPr>
          <p:cNvPr id="55" name="TextBox 54"/>
          <p:cNvSpPr txBox="1"/>
          <p:nvPr/>
        </p:nvSpPr>
        <p:spPr>
          <a:xfrm>
            <a:off x="7690191" y="2400158"/>
            <a:ext cx="2690730" cy="615553"/>
          </a:xfrm>
          <a:prstGeom prst="rect">
            <a:avLst/>
          </a:prstGeom>
          <a:noFill/>
        </p:spPr>
        <p:txBody>
          <a:bodyPr wrap="square" rtlCol="0">
            <a:spAutoFit/>
          </a:bodyPr>
          <a:lstStyle/>
          <a:p>
            <a:r>
              <a:rPr lang="en-US" sz="1400" b="1">
                <a:solidFill>
                  <a:srgbClr val="3D9FAC"/>
                </a:solidFill>
                <a:cs typeface="+mn-ea"/>
                <a:sym typeface="+mn-lt"/>
              </a:rPr>
              <a:t>PHOTO STUDIO</a:t>
            </a:r>
          </a:p>
          <a:p>
            <a:r>
              <a:rPr lang="en-US" sz="1000">
                <a:solidFill>
                  <a:schemeClr val="tx1">
                    <a:lumMod val="50000"/>
                    <a:lumOff val="50000"/>
                  </a:schemeClr>
                </a:solidFill>
                <a:cs typeface="+mn-ea"/>
                <a:sym typeface="+mn-lt"/>
              </a:rPr>
              <a:t>Lid est laborum dolo rumes fugats untras. Etharums ser quidem rerum facilis</a:t>
            </a:r>
          </a:p>
        </p:txBody>
      </p:sp>
      <p:grpSp>
        <p:nvGrpSpPr>
          <p:cNvPr id="56" name="Group 55"/>
          <p:cNvGrpSpPr/>
          <p:nvPr/>
        </p:nvGrpSpPr>
        <p:grpSpPr>
          <a:xfrm>
            <a:off x="6108938" y="4069067"/>
            <a:ext cx="1465448" cy="1409700"/>
            <a:chOff x="3841601" y="1850945"/>
            <a:chExt cx="1956394" cy="1881970"/>
          </a:xfrm>
        </p:grpSpPr>
        <p:sp>
          <p:nvSpPr>
            <p:cNvPr id="57" name="Freeform 56"/>
            <p:cNvSpPr/>
            <p:nvPr/>
          </p:nvSpPr>
          <p:spPr>
            <a:xfrm rot="16200000" flipH="1">
              <a:off x="3878816" y="1813733"/>
              <a:ext cx="1881964" cy="1956394"/>
            </a:xfrm>
            <a:custGeom>
              <a:avLst/>
              <a:gdLst>
                <a:gd name="connsiteX0" fmla="*/ 281764 w 1881964"/>
                <a:gd name="connsiteY0" fmla="*/ 281763 h 1956394"/>
                <a:gd name="connsiteX1" fmla="*/ 1600201 w 1881964"/>
                <a:gd name="connsiteY1" fmla="*/ 281763 h 1956394"/>
                <a:gd name="connsiteX2" fmla="*/ 1600201 w 1881964"/>
                <a:gd name="connsiteY2" fmla="*/ 1674631 h 1956394"/>
                <a:gd name="connsiteX3" fmla="*/ 281764 w 1881964"/>
                <a:gd name="connsiteY3" fmla="*/ 1674631 h 1956394"/>
                <a:gd name="connsiteX4" fmla="*/ 0 w 1881964"/>
                <a:gd name="connsiteY4" fmla="*/ 281763 h 1956394"/>
                <a:gd name="connsiteX5" fmla="*/ 1 w 1881964"/>
                <a:gd name="connsiteY5" fmla="*/ 281763 h 1956394"/>
                <a:gd name="connsiteX6" fmla="*/ 1 w 1881964"/>
                <a:gd name="connsiteY6" fmla="*/ 1668807 h 1956394"/>
                <a:gd name="connsiteX7" fmla="*/ 6698 w 1881964"/>
                <a:gd name="connsiteY7" fmla="*/ 1674631 h 1956394"/>
                <a:gd name="connsiteX8" fmla="*/ 1 w 1881964"/>
                <a:gd name="connsiteY8" fmla="*/ 1674631 h 1956394"/>
                <a:gd name="connsiteX9" fmla="*/ 245056 w 1881964"/>
                <a:gd name="connsiteY9" fmla="*/ 1956394 h 1956394"/>
                <a:gd name="connsiteX10" fmla="*/ 1636909 w 1881964"/>
                <a:gd name="connsiteY10" fmla="*/ 1956394 h 1956394"/>
                <a:gd name="connsiteX11" fmla="*/ 1881964 w 1881964"/>
                <a:gd name="connsiteY11" fmla="*/ 1674631 h 1956394"/>
                <a:gd name="connsiteX12" fmla="*/ 1875268 w 1881964"/>
                <a:gd name="connsiteY12" fmla="*/ 1674631 h 1956394"/>
                <a:gd name="connsiteX13" fmla="*/ 1881964 w 1881964"/>
                <a:gd name="connsiteY13" fmla="*/ 1668807 h 1956394"/>
                <a:gd name="connsiteX14" fmla="*/ 1881964 w 1881964"/>
                <a:gd name="connsiteY14" fmla="*/ 276954 h 1956394"/>
                <a:gd name="connsiteX15" fmla="*/ 1864790 w 1881964"/>
                <a:gd name="connsiteY15" fmla="*/ 262017 h 1956394"/>
                <a:gd name="connsiteX16" fmla="*/ 1636908 w 1881964"/>
                <a:gd name="connsiteY16" fmla="*/ 0 h 1956394"/>
                <a:gd name="connsiteX17" fmla="*/ 245055 w 1881964"/>
                <a:gd name="connsiteY17" fmla="*/ 0 h 1956394"/>
                <a:gd name="connsiteX18" fmla="*/ 17167 w 1881964"/>
                <a:gd name="connsiteY18" fmla="*/ 262024 h 1956394"/>
                <a:gd name="connsiteX19" fmla="*/ 1 w 1881964"/>
                <a:gd name="connsiteY19" fmla="*/ 276954 h 1956394"/>
                <a:gd name="connsiteX20" fmla="*/ 1 w 1881964"/>
                <a:gd name="connsiteY20" fmla="*/ 281762 h 195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1964" h="1956394">
                  <a:moveTo>
                    <a:pt x="281764" y="281763"/>
                  </a:moveTo>
                  <a:lnTo>
                    <a:pt x="1600201" y="281763"/>
                  </a:lnTo>
                  <a:lnTo>
                    <a:pt x="1600201" y="1674631"/>
                  </a:lnTo>
                  <a:lnTo>
                    <a:pt x="281764" y="1674631"/>
                  </a:lnTo>
                  <a:close/>
                  <a:moveTo>
                    <a:pt x="0" y="281763"/>
                  </a:moveTo>
                  <a:lnTo>
                    <a:pt x="1" y="281763"/>
                  </a:lnTo>
                  <a:lnTo>
                    <a:pt x="1" y="1668807"/>
                  </a:lnTo>
                  <a:lnTo>
                    <a:pt x="6698" y="1674631"/>
                  </a:lnTo>
                  <a:lnTo>
                    <a:pt x="1" y="1674631"/>
                  </a:lnTo>
                  <a:lnTo>
                    <a:pt x="245056" y="1956394"/>
                  </a:lnTo>
                  <a:lnTo>
                    <a:pt x="1636909" y="1956394"/>
                  </a:lnTo>
                  <a:lnTo>
                    <a:pt x="1881964" y="1674631"/>
                  </a:lnTo>
                  <a:lnTo>
                    <a:pt x="1875268" y="1674631"/>
                  </a:lnTo>
                  <a:lnTo>
                    <a:pt x="1881964" y="1668807"/>
                  </a:lnTo>
                  <a:lnTo>
                    <a:pt x="1881964" y="276954"/>
                  </a:lnTo>
                  <a:lnTo>
                    <a:pt x="1864790" y="262017"/>
                  </a:lnTo>
                  <a:lnTo>
                    <a:pt x="1636908" y="0"/>
                  </a:lnTo>
                  <a:lnTo>
                    <a:pt x="245055" y="0"/>
                  </a:lnTo>
                  <a:lnTo>
                    <a:pt x="17167" y="262024"/>
                  </a:lnTo>
                  <a:lnTo>
                    <a:pt x="1" y="276954"/>
                  </a:lnTo>
                  <a:lnTo>
                    <a:pt x="1" y="281762"/>
                  </a:lnTo>
                  <a:close/>
                </a:path>
              </a:pathLst>
            </a:cu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8" name="Right Triangle 57"/>
            <p:cNvSpPr/>
            <p:nvPr/>
          </p:nvSpPr>
          <p:spPr>
            <a:xfrm rot="16200000">
              <a:off x="5323073" y="1941617"/>
              <a:ext cx="281766" cy="100421"/>
            </a:xfrm>
            <a:prstGeom prst="rtTriangle">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9" name="Right Triangle 58"/>
            <p:cNvSpPr/>
            <p:nvPr/>
          </p:nvSpPr>
          <p:spPr>
            <a:xfrm rot="5400000" flipV="1">
              <a:off x="5323073" y="3541821"/>
              <a:ext cx="281766" cy="100421"/>
            </a:xfrm>
            <a:prstGeom prst="rtTriangle">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Right Triangle 59"/>
            <p:cNvSpPr/>
            <p:nvPr/>
          </p:nvSpPr>
          <p:spPr>
            <a:xfrm rot="5400000" flipH="1">
              <a:off x="4032692" y="1941621"/>
              <a:ext cx="281766" cy="100421"/>
            </a:xfrm>
            <a:prstGeom prst="rtTriangle">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Right Triangle 60"/>
            <p:cNvSpPr/>
            <p:nvPr/>
          </p:nvSpPr>
          <p:spPr>
            <a:xfrm rot="16200000" flipH="1" flipV="1">
              <a:off x="4032691" y="3541819"/>
              <a:ext cx="281766" cy="100421"/>
            </a:xfrm>
            <a:prstGeom prst="rtTriangle">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62" name="Rectangle 61"/>
          <p:cNvSpPr/>
          <p:nvPr/>
        </p:nvSpPr>
        <p:spPr>
          <a:xfrm>
            <a:off x="6518496" y="4511483"/>
            <a:ext cx="646331" cy="646331"/>
          </a:xfrm>
          <a:prstGeom prst="rect">
            <a:avLst/>
          </a:prstGeom>
        </p:spPr>
        <p:txBody>
          <a:bodyPr wrap="none">
            <a:spAutoFit/>
          </a:bodyPr>
          <a:lstStyle/>
          <a:p>
            <a:r>
              <a:rPr lang="en-US" sz="3600">
                <a:solidFill>
                  <a:schemeClr val="tx1">
                    <a:lumMod val="65000"/>
                    <a:lumOff val="35000"/>
                  </a:schemeClr>
                </a:solidFill>
                <a:cs typeface="+mn-ea"/>
                <a:sym typeface="+mn-lt"/>
              </a:rPr>
              <a:t></a:t>
            </a:r>
          </a:p>
        </p:txBody>
      </p:sp>
      <p:sp>
        <p:nvSpPr>
          <p:cNvPr id="63" name="TextBox 62"/>
          <p:cNvSpPr txBox="1"/>
          <p:nvPr/>
        </p:nvSpPr>
        <p:spPr>
          <a:xfrm>
            <a:off x="7703129" y="4449927"/>
            <a:ext cx="2690730" cy="615553"/>
          </a:xfrm>
          <a:prstGeom prst="rect">
            <a:avLst/>
          </a:prstGeom>
          <a:noFill/>
        </p:spPr>
        <p:txBody>
          <a:bodyPr wrap="square" rtlCol="0">
            <a:spAutoFit/>
          </a:bodyPr>
          <a:lstStyle/>
          <a:p>
            <a:r>
              <a:rPr lang="en-US" sz="1400" b="1">
                <a:solidFill>
                  <a:srgbClr val="5B4470"/>
                </a:solidFill>
                <a:cs typeface="+mn-ea"/>
                <a:sym typeface="+mn-lt"/>
              </a:rPr>
              <a:t>DESIGN</a:t>
            </a:r>
          </a:p>
          <a:p>
            <a:r>
              <a:rPr lang="en-US" sz="1000">
                <a:solidFill>
                  <a:schemeClr val="tx1">
                    <a:lumMod val="50000"/>
                    <a:lumOff val="50000"/>
                  </a:schemeClr>
                </a:solidFill>
                <a:cs typeface="+mn-ea"/>
                <a:sym typeface="+mn-lt"/>
              </a:rPr>
              <a:t>Lid est laborum dolo rumes fugats untras. Etharums ser quidem rerum facilis</a:t>
            </a:r>
          </a:p>
        </p:txBody>
      </p:sp>
    </p:spTree>
    <p:extLst>
      <p:ext uri="{BB962C8B-B14F-4D97-AF65-F5344CB8AC3E}">
        <p14:creationId xmlns:p14="http://schemas.microsoft.com/office/powerpoint/2010/main" val="193309746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20"/>
          <p:cNvSpPr>
            <a:spLocks/>
          </p:cNvSpPr>
          <p:nvPr/>
        </p:nvSpPr>
        <p:spPr bwMode="auto">
          <a:xfrm>
            <a:off x="6750619" y="5156799"/>
            <a:ext cx="694814" cy="883388"/>
          </a:xfrm>
          <a:custGeom>
            <a:avLst/>
            <a:gdLst>
              <a:gd name="connsiteX0" fmla="*/ 406721 w 694814"/>
              <a:gd name="connsiteY0" fmla="*/ 0 h 883388"/>
              <a:gd name="connsiteX1" fmla="*/ 694814 w 694814"/>
              <a:gd name="connsiteY1" fmla="*/ 0 h 883388"/>
              <a:gd name="connsiteX2" fmla="*/ 694814 w 694814"/>
              <a:gd name="connsiteY2" fmla="*/ 15658 h 883388"/>
              <a:gd name="connsiteX3" fmla="*/ 694814 w 694814"/>
              <a:gd name="connsiteY3" fmla="*/ 738246 h 883388"/>
              <a:gd name="connsiteX4" fmla="*/ 542294 w 694814"/>
              <a:gd name="connsiteY4" fmla="*/ 883388 h 883388"/>
              <a:gd name="connsiteX5" fmla="*/ 406721 w 694814"/>
              <a:gd name="connsiteY5" fmla="*/ 738246 h 883388"/>
              <a:gd name="connsiteX6" fmla="*/ 406721 w 694814"/>
              <a:gd name="connsiteY6" fmla="*/ 21146 h 883388"/>
              <a:gd name="connsiteX7" fmla="*/ 0 w 694814"/>
              <a:gd name="connsiteY7" fmla="*/ 0 h 883388"/>
              <a:gd name="connsiteX8" fmla="*/ 288094 w 694814"/>
              <a:gd name="connsiteY8" fmla="*/ 0 h 883388"/>
              <a:gd name="connsiteX9" fmla="*/ 288094 w 694814"/>
              <a:gd name="connsiteY9" fmla="*/ 15658 h 883388"/>
              <a:gd name="connsiteX10" fmla="*/ 288094 w 694814"/>
              <a:gd name="connsiteY10" fmla="*/ 738246 h 883388"/>
              <a:gd name="connsiteX11" fmla="*/ 152521 w 694814"/>
              <a:gd name="connsiteY11" fmla="*/ 883388 h 883388"/>
              <a:gd name="connsiteX12" fmla="*/ 0 w 694814"/>
              <a:gd name="connsiteY12" fmla="*/ 738246 h 883388"/>
              <a:gd name="connsiteX13" fmla="*/ 0 w 694814"/>
              <a:gd name="connsiteY13" fmla="*/ 21146 h 88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4814" h="883388">
                <a:moveTo>
                  <a:pt x="406721" y="0"/>
                </a:moveTo>
                <a:lnTo>
                  <a:pt x="694814" y="0"/>
                </a:lnTo>
                <a:lnTo>
                  <a:pt x="694814" y="15658"/>
                </a:lnTo>
                <a:cubicBezTo>
                  <a:pt x="694814" y="173765"/>
                  <a:pt x="694814" y="403739"/>
                  <a:pt x="694814" y="738246"/>
                </a:cubicBezTo>
                <a:cubicBezTo>
                  <a:pt x="694814" y="828960"/>
                  <a:pt x="627028" y="883388"/>
                  <a:pt x="542294" y="883388"/>
                </a:cubicBezTo>
                <a:cubicBezTo>
                  <a:pt x="457561" y="883388"/>
                  <a:pt x="406721" y="828960"/>
                  <a:pt x="406721" y="738246"/>
                </a:cubicBezTo>
                <a:cubicBezTo>
                  <a:pt x="406721" y="738246"/>
                  <a:pt x="406721" y="738246"/>
                  <a:pt x="406721" y="21146"/>
                </a:cubicBezTo>
                <a:close/>
                <a:moveTo>
                  <a:pt x="0" y="0"/>
                </a:moveTo>
                <a:lnTo>
                  <a:pt x="288094" y="0"/>
                </a:lnTo>
                <a:lnTo>
                  <a:pt x="288094" y="15658"/>
                </a:lnTo>
                <a:cubicBezTo>
                  <a:pt x="288094" y="173765"/>
                  <a:pt x="288094" y="403739"/>
                  <a:pt x="288094" y="738246"/>
                </a:cubicBezTo>
                <a:cubicBezTo>
                  <a:pt x="288094" y="828960"/>
                  <a:pt x="220307" y="883388"/>
                  <a:pt x="152521" y="883388"/>
                </a:cubicBezTo>
                <a:cubicBezTo>
                  <a:pt x="67786" y="883388"/>
                  <a:pt x="0" y="828960"/>
                  <a:pt x="0" y="738246"/>
                </a:cubicBezTo>
                <a:cubicBezTo>
                  <a:pt x="0" y="738246"/>
                  <a:pt x="0" y="738246"/>
                  <a:pt x="0" y="21146"/>
                </a:cubicBezTo>
                <a:close/>
              </a:path>
            </a:pathLst>
          </a:custGeom>
          <a:solidFill>
            <a:srgbClr val="E74C3C"/>
          </a:solidFill>
          <a:ln>
            <a:no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10" name="Freeform 9"/>
          <p:cNvSpPr>
            <a:spLocks noChangeArrowheads="1"/>
          </p:cNvSpPr>
          <p:nvPr/>
        </p:nvSpPr>
        <p:spPr bwMode="auto">
          <a:xfrm>
            <a:off x="4644137" y="5156799"/>
            <a:ext cx="855825" cy="883388"/>
          </a:xfrm>
          <a:custGeom>
            <a:avLst/>
            <a:gdLst>
              <a:gd name="connsiteX0" fmla="*/ 455227 w 855825"/>
              <a:gd name="connsiteY0" fmla="*/ 0 h 883388"/>
              <a:gd name="connsiteX1" fmla="*/ 855825 w 855825"/>
              <a:gd name="connsiteY1" fmla="*/ 0 h 883388"/>
              <a:gd name="connsiteX2" fmla="*/ 855825 w 855825"/>
              <a:gd name="connsiteY2" fmla="*/ 57004 h 883388"/>
              <a:gd name="connsiteX3" fmla="*/ 855825 w 855825"/>
              <a:gd name="connsiteY3" fmla="*/ 686780 h 883388"/>
              <a:gd name="connsiteX4" fmla="*/ 655526 w 855825"/>
              <a:gd name="connsiteY4" fmla="*/ 883388 h 883388"/>
              <a:gd name="connsiteX5" fmla="*/ 455227 w 855825"/>
              <a:gd name="connsiteY5" fmla="*/ 686780 h 883388"/>
              <a:gd name="connsiteX6" fmla="*/ 455227 w 855825"/>
              <a:gd name="connsiteY6" fmla="*/ 113714 h 883388"/>
              <a:gd name="connsiteX7" fmla="*/ 0 w 855825"/>
              <a:gd name="connsiteY7" fmla="*/ 0 h 883388"/>
              <a:gd name="connsiteX8" fmla="*/ 382391 w 855825"/>
              <a:gd name="connsiteY8" fmla="*/ 0 h 883388"/>
              <a:gd name="connsiteX9" fmla="*/ 382391 w 855825"/>
              <a:gd name="connsiteY9" fmla="*/ 57004 h 883388"/>
              <a:gd name="connsiteX10" fmla="*/ 382391 w 855825"/>
              <a:gd name="connsiteY10" fmla="*/ 686780 h 883388"/>
              <a:gd name="connsiteX11" fmla="*/ 200301 w 855825"/>
              <a:gd name="connsiteY11" fmla="*/ 883388 h 883388"/>
              <a:gd name="connsiteX12" fmla="*/ 0 w 855825"/>
              <a:gd name="connsiteY12" fmla="*/ 686780 h 883388"/>
              <a:gd name="connsiteX13" fmla="*/ 0 w 855825"/>
              <a:gd name="connsiteY13" fmla="*/ 113714 h 88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5825" h="883388">
                <a:moveTo>
                  <a:pt x="455227" y="0"/>
                </a:moveTo>
                <a:lnTo>
                  <a:pt x="855825" y="0"/>
                </a:lnTo>
                <a:lnTo>
                  <a:pt x="855825" y="57004"/>
                </a:lnTo>
                <a:cubicBezTo>
                  <a:pt x="855825" y="225143"/>
                  <a:pt x="855825" y="432084"/>
                  <a:pt x="855825" y="686780"/>
                </a:cubicBezTo>
                <a:cubicBezTo>
                  <a:pt x="855825" y="794021"/>
                  <a:pt x="764780" y="883388"/>
                  <a:pt x="655526" y="883388"/>
                </a:cubicBezTo>
                <a:cubicBezTo>
                  <a:pt x="546271" y="883388"/>
                  <a:pt x="455227" y="794021"/>
                  <a:pt x="455227" y="686780"/>
                </a:cubicBezTo>
                <a:cubicBezTo>
                  <a:pt x="455227" y="686780"/>
                  <a:pt x="455227" y="686780"/>
                  <a:pt x="455227" y="113714"/>
                </a:cubicBezTo>
                <a:close/>
                <a:moveTo>
                  <a:pt x="0" y="0"/>
                </a:moveTo>
                <a:lnTo>
                  <a:pt x="382391" y="0"/>
                </a:lnTo>
                <a:lnTo>
                  <a:pt x="382391" y="57004"/>
                </a:lnTo>
                <a:cubicBezTo>
                  <a:pt x="382391" y="225143"/>
                  <a:pt x="382391" y="432084"/>
                  <a:pt x="382391" y="686780"/>
                </a:cubicBezTo>
                <a:cubicBezTo>
                  <a:pt x="382391" y="794021"/>
                  <a:pt x="309554" y="883388"/>
                  <a:pt x="200301" y="883388"/>
                </a:cubicBezTo>
                <a:cubicBezTo>
                  <a:pt x="91046" y="883388"/>
                  <a:pt x="0" y="794021"/>
                  <a:pt x="0" y="686780"/>
                </a:cubicBezTo>
                <a:cubicBezTo>
                  <a:pt x="0" y="686780"/>
                  <a:pt x="0" y="686780"/>
                  <a:pt x="0" y="113714"/>
                </a:cubicBezTo>
                <a:close/>
              </a:path>
            </a:pathLst>
          </a:custGeom>
          <a:solidFill>
            <a:srgbClr val="E74C3C"/>
          </a:solidFill>
          <a:ln>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12" name="Freeform 11"/>
          <p:cNvSpPr>
            <a:spLocks noChangeArrowheads="1"/>
          </p:cNvSpPr>
          <p:nvPr/>
        </p:nvSpPr>
        <p:spPr bwMode="auto">
          <a:xfrm>
            <a:off x="4279957" y="4306194"/>
            <a:ext cx="1584185" cy="850605"/>
          </a:xfrm>
          <a:custGeom>
            <a:avLst/>
            <a:gdLst>
              <a:gd name="connsiteX0" fmla="*/ 1292840 w 1584185"/>
              <a:gd name="connsiteY0" fmla="*/ 0 h 850605"/>
              <a:gd name="connsiteX1" fmla="*/ 1584185 w 1584185"/>
              <a:gd name="connsiteY1" fmla="*/ 0 h 850605"/>
              <a:gd name="connsiteX2" fmla="*/ 1584185 w 1584185"/>
              <a:gd name="connsiteY2" fmla="*/ 36018 h 850605"/>
              <a:gd name="connsiteX3" fmla="*/ 1438513 w 1584185"/>
              <a:gd name="connsiteY3" fmla="*/ 179006 h 850605"/>
              <a:gd name="connsiteX4" fmla="*/ 1292840 w 1584185"/>
              <a:gd name="connsiteY4" fmla="*/ 36018 h 850605"/>
              <a:gd name="connsiteX5" fmla="*/ 1292840 w 1584185"/>
              <a:gd name="connsiteY5" fmla="*/ 9627 h 850605"/>
              <a:gd name="connsiteX6" fmla="*/ 364180 w 1584185"/>
              <a:gd name="connsiteY6" fmla="*/ 0 h 850605"/>
              <a:gd name="connsiteX7" fmla="*/ 1220005 w 1584185"/>
              <a:gd name="connsiteY7" fmla="*/ 0 h 850605"/>
              <a:gd name="connsiteX8" fmla="*/ 1220005 w 1584185"/>
              <a:gd name="connsiteY8" fmla="*/ 9980 h 850605"/>
              <a:gd name="connsiteX9" fmla="*/ 1220005 w 1584185"/>
              <a:gd name="connsiteY9" fmla="*/ 107512 h 850605"/>
              <a:gd name="connsiteX10" fmla="*/ 1220005 w 1584185"/>
              <a:gd name="connsiteY10" fmla="*/ 179006 h 850605"/>
              <a:gd name="connsiteX11" fmla="*/ 1220005 w 1584185"/>
              <a:gd name="connsiteY11" fmla="*/ 752073 h 850605"/>
              <a:gd name="connsiteX12" fmla="*/ 1220005 w 1584185"/>
              <a:gd name="connsiteY12" fmla="*/ 850605 h 850605"/>
              <a:gd name="connsiteX13" fmla="*/ 819407 w 1584185"/>
              <a:gd name="connsiteY13" fmla="*/ 850605 h 850605"/>
              <a:gd name="connsiteX14" fmla="*/ 819407 w 1584185"/>
              <a:gd name="connsiteY14" fmla="*/ 808783 h 850605"/>
              <a:gd name="connsiteX15" fmla="*/ 819407 w 1584185"/>
              <a:gd name="connsiteY15" fmla="*/ 179006 h 850605"/>
              <a:gd name="connsiteX16" fmla="*/ 746571 w 1584185"/>
              <a:gd name="connsiteY16" fmla="*/ 179006 h 850605"/>
              <a:gd name="connsiteX17" fmla="*/ 746571 w 1584185"/>
              <a:gd name="connsiteY17" fmla="*/ 752073 h 850605"/>
              <a:gd name="connsiteX18" fmla="*/ 746571 w 1584185"/>
              <a:gd name="connsiteY18" fmla="*/ 850605 h 850605"/>
              <a:gd name="connsiteX19" fmla="*/ 364180 w 1584185"/>
              <a:gd name="connsiteY19" fmla="*/ 850605 h 850605"/>
              <a:gd name="connsiteX20" fmla="*/ 364180 w 1584185"/>
              <a:gd name="connsiteY20" fmla="*/ 808783 h 850605"/>
              <a:gd name="connsiteX21" fmla="*/ 364180 w 1584185"/>
              <a:gd name="connsiteY21" fmla="*/ 179006 h 850605"/>
              <a:gd name="connsiteX22" fmla="*/ 364180 w 1584185"/>
              <a:gd name="connsiteY22" fmla="*/ 107512 h 850605"/>
              <a:gd name="connsiteX23" fmla="*/ 364180 w 1584185"/>
              <a:gd name="connsiteY23" fmla="*/ 38252 h 850605"/>
              <a:gd name="connsiteX24" fmla="*/ 0 w 1584185"/>
              <a:gd name="connsiteY24" fmla="*/ 0 h 850605"/>
              <a:gd name="connsiteX25" fmla="*/ 291344 w 1584185"/>
              <a:gd name="connsiteY25" fmla="*/ 0 h 850605"/>
              <a:gd name="connsiteX26" fmla="*/ 291344 w 1584185"/>
              <a:gd name="connsiteY26" fmla="*/ 36018 h 850605"/>
              <a:gd name="connsiteX27" fmla="*/ 145672 w 1584185"/>
              <a:gd name="connsiteY27" fmla="*/ 179006 h 850605"/>
              <a:gd name="connsiteX28" fmla="*/ 0 w 1584185"/>
              <a:gd name="connsiteY28" fmla="*/ 36018 h 850605"/>
              <a:gd name="connsiteX29" fmla="*/ 0 w 1584185"/>
              <a:gd name="connsiteY29" fmla="*/ 22613 h 85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84185" h="850605">
                <a:moveTo>
                  <a:pt x="1292840" y="0"/>
                </a:moveTo>
                <a:lnTo>
                  <a:pt x="1584185" y="0"/>
                </a:lnTo>
                <a:lnTo>
                  <a:pt x="1584185" y="36018"/>
                </a:lnTo>
                <a:cubicBezTo>
                  <a:pt x="1584185" y="125386"/>
                  <a:pt x="1511350" y="179006"/>
                  <a:pt x="1438513" y="179006"/>
                </a:cubicBezTo>
                <a:cubicBezTo>
                  <a:pt x="1347468" y="179006"/>
                  <a:pt x="1292840" y="125386"/>
                  <a:pt x="1292840" y="36018"/>
                </a:cubicBezTo>
                <a:cubicBezTo>
                  <a:pt x="1292840" y="36018"/>
                  <a:pt x="1292840" y="36018"/>
                  <a:pt x="1292840" y="9627"/>
                </a:cubicBezTo>
                <a:close/>
                <a:moveTo>
                  <a:pt x="364180" y="0"/>
                </a:moveTo>
                <a:lnTo>
                  <a:pt x="1220005" y="0"/>
                </a:lnTo>
                <a:lnTo>
                  <a:pt x="1220005" y="9980"/>
                </a:lnTo>
                <a:cubicBezTo>
                  <a:pt x="1220005" y="40417"/>
                  <a:pt x="1220005" y="72882"/>
                  <a:pt x="1220005" y="107512"/>
                </a:cubicBezTo>
                <a:cubicBezTo>
                  <a:pt x="1220005" y="107512"/>
                  <a:pt x="1220005" y="107512"/>
                  <a:pt x="1220005" y="179006"/>
                </a:cubicBezTo>
                <a:cubicBezTo>
                  <a:pt x="1220005" y="179006"/>
                  <a:pt x="1220005" y="179006"/>
                  <a:pt x="1220005" y="752073"/>
                </a:cubicBezTo>
                <a:lnTo>
                  <a:pt x="1220005" y="850605"/>
                </a:lnTo>
                <a:lnTo>
                  <a:pt x="819407" y="850605"/>
                </a:lnTo>
                <a:lnTo>
                  <a:pt x="819407" y="808783"/>
                </a:lnTo>
                <a:cubicBezTo>
                  <a:pt x="819407" y="640643"/>
                  <a:pt x="819407" y="433703"/>
                  <a:pt x="819407" y="179006"/>
                </a:cubicBezTo>
                <a:cubicBezTo>
                  <a:pt x="819407" y="179006"/>
                  <a:pt x="819407" y="179006"/>
                  <a:pt x="746571" y="179006"/>
                </a:cubicBezTo>
                <a:cubicBezTo>
                  <a:pt x="746571" y="179006"/>
                  <a:pt x="746571" y="179006"/>
                  <a:pt x="746571" y="752073"/>
                </a:cubicBezTo>
                <a:lnTo>
                  <a:pt x="746571" y="850605"/>
                </a:lnTo>
                <a:lnTo>
                  <a:pt x="364180" y="850605"/>
                </a:lnTo>
                <a:lnTo>
                  <a:pt x="364180" y="808783"/>
                </a:lnTo>
                <a:cubicBezTo>
                  <a:pt x="364180" y="640643"/>
                  <a:pt x="364180" y="433703"/>
                  <a:pt x="364180" y="179006"/>
                </a:cubicBezTo>
                <a:cubicBezTo>
                  <a:pt x="364180" y="179006"/>
                  <a:pt x="364180" y="179006"/>
                  <a:pt x="364180" y="107512"/>
                </a:cubicBezTo>
                <a:cubicBezTo>
                  <a:pt x="364180" y="107512"/>
                  <a:pt x="364180" y="107512"/>
                  <a:pt x="364180" y="38252"/>
                </a:cubicBezTo>
                <a:close/>
                <a:moveTo>
                  <a:pt x="0" y="0"/>
                </a:moveTo>
                <a:lnTo>
                  <a:pt x="291344" y="0"/>
                </a:lnTo>
                <a:lnTo>
                  <a:pt x="291344" y="36018"/>
                </a:lnTo>
                <a:cubicBezTo>
                  <a:pt x="291344" y="125386"/>
                  <a:pt x="236718" y="179006"/>
                  <a:pt x="145672" y="179006"/>
                </a:cubicBezTo>
                <a:cubicBezTo>
                  <a:pt x="72837" y="179006"/>
                  <a:pt x="0" y="125386"/>
                  <a:pt x="0" y="36018"/>
                </a:cubicBezTo>
                <a:cubicBezTo>
                  <a:pt x="0" y="36018"/>
                  <a:pt x="0" y="36018"/>
                  <a:pt x="0" y="22613"/>
                </a:cubicBezTo>
                <a:close/>
              </a:path>
            </a:pathLst>
          </a:custGeom>
          <a:solidFill>
            <a:srgbClr val="FEB834"/>
          </a:solidFill>
          <a:ln>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14" name="Freeform 13"/>
          <p:cNvSpPr>
            <a:spLocks noChangeArrowheads="1"/>
          </p:cNvSpPr>
          <p:nvPr/>
        </p:nvSpPr>
        <p:spPr bwMode="auto">
          <a:xfrm>
            <a:off x="4279957" y="3455590"/>
            <a:ext cx="1584185" cy="850603"/>
          </a:xfrm>
          <a:custGeom>
            <a:avLst/>
            <a:gdLst>
              <a:gd name="connsiteX0" fmla="*/ 3105 w 1584185"/>
              <a:gd name="connsiteY0" fmla="*/ 0 h 850603"/>
              <a:gd name="connsiteX1" fmla="*/ 1579432 w 1584185"/>
              <a:gd name="connsiteY1" fmla="*/ 0 h 850603"/>
              <a:gd name="connsiteX2" fmla="*/ 1584185 w 1584185"/>
              <a:gd name="connsiteY2" fmla="*/ 28698 h 850603"/>
              <a:gd name="connsiteX3" fmla="*/ 1584185 w 1584185"/>
              <a:gd name="connsiteY3" fmla="*/ 735606 h 850603"/>
              <a:gd name="connsiteX4" fmla="*/ 1584185 w 1584185"/>
              <a:gd name="connsiteY4" fmla="*/ 850603 h 850603"/>
              <a:gd name="connsiteX5" fmla="*/ 1292840 w 1584185"/>
              <a:gd name="connsiteY5" fmla="*/ 850603 h 850603"/>
              <a:gd name="connsiteX6" fmla="*/ 1292840 w 1584185"/>
              <a:gd name="connsiteY6" fmla="*/ 824065 h 850603"/>
              <a:gd name="connsiteX7" fmla="*/ 1292840 w 1584185"/>
              <a:gd name="connsiteY7" fmla="*/ 386166 h 850603"/>
              <a:gd name="connsiteX8" fmla="*/ 1292840 w 1584185"/>
              <a:gd name="connsiteY8" fmla="*/ 82318 h 850603"/>
              <a:gd name="connsiteX9" fmla="*/ 1220005 w 1584185"/>
              <a:gd name="connsiteY9" fmla="*/ 82318 h 850603"/>
              <a:gd name="connsiteX10" fmla="*/ 1220005 w 1584185"/>
              <a:gd name="connsiteY10" fmla="*/ 404040 h 850603"/>
              <a:gd name="connsiteX11" fmla="*/ 1220005 w 1584185"/>
              <a:gd name="connsiteY11" fmla="*/ 775227 h 850603"/>
              <a:gd name="connsiteX12" fmla="*/ 1220005 w 1584185"/>
              <a:gd name="connsiteY12" fmla="*/ 850603 h 850603"/>
              <a:gd name="connsiteX13" fmla="*/ 364180 w 1584185"/>
              <a:gd name="connsiteY13" fmla="*/ 850603 h 850603"/>
              <a:gd name="connsiteX14" fmla="*/ 364180 w 1584185"/>
              <a:gd name="connsiteY14" fmla="*/ 822843 h 850603"/>
              <a:gd name="connsiteX15" fmla="*/ 364180 w 1584185"/>
              <a:gd name="connsiteY15" fmla="*/ 404040 h 850603"/>
              <a:gd name="connsiteX16" fmla="*/ 364180 w 1584185"/>
              <a:gd name="connsiteY16" fmla="*/ 82318 h 850603"/>
              <a:gd name="connsiteX17" fmla="*/ 291344 w 1584185"/>
              <a:gd name="connsiteY17" fmla="*/ 82318 h 850603"/>
              <a:gd name="connsiteX18" fmla="*/ 291344 w 1584185"/>
              <a:gd name="connsiteY18" fmla="*/ 386166 h 850603"/>
              <a:gd name="connsiteX19" fmla="*/ 291344 w 1584185"/>
              <a:gd name="connsiteY19" fmla="*/ 798529 h 850603"/>
              <a:gd name="connsiteX20" fmla="*/ 291344 w 1584185"/>
              <a:gd name="connsiteY20" fmla="*/ 850603 h 850603"/>
              <a:gd name="connsiteX21" fmla="*/ 0 w 1584185"/>
              <a:gd name="connsiteY21" fmla="*/ 850603 h 850603"/>
              <a:gd name="connsiteX22" fmla="*/ 0 w 1584185"/>
              <a:gd name="connsiteY22" fmla="*/ 841380 h 850603"/>
              <a:gd name="connsiteX23" fmla="*/ 0 w 1584185"/>
              <a:gd name="connsiteY23" fmla="*/ 28698 h 850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185" h="850603">
                <a:moveTo>
                  <a:pt x="3105" y="0"/>
                </a:moveTo>
                <a:lnTo>
                  <a:pt x="1579432" y="0"/>
                </a:lnTo>
                <a:lnTo>
                  <a:pt x="1584185" y="28698"/>
                </a:lnTo>
                <a:cubicBezTo>
                  <a:pt x="1584185" y="28698"/>
                  <a:pt x="1584185" y="28698"/>
                  <a:pt x="1584185" y="735606"/>
                </a:cubicBezTo>
                <a:lnTo>
                  <a:pt x="1584185" y="850603"/>
                </a:lnTo>
                <a:lnTo>
                  <a:pt x="1292840" y="850603"/>
                </a:lnTo>
                <a:lnTo>
                  <a:pt x="1292840" y="824065"/>
                </a:lnTo>
                <a:cubicBezTo>
                  <a:pt x="1292840" y="761508"/>
                  <a:pt x="1292840" y="636394"/>
                  <a:pt x="1292840" y="386166"/>
                </a:cubicBezTo>
                <a:cubicBezTo>
                  <a:pt x="1292840" y="386166"/>
                  <a:pt x="1292840" y="386166"/>
                  <a:pt x="1292840" y="82318"/>
                </a:cubicBezTo>
                <a:cubicBezTo>
                  <a:pt x="1292840" y="82318"/>
                  <a:pt x="1292840" y="82318"/>
                  <a:pt x="1220005" y="82318"/>
                </a:cubicBezTo>
                <a:cubicBezTo>
                  <a:pt x="1220005" y="82318"/>
                  <a:pt x="1220005" y="82318"/>
                  <a:pt x="1220005" y="404040"/>
                </a:cubicBezTo>
                <a:cubicBezTo>
                  <a:pt x="1220005" y="404040"/>
                  <a:pt x="1220005" y="404040"/>
                  <a:pt x="1220005" y="775227"/>
                </a:cubicBezTo>
                <a:lnTo>
                  <a:pt x="1220005" y="850603"/>
                </a:lnTo>
                <a:lnTo>
                  <a:pt x="364180" y="850603"/>
                </a:lnTo>
                <a:lnTo>
                  <a:pt x="364180" y="822843"/>
                </a:lnTo>
                <a:cubicBezTo>
                  <a:pt x="364180" y="741680"/>
                  <a:pt x="364180" y="611818"/>
                  <a:pt x="364180" y="404040"/>
                </a:cubicBezTo>
                <a:cubicBezTo>
                  <a:pt x="364180" y="404040"/>
                  <a:pt x="364180" y="404040"/>
                  <a:pt x="364180" y="82318"/>
                </a:cubicBezTo>
                <a:cubicBezTo>
                  <a:pt x="364180" y="82318"/>
                  <a:pt x="364180" y="82318"/>
                  <a:pt x="291344" y="82318"/>
                </a:cubicBezTo>
                <a:cubicBezTo>
                  <a:pt x="291344" y="82318"/>
                  <a:pt x="291344" y="82318"/>
                  <a:pt x="291344" y="386166"/>
                </a:cubicBezTo>
                <a:cubicBezTo>
                  <a:pt x="291344" y="386166"/>
                  <a:pt x="291344" y="386166"/>
                  <a:pt x="291344" y="798529"/>
                </a:cubicBezTo>
                <a:lnTo>
                  <a:pt x="291344" y="850603"/>
                </a:lnTo>
                <a:lnTo>
                  <a:pt x="0" y="850603"/>
                </a:lnTo>
                <a:lnTo>
                  <a:pt x="0" y="841380"/>
                </a:lnTo>
                <a:cubicBezTo>
                  <a:pt x="0" y="765977"/>
                  <a:pt x="0" y="564901"/>
                  <a:pt x="0" y="28698"/>
                </a:cubicBezTo>
                <a:close/>
              </a:path>
            </a:pathLst>
          </a:custGeom>
          <a:solidFill>
            <a:srgbClr val="3D9FAC"/>
          </a:solidFill>
          <a:ln>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16" name="Freeform 15"/>
          <p:cNvSpPr>
            <a:spLocks noChangeArrowheads="1"/>
          </p:cNvSpPr>
          <p:nvPr/>
        </p:nvSpPr>
        <p:spPr bwMode="auto">
          <a:xfrm>
            <a:off x="4283063" y="2302844"/>
            <a:ext cx="1576326" cy="1152745"/>
          </a:xfrm>
          <a:custGeom>
            <a:avLst/>
            <a:gdLst>
              <a:gd name="connsiteX0" fmla="*/ 452120 w 1576326"/>
              <a:gd name="connsiteY0" fmla="*/ 734608 h 1152745"/>
              <a:gd name="connsiteX1" fmla="*/ 634210 w 1576326"/>
              <a:gd name="connsiteY1" fmla="*/ 734608 h 1152745"/>
              <a:gd name="connsiteX2" fmla="*/ 670628 w 1576326"/>
              <a:gd name="connsiteY2" fmla="*/ 734608 h 1152745"/>
              <a:gd name="connsiteX3" fmla="*/ 1125854 w 1576326"/>
              <a:gd name="connsiteY3" fmla="*/ 734608 h 1152745"/>
              <a:gd name="connsiteX4" fmla="*/ 1566000 w 1576326"/>
              <a:gd name="connsiteY4" fmla="*/ 1090401 h 1152745"/>
              <a:gd name="connsiteX5" fmla="*/ 1576326 w 1576326"/>
              <a:gd name="connsiteY5" fmla="*/ 1152745 h 1152745"/>
              <a:gd name="connsiteX6" fmla="*/ 0 w 1576326"/>
              <a:gd name="connsiteY6" fmla="*/ 1152745 h 1152745"/>
              <a:gd name="connsiteX7" fmla="*/ 6746 w 1576326"/>
              <a:gd name="connsiteY7" fmla="*/ 1090401 h 1152745"/>
              <a:gd name="connsiteX8" fmla="*/ 452120 w 1576326"/>
              <a:gd name="connsiteY8" fmla="*/ 734608 h 1152745"/>
              <a:gd name="connsiteX9" fmla="*/ 789961 w 1576326"/>
              <a:gd name="connsiteY9" fmla="*/ 0 h 1152745"/>
              <a:gd name="connsiteX10" fmla="*/ 1127064 w 1576326"/>
              <a:gd name="connsiteY10" fmla="*/ 331256 h 1152745"/>
              <a:gd name="connsiteX11" fmla="*/ 789961 w 1576326"/>
              <a:gd name="connsiteY11" fmla="*/ 662512 h 1152745"/>
              <a:gd name="connsiteX12" fmla="*/ 452859 w 1576326"/>
              <a:gd name="connsiteY12" fmla="*/ 331256 h 1152745"/>
              <a:gd name="connsiteX13" fmla="*/ 789961 w 1576326"/>
              <a:gd name="connsiteY13" fmla="*/ 0 h 115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76326" h="1152745">
                <a:moveTo>
                  <a:pt x="452120" y="734608"/>
                </a:moveTo>
                <a:cubicBezTo>
                  <a:pt x="452120" y="734608"/>
                  <a:pt x="452120" y="734608"/>
                  <a:pt x="634210" y="734608"/>
                </a:cubicBezTo>
                <a:cubicBezTo>
                  <a:pt x="634210" y="734608"/>
                  <a:pt x="634210" y="734608"/>
                  <a:pt x="670628" y="734608"/>
                </a:cubicBezTo>
                <a:cubicBezTo>
                  <a:pt x="670628" y="734608"/>
                  <a:pt x="670628" y="734608"/>
                  <a:pt x="1125854" y="734608"/>
                </a:cubicBezTo>
                <a:cubicBezTo>
                  <a:pt x="1332982" y="734608"/>
                  <a:pt x="1512226" y="885136"/>
                  <a:pt x="1566000" y="1090401"/>
                </a:cubicBezTo>
                <a:lnTo>
                  <a:pt x="1576326" y="1152745"/>
                </a:lnTo>
                <a:lnTo>
                  <a:pt x="0" y="1152745"/>
                </a:lnTo>
                <a:lnTo>
                  <a:pt x="6746" y="1090401"/>
                </a:lnTo>
                <a:cubicBezTo>
                  <a:pt x="51806" y="885136"/>
                  <a:pt x="244992" y="734608"/>
                  <a:pt x="452120" y="734608"/>
                </a:cubicBezTo>
                <a:close/>
                <a:moveTo>
                  <a:pt x="789961" y="0"/>
                </a:moveTo>
                <a:cubicBezTo>
                  <a:pt x="976137" y="0"/>
                  <a:pt x="1127064" y="148308"/>
                  <a:pt x="1127064" y="331256"/>
                </a:cubicBezTo>
                <a:cubicBezTo>
                  <a:pt x="1127064" y="514204"/>
                  <a:pt x="976137" y="662512"/>
                  <a:pt x="789961" y="662512"/>
                </a:cubicBezTo>
                <a:cubicBezTo>
                  <a:pt x="603785" y="662512"/>
                  <a:pt x="452859" y="514204"/>
                  <a:pt x="452859" y="331256"/>
                </a:cubicBezTo>
                <a:cubicBezTo>
                  <a:pt x="452859" y="148308"/>
                  <a:pt x="603785" y="0"/>
                  <a:pt x="789961" y="0"/>
                </a:cubicBezTo>
                <a:close/>
              </a:path>
            </a:pathLst>
          </a:custGeom>
          <a:solidFill>
            <a:srgbClr val="5B4470"/>
          </a:solidFill>
          <a:ln>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31" name="Freeform 30"/>
          <p:cNvSpPr>
            <a:spLocks/>
          </p:cNvSpPr>
          <p:nvPr/>
        </p:nvSpPr>
        <p:spPr bwMode="auto">
          <a:xfrm>
            <a:off x="6428632" y="4646436"/>
            <a:ext cx="1338788" cy="510363"/>
          </a:xfrm>
          <a:custGeom>
            <a:avLst/>
            <a:gdLst>
              <a:gd name="connsiteX0" fmla="*/ 53980 w 1338788"/>
              <a:gd name="connsiteY0" fmla="*/ 0 h 510363"/>
              <a:gd name="connsiteX1" fmla="*/ 1284808 w 1338788"/>
              <a:gd name="connsiteY1" fmla="*/ 0 h 510363"/>
              <a:gd name="connsiteX2" fmla="*/ 1338788 w 1338788"/>
              <a:gd name="connsiteY2" fmla="*/ 178186 h 510363"/>
              <a:gd name="connsiteX3" fmla="*/ 1016801 w 1338788"/>
              <a:gd name="connsiteY3" fmla="*/ 178186 h 510363"/>
              <a:gd name="connsiteX4" fmla="*/ 1016801 w 1338788"/>
              <a:gd name="connsiteY4" fmla="*/ 439520 h 510363"/>
              <a:gd name="connsiteX5" fmla="*/ 1016801 w 1338788"/>
              <a:gd name="connsiteY5" fmla="*/ 510363 h 510363"/>
              <a:gd name="connsiteX6" fmla="*/ 728708 w 1338788"/>
              <a:gd name="connsiteY6" fmla="*/ 510363 h 510363"/>
              <a:gd name="connsiteX7" fmla="*/ 728708 w 1338788"/>
              <a:gd name="connsiteY7" fmla="*/ 366608 h 510363"/>
              <a:gd name="connsiteX8" fmla="*/ 728708 w 1338788"/>
              <a:gd name="connsiteY8" fmla="*/ 178186 h 510363"/>
              <a:gd name="connsiteX9" fmla="*/ 610081 w 1338788"/>
              <a:gd name="connsiteY9" fmla="*/ 178186 h 510363"/>
              <a:gd name="connsiteX10" fmla="*/ 610081 w 1338788"/>
              <a:gd name="connsiteY10" fmla="*/ 439520 h 510363"/>
              <a:gd name="connsiteX11" fmla="*/ 610081 w 1338788"/>
              <a:gd name="connsiteY11" fmla="*/ 510363 h 510363"/>
              <a:gd name="connsiteX12" fmla="*/ 321987 w 1338788"/>
              <a:gd name="connsiteY12" fmla="*/ 510363 h 510363"/>
              <a:gd name="connsiteX13" fmla="*/ 321987 w 1338788"/>
              <a:gd name="connsiteY13" fmla="*/ 366608 h 510363"/>
              <a:gd name="connsiteX14" fmla="*/ 321987 w 1338788"/>
              <a:gd name="connsiteY14" fmla="*/ 178186 h 510363"/>
              <a:gd name="connsiteX15" fmla="*/ 0 w 1338788"/>
              <a:gd name="connsiteY15" fmla="*/ 178186 h 510363"/>
              <a:gd name="connsiteX16" fmla="*/ 50840 w 1338788"/>
              <a:gd name="connsiteY16" fmla="*/ 10366 h 51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38788" h="510363">
                <a:moveTo>
                  <a:pt x="53980" y="0"/>
                </a:moveTo>
                <a:lnTo>
                  <a:pt x="1284808" y="0"/>
                </a:lnTo>
                <a:lnTo>
                  <a:pt x="1338788" y="178186"/>
                </a:lnTo>
                <a:cubicBezTo>
                  <a:pt x="1338788" y="178186"/>
                  <a:pt x="1338788" y="178186"/>
                  <a:pt x="1016801" y="178186"/>
                </a:cubicBezTo>
                <a:cubicBezTo>
                  <a:pt x="1016801" y="178186"/>
                  <a:pt x="1016801" y="178186"/>
                  <a:pt x="1016801" y="439520"/>
                </a:cubicBezTo>
                <a:lnTo>
                  <a:pt x="1016801" y="510363"/>
                </a:lnTo>
                <a:lnTo>
                  <a:pt x="728708" y="510363"/>
                </a:lnTo>
                <a:lnTo>
                  <a:pt x="728708" y="366608"/>
                </a:lnTo>
                <a:cubicBezTo>
                  <a:pt x="728708" y="307808"/>
                  <a:pt x="728708" y="245088"/>
                  <a:pt x="728708" y="178186"/>
                </a:cubicBezTo>
                <a:cubicBezTo>
                  <a:pt x="728708" y="178186"/>
                  <a:pt x="728708" y="178186"/>
                  <a:pt x="610081" y="178186"/>
                </a:cubicBezTo>
                <a:cubicBezTo>
                  <a:pt x="610081" y="178186"/>
                  <a:pt x="610081" y="178186"/>
                  <a:pt x="610081" y="439520"/>
                </a:cubicBezTo>
                <a:lnTo>
                  <a:pt x="610081" y="510363"/>
                </a:lnTo>
                <a:lnTo>
                  <a:pt x="321987" y="510363"/>
                </a:lnTo>
                <a:lnTo>
                  <a:pt x="321987" y="366608"/>
                </a:lnTo>
                <a:cubicBezTo>
                  <a:pt x="321987" y="307808"/>
                  <a:pt x="321987" y="245088"/>
                  <a:pt x="321987" y="178186"/>
                </a:cubicBezTo>
                <a:cubicBezTo>
                  <a:pt x="321987" y="178186"/>
                  <a:pt x="321987" y="178186"/>
                  <a:pt x="0" y="178186"/>
                </a:cubicBezTo>
                <a:cubicBezTo>
                  <a:pt x="0" y="178186"/>
                  <a:pt x="0" y="178186"/>
                  <a:pt x="50840" y="10366"/>
                </a:cubicBezTo>
                <a:close/>
              </a:path>
            </a:pathLst>
          </a:custGeom>
          <a:solidFill>
            <a:srgbClr val="FEB834"/>
          </a:solidFill>
          <a:ln>
            <a:no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33" name="Freeform 32"/>
          <p:cNvSpPr>
            <a:spLocks/>
          </p:cNvSpPr>
          <p:nvPr/>
        </p:nvSpPr>
        <p:spPr bwMode="auto">
          <a:xfrm>
            <a:off x="6305596" y="3551283"/>
            <a:ext cx="1584769" cy="1095152"/>
          </a:xfrm>
          <a:custGeom>
            <a:avLst/>
            <a:gdLst>
              <a:gd name="connsiteX0" fmla="*/ 1126998 w 1584769"/>
              <a:gd name="connsiteY0" fmla="*/ 0 h 1095152"/>
              <a:gd name="connsiteX1" fmla="*/ 1400222 w 1584769"/>
              <a:gd name="connsiteY1" fmla="*/ 0 h 1095152"/>
              <a:gd name="connsiteX2" fmla="*/ 1401121 w 1584769"/>
              <a:gd name="connsiteY2" fmla="*/ 3095 h 1095152"/>
              <a:gd name="connsiteX3" fmla="*/ 1580451 w 1584769"/>
              <a:gd name="connsiteY3" fmla="*/ 620198 h 1095152"/>
              <a:gd name="connsiteX4" fmla="*/ 1495718 w 1584769"/>
              <a:gd name="connsiteY4" fmla="*/ 801626 h 1095152"/>
              <a:gd name="connsiteX5" fmla="*/ 1343198 w 1584769"/>
              <a:gd name="connsiteY5" fmla="*/ 710912 h 1095152"/>
              <a:gd name="connsiteX6" fmla="*/ 1147707 w 1584769"/>
              <a:gd name="connsiteY6" fmla="*/ 68097 h 1095152"/>
              <a:gd name="connsiteX7" fmla="*/ 508784 w 1584769"/>
              <a:gd name="connsiteY7" fmla="*/ 0 h 1095152"/>
              <a:gd name="connsiteX8" fmla="*/ 1076076 w 1584769"/>
              <a:gd name="connsiteY8" fmla="*/ 0 h 1095152"/>
              <a:gd name="connsiteX9" fmla="*/ 1076552 w 1584769"/>
              <a:gd name="connsiteY9" fmla="*/ 1572 h 1095152"/>
              <a:gd name="connsiteX10" fmla="*/ 1390231 w 1584769"/>
              <a:gd name="connsiteY10" fmla="*/ 1037013 h 1095152"/>
              <a:gd name="connsiteX11" fmla="*/ 1407844 w 1584769"/>
              <a:gd name="connsiteY11" fmla="*/ 1095152 h 1095152"/>
              <a:gd name="connsiteX12" fmla="*/ 177016 w 1584769"/>
              <a:gd name="connsiteY12" fmla="*/ 1095152 h 1095152"/>
              <a:gd name="connsiteX13" fmla="*/ 195423 w 1584769"/>
              <a:gd name="connsiteY13" fmla="*/ 1034390 h 1095152"/>
              <a:gd name="connsiteX14" fmla="*/ 458163 w 1584769"/>
              <a:gd name="connsiteY14" fmla="*/ 167098 h 1095152"/>
              <a:gd name="connsiteX15" fmla="*/ 184639 w 1584769"/>
              <a:gd name="connsiteY15" fmla="*/ 0 h 1095152"/>
              <a:gd name="connsiteX16" fmla="*/ 440917 w 1584769"/>
              <a:gd name="connsiteY16" fmla="*/ 0 h 1095152"/>
              <a:gd name="connsiteX17" fmla="*/ 432313 w 1584769"/>
              <a:gd name="connsiteY17" fmla="*/ 28290 h 1095152"/>
              <a:gd name="connsiteX18" fmla="*/ 224716 w 1584769"/>
              <a:gd name="connsiteY18" fmla="*/ 710912 h 1095152"/>
              <a:gd name="connsiteX19" fmla="*/ 72195 w 1584769"/>
              <a:gd name="connsiteY19" fmla="*/ 801626 h 1095152"/>
              <a:gd name="connsiteX20" fmla="*/ 4409 w 1584769"/>
              <a:gd name="connsiteY20" fmla="*/ 620198 h 1095152"/>
              <a:gd name="connsiteX21" fmla="*/ 163350 w 1584769"/>
              <a:gd name="connsiteY21" fmla="*/ 73257 h 109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84769" h="1095152">
                <a:moveTo>
                  <a:pt x="1126998" y="0"/>
                </a:moveTo>
                <a:lnTo>
                  <a:pt x="1400222" y="0"/>
                </a:lnTo>
                <a:lnTo>
                  <a:pt x="1401121" y="3095"/>
                </a:lnTo>
                <a:cubicBezTo>
                  <a:pt x="1435875" y="122689"/>
                  <a:pt x="1491481" y="314038"/>
                  <a:pt x="1580451" y="620198"/>
                </a:cubicBezTo>
                <a:cubicBezTo>
                  <a:pt x="1597398" y="692769"/>
                  <a:pt x="1563506" y="765340"/>
                  <a:pt x="1495718" y="801626"/>
                </a:cubicBezTo>
                <a:cubicBezTo>
                  <a:pt x="1444879" y="819768"/>
                  <a:pt x="1377091" y="783483"/>
                  <a:pt x="1343198" y="710912"/>
                </a:cubicBezTo>
                <a:cubicBezTo>
                  <a:pt x="1343198" y="710912"/>
                  <a:pt x="1343198" y="710912"/>
                  <a:pt x="1147707" y="68097"/>
                </a:cubicBezTo>
                <a:close/>
                <a:moveTo>
                  <a:pt x="508784" y="0"/>
                </a:moveTo>
                <a:lnTo>
                  <a:pt x="1076076" y="0"/>
                </a:lnTo>
                <a:lnTo>
                  <a:pt x="1076552" y="1572"/>
                </a:lnTo>
                <a:cubicBezTo>
                  <a:pt x="1108724" y="107771"/>
                  <a:pt x="1189155" y="373268"/>
                  <a:pt x="1390231" y="1037013"/>
                </a:cubicBezTo>
                <a:lnTo>
                  <a:pt x="1407844" y="1095152"/>
                </a:lnTo>
                <a:lnTo>
                  <a:pt x="177016" y="1095152"/>
                </a:lnTo>
                <a:lnTo>
                  <a:pt x="195423" y="1034390"/>
                </a:lnTo>
                <a:cubicBezTo>
                  <a:pt x="243682" y="875092"/>
                  <a:pt x="324112" y="609594"/>
                  <a:pt x="458163" y="167098"/>
                </a:cubicBezTo>
                <a:close/>
                <a:moveTo>
                  <a:pt x="184639" y="0"/>
                </a:moveTo>
                <a:lnTo>
                  <a:pt x="440917" y="0"/>
                </a:lnTo>
                <a:lnTo>
                  <a:pt x="432313" y="28290"/>
                </a:lnTo>
                <a:cubicBezTo>
                  <a:pt x="402657" y="125807"/>
                  <a:pt x="343343" y="320842"/>
                  <a:pt x="224716" y="710912"/>
                </a:cubicBezTo>
                <a:cubicBezTo>
                  <a:pt x="207769" y="783483"/>
                  <a:pt x="139983" y="819768"/>
                  <a:pt x="72195" y="801626"/>
                </a:cubicBezTo>
                <a:cubicBezTo>
                  <a:pt x="21356" y="765340"/>
                  <a:pt x="-12539" y="692769"/>
                  <a:pt x="4409" y="620198"/>
                </a:cubicBezTo>
                <a:cubicBezTo>
                  <a:pt x="4409" y="620198"/>
                  <a:pt x="4409" y="620198"/>
                  <a:pt x="163350" y="73257"/>
                </a:cubicBezTo>
                <a:close/>
              </a:path>
            </a:pathLst>
          </a:custGeom>
          <a:solidFill>
            <a:srgbClr val="3D9FAC"/>
          </a:solidFill>
          <a:ln>
            <a:no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35" name="Freeform 34"/>
          <p:cNvSpPr>
            <a:spLocks/>
          </p:cNvSpPr>
          <p:nvPr/>
        </p:nvSpPr>
        <p:spPr bwMode="auto">
          <a:xfrm>
            <a:off x="6490235" y="2302843"/>
            <a:ext cx="1215583" cy="1248440"/>
          </a:xfrm>
          <a:custGeom>
            <a:avLst/>
            <a:gdLst>
              <a:gd name="connsiteX0" fmla="*/ 463744 w 1215583"/>
              <a:gd name="connsiteY0" fmla="*/ 725643 h 1248440"/>
              <a:gd name="connsiteX1" fmla="*/ 582371 w 1215583"/>
              <a:gd name="connsiteY1" fmla="*/ 725643 h 1248440"/>
              <a:gd name="connsiteX2" fmla="*/ 633211 w 1215583"/>
              <a:gd name="connsiteY2" fmla="*/ 725643 h 1248440"/>
              <a:gd name="connsiteX3" fmla="*/ 751838 w 1215583"/>
              <a:gd name="connsiteY3" fmla="*/ 725643 h 1248440"/>
              <a:gd name="connsiteX4" fmla="*/ 1141613 w 1215583"/>
              <a:gd name="connsiteY4" fmla="*/ 1052213 h 1248440"/>
              <a:gd name="connsiteX5" fmla="*/ 1158559 w 1215583"/>
              <a:gd name="connsiteY5" fmla="*/ 1052213 h 1248440"/>
              <a:gd name="connsiteX6" fmla="*/ 1200785 w 1215583"/>
              <a:gd name="connsiteY6" fmla="*/ 1197519 h 1248440"/>
              <a:gd name="connsiteX7" fmla="*/ 1215583 w 1215583"/>
              <a:gd name="connsiteY7" fmla="*/ 1248440 h 1248440"/>
              <a:gd name="connsiteX8" fmla="*/ 942359 w 1215583"/>
              <a:gd name="connsiteY8" fmla="*/ 1248440 h 1248440"/>
              <a:gd name="connsiteX9" fmla="*/ 921305 w 1215583"/>
              <a:gd name="connsiteY9" fmla="*/ 1179212 h 1248440"/>
              <a:gd name="connsiteX10" fmla="*/ 870465 w 1215583"/>
              <a:gd name="connsiteY10" fmla="*/ 1179212 h 1248440"/>
              <a:gd name="connsiteX11" fmla="*/ 882877 w 1215583"/>
              <a:gd name="connsiteY11" fmla="*/ 1220184 h 1248440"/>
              <a:gd name="connsiteX12" fmla="*/ 891437 w 1215583"/>
              <a:gd name="connsiteY12" fmla="*/ 1248440 h 1248440"/>
              <a:gd name="connsiteX13" fmla="*/ 324145 w 1215583"/>
              <a:gd name="connsiteY13" fmla="*/ 1248440 h 1248440"/>
              <a:gd name="connsiteX14" fmla="*/ 345117 w 1215583"/>
              <a:gd name="connsiteY14" fmla="*/ 1179212 h 1248440"/>
              <a:gd name="connsiteX15" fmla="*/ 277331 w 1215583"/>
              <a:gd name="connsiteY15" fmla="*/ 1179212 h 1248440"/>
              <a:gd name="connsiteX16" fmla="*/ 264820 w 1215583"/>
              <a:gd name="connsiteY16" fmla="*/ 1220352 h 1248440"/>
              <a:gd name="connsiteX17" fmla="*/ 256278 w 1215583"/>
              <a:gd name="connsiteY17" fmla="*/ 1248440 h 1248440"/>
              <a:gd name="connsiteX18" fmla="*/ 0 w 1215583"/>
              <a:gd name="connsiteY18" fmla="*/ 1248440 h 1248440"/>
              <a:gd name="connsiteX19" fmla="*/ 15261 w 1215583"/>
              <a:gd name="connsiteY19" fmla="*/ 1195924 h 1248440"/>
              <a:gd name="connsiteX20" fmla="*/ 57024 w 1215583"/>
              <a:gd name="connsiteY20" fmla="*/ 1052213 h 1248440"/>
              <a:gd name="connsiteX21" fmla="*/ 73971 w 1215583"/>
              <a:gd name="connsiteY21" fmla="*/ 1052213 h 1248440"/>
              <a:gd name="connsiteX22" fmla="*/ 463744 w 1215583"/>
              <a:gd name="connsiteY22" fmla="*/ 725643 h 1248440"/>
              <a:gd name="connsiteX23" fmla="*/ 607791 w 1215583"/>
              <a:gd name="connsiteY23" fmla="*/ 0 h 1248440"/>
              <a:gd name="connsiteX24" fmla="*/ 920639 w 1215583"/>
              <a:gd name="connsiteY24" fmla="*/ 326444 h 1248440"/>
              <a:gd name="connsiteX25" fmla="*/ 607791 w 1215583"/>
              <a:gd name="connsiteY25" fmla="*/ 652887 h 1248440"/>
              <a:gd name="connsiteX26" fmla="*/ 294943 w 1215583"/>
              <a:gd name="connsiteY26" fmla="*/ 326444 h 1248440"/>
              <a:gd name="connsiteX27" fmla="*/ 607791 w 1215583"/>
              <a:gd name="connsiteY27" fmla="*/ 0 h 124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5583" h="1248440">
                <a:moveTo>
                  <a:pt x="463744" y="725643"/>
                </a:moveTo>
                <a:cubicBezTo>
                  <a:pt x="531531" y="725643"/>
                  <a:pt x="514585" y="725643"/>
                  <a:pt x="582371" y="725643"/>
                </a:cubicBezTo>
                <a:cubicBezTo>
                  <a:pt x="599318" y="725643"/>
                  <a:pt x="616265" y="725643"/>
                  <a:pt x="633211" y="725643"/>
                </a:cubicBezTo>
                <a:cubicBezTo>
                  <a:pt x="700998" y="725643"/>
                  <a:pt x="684051" y="725643"/>
                  <a:pt x="751838" y="725643"/>
                </a:cubicBezTo>
                <a:cubicBezTo>
                  <a:pt x="836572" y="725643"/>
                  <a:pt x="1039932" y="780071"/>
                  <a:pt x="1141613" y="1052213"/>
                </a:cubicBezTo>
                <a:cubicBezTo>
                  <a:pt x="1141613" y="1052213"/>
                  <a:pt x="1141613" y="1052213"/>
                  <a:pt x="1158559" y="1052213"/>
                </a:cubicBezTo>
                <a:cubicBezTo>
                  <a:pt x="1158559" y="1052213"/>
                  <a:pt x="1158559" y="1052213"/>
                  <a:pt x="1200785" y="1197519"/>
                </a:cubicBezTo>
                <a:lnTo>
                  <a:pt x="1215583" y="1248440"/>
                </a:lnTo>
                <a:lnTo>
                  <a:pt x="942359" y="1248440"/>
                </a:lnTo>
                <a:lnTo>
                  <a:pt x="921305" y="1179212"/>
                </a:lnTo>
                <a:cubicBezTo>
                  <a:pt x="921305" y="1179212"/>
                  <a:pt x="921305" y="1179212"/>
                  <a:pt x="870465" y="1179212"/>
                </a:cubicBezTo>
                <a:cubicBezTo>
                  <a:pt x="870465" y="1179212"/>
                  <a:pt x="870465" y="1179212"/>
                  <a:pt x="882877" y="1220184"/>
                </a:cubicBezTo>
                <a:lnTo>
                  <a:pt x="891437" y="1248440"/>
                </a:lnTo>
                <a:lnTo>
                  <a:pt x="324145" y="1248440"/>
                </a:lnTo>
                <a:lnTo>
                  <a:pt x="345117" y="1179212"/>
                </a:lnTo>
                <a:cubicBezTo>
                  <a:pt x="345117" y="1179212"/>
                  <a:pt x="345117" y="1179212"/>
                  <a:pt x="277331" y="1179212"/>
                </a:cubicBezTo>
                <a:cubicBezTo>
                  <a:pt x="277331" y="1179212"/>
                  <a:pt x="277331" y="1179212"/>
                  <a:pt x="264820" y="1220352"/>
                </a:cubicBezTo>
                <a:lnTo>
                  <a:pt x="256278" y="1248440"/>
                </a:lnTo>
                <a:lnTo>
                  <a:pt x="0" y="1248440"/>
                </a:lnTo>
                <a:lnTo>
                  <a:pt x="15261" y="1195924"/>
                </a:lnTo>
                <a:cubicBezTo>
                  <a:pt x="28294" y="1151077"/>
                  <a:pt x="42195" y="1103239"/>
                  <a:pt x="57024" y="1052213"/>
                </a:cubicBezTo>
                <a:cubicBezTo>
                  <a:pt x="57024" y="1052213"/>
                  <a:pt x="57024" y="1052213"/>
                  <a:pt x="73971" y="1052213"/>
                </a:cubicBezTo>
                <a:cubicBezTo>
                  <a:pt x="158704" y="780071"/>
                  <a:pt x="379011" y="725643"/>
                  <a:pt x="463744" y="725643"/>
                </a:cubicBezTo>
                <a:close/>
                <a:moveTo>
                  <a:pt x="607791" y="0"/>
                </a:moveTo>
                <a:cubicBezTo>
                  <a:pt x="780572" y="0"/>
                  <a:pt x="920639" y="146154"/>
                  <a:pt x="920639" y="326444"/>
                </a:cubicBezTo>
                <a:cubicBezTo>
                  <a:pt x="920639" y="506733"/>
                  <a:pt x="780572" y="652887"/>
                  <a:pt x="607791" y="652887"/>
                </a:cubicBezTo>
                <a:cubicBezTo>
                  <a:pt x="435010" y="652887"/>
                  <a:pt x="294943" y="506733"/>
                  <a:pt x="294943" y="326444"/>
                </a:cubicBezTo>
                <a:cubicBezTo>
                  <a:pt x="294943" y="146154"/>
                  <a:pt x="435010" y="0"/>
                  <a:pt x="607791" y="0"/>
                </a:cubicBezTo>
                <a:close/>
              </a:path>
            </a:pathLst>
          </a:custGeom>
          <a:solidFill>
            <a:srgbClr val="5B4470"/>
          </a:solidFill>
          <a:ln>
            <a:noFill/>
          </a:ln>
          <a:extLst/>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cxnSp>
        <p:nvCxnSpPr>
          <p:cNvPr id="17" name="Straight Connector 16"/>
          <p:cNvCxnSpPr/>
          <p:nvPr/>
        </p:nvCxnSpPr>
        <p:spPr>
          <a:xfrm>
            <a:off x="7705818" y="3545967"/>
            <a:ext cx="1338695"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705818" y="4646435"/>
            <a:ext cx="1338695"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445433" y="5156799"/>
            <a:ext cx="1338695"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185830" y="2302843"/>
            <a:ext cx="1338695"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610609" y="2302843"/>
            <a:ext cx="1338695" cy="0"/>
          </a:xfrm>
          <a:prstGeom prst="line">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941262" y="3429894"/>
            <a:ext cx="1338695" cy="0"/>
          </a:xfrm>
          <a:prstGeom prst="line">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941262" y="4306193"/>
            <a:ext cx="1338695" cy="0"/>
          </a:xfrm>
          <a:prstGeom prst="line">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305442" y="5156799"/>
            <a:ext cx="1338695" cy="0"/>
          </a:xfrm>
          <a:prstGeom prst="line">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8637189" y="2072010"/>
            <a:ext cx="801823" cy="461665"/>
          </a:xfrm>
          <a:prstGeom prst="rect">
            <a:avLst/>
          </a:prstGeom>
          <a:noFill/>
        </p:spPr>
        <p:txBody>
          <a:bodyPr wrap="none" rtlCol="0">
            <a:spAutoFit/>
          </a:bodyPr>
          <a:lstStyle/>
          <a:p>
            <a:r>
              <a:rPr lang="en-US" sz="2400" b="1">
                <a:solidFill>
                  <a:schemeClr val="tx1">
                    <a:lumMod val="50000"/>
                    <a:lumOff val="50000"/>
                  </a:schemeClr>
                </a:solidFill>
                <a:cs typeface="+mn-ea"/>
                <a:sym typeface="+mn-lt"/>
              </a:rPr>
              <a:t>35%</a:t>
            </a:r>
          </a:p>
        </p:txBody>
      </p:sp>
      <p:sp>
        <p:nvSpPr>
          <p:cNvPr id="46" name="TextBox 45"/>
          <p:cNvSpPr txBox="1"/>
          <p:nvPr/>
        </p:nvSpPr>
        <p:spPr>
          <a:xfrm>
            <a:off x="9376453" y="2025843"/>
            <a:ext cx="1901147" cy="553998"/>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47" name="TextBox 46"/>
          <p:cNvSpPr txBox="1"/>
          <p:nvPr/>
        </p:nvSpPr>
        <p:spPr>
          <a:xfrm>
            <a:off x="9151565" y="3315134"/>
            <a:ext cx="801823" cy="461665"/>
          </a:xfrm>
          <a:prstGeom prst="rect">
            <a:avLst/>
          </a:prstGeom>
          <a:noFill/>
        </p:spPr>
        <p:txBody>
          <a:bodyPr wrap="none" rtlCol="0">
            <a:spAutoFit/>
          </a:bodyPr>
          <a:lstStyle/>
          <a:p>
            <a:r>
              <a:rPr lang="en-US" sz="2400" b="1">
                <a:solidFill>
                  <a:schemeClr val="tx1">
                    <a:lumMod val="50000"/>
                    <a:lumOff val="50000"/>
                  </a:schemeClr>
                </a:solidFill>
                <a:cs typeface="+mn-ea"/>
                <a:sym typeface="+mn-lt"/>
              </a:rPr>
              <a:t>40%</a:t>
            </a:r>
          </a:p>
        </p:txBody>
      </p:sp>
      <p:sp>
        <p:nvSpPr>
          <p:cNvPr id="48" name="TextBox 47"/>
          <p:cNvSpPr txBox="1"/>
          <p:nvPr/>
        </p:nvSpPr>
        <p:spPr>
          <a:xfrm>
            <a:off x="9890829" y="3342722"/>
            <a:ext cx="1432388"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a:t>
            </a:r>
          </a:p>
        </p:txBody>
      </p:sp>
      <p:sp>
        <p:nvSpPr>
          <p:cNvPr id="49" name="TextBox 48"/>
          <p:cNvSpPr txBox="1"/>
          <p:nvPr/>
        </p:nvSpPr>
        <p:spPr>
          <a:xfrm>
            <a:off x="9151565" y="4415602"/>
            <a:ext cx="801823" cy="461665"/>
          </a:xfrm>
          <a:prstGeom prst="rect">
            <a:avLst/>
          </a:prstGeom>
          <a:noFill/>
        </p:spPr>
        <p:txBody>
          <a:bodyPr wrap="none" rtlCol="0">
            <a:spAutoFit/>
          </a:bodyPr>
          <a:lstStyle/>
          <a:p>
            <a:r>
              <a:rPr lang="en-US" sz="2400" b="1">
                <a:solidFill>
                  <a:schemeClr val="tx1">
                    <a:lumMod val="50000"/>
                    <a:lumOff val="50000"/>
                  </a:schemeClr>
                </a:solidFill>
                <a:cs typeface="+mn-ea"/>
                <a:sym typeface="+mn-lt"/>
              </a:rPr>
              <a:t>20%</a:t>
            </a:r>
          </a:p>
        </p:txBody>
      </p:sp>
      <p:sp>
        <p:nvSpPr>
          <p:cNvPr id="50" name="TextBox 49"/>
          <p:cNvSpPr txBox="1"/>
          <p:nvPr/>
        </p:nvSpPr>
        <p:spPr>
          <a:xfrm>
            <a:off x="9890829" y="4443190"/>
            <a:ext cx="1432388"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a:t>
            </a:r>
          </a:p>
        </p:txBody>
      </p:sp>
      <p:sp>
        <p:nvSpPr>
          <p:cNvPr id="51" name="TextBox 50"/>
          <p:cNvSpPr txBox="1"/>
          <p:nvPr/>
        </p:nvSpPr>
        <p:spPr>
          <a:xfrm>
            <a:off x="8876628" y="4922776"/>
            <a:ext cx="801823" cy="461665"/>
          </a:xfrm>
          <a:prstGeom prst="rect">
            <a:avLst/>
          </a:prstGeom>
          <a:noFill/>
        </p:spPr>
        <p:txBody>
          <a:bodyPr wrap="none" rtlCol="0">
            <a:spAutoFit/>
          </a:bodyPr>
          <a:lstStyle/>
          <a:p>
            <a:r>
              <a:rPr lang="en-US" sz="2400" b="1">
                <a:solidFill>
                  <a:schemeClr val="tx1">
                    <a:lumMod val="50000"/>
                    <a:lumOff val="50000"/>
                  </a:schemeClr>
                </a:solidFill>
                <a:cs typeface="+mn-ea"/>
                <a:sym typeface="+mn-lt"/>
              </a:rPr>
              <a:t>20%</a:t>
            </a:r>
          </a:p>
        </p:txBody>
      </p:sp>
      <p:sp>
        <p:nvSpPr>
          <p:cNvPr id="52" name="TextBox 51"/>
          <p:cNvSpPr txBox="1"/>
          <p:nvPr/>
        </p:nvSpPr>
        <p:spPr>
          <a:xfrm>
            <a:off x="9690082" y="4953552"/>
            <a:ext cx="1432388"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a:t>
            </a:r>
          </a:p>
        </p:txBody>
      </p:sp>
      <p:sp>
        <p:nvSpPr>
          <p:cNvPr id="53" name="TextBox 52"/>
          <p:cNvSpPr txBox="1"/>
          <p:nvPr/>
        </p:nvSpPr>
        <p:spPr>
          <a:xfrm>
            <a:off x="2389673" y="4922776"/>
            <a:ext cx="801823" cy="461665"/>
          </a:xfrm>
          <a:prstGeom prst="rect">
            <a:avLst/>
          </a:prstGeom>
          <a:noFill/>
        </p:spPr>
        <p:txBody>
          <a:bodyPr wrap="none" rtlCol="0">
            <a:spAutoFit/>
          </a:bodyPr>
          <a:lstStyle/>
          <a:p>
            <a:r>
              <a:rPr lang="en-US" sz="2400" b="1">
                <a:solidFill>
                  <a:schemeClr val="tx1">
                    <a:lumMod val="50000"/>
                    <a:lumOff val="50000"/>
                  </a:schemeClr>
                </a:solidFill>
                <a:cs typeface="+mn-ea"/>
                <a:sym typeface="+mn-lt"/>
              </a:rPr>
              <a:t>20%</a:t>
            </a:r>
          </a:p>
        </p:txBody>
      </p:sp>
      <p:sp>
        <p:nvSpPr>
          <p:cNvPr id="54" name="TextBox 53"/>
          <p:cNvSpPr txBox="1"/>
          <p:nvPr/>
        </p:nvSpPr>
        <p:spPr>
          <a:xfrm>
            <a:off x="957882" y="4953552"/>
            <a:ext cx="1432388"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 untras. </a:t>
            </a:r>
          </a:p>
        </p:txBody>
      </p:sp>
      <p:sp>
        <p:nvSpPr>
          <p:cNvPr id="55" name="TextBox 54"/>
          <p:cNvSpPr txBox="1"/>
          <p:nvPr/>
        </p:nvSpPr>
        <p:spPr>
          <a:xfrm>
            <a:off x="2080122" y="4075360"/>
            <a:ext cx="801823" cy="461665"/>
          </a:xfrm>
          <a:prstGeom prst="rect">
            <a:avLst/>
          </a:prstGeom>
          <a:noFill/>
        </p:spPr>
        <p:txBody>
          <a:bodyPr wrap="none" rtlCol="0">
            <a:spAutoFit/>
          </a:bodyPr>
          <a:lstStyle/>
          <a:p>
            <a:r>
              <a:rPr lang="en-US" sz="2400" b="1">
                <a:solidFill>
                  <a:schemeClr val="tx1">
                    <a:lumMod val="50000"/>
                    <a:lumOff val="50000"/>
                  </a:schemeClr>
                </a:solidFill>
                <a:cs typeface="+mn-ea"/>
                <a:sym typeface="+mn-lt"/>
              </a:rPr>
              <a:t>35%</a:t>
            </a:r>
          </a:p>
        </p:txBody>
      </p:sp>
      <p:sp>
        <p:nvSpPr>
          <p:cNvPr id="56" name="TextBox 55"/>
          <p:cNvSpPr txBox="1"/>
          <p:nvPr/>
        </p:nvSpPr>
        <p:spPr>
          <a:xfrm>
            <a:off x="788030" y="4117611"/>
            <a:ext cx="1292689"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a:t>
            </a:r>
          </a:p>
        </p:txBody>
      </p:sp>
      <p:sp>
        <p:nvSpPr>
          <p:cNvPr id="57" name="TextBox 56"/>
          <p:cNvSpPr txBox="1"/>
          <p:nvPr/>
        </p:nvSpPr>
        <p:spPr>
          <a:xfrm>
            <a:off x="2074892" y="3213117"/>
            <a:ext cx="801823" cy="461665"/>
          </a:xfrm>
          <a:prstGeom prst="rect">
            <a:avLst/>
          </a:prstGeom>
          <a:noFill/>
        </p:spPr>
        <p:txBody>
          <a:bodyPr wrap="none" rtlCol="0">
            <a:spAutoFit/>
          </a:bodyPr>
          <a:lstStyle/>
          <a:p>
            <a:r>
              <a:rPr lang="en-US" sz="2400" b="1">
                <a:solidFill>
                  <a:schemeClr val="tx1">
                    <a:lumMod val="50000"/>
                    <a:lumOff val="50000"/>
                  </a:schemeClr>
                </a:solidFill>
                <a:cs typeface="+mn-ea"/>
                <a:sym typeface="+mn-lt"/>
              </a:rPr>
              <a:t>40%</a:t>
            </a:r>
          </a:p>
        </p:txBody>
      </p:sp>
      <p:sp>
        <p:nvSpPr>
          <p:cNvPr id="58" name="TextBox 57"/>
          <p:cNvSpPr txBox="1"/>
          <p:nvPr/>
        </p:nvSpPr>
        <p:spPr>
          <a:xfrm>
            <a:off x="782800" y="3255368"/>
            <a:ext cx="1292689"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a:t>
            </a:r>
          </a:p>
        </p:txBody>
      </p:sp>
      <p:sp>
        <p:nvSpPr>
          <p:cNvPr id="59" name="TextBox 58"/>
          <p:cNvSpPr txBox="1"/>
          <p:nvPr/>
        </p:nvSpPr>
        <p:spPr>
          <a:xfrm>
            <a:off x="2649709" y="2113400"/>
            <a:ext cx="801823" cy="461665"/>
          </a:xfrm>
          <a:prstGeom prst="rect">
            <a:avLst/>
          </a:prstGeom>
          <a:noFill/>
        </p:spPr>
        <p:txBody>
          <a:bodyPr wrap="none" rtlCol="0">
            <a:spAutoFit/>
          </a:bodyPr>
          <a:lstStyle/>
          <a:p>
            <a:r>
              <a:rPr lang="en-US" sz="2400" b="1">
                <a:solidFill>
                  <a:schemeClr val="tx1">
                    <a:lumMod val="50000"/>
                    <a:lumOff val="50000"/>
                  </a:schemeClr>
                </a:solidFill>
                <a:cs typeface="+mn-ea"/>
                <a:sym typeface="+mn-lt"/>
              </a:rPr>
              <a:t>30%</a:t>
            </a:r>
          </a:p>
        </p:txBody>
      </p:sp>
      <p:sp>
        <p:nvSpPr>
          <p:cNvPr id="60" name="TextBox 59"/>
          <p:cNvSpPr txBox="1"/>
          <p:nvPr/>
        </p:nvSpPr>
        <p:spPr>
          <a:xfrm>
            <a:off x="1357617" y="2155651"/>
            <a:ext cx="1292689" cy="400110"/>
          </a:xfrm>
          <a:prstGeom prst="rect">
            <a:avLst/>
          </a:prstGeom>
          <a:noFill/>
        </p:spPr>
        <p:txBody>
          <a:bodyPr wrap="square" rtlCol="0">
            <a:spAutoFit/>
          </a:bodyPr>
          <a:lstStyle/>
          <a:p>
            <a:pPr algn="r"/>
            <a:r>
              <a:rPr lang="en-US" sz="1000">
                <a:solidFill>
                  <a:schemeClr val="tx1">
                    <a:lumMod val="50000"/>
                    <a:lumOff val="50000"/>
                  </a:schemeClr>
                </a:solidFill>
                <a:cs typeface="+mn-ea"/>
                <a:sym typeface="+mn-lt"/>
              </a:rPr>
              <a:t>Lid est laborum dolo rumes fugats</a:t>
            </a:r>
          </a:p>
        </p:txBody>
      </p:sp>
      <p:grpSp>
        <p:nvGrpSpPr>
          <p:cNvPr id="34" name="Group 33"/>
          <p:cNvGrpSpPr/>
          <p:nvPr/>
        </p:nvGrpSpPr>
        <p:grpSpPr>
          <a:xfrm>
            <a:off x="3349099" y="242373"/>
            <a:ext cx="5493813" cy="1021355"/>
            <a:chOff x="3349099" y="221107"/>
            <a:chExt cx="5493813" cy="1021355"/>
          </a:xfrm>
        </p:grpSpPr>
        <p:sp>
          <p:nvSpPr>
            <p:cNvPr id="37" name="TextBox 36"/>
            <p:cNvSpPr txBox="1"/>
            <p:nvPr/>
          </p:nvSpPr>
          <p:spPr>
            <a:xfrm>
              <a:off x="3349099" y="221107"/>
              <a:ext cx="5493813"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GENDER INFOGRAPHIC</a:t>
              </a:r>
            </a:p>
          </p:txBody>
        </p:sp>
        <p:sp>
          <p:nvSpPr>
            <p:cNvPr id="45" name="TextBox 44"/>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61" name="Group 60"/>
            <p:cNvGrpSpPr/>
            <p:nvPr/>
          </p:nvGrpSpPr>
          <p:grpSpPr>
            <a:xfrm>
              <a:off x="5401868" y="1195147"/>
              <a:ext cx="1388268" cy="47315"/>
              <a:chOff x="5404883" y="1322741"/>
              <a:chExt cx="1388268" cy="47315"/>
            </a:xfrm>
          </p:grpSpPr>
          <p:cxnSp>
            <p:nvCxnSpPr>
              <p:cNvPr id="62" name="Straight Connector 61"/>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Rectangle 63"/>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Rectangle 64"/>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Rectangle 65"/>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67" name="Straight Connector 6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68" name="TextBox 67"/>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69" name="TextBox 68"/>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70" name="TextBox 69"/>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61</a:t>
            </a:r>
            <a:endParaRPr lang="en-US" sz="10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009741428"/>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2947196" y="242373"/>
            <a:ext cx="6297622" cy="1021355"/>
            <a:chOff x="2947196" y="221107"/>
            <a:chExt cx="6297622" cy="1021355"/>
          </a:xfrm>
        </p:grpSpPr>
        <p:sp>
          <p:nvSpPr>
            <p:cNvPr id="2" name="TextBox 1"/>
            <p:cNvSpPr txBox="1"/>
            <p:nvPr/>
          </p:nvSpPr>
          <p:spPr>
            <a:xfrm>
              <a:off x="2947196" y="221107"/>
              <a:ext cx="6297622"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CREATIVE COLUMN CHART</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62</a:t>
            </a:r>
            <a:endParaRPr lang="en-US" sz="1000">
              <a:solidFill>
                <a:schemeClr val="tx1">
                  <a:lumMod val="50000"/>
                  <a:lumOff val="50000"/>
                </a:schemeClr>
              </a:solidFill>
              <a:cs typeface="+mn-ea"/>
              <a:sym typeface="+mn-lt"/>
            </a:endParaRPr>
          </a:p>
        </p:txBody>
      </p:sp>
      <p:sp>
        <p:nvSpPr>
          <p:cNvPr id="15" name="Rectangle 14"/>
          <p:cNvSpPr>
            <a:spLocks noChangeArrowheads="1"/>
          </p:cNvSpPr>
          <p:nvPr/>
        </p:nvSpPr>
        <p:spPr bwMode="auto">
          <a:xfrm>
            <a:off x="5693114" y="3725381"/>
            <a:ext cx="509757" cy="70069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6" name="Rectangle 15"/>
          <p:cNvSpPr>
            <a:spLocks noChangeArrowheads="1"/>
          </p:cNvSpPr>
          <p:nvPr/>
        </p:nvSpPr>
        <p:spPr bwMode="auto">
          <a:xfrm>
            <a:off x="5693114" y="2926588"/>
            <a:ext cx="509757" cy="78127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1" name="Freeform 20"/>
          <p:cNvSpPr>
            <a:spLocks/>
          </p:cNvSpPr>
          <p:nvPr/>
        </p:nvSpPr>
        <p:spPr bwMode="auto">
          <a:xfrm>
            <a:off x="5693114" y="4443594"/>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4" name="Freeform 23"/>
          <p:cNvSpPr>
            <a:spLocks/>
          </p:cNvSpPr>
          <p:nvPr/>
        </p:nvSpPr>
        <p:spPr bwMode="auto">
          <a:xfrm>
            <a:off x="5693114" y="2162829"/>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5" name="Freeform 24"/>
          <p:cNvSpPr>
            <a:spLocks/>
          </p:cNvSpPr>
          <p:nvPr/>
        </p:nvSpPr>
        <p:spPr bwMode="auto">
          <a:xfrm>
            <a:off x="5688445" y="4083951"/>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6" name="Freeform 25"/>
          <p:cNvSpPr>
            <a:spLocks/>
          </p:cNvSpPr>
          <p:nvPr/>
        </p:nvSpPr>
        <p:spPr bwMode="auto">
          <a:xfrm>
            <a:off x="5943323"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FEB834"/>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7" name="Freeform 26"/>
          <p:cNvSpPr>
            <a:spLocks/>
          </p:cNvSpPr>
          <p:nvPr/>
        </p:nvSpPr>
        <p:spPr bwMode="auto">
          <a:xfrm>
            <a:off x="5693114" y="4981377"/>
            <a:ext cx="508005" cy="301298"/>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FEB834"/>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30" name="Freeform 129"/>
          <p:cNvSpPr>
            <a:spLocks/>
          </p:cNvSpPr>
          <p:nvPr/>
        </p:nvSpPr>
        <p:spPr bwMode="auto">
          <a:xfrm>
            <a:off x="5691362" y="4128280"/>
            <a:ext cx="509757" cy="883951"/>
          </a:xfrm>
          <a:custGeom>
            <a:avLst/>
            <a:gdLst>
              <a:gd name="connsiteX0" fmla="*/ 0 w 509757"/>
              <a:gd name="connsiteY0" fmla="*/ 297797 h 883951"/>
              <a:gd name="connsiteX1" fmla="*/ 509757 w 509757"/>
              <a:gd name="connsiteY1" fmla="*/ 297797 h 883951"/>
              <a:gd name="connsiteX2" fmla="*/ 509757 w 509757"/>
              <a:gd name="connsiteY2" fmla="*/ 883951 h 883951"/>
              <a:gd name="connsiteX3" fmla="*/ 0 w 509757"/>
              <a:gd name="connsiteY3" fmla="*/ 883951 h 883951"/>
              <a:gd name="connsiteX4" fmla="*/ 254879 w 509757"/>
              <a:gd name="connsiteY4" fmla="*/ 0 h 883951"/>
              <a:gd name="connsiteX5" fmla="*/ 509757 w 509757"/>
              <a:gd name="connsiteY5" fmla="*/ 258953 h 883951"/>
              <a:gd name="connsiteX6" fmla="*/ 509757 w 509757"/>
              <a:gd name="connsiteY6" fmla="*/ 297796 h 883951"/>
              <a:gd name="connsiteX7" fmla="*/ 1 w 509757"/>
              <a:gd name="connsiteY7" fmla="*/ 297796 h 883951"/>
              <a:gd name="connsiteX8" fmla="*/ 1 w 509757"/>
              <a:gd name="connsiteY8" fmla="*/ 258953 h 883951"/>
              <a:gd name="connsiteX9" fmla="*/ 254879 w 509757"/>
              <a:gd name="connsiteY9" fmla="*/ 0 h 88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757" h="883951">
                <a:moveTo>
                  <a:pt x="0" y="297797"/>
                </a:moveTo>
                <a:lnTo>
                  <a:pt x="509757" y="297797"/>
                </a:lnTo>
                <a:lnTo>
                  <a:pt x="509757" y="883951"/>
                </a:lnTo>
                <a:lnTo>
                  <a:pt x="0" y="883951"/>
                </a:lnTo>
                <a:close/>
                <a:moveTo>
                  <a:pt x="254879" y="0"/>
                </a:moveTo>
                <a:cubicBezTo>
                  <a:pt x="395062" y="0"/>
                  <a:pt x="509757" y="116529"/>
                  <a:pt x="509757" y="258953"/>
                </a:cubicBezTo>
                <a:lnTo>
                  <a:pt x="509757" y="297796"/>
                </a:lnTo>
                <a:cubicBezTo>
                  <a:pt x="509757" y="297796"/>
                  <a:pt x="509757" y="297796"/>
                  <a:pt x="1" y="297796"/>
                </a:cubicBezTo>
                <a:cubicBezTo>
                  <a:pt x="1" y="297796"/>
                  <a:pt x="1" y="297796"/>
                  <a:pt x="1" y="258953"/>
                </a:cubicBezTo>
                <a:cubicBezTo>
                  <a:pt x="1" y="116529"/>
                  <a:pt x="114696" y="0"/>
                  <a:pt x="254879" y="0"/>
                </a:cubicBezTo>
                <a:close/>
              </a:path>
            </a:pathLst>
          </a:custGeom>
          <a:solidFill>
            <a:srgbClr val="FEB834"/>
          </a:solidFill>
          <a:ln>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30" name="Rectangle 29"/>
          <p:cNvSpPr>
            <a:spLocks noChangeArrowheads="1"/>
          </p:cNvSpPr>
          <p:nvPr/>
        </p:nvSpPr>
        <p:spPr bwMode="auto">
          <a:xfrm>
            <a:off x="6423602" y="3725381"/>
            <a:ext cx="509757" cy="70069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1" name="Rectangle 30"/>
          <p:cNvSpPr>
            <a:spLocks noChangeArrowheads="1"/>
          </p:cNvSpPr>
          <p:nvPr/>
        </p:nvSpPr>
        <p:spPr bwMode="auto">
          <a:xfrm>
            <a:off x="6423602" y="2926588"/>
            <a:ext cx="509757" cy="78127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2" name="Freeform 31"/>
          <p:cNvSpPr>
            <a:spLocks/>
          </p:cNvSpPr>
          <p:nvPr/>
        </p:nvSpPr>
        <p:spPr bwMode="auto">
          <a:xfrm>
            <a:off x="6423602" y="4443594"/>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3" name="Freeform 32"/>
          <p:cNvSpPr>
            <a:spLocks/>
          </p:cNvSpPr>
          <p:nvPr/>
        </p:nvSpPr>
        <p:spPr bwMode="auto">
          <a:xfrm>
            <a:off x="6423602" y="2162829"/>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4" name="Freeform 33"/>
          <p:cNvSpPr>
            <a:spLocks/>
          </p:cNvSpPr>
          <p:nvPr/>
        </p:nvSpPr>
        <p:spPr bwMode="auto">
          <a:xfrm>
            <a:off x="6418933" y="4483557"/>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5" name="Rectangle 34"/>
          <p:cNvSpPr>
            <a:spLocks noChangeArrowheads="1"/>
          </p:cNvSpPr>
          <p:nvPr/>
        </p:nvSpPr>
        <p:spPr bwMode="auto">
          <a:xfrm>
            <a:off x="6421850" y="4813779"/>
            <a:ext cx="509757" cy="198451"/>
          </a:xfrm>
          <a:prstGeom prst="rect">
            <a:avLst/>
          </a:prstGeom>
          <a:solidFill>
            <a:srgbClr val="E74C3C"/>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6" name="Freeform 35"/>
          <p:cNvSpPr>
            <a:spLocks/>
          </p:cNvSpPr>
          <p:nvPr/>
        </p:nvSpPr>
        <p:spPr bwMode="auto">
          <a:xfrm>
            <a:off x="6421851" y="4527887"/>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E74C3C"/>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7" name="Freeform 36"/>
          <p:cNvSpPr>
            <a:spLocks/>
          </p:cNvSpPr>
          <p:nvPr/>
        </p:nvSpPr>
        <p:spPr bwMode="auto">
          <a:xfrm>
            <a:off x="6673810"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E74C3C"/>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8" name="Freeform 37"/>
          <p:cNvSpPr>
            <a:spLocks/>
          </p:cNvSpPr>
          <p:nvPr/>
        </p:nvSpPr>
        <p:spPr bwMode="auto">
          <a:xfrm>
            <a:off x="6423601" y="4981377"/>
            <a:ext cx="508005" cy="301298"/>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E74C3C"/>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9" name="Freeform 38"/>
          <p:cNvSpPr>
            <a:spLocks/>
          </p:cNvSpPr>
          <p:nvPr/>
        </p:nvSpPr>
        <p:spPr bwMode="auto">
          <a:xfrm flipH="1">
            <a:off x="6294261"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E74C3C"/>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0" name="Rectangle 39"/>
          <p:cNvSpPr>
            <a:spLocks noChangeArrowheads="1"/>
          </p:cNvSpPr>
          <p:nvPr/>
        </p:nvSpPr>
        <p:spPr bwMode="auto">
          <a:xfrm>
            <a:off x="7144752" y="3725381"/>
            <a:ext cx="509757" cy="70069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1" name="Rectangle 40"/>
          <p:cNvSpPr>
            <a:spLocks noChangeArrowheads="1"/>
          </p:cNvSpPr>
          <p:nvPr/>
        </p:nvSpPr>
        <p:spPr bwMode="auto">
          <a:xfrm>
            <a:off x="7144752" y="2926588"/>
            <a:ext cx="509757" cy="78127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2" name="Freeform 41"/>
          <p:cNvSpPr>
            <a:spLocks/>
          </p:cNvSpPr>
          <p:nvPr/>
        </p:nvSpPr>
        <p:spPr bwMode="auto">
          <a:xfrm>
            <a:off x="7144752" y="4443594"/>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3" name="Freeform 42"/>
          <p:cNvSpPr>
            <a:spLocks/>
          </p:cNvSpPr>
          <p:nvPr/>
        </p:nvSpPr>
        <p:spPr bwMode="auto">
          <a:xfrm>
            <a:off x="7144752" y="2162829"/>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4" name="Freeform 43"/>
          <p:cNvSpPr>
            <a:spLocks/>
          </p:cNvSpPr>
          <p:nvPr/>
        </p:nvSpPr>
        <p:spPr bwMode="auto">
          <a:xfrm>
            <a:off x="7140083" y="3554442"/>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5" name="Rectangle 44"/>
          <p:cNvSpPr>
            <a:spLocks noChangeArrowheads="1"/>
          </p:cNvSpPr>
          <p:nvPr/>
        </p:nvSpPr>
        <p:spPr bwMode="auto">
          <a:xfrm>
            <a:off x="7142999" y="3896567"/>
            <a:ext cx="509757" cy="1115664"/>
          </a:xfrm>
          <a:prstGeom prst="rect">
            <a:avLst/>
          </a:prstGeom>
          <a:solidFill>
            <a:srgbClr val="7F8C8D"/>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6" name="Freeform 45"/>
          <p:cNvSpPr>
            <a:spLocks/>
          </p:cNvSpPr>
          <p:nvPr/>
        </p:nvSpPr>
        <p:spPr bwMode="auto">
          <a:xfrm>
            <a:off x="7143000" y="3598771"/>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7F8C8D"/>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7" name="Freeform 46"/>
          <p:cNvSpPr>
            <a:spLocks/>
          </p:cNvSpPr>
          <p:nvPr/>
        </p:nvSpPr>
        <p:spPr bwMode="auto">
          <a:xfrm>
            <a:off x="7394961"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7F8C8D"/>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8" name="Freeform 47"/>
          <p:cNvSpPr>
            <a:spLocks/>
          </p:cNvSpPr>
          <p:nvPr/>
        </p:nvSpPr>
        <p:spPr bwMode="auto">
          <a:xfrm>
            <a:off x="7144752" y="4981377"/>
            <a:ext cx="508005" cy="301298"/>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7F8C8D"/>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9" name="Freeform 48"/>
          <p:cNvSpPr>
            <a:spLocks/>
          </p:cNvSpPr>
          <p:nvPr/>
        </p:nvSpPr>
        <p:spPr bwMode="auto">
          <a:xfrm flipH="1">
            <a:off x="7015412"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7F8C8D"/>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0" name="Rectangle 49"/>
          <p:cNvSpPr>
            <a:spLocks noChangeArrowheads="1"/>
          </p:cNvSpPr>
          <p:nvPr/>
        </p:nvSpPr>
        <p:spPr bwMode="auto">
          <a:xfrm>
            <a:off x="7864149" y="3725381"/>
            <a:ext cx="509757" cy="70069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1" name="Rectangle 50"/>
          <p:cNvSpPr>
            <a:spLocks noChangeArrowheads="1"/>
          </p:cNvSpPr>
          <p:nvPr/>
        </p:nvSpPr>
        <p:spPr bwMode="auto">
          <a:xfrm>
            <a:off x="7864149" y="2926588"/>
            <a:ext cx="509757" cy="78127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2" name="Freeform 51"/>
          <p:cNvSpPr>
            <a:spLocks/>
          </p:cNvSpPr>
          <p:nvPr/>
        </p:nvSpPr>
        <p:spPr bwMode="auto">
          <a:xfrm>
            <a:off x="7864149" y="4443594"/>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3" name="Freeform 52"/>
          <p:cNvSpPr>
            <a:spLocks/>
          </p:cNvSpPr>
          <p:nvPr/>
        </p:nvSpPr>
        <p:spPr bwMode="auto">
          <a:xfrm>
            <a:off x="7864149" y="2162829"/>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4" name="Freeform 53"/>
          <p:cNvSpPr>
            <a:spLocks/>
          </p:cNvSpPr>
          <p:nvPr/>
        </p:nvSpPr>
        <p:spPr bwMode="auto">
          <a:xfrm>
            <a:off x="7859480" y="2853961"/>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5" name="Rectangle 54"/>
          <p:cNvSpPr>
            <a:spLocks noChangeArrowheads="1"/>
          </p:cNvSpPr>
          <p:nvPr/>
        </p:nvSpPr>
        <p:spPr bwMode="auto">
          <a:xfrm>
            <a:off x="7862397" y="3196087"/>
            <a:ext cx="509757" cy="1816144"/>
          </a:xfrm>
          <a:prstGeom prst="rect">
            <a:avLst/>
          </a:pr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6" name="Freeform 55"/>
          <p:cNvSpPr>
            <a:spLocks/>
          </p:cNvSpPr>
          <p:nvPr/>
        </p:nvSpPr>
        <p:spPr bwMode="auto">
          <a:xfrm>
            <a:off x="7862398" y="289829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7" name="Freeform 56"/>
          <p:cNvSpPr>
            <a:spLocks/>
          </p:cNvSpPr>
          <p:nvPr/>
        </p:nvSpPr>
        <p:spPr bwMode="auto">
          <a:xfrm>
            <a:off x="8114358"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8" name="Freeform 57"/>
          <p:cNvSpPr>
            <a:spLocks/>
          </p:cNvSpPr>
          <p:nvPr/>
        </p:nvSpPr>
        <p:spPr bwMode="auto">
          <a:xfrm>
            <a:off x="7864149" y="4981377"/>
            <a:ext cx="508005" cy="301298"/>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9" name="Freeform 58"/>
          <p:cNvSpPr>
            <a:spLocks/>
          </p:cNvSpPr>
          <p:nvPr/>
        </p:nvSpPr>
        <p:spPr bwMode="auto">
          <a:xfrm flipH="1">
            <a:off x="7734809"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0" name="Rectangle 59"/>
          <p:cNvSpPr>
            <a:spLocks noChangeArrowheads="1"/>
          </p:cNvSpPr>
          <p:nvPr/>
        </p:nvSpPr>
        <p:spPr bwMode="auto">
          <a:xfrm>
            <a:off x="8581794" y="3725381"/>
            <a:ext cx="509757" cy="700696"/>
          </a:xfrm>
          <a:prstGeom prst="rect">
            <a:avLst/>
          </a:prstGeom>
          <a:solidFill>
            <a:srgbClr val="D9D9D9"/>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1" name="Rectangle 60"/>
          <p:cNvSpPr>
            <a:spLocks noChangeArrowheads="1"/>
          </p:cNvSpPr>
          <p:nvPr/>
        </p:nvSpPr>
        <p:spPr bwMode="auto">
          <a:xfrm>
            <a:off x="8581794" y="2926588"/>
            <a:ext cx="509757" cy="781276"/>
          </a:xfrm>
          <a:prstGeom prst="rect">
            <a:avLst/>
          </a:prstGeom>
          <a:solidFill>
            <a:srgbClr val="D9D9D9"/>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2" name="Freeform 61"/>
          <p:cNvSpPr>
            <a:spLocks/>
          </p:cNvSpPr>
          <p:nvPr/>
        </p:nvSpPr>
        <p:spPr bwMode="auto">
          <a:xfrm>
            <a:off x="8581794" y="4443594"/>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solidFill>
            <a:srgbClr val="D9D9D9"/>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3" name="Freeform 62"/>
          <p:cNvSpPr>
            <a:spLocks/>
          </p:cNvSpPr>
          <p:nvPr/>
        </p:nvSpPr>
        <p:spPr bwMode="auto">
          <a:xfrm>
            <a:off x="8581794" y="2162829"/>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solidFill>
            <a:srgbClr val="D9D9D9"/>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4" name="Rectangle 63"/>
          <p:cNvSpPr>
            <a:spLocks noChangeArrowheads="1"/>
          </p:cNvSpPr>
          <p:nvPr/>
        </p:nvSpPr>
        <p:spPr bwMode="auto">
          <a:xfrm>
            <a:off x="8580042" y="2460625"/>
            <a:ext cx="509757" cy="2551606"/>
          </a:xfrm>
          <a:prstGeom prst="rect">
            <a:avLst/>
          </a:prstGeom>
          <a:solidFill>
            <a:srgbClr val="5B4470"/>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5" name="Freeform 64"/>
          <p:cNvSpPr>
            <a:spLocks/>
          </p:cNvSpPr>
          <p:nvPr/>
        </p:nvSpPr>
        <p:spPr bwMode="auto">
          <a:xfrm>
            <a:off x="8580043" y="21628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5B4470"/>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6" name="Freeform 65"/>
          <p:cNvSpPr>
            <a:spLocks/>
          </p:cNvSpPr>
          <p:nvPr/>
        </p:nvSpPr>
        <p:spPr bwMode="auto">
          <a:xfrm>
            <a:off x="8832002"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5B4470"/>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7" name="Freeform 66"/>
          <p:cNvSpPr>
            <a:spLocks/>
          </p:cNvSpPr>
          <p:nvPr/>
        </p:nvSpPr>
        <p:spPr bwMode="auto">
          <a:xfrm>
            <a:off x="8581793" y="4981377"/>
            <a:ext cx="508005" cy="301298"/>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5B4470"/>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8" name="Freeform 67"/>
          <p:cNvSpPr>
            <a:spLocks/>
          </p:cNvSpPr>
          <p:nvPr/>
        </p:nvSpPr>
        <p:spPr bwMode="auto">
          <a:xfrm flipH="1">
            <a:off x="8452453"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5B4470"/>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9" name="Rectangle 68"/>
          <p:cNvSpPr>
            <a:spLocks noChangeArrowheads="1"/>
          </p:cNvSpPr>
          <p:nvPr/>
        </p:nvSpPr>
        <p:spPr bwMode="auto">
          <a:xfrm>
            <a:off x="9302944" y="3725381"/>
            <a:ext cx="509757" cy="70069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0" name="Rectangle 69"/>
          <p:cNvSpPr>
            <a:spLocks noChangeArrowheads="1"/>
          </p:cNvSpPr>
          <p:nvPr/>
        </p:nvSpPr>
        <p:spPr bwMode="auto">
          <a:xfrm>
            <a:off x="9302944" y="2926588"/>
            <a:ext cx="509757" cy="78127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1" name="Freeform 70"/>
          <p:cNvSpPr>
            <a:spLocks/>
          </p:cNvSpPr>
          <p:nvPr/>
        </p:nvSpPr>
        <p:spPr bwMode="auto">
          <a:xfrm>
            <a:off x="9302944" y="4443594"/>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2" name="Freeform 71"/>
          <p:cNvSpPr>
            <a:spLocks/>
          </p:cNvSpPr>
          <p:nvPr/>
        </p:nvSpPr>
        <p:spPr bwMode="auto">
          <a:xfrm>
            <a:off x="9302944" y="2162829"/>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3" name="Freeform 72"/>
          <p:cNvSpPr>
            <a:spLocks/>
          </p:cNvSpPr>
          <p:nvPr/>
        </p:nvSpPr>
        <p:spPr bwMode="auto">
          <a:xfrm>
            <a:off x="9298275" y="3229032"/>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4" name="Rectangle 73"/>
          <p:cNvSpPr>
            <a:spLocks noChangeArrowheads="1"/>
          </p:cNvSpPr>
          <p:nvPr/>
        </p:nvSpPr>
        <p:spPr bwMode="auto">
          <a:xfrm>
            <a:off x="9301191" y="3571157"/>
            <a:ext cx="509757" cy="1441073"/>
          </a:xfrm>
          <a:prstGeom prst="rect">
            <a:avLst/>
          </a:prstGeom>
          <a:solidFill>
            <a:srgbClr val="D7562E"/>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5" name="Freeform 74"/>
          <p:cNvSpPr>
            <a:spLocks/>
          </p:cNvSpPr>
          <p:nvPr/>
        </p:nvSpPr>
        <p:spPr bwMode="auto">
          <a:xfrm>
            <a:off x="9301191" y="3273361"/>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D7562E"/>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6" name="Freeform 75"/>
          <p:cNvSpPr>
            <a:spLocks/>
          </p:cNvSpPr>
          <p:nvPr/>
        </p:nvSpPr>
        <p:spPr bwMode="auto">
          <a:xfrm>
            <a:off x="9553153"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D7562E"/>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7" name="Freeform 76"/>
          <p:cNvSpPr>
            <a:spLocks/>
          </p:cNvSpPr>
          <p:nvPr/>
        </p:nvSpPr>
        <p:spPr bwMode="auto">
          <a:xfrm>
            <a:off x="9302944" y="4981377"/>
            <a:ext cx="508005" cy="301298"/>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D7562E"/>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8" name="Freeform 77"/>
          <p:cNvSpPr>
            <a:spLocks/>
          </p:cNvSpPr>
          <p:nvPr/>
        </p:nvSpPr>
        <p:spPr bwMode="auto">
          <a:xfrm flipH="1">
            <a:off x="9173604"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D7562E"/>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9" name="Rectangle 78"/>
          <p:cNvSpPr>
            <a:spLocks noChangeArrowheads="1"/>
          </p:cNvSpPr>
          <p:nvPr/>
        </p:nvSpPr>
        <p:spPr bwMode="auto">
          <a:xfrm>
            <a:off x="10022341" y="3725381"/>
            <a:ext cx="509757" cy="70069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0" name="Rectangle 79"/>
          <p:cNvSpPr>
            <a:spLocks noChangeArrowheads="1"/>
          </p:cNvSpPr>
          <p:nvPr/>
        </p:nvSpPr>
        <p:spPr bwMode="auto">
          <a:xfrm>
            <a:off x="10022341" y="2926588"/>
            <a:ext cx="509757" cy="78127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1" name="Freeform 80"/>
          <p:cNvSpPr>
            <a:spLocks/>
          </p:cNvSpPr>
          <p:nvPr/>
        </p:nvSpPr>
        <p:spPr bwMode="auto">
          <a:xfrm>
            <a:off x="10022341" y="4443594"/>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2" name="Freeform 81"/>
          <p:cNvSpPr>
            <a:spLocks/>
          </p:cNvSpPr>
          <p:nvPr/>
        </p:nvSpPr>
        <p:spPr bwMode="auto">
          <a:xfrm>
            <a:off x="10022341" y="2162829"/>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3" name="Freeform 82"/>
          <p:cNvSpPr>
            <a:spLocks/>
          </p:cNvSpPr>
          <p:nvPr/>
        </p:nvSpPr>
        <p:spPr bwMode="auto">
          <a:xfrm>
            <a:off x="10017672" y="2584462"/>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4" name="Rectangle 83"/>
          <p:cNvSpPr>
            <a:spLocks noChangeArrowheads="1"/>
          </p:cNvSpPr>
          <p:nvPr/>
        </p:nvSpPr>
        <p:spPr bwMode="auto">
          <a:xfrm>
            <a:off x="10020589" y="2910820"/>
            <a:ext cx="509757" cy="2101409"/>
          </a:xfrm>
          <a:prstGeom prst="rect">
            <a:avLst/>
          </a:prstGeom>
          <a:solidFill>
            <a:srgbClr val="FEB834"/>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5" name="Freeform 84"/>
          <p:cNvSpPr>
            <a:spLocks/>
          </p:cNvSpPr>
          <p:nvPr/>
        </p:nvSpPr>
        <p:spPr bwMode="auto">
          <a:xfrm>
            <a:off x="10020590" y="2628791"/>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FEB834"/>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6" name="Freeform 85"/>
          <p:cNvSpPr>
            <a:spLocks/>
          </p:cNvSpPr>
          <p:nvPr/>
        </p:nvSpPr>
        <p:spPr bwMode="auto">
          <a:xfrm>
            <a:off x="10272550"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FEB834"/>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7" name="Freeform 86"/>
          <p:cNvSpPr>
            <a:spLocks/>
          </p:cNvSpPr>
          <p:nvPr/>
        </p:nvSpPr>
        <p:spPr bwMode="auto">
          <a:xfrm>
            <a:off x="10022341" y="4981377"/>
            <a:ext cx="508005" cy="301298"/>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FEB834"/>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8" name="Freeform 87"/>
          <p:cNvSpPr>
            <a:spLocks/>
          </p:cNvSpPr>
          <p:nvPr/>
        </p:nvSpPr>
        <p:spPr bwMode="auto">
          <a:xfrm flipH="1">
            <a:off x="9893001"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FEB834"/>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9" name="Rectangle 88"/>
          <p:cNvSpPr>
            <a:spLocks noChangeArrowheads="1"/>
          </p:cNvSpPr>
          <p:nvPr/>
        </p:nvSpPr>
        <p:spPr bwMode="auto">
          <a:xfrm>
            <a:off x="10734152" y="3725381"/>
            <a:ext cx="509757" cy="70069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0" name="Rectangle 89"/>
          <p:cNvSpPr>
            <a:spLocks noChangeArrowheads="1"/>
          </p:cNvSpPr>
          <p:nvPr/>
        </p:nvSpPr>
        <p:spPr bwMode="auto">
          <a:xfrm>
            <a:off x="10734152" y="2926588"/>
            <a:ext cx="509757" cy="781276"/>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1" name="Freeform 90"/>
          <p:cNvSpPr>
            <a:spLocks/>
          </p:cNvSpPr>
          <p:nvPr/>
        </p:nvSpPr>
        <p:spPr bwMode="auto">
          <a:xfrm>
            <a:off x="10734152" y="4443594"/>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2" name="Freeform 91"/>
          <p:cNvSpPr>
            <a:spLocks/>
          </p:cNvSpPr>
          <p:nvPr/>
        </p:nvSpPr>
        <p:spPr bwMode="auto">
          <a:xfrm>
            <a:off x="10734152" y="2162829"/>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3" name="Freeform 92"/>
          <p:cNvSpPr>
            <a:spLocks/>
          </p:cNvSpPr>
          <p:nvPr/>
        </p:nvSpPr>
        <p:spPr bwMode="auto">
          <a:xfrm>
            <a:off x="10729483" y="3734301"/>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4" name="Rectangle 93"/>
          <p:cNvSpPr>
            <a:spLocks noChangeArrowheads="1"/>
          </p:cNvSpPr>
          <p:nvPr/>
        </p:nvSpPr>
        <p:spPr bwMode="auto">
          <a:xfrm>
            <a:off x="10732400" y="4049615"/>
            <a:ext cx="509757" cy="962617"/>
          </a:xfrm>
          <a:prstGeom prst="rect">
            <a:avLst/>
          </a:prstGeom>
          <a:solidFill>
            <a:srgbClr val="3D9FAC"/>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5" name="Freeform 94"/>
          <p:cNvSpPr>
            <a:spLocks/>
          </p:cNvSpPr>
          <p:nvPr/>
        </p:nvSpPr>
        <p:spPr bwMode="auto">
          <a:xfrm>
            <a:off x="10732401" y="377863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3D9FAC"/>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6" name="Freeform 95"/>
          <p:cNvSpPr>
            <a:spLocks/>
          </p:cNvSpPr>
          <p:nvPr/>
        </p:nvSpPr>
        <p:spPr bwMode="auto">
          <a:xfrm>
            <a:off x="10734152" y="4981377"/>
            <a:ext cx="508004" cy="301298"/>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3D9FAC"/>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7" name="Freeform 96"/>
          <p:cNvSpPr>
            <a:spLocks/>
          </p:cNvSpPr>
          <p:nvPr/>
        </p:nvSpPr>
        <p:spPr bwMode="auto">
          <a:xfrm flipH="1">
            <a:off x="10604812" y="4962107"/>
            <a:ext cx="385383" cy="320568"/>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3D9FAC"/>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cxnSp>
        <p:nvCxnSpPr>
          <p:cNvPr id="98" name="Straight Connector 97"/>
          <p:cNvCxnSpPr/>
          <p:nvPr/>
        </p:nvCxnSpPr>
        <p:spPr>
          <a:xfrm>
            <a:off x="5688444" y="5595639"/>
            <a:ext cx="5550794"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9" name="Oval 98"/>
          <p:cNvSpPr/>
          <p:nvPr/>
        </p:nvSpPr>
        <p:spPr>
          <a:xfrm>
            <a:off x="5887630" y="5548262"/>
            <a:ext cx="111384" cy="11138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00" name="Oval 99"/>
          <p:cNvSpPr/>
          <p:nvPr/>
        </p:nvSpPr>
        <p:spPr>
          <a:xfrm>
            <a:off x="6618117" y="5548262"/>
            <a:ext cx="111384" cy="111384"/>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01" name="Oval 100"/>
          <p:cNvSpPr/>
          <p:nvPr/>
        </p:nvSpPr>
        <p:spPr>
          <a:xfrm>
            <a:off x="7348606" y="5548262"/>
            <a:ext cx="111384" cy="111384"/>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02" name="Oval 101"/>
          <p:cNvSpPr/>
          <p:nvPr/>
        </p:nvSpPr>
        <p:spPr>
          <a:xfrm>
            <a:off x="8058664" y="5548262"/>
            <a:ext cx="111384"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03" name="Oval 102"/>
          <p:cNvSpPr/>
          <p:nvPr/>
        </p:nvSpPr>
        <p:spPr>
          <a:xfrm>
            <a:off x="8776309" y="5548262"/>
            <a:ext cx="111384" cy="111384"/>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04" name="Oval 103"/>
          <p:cNvSpPr/>
          <p:nvPr/>
        </p:nvSpPr>
        <p:spPr>
          <a:xfrm>
            <a:off x="9497459" y="5548262"/>
            <a:ext cx="111384" cy="111384"/>
          </a:xfrm>
          <a:prstGeom prst="ellipse">
            <a:avLst/>
          </a:pr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05" name="Oval 104"/>
          <p:cNvSpPr/>
          <p:nvPr/>
        </p:nvSpPr>
        <p:spPr>
          <a:xfrm>
            <a:off x="10218609" y="5548262"/>
            <a:ext cx="111384" cy="111384"/>
          </a:xfrm>
          <a:prstGeom prst="ellipse">
            <a:avLst/>
          </a:prstGeom>
          <a:solidFill>
            <a:srgbClr val="F6AC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06" name="Oval 105"/>
          <p:cNvSpPr/>
          <p:nvPr/>
        </p:nvSpPr>
        <p:spPr>
          <a:xfrm>
            <a:off x="10928667" y="5548262"/>
            <a:ext cx="111384" cy="111384"/>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07" name="TextBox 106"/>
          <p:cNvSpPr txBox="1"/>
          <p:nvPr/>
        </p:nvSpPr>
        <p:spPr>
          <a:xfrm>
            <a:off x="5766029" y="4206630"/>
            <a:ext cx="354585" cy="461665"/>
          </a:xfrm>
          <a:prstGeom prst="rect">
            <a:avLst/>
          </a:prstGeom>
          <a:noFill/>
        </p:spPr>
        <p:txBody>
          <a:bodyPr wrap="none" rtlCol="0">
            <a:spAutoFit/>
          </a:bodyPr>
          <a:lstStyle/>
          <a:p>
            <a:pPr algn="ctr"/>
            <a:r>
              <a:rPr lang="id-ID" sz="1200" b="1" dirty="0">
                <a:solidFill>
                  <a:schemeClr val="bg1"/>
                </a:solidFill>
                <a:cs typeface="+mn-ea"/>
                <a:sym typeface="+mn-lt"/>
              </a:rPr>
              <a:t>20</a:t>
            </a:r>
          </a:p>
          <a:p>
            <a:pPr algn="ctr"/>
            <a:r>
              <a:rPr lang="id-ID" sz="1200" dirty="0">
                <a:solidFill>
                  <a:schemeClr val="bg1"/>
                </a:solidFill>
                <a:cs typeface="+mn-ea"/>
                <a:sym typeface="+mn-lt"/>
              </a:rPr>
              <a:t>%</a:t>
            </a:r>
          </a:p>
        </p:txBody>
      </p:sp>
      <p:sp>
        <p:nvSpPr>
          <p:cNvPr id="108" name="TextBox 107"/>
          <p:cNvSpPr txBox="1"/>
          <p:nvPr/>
        </p:nvSpPr>
        <p:spPr>
          <a:xfrm>
            <a:off x="6507259" y="4647424"/>
            <a:ext cx="354585" cy="461665"/>
          </a:xfrm>
          <a:prstGeom prst="rect">
            <a:avLst/>
          </a:prstGeom>
          <a:noFill/>
        </p:spPr>
        <p:txBody>
          <a:bodyPr wrap="none" rtlCol="0">
            <a:spAutoFit/>
          </a:bodyPr>
          <a:lstStyle/>
          <a:p>
            <a:pPr algn="ctr"/>
            <a:r>
              <a:rPr lang="id-ID" sz="1200" b="1" dirty="0">
                <a:solidFill>
                  <a:schemeClr val="bg1"/>
                </a:solidFill>
                <a:cs typeface="+mn-ea"/>
                <a:sym typeface="+mn-lt"/>
              </a:rPr>
              <a:t>10</a:t>
            </a:r>
          </a:p>
          <a:p>
            <a:pPr algn="ctr"/>
            <a:r>
              <a:rPr lang="id-ID" sz="1200" dirty="0">
                <a:solidFill>
                  <a:schemeClr val="bg1"/>
                </a:solidFill>
                <a:cs typeface="+mn-ea"/>
                <a:sym typeface="+mn-lt"/>
              </a:rPr>
              <a:t>%</a:t>
            </a:r>
          </a:p>
        </p:txBody>
      </p:sp>
      <p:sp>
        <p:nvSpPr>
          <p:cNvPr id="109" name="TextBox 108"/>
          <p:cNvSpPr txBox="1"/>
          <p:nvPr/>
        </p:nvSpPr>
        <p:spPr>
          <a:xfrm>
            <a:off x="7222205" y="3711297"/>
            <a:ext cx="354585" cy="461665"/>
          </a:xfrm>
          <a:prstGeom prst="rect">
            <a:avLst/>
          </a:prstGeom>
          <a:noFill/>
        </p:spPr>
        <p:txBody>
          <a:bodyPr wrap="none" rtlCol="0">
            <a:spAutoFit/>
          </a:bodyPr>
          <a:lstStyle/>
          <a:p>
            <a:pPr algn="ctr"/>
            <a:r>
              <a:rPr lang="id-ID" sz="1200" b="1" dirty="0">
                <a:solidFill>
                  <a:schemeClr val="bg1"/>
                </a:solidFill>
                <a:cs typeface="+mn-ea"/>
                <a:sym typeface="+mn-lt"/>
              </a:rPr>
              <a:t>45</a:t>
            </a:r>
          </a:p>
          <a:p>
            <a:pPr algn="ctr"/>
            <a:r>
              <a:rPr lang="id-ID" sz="1200" dirty="0">
                <a:solidFill>
                  <a:schemeClr val="bg1"/>
                </a:solidFill>
                <a:cs typeface="+mn-ea"/>
                <a:sym typeface="+mn-lt"/>
              </a:rPr>
              <a:t>%</a:t>
            </a:r>
          </a:p>
        </p:txBody>
      </p:sp>
      <p:sp>
        <p:nvSpPr>
          <p:cNvPr id="110" name="TextBox 109"/>
          <p:cNvSpPr txBox="1"/>
          <p:nvPr/>
        </p:nvSpPr>
        <p:spPr>
          <a:xfrm>
            <a:off x="7935864" y="3031713"/>
            <a:ext cx="354585" cy="461665"/>
          </a:xfrm>
          <a:prstGeom prst="rect">
            <a:avLst/>
          </a:prstGeom>
          <a:noFill/>
        </p:spPr>
        <p:txBody>
          <a:bodyPr wrap="none" rtlCol="0">
            <a:spAutoFit/>
          </a:bodyPr>
          <a:lstStyle/>
          <a:p>
            <a:pPr algn="ctr"/>
            <a:r>
              <a:rPr lang="id-ID" sz="1200" b="1" dirty="0">
                <a:solidFill>
                  <a:schemeClr val="bg1"/>
                </a:solidFill>
                <a:cs typeface="+mn-ea"/>
                <a:sym typeface="+mn-lt"/>
              </a:rPr>
              <a:t>75</a:t>
            </a:r>
          </a:p>
          <a:p>
            <a:pPr algn="ctr"/>
            <a:r>
              <a:rPr lang="id-ID" sz="1200" dirty="0">
                <a:solidFill>
                  <a:schemeClr val="bg1"/>
                </a:solidFill>
                <a:cs typeface="+mn-ea"/>
                <a:sym typeface="+mn-lt"/>
              </a:rPr>
              <a:t>%</a:t>
            </a:r>
          </a:p>
        </p:txBody>
      </p:sp>
      <p:sp>
        <p:nvSpPr>
          <p:cNvPr id="111" name="TextBox 110"/>
          <p:cNvSpPr txBox="1"/>
          <p:nvPr/>
        </p:nvSpPr>
        <p:spPr>
          <a:xfrm>
            <a:off x="8616657" y="2287294"/>
            <a:ext cx="439544" cy="461665"/>
          </a:xfrm>
          <a:prstGeom prst="rect">
            <a:avLst/>
          </a:prstGeom>
          <a:noFill/>
        </p:spPr>
        <p:txBody>
          <a:bodyPr wrap="none" rtlCol="0">
            <a:spAutoFit/>
          </a:bodyPr>
          <a:lstStyle/>
          <a:p>
            <a:pPr algn="ctr"/>
            <a:r>
              <a:rPr lang="id-ID" sz="1200" b="1" dirty="0">
                <a:solidFill>
                  <a:schemeClr val="bg1"/>
                </a:solidFill>
                <a:cs typeface="+mn-ea"/>
                <a:sym typeface="+mn-lt"/>
              </a:rPr>
              <a:t>100</a:t>
            </a:r>
          </a:p>
          <a:p>
            <a:pPr algn="ctr"/>
            <a:r>
              <a:rPr lang="id-ID" sz="1200" dirty="0">
                <a:solidFill>
                  <a:schemeClr val="bg1"/>
                </a:solidFill>
                <a:cs typeface="+mn-ea"/>
                <a:sym typeface="+mn-lt"/>
              </a:rPr>
              <a:t>%</a:t>
            </a:r>
          </a:p>
        </p:txBody>
      </p:sp>
      <p:sp>
        <p:nvSpPr>
          <p:cNvPr id="112" name="TextBox 111"/>
          <p:cNvSpPr txBox="1"/>
          <p:nvPr/>
        </p:nvSpPr>
        <p:spPr>
          <a:xfrm>
            <a:off x="10097673" y="2751772"/>
            <a:ext cx="354585" cy="461665"/>
          </a:xfrm>
          <a:prstGeom prst="rect">
            <a:avLst/>
          </a:prstGeom>
          <a:noFill/>
        </p:spPr>
        <p:txBody>
          <a:bodyPr wrap="none" rtlCol="0">
            <a:spAutoFit/>
          </a:bodyPr>
          <a:lstStyle/>
          <a:p>
            <a:pPr algn="ctr"/>
            <a:r>
              <a:rPr lang="id-ID" sz="1200" b="1" dirty="0">
                <a:solidFill>
                  <a:schemeClr val="bg1"/>
                </a:solidFill>
                <a:cs typeface="+mn-ea"/>
                <a:sym typeface="+mn-lt"/>
              </a:rPr>
              <a:t>85</a:t>
            </a:r>
          </a:p>
          <a:p>
            <a:pPr algn="ctr"/>
            <a:r>
              <a:rPr lang="id-ID" sz="1200" dirty="0">
                <a:solidFill>
                  <a:schemeClr val="bg1"/>
                </a:solidFill>
                <a:cs typeface="+mn-ea"/>
                <a:sym typeface="+mn-lt"/>
              </a:rPr>
              <a:t>%</a:t>
            </a:r>
          </a:p>
        </p:txBody>
      </p:sp>
      <p:sp>
        <p:nvSpPr>
          <p:cNvPr id="113" name="TextBox 112"/>
          <p:cNvSpPr txBox="1"/>
          <p:nvPr/>
        </p:nvSpPr>
        <p:spPr>
          <a:xfrm>
            <a:off x="9386746" y="3450500"/>
            <a:ext cx="354585" cy="461665"/>
          </a:xfrm>
          <a:prstGeom prst="rect">
            <a:avLst/>
          </a:prstGeom>
          <a:noFill/>
        </p:spPr>
        <p:txBody>
          <a:bodyPr wrap="none" rtlCol="0">
            <a:spAutoFit/>
          </a:bodyPr>
          <a:lstStyle/>
          <a:p>
            <a:pPr algn="ctr"/>
            <a:r>
              <a:rPr lang="id-ID" sz="1200" b="1" dirty="0">
                <a:solidFill>
                  <a:schemeClr val="bg1"/>
                </a:solidFill>
                <a:cs typeface="+mn-ea"/>
                <a:sym typeface="+mn-lt"/>
              </a:rPr>
              <a:t>55</a:t>
            </a:r>
          </a:p>
          <a:p>
            <a:pPr algn="ctr"/>
            <a:r>
              <a:rPr lang="id-ID" sz="1200" dirty="0">
                <a:solidFill>
                  <a:schemeClr val="bg1"/>
                </a:solidFill>
                <a:cs typeface="+mn-ea"/>
                <a:sym typeface="+mn-lt"/>
              </a:rPr>
              <a:t>%</a:t>
            </a:r>
          </a:p>
        </p:txBody>
      </p:sp>
      <p:sp>
        <p:nvSpPr>
          <p:cNvPr id="114" name="TextBox 113"/>
          <p:cNvSpPr txBox="1"/>
          <p:nvPr/>
        </p:nvSpPr>
        <p:spPr>
          <a:xfrm>
            <a:off x="10807067" y="3902768"/>
            <a:ext cx="354585" cy="461665"/>
          </a:xfrm>
          <a:prstGeom prst="rect">
            <a:avLst/>
          </a:prstGeom>
          <a:noFill/>
        </p:spPr>
        <p:txBody>
          <a:bodyPr wrap="none" rtlCol="0">
            <a:spAutoFit/>
          </a:bodyPr>
          <a:lstStyle/>
          <a:p>
            <a:pPr algn="ctr"/>
            <a:r>
              <a:rPr lang="id-ID" sz="1200" b="1" dirty="0">
                <a:solidFill>
                  <a:schemeClr val="bg1"/>
                </a:solidFill>
                <a:cs typeface="+mn-ea"/>
                <a:sym typeface="+mn-lt"/>
              </a:rPr>
              <a:t>40</a:t>
            </a:r>
          </a:p>
          <a:p>
            <a:pPr algn="ctr"/>
            <a:r>
              <a:rPr lang="id-ID" sz="1200" dirty="0">
                <a:solidFill>
                  <a:schemeClr val="bg1"/>
                </a:solidFill>
                <a:cs typeface="+mn-ea"/>
                <a:sym typeface="+mn-lt"/>
              </a:rPr>
              <a:t>%</a:t>
            </a:r>
          </a:p>
        </p:txBody>
      </p:sp>
      <p:sp>
        <p:nvSpPr>
          <p:cNvPr id="115" name="TextBox 114"/>
          <p:cNvSpPr txBox="1"/>
          <p:nvPr/>
        </p:nvSpPr>
        <p:spPr>
          <a:xfrm>
            <a:off x="10751888" y="5653571"/>
            <a:ext cx="486030" cy="253916"/>
          </a:xfrm>
          <a:prstGeom prst="rect">
            <a:avLst/>
          </a:prstGeom>
          <a:noFill/>
        </p:spPr>
        <p:txBody>
          <a:bodyPr wrap="none" rtlCol="0">
            <a:spAutoFit/>
          </a:bodyPr>
          <a:lstStyle/>
          <a:p>
            <a:r>
              <a:rPr lang="id-ID" sz="1050" dirty="0">
                <a:solidFill>
                  <a:schemeClr val="bg1">
                    <a:lumMod val="50000"/>
                  </a:schemeClr>
                </a:solidFill>
                <a:cs typeface="+mn-ea"/>
                <a:sym typeface="+mn-lt"/>
              </a:rPr>
              <a:t>2015</a:t>
            </a:r>
          </a:p>
        </p:txBody>
      </p:sp>
      <p:sp>
        <p:nvSpPr>
          <p:cNvPr id="116" name="TextBox 115"/>
          <p:cNvSpPr txBox="1"/>
          <p:nvPr/>
        </p:nvSpPr>
        <p:spPr>
          <a:xfrm>
            <a:off x="10026155" y="5653571"/>
            <a:ext cx="486030" cy="253916"/>
          </a:xfrm>
          <a:prstGeom prst="rect">
            <a:avLst/>
          </a:prstGeom>
          <a:noFill/>
        </p:spPr>
        <p:txBody>
          <a:bodyPr wrap="none" rtlCol="0">
            <a:spAutoFit/>
          </a:bodyPr>
          <a:lstStyle/>
          <a:p>
            <a:r>
              <a:rPr lang="id-ID" sz="1050" dirty="0">
                <a:solidFill>
                  <a:schemeClr val="bg1">
                    <a:lumMod val="50000"/>
                  </a:schemeClr>
                </a:solidFill>
                <a:cs typeface="+mn-ea"/>
                <a:sym typeface="+mn-lt"/>
              </a:rPr>
              <a:t>2014</a:t>
            </a:r>
          </a:p>
        </p:txBody>
      </p:sp>
      <p:sp>
        <p:nvSpPr>
          <p:cNvPr id="117" name="TextBox 116"/>
          <p:cNvSpPr txBox="1"/>
          <p:nvPr/>
        </p:nvSpPr>
        <p:spPr>
          <a:xfrm>
            <a:off x="9326048" y="5653571"/>
            <a:ext cx="486030" cy="253916"/>
          </a:xfrm>
          <a:prstGeom prst="rect">
            <a:avLst/>
          </a:prstGeom>
          <a:noFill/>
        </p:spPr>
        <p:txBody>
          <a:bodyPr wrap="none" rtlCol="0">
            <a:spAutoFit/>
          </a:bodyPr>
          <a:lstStyle/>
          <a:p>
            <a:r>
              <a:rPr lang="id-ID" sz="1050" dirty="0">
                <a:solidFill>
                  <a:schemeClr val="bg1">
                    <a:lumMod val="50000"/>
                  </a:schemeClr>
                </a:solidFill>
                <a:cs typeface="+mn-ea"/>
                <a:sym typeface="+mn-lt"/>
              </a:rPr>
              <a:t>2013</a:t>
            </a:r>
          </a:p>
        </p:txBody>
      </p:sp>
      <p:sp>
        <p:nvSpPr>
          <p:cNvPr id="118" name="TextBox 117"/>
          <p:cNvSpPr txBox="1"/>
          <p:nvPr/>
        </p:nvSpPr>
        <p:spPr>
          <a:xfrm>
            <a:off x="8604096" y="5653571"/>
            <a:ext cx="486030" cy="253916"/>
          </a:xfrm>
          <a:prstGeom prst="rect">
            <a:avLst/>
          </a:prstGeom>
          <a:noFill/>
        </p:spPr>
        <p:txBody>
          <a:bodyPr wrap="none" rtlCol="0">
            <a:spAutoFit/>
          </a:bodyPr>
          <a:lstStyle/>
          <a:p>
            <a:r>
              <a:rPr lang="id-ID" sz="1050" dirty="0">
                <a:solidFill>
                  <a:schemeClr val="bg1">
                    <a:lumMod val="50000"/>
                  </a:schemeClr>
                </a:solidFill>
                <a:cs typeface="+mn-ea"/>
                <a:sym typeface="+mn-lt"/>
              </a:rPr>
              <a:t>2012</a:t>
            </a:r>
          </a:p>
        </p:txBody>
      </p:sp>
      <p:sp>
        <p:nvSpPr>
          <p:cNvPr id="119" name="TextBox 118"/>
          <p:cNvSpPr txBox="1"/>
          <p:nvPr/>
        </p:nvSpPr>
        <p:spPr>
          <a:xfrm>
            <a:off x="7882144" y="5653571"/>
            <a:ext cx="486030" cy="253916"/>
          </a:xfrm>
          <a:prstGeom prst="rect">
            <a:avLst/>
          </a:prstGeom>
          <a:noFill/>
        </p:spPr>
        <p:txBody>
          <a:bodyPr wrap="none" rtlCol="0">
            <a:spAutoFit/>
          </a:bodyPr>
          <a:lstStyle/>
          <a:p>
            <a:r>
              <a:rPr lang="id-ID" sz="1050" dirty="0">
                <a:solidFill>
                  <a:schemeClr val="bg1">
                    <a:lumMod val="50000"/>
                  </a:schemeClr>
                </a:solidFill>
                <a:cs typeface="+mn-ea"/>
                <a:sym typeface="+mn-lt"/>
              </a:rPr>
              <a:t>2011</a:t>
            </a:r>
          </a:p>
        </p:txBody>
      </p:sp>
      <p:sp>
        <p:nvSpPr>
          <p:cNvPr id="120" name="TextBox 119"/>
          <p:cNvSpPr txBox="1"/>
          <p:nvPr/>
        </p:nvSpPr>
        <p:spPr>
          <a:xfrm>
            <a:off x="7169958" y="5653572"/>
            <a:ext cx="486030" cy="253916"/>
          </a:xfrm>
          <a:prstGeom prst="rect">
            <a:avLst/>
          </a:prstGeom>
          <a:noFill/>
        </p:spPr>
        <p:txBody>
          <a:bodyPr wrap="none" rtlCol="0">
            <a:spAutoFit/>
          </a:bodyPr>
          <a:lstStyle/>
          <a:p>
            <a:r>
              <a:rPr lang="id-ID" sz="1050" dirty="0">
                <a:solidFill>
                  <a:schemeClr val="bg1">
                    <a:lumMod val="50000"/>
                  </a:schemeClr>
                </a:solidFill>
                <a:cs typeface="+mn-ea"/>
                <a:sym typeface="+mn-lt"/>
              </a:rPr>
              <a:t>2010</a:t>
            </a:r>
          </a:p>
        </p:txBody>
      </p:sp>
      <p:sp>
        <p:nvSpPr>
          <p:cNvPr id="121" name="TextBox 120"/>
          <p:cNvSpPr txBox="1"/>
          <p:nvPr/>
        </p:nvSpPr>
        <p:spPr>
          <a:xfrm>
            <a:off x="6450869" y="5653563"/>
            <a:ext cx="486030" cy="253916"/>
          </a:xfrm>
          <a:prstGeom prst="rect">
            <a:avLst/>
          </a:prstGeom>
          <a:noFill/>
        </p:spPr>
        <p:txBody>
          <a:bodyPr wrap="none" rtlCol="0">
            <a:spAutoFit/>
          </a:bodyPr>
          <a:lstStyle/>
          <a:p>
            <a:r>
              <a:rPr lang="id-ID" sz="1050" dirty="0">
                <a:solidFill>
                  <a:schemeClr val="bg1">
                    <a:lumMod val="50000"/>
                  </a:schemeClr>
                </a:solidFill>
                <a:cs typeface="+mn-ea"/>
                <a:sym typeface="+mn-lt"/>
              </a:rPr>
              <a:t>2009</a:t>
            </a:r>
          </a:p>
        </p:txBody>
      </p:sp>
      <p:sp>
        <p:nvSpPr>
          <p:cNvPr id="122" name="TextBox 121"/>
          <p:cNvSpPr txBox="1"/>
          <p:nvPr/>
        </p:nvSpPr>
        <p:spPr>
          <a:xfrm>
            <a:off x="5724877" y="5653559"/>
            <a:ext cx="486030" cy="253916"/>
          </a:xfrm>
          <a:prstGeom prst="rect">
            <a:avLst/>
          </a:prstGeom>
          <a:noFill/>
        </p:spPr>
        <p:txBody>
          <a:bodyPr wrap="none" rtlCol="0">
            <a:spAutoFit/>
          </a:bodyPr>
          <a:lstStyle/>
          <a:p>
            <a:r>
              <a:rPr lang="id-ID" sz="1050" dirty="0">
                <a:solidFill>
                  <a:schemeClr val="bg1">
                    <a:lumMod val="50000"/>
                  </a:schemeClr>
                </a:solidFill>
                <a:cs typeface="+mn-ea"/>
                <a:sym typeface="+mn-lt"/>
              </a:rPr>
              <a:t>2008</a:t>
            </a:r>
          </a:p>
        </p:txBody>
      </p:sp>
      <p:sp>
        <p:nvSpPr>
          <p:cNvPr id="123" name="Rectangle 122"/>
          <p:cNvSpPr/>
          <p:nvPr/>
        </p:nvSpPr>
        <p:spPr>
          <a:xfrm>
            <a:off x="922499" y="2145832"/>
            <a:ext cx="4329988" cy="769441"/>
          </a:xfrm>
          <a:prstGeom prst="rect">
            <a:avLst/>
          </a:prstGeom>
        </p:spPr>
        <p:txBody>
          <a:bodyPr wrap="square">
            <a:spAutoFit/>
          </a:bodyPr>
          <a:lstStyle/>
          <a:p>
            <a:r>
              <a:rPr lang="en-US" sz="1400" b="1">
                <a:solidFill>
                  <a:srgbClr val="E74C3C"/>
                </a:solidFill>
                <a:cs typeface="+mn-ea"/>
                <a:sym typeface="+mn-lt"/>
              </a:rPr>
              <a:t>THE NEW OS </a:t>
            </a:r>
            <a:r>
              <a:rPr lang="en-US" sz="1400" b="1">
                <a:solidFill>
                  <a:schemeClr val="tx1">
                    <a:lumMod val="50000"/>
                    <a:lumOff val="50000"/>
                  </a:schemeClr>
                </a:solidFill>
                <a:cs typeface="+mn-ea"/>
                <a:sym typeface="+mn-lt"/>
              </a:rPr>
              <a:t>SOLUTIONS</a:t>
            </a:r>
            <a:br>
              <a:rPr lang="en-US" sz="1000">
                <a:solidFill>
                  <a:schemeClr val="tx1">
                    <a:lumMod val="50000"/>
                    <a:lumOff val="50000"/>
                  </a:schemeClr>
                </a:solidFill>
                <a:cs typeface="+mn-ea"/>
                <a:sym typeface="+mn-lt"/>
              </a:rPr>
            </a:br>
            <a:endParaRPr lang="en-US" sz="10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Sed ut perspiciatis unde omnis iste natus error sit voluptatem accusantium doloremque laudantium ?</a:t>
            </a:r>
          </a:p>
        </p:txBody>
      </p:sp>
      <p:sp>
        <p:nvSpPr>
          <p:cNvPr id="124" name="Oval 123"/>
          <p:cNvSpPr/>
          <p:nvPr/>
        </p:nvSpPr>
        <p:spPr>
          <a:xfrm>
            <a:off x="1392862" y="3575356"/>
            <a:ext cx="349650" cy="349650"/>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lumMod val="95000"/>
                  </a:schemeClr>
                </a:solidFill>
                <a:cs typeface="+mn-ea"/>
                <a:sym typeface="+mn-lt"/>
              </a:rPr>
              <a:t></a:t>
            </a:r>
          </a:p>
        </p:txBody>
      </p:sp>
      <p:sp>
        <p:nvSpPr>
          <p:cNvPr id="125" name="Oval 124"/>
          <p:cNvSpPr/>
          <p:nvPr/>
        </p:nvSpPr>
        <p:spPr>
          <a:xfrm>
            <a:off x="1392862" y="4262637"/>
            <a:ext cx="349650" cy="349650"/>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lumMod val="95000"/>
                  </a:schemeClr>
                </a:solidFill>
                <a:cs typeface="+mn-ea"/>
                <a:sym typeface="+mn-lt"/>
              </a:rPr>
              <a:t></a:t>
            </a:r>
          </a:p>
        </p:txBody>
      </p:sp>
      <p:sp>
        <p:nvSpPr>
          <p:cNvPr id="126" name="Oval 125"/>
          <p:cNvSpPr/>
          <p:nvPr/>
        </p:nvSpPr>
        <p:spPr>
          <a:xfrm>
            <a:off x="1392862" y="4947566"/>
            <a:ext cx="349650" cy="349650"/>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lumMod val="95000"/>
                  </a:schemeClr>
                </a:solidFill>
                <a:cs typeface="+mn-ea"/>
                <a:sym typeface="+mn-lt"/>
              </a:rPr>
              <a:t></a:t>
            </a:r>
          </a:p>
        </p:txBody>
      </p:sp>
      <p:sp>
        <p:nvSpPr>
          <p:cNvPr id="127" name="Rectangle 126"/>
          <p:cNvSpPr/>
          <p:nvPr/>
        </p:nvSpPr>
        <p:spPr>
          <a:xfrm>
            <a:off x="1840815" y="3516836"/>
            <a:ext cx="2811066" cy="400110"/>
          </a:xfrm>
          <a:prstGeom prst="rect">
            <a:avLst/>
          </a:prstGeom>
        </p:spPr>
        <p:txBody>
          <a:bodyPr wrap="square">
            <a:spAutoFit/>
          </a:bodyPr>
          <a:lstStyle/>
          <a:p>
            <a:r>
              <a:rPr lang="en-US" sz="1000" b="1">
                <a:solidFill>
                  <a:schemeClr val="tx1">
                    <a:lumMod val="50000"/>
                    <a:lumOff val="50000"/>
                  </a:schemeClr>
                </a:solidFill>
                <a:cs typeface="+mn-ea"/>
                <a:sym typeface="+mn-lt"/>
              </a:rPr>
              <a:t>SECTION 1</a:t>
            </a:r>
          </a:p>
          <a:p>
            <a:r>
              <a:rPr lang="en-US" sz="1000">
                <a:solidFill>
                  <a:schemeClr val="tx1">
                    <a:lumMod val="50000"/>
                    <a:lumOff val="50000"/>
                  </a:schemeClr>
                </a:solidFill>
                <a:cs typeface="+mn-ea"/>
                <a:sym typeface="+mn-lt"/>
              </a:rPr>
              <a:t>Sed ut perspiciatis unde omnis iste natus</a:t>
            </a:r>
            <a:endParaRPr lang="en-US" sz="1000">
              <a:cs typeface="+mn-ea"/>
              <a:sym typeface="+mn-lt"/>
            </a:endParaRPr>
          </a:p>
        </p:txBody>
      </p:sp>
      <p:sp>
        <p:nvSpPr>
          <p:cNvPr id="128" name="Rectangle 127"/>
          <p:cNvSpPr/>
          <p:nvPr/>
        </p:nvSpPr>
        <p:spPr>
          <a:xfrm>
            <a:off x="1832581" y="4206630"/>
            <a:ext cx="2811066" cy="400110"/>
          </a:xfrm>
          <a:prstGeom prst="rect">
            <a:avLst/>
          </a:prstGeom>
        </p:spPr>
        <p:txBody>
          <a:bodyPr wrap="square">
            <a:spAutoFit/>
          </a:bodyPr>
          <a:lstStyle/>
          <a:p>
            <a:r>
              <a:rPr lang="en-US" sz="1000" b="1">
                <a:solidFill>
                  <a:schemeClr val="tx1">
                    <a:lumMod val="50000"/>
                    <a:lumOff val="50000"/>
                  </a:schemeClr>
                </a:solidFill>
                <a:cs typeface="+mn-ea"/>
                <a:sym typeface="+mn-lt"/>
              </a:rPr>
              <a:t>SECTION 2</a:t>
            </a:r>
          </a:p>
          <a:p>
            <a:r>
              <a:rPr lang="en-US" sz="1000">
                <a:solidFill>
                  <a:schemeClr val="tx1">
                    <a:lumMod val="50000"/>
                    <a:lumOff val="50000"/>
                  </a:schemeClr>
                </a:solidFill>
                <a:cs typeface="+mn-ea"/>
                <a:sym typeface="+mn-lt"/>
              </a:rPr>
              <a:t>Sed ut perspiciatis unde omnis iste natus</a:t>
            </a:r>
            <a:endParaRPr lang="en-US" sz="1000">
              <a:cs typeface="+mn-ea"/>
              <a:sym typeface="+mn-lt"/>
            </a:endParaRPr>
          </a:p>
        </p:txBody>
      </p:sp>
      <p:sp>
        <p:nvSpPr>
          <p:cNvPr id="129" name="Rectangle 128"/>
          <p:cNvSpPr/>
          <p:nvPr/>
        </p:nvSpPr>
        <p:spPr>
          <a:xfrm>
            <a:off x="1829982" y="4896424"/>
            <a:ext cx="2811066" cy="400110"/>
          </a:xfrm>
          <a:prstGeom prst="rect">
            <a:avLst/>
          </a:prstGeom>
        </p:spPr>
        <p:txBody>
          <a:bodyPr wrap="square">
            <a:spAutoFit/>
          </a:bodyPr>
          <a:lstStyle/>
          <a:p>
            <a:r>
              <a:rPr lang="en-US" sz="1000" b="1">
                <a:solidFill>
                  <a:schemeClr val="tx1">
                    <a:lumMod val="50000"/>
                    <a:lumOff val="50000"/>
                  </a:schemeClr>
                </a:solidFill>
                <a:cs typeface="+mn-ea"/>
                <a:sym typeface="+mn-lt"/>
              </a:rPr>
              <a:t>SECTION 3</a:t>
            </a:r>
          </a:p>
          <a:p>
            <a:r>
              <a:rPr lang="en-US" sz="1000">
                <a:solidFill>
                  <a:schemeClr val="tx1">
                    <a:lumMod val="50000"/>
                    <a:lumOff val="50000"/>
                  </a:schemeClr>
                </a:solidFill>
                <a:cs typeface="+mn-ea"/>
                <a:sym typeface="+mn-lt"/>
              </a:rPr>
              <a:t>Sed ut perspiciatis unde omnis iste natus</a:t>
            </a:r>
            <a:endParaRPr lang="en-US" sz="1000">
              <a:cs typeface="+mn-ea"/>
              <a:sym typeface="+mn-lt"/>
            </a:endParaRPr>
          </a:p>
        </p:txBody>
      </p:sp>
    </p:spTree>
    <p:extLst>
      <p:ext uri="{BB962C8B-B14F-4D97-AF65-F5344CB8AC3E}">
        <p14:creationId xmlns:p14="http://schemas.microsoft.com/office/powerpoint/2010/main" val="12865775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237853" y="242373"/>
            <a:ext cx="5716309" cy="1021355"/>
            <a:chOff x="3237853" y="221107"/>
            <a:chExt cx="5716309" cy="1021355"/>
          </a:xfrm>
        </p:grpSpPr>
        <p:sp>
          <p:nvSpPr>
            <p:cNvPr id="2" name="TextBox 1"/>
            <p:cNvSpPr txBox="1"/>
            <p:nvPr/>
          </p:nvSpPr>
          <p:spPr>
            <a:xfrm>
              <a:off x="3237853" y="221107"/>
              <a:ext cx="5716309"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ROUND COLUMN CHART</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63</a:t>
            </a:r>
            <a:endParaRPr lang="en-US" sz="1000">
              <a:solidFill>
                <a:schemeClr val="tx1">
                  <a:lumMod val="50000"/>
                  <a:lumOff val="50000"/>
                </a:schemeClr>
              </a:solidFill>
              <a:cs typeface="+mn-ea"/>
              <a:sym typeface="+mn-lt"/>
            </a:endParaRPr>
          </a:p>
        </p:txBody>
      </p:sp>
      <p:sp>
        <p:nvSpPr>
          <p:cNvPr id="15" name="Rounded Rectangle 14"/>
          <p:cNvSpPr/>
          <p:nvPr/>
        </p:nvSpPr>
        <p:spPr>
          <a:xfrm flipV="1">
            <a:off x="940495" y="3391789"/>
            <a:ext cx="336698" cy="176500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Rounded Rectangle 15"/>
          <p:cNvSpPr/>
          <p:nvPr/>
        </p:nvSpPr>
        <p:spPr>
          <a:xfrm flipV="1">
            <a:off x="1449917" y="4614533"/>
            <a:ext cx="336698" cy="542261"/>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ounded Rectangle 20"/>
          <p:cNvSpPr/>
          <p:nvPr/>
        </p:nvSpPr>
        <p:spPr>
          <a:xfrm flipV="1">
            <a:off x="1965488" y="3689501"/>
            <a:ext cx="336698" cy="1467293"/>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Rounded Rectangle 23"/>
          <p:cNvSpPr/>
          <p:nvPr/>
        </p:nvSpPr>
        <p:spPr>
          <a:xfrm flipV="1">
            <a:off x="2481059" y="2683839"/>
            <a:ext cx="336698" cy="2472956"/>
          </a:xfrm>
          <a:prstGeom prst="roundRect">
            <a:avLst>
              <a:gd name="adj" fmla="val 50000"/>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Rounded Rectangle 24"/>
          <p:cNvSpPr/>
          <p:nvPr/>
        </p:nvSpPr>
        <p:spPr>
          <a:xfrm flipV="1">
            <a:off x="2996630" y="4136069"/>
            <a:ext cx="336698" cy="1020726"/>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Rounded Rectangle 25"/>
          <p:cNvSpPr/>
          <p:nvPr/>
        </p:nvSpPr>
        <p:spPr>
          <a:xfrm flipV="1">
            <a:off x="3512201" y="3864939"/>
            <a:ext cx="336698" cy="1291856"/>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Rounded Rectangle 26"/>
          <p:cNvSpPr/>
          <p:nvPr/>
        </p:nvSpPr>
        <p:spPr>
          <a:xfrm flipV="1">
            <a:off x="4027772" y="4614533"/>
            <a:ext cx="336698" cy="54226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ounded Rectangle 27"/>
          <p:cNvSpPr/>
          <p:nvPr/>
        </p:nvSpPr>
        <p:spPr>
          <a:xfrm flipV="1">
            <a:off x="4543343" y="3689501"/>
            <a:ext cx="336698" cy="1467294"/>
          </a:xfrm>
          <a:prstGeom prst="roundRect">
            <a:avLst>
              <a:gd name="adj" fmla="val 50000"/>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ounded Rectangle 28"/>
          <p:cNvSpPr/>
          <p:nvPr/>
        </p:nvSpPr>
        <p:spPr>
          <a:xfrm flipV="1">
            <a:off x="5058914" y="3391789"/>
            <a:ext cx="336698" cy="1765006"/>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TextBox 29"/>
          <p:cNvSpPr txBox="1"/>
          <p:nvPr/>
        </p:nvSpPr>
        <p:spPr>
          <a:xfrm>
            <a:off x="911641" y="5295018"/>
            <a:ext cx="397866" cy="276999"/>
          </a:xfrm>
          <a:prstGeom prst="rect">
            <a:avLst/>
          </a:prstGeom>
          <a:noFill/>
        </p:spPr>
        <p:txBody>
          <a:bodyPr wrap="none" rtlCol="0">
            <a:spAutoFit/>
          </a:bodyPr>
          <a:lstStyle/>
          <a:p>
            <a:pPr algn="ctr"/>
            <a:r>
              <a:rPr lang="en-US" sz="1200">
                <a:solidFill>
                  <a:schemeClr val="tx1">
                    <a:lumMod val="50000"/>
                    <a:lumOff val="50000"/>
                  </a:schemeClr>
                </a:solidFill>
                <a:cs typeface="+mn-ea"/>
                <a:sym typeface="+mn-lt"/>
              </a:rPr>
              <a:t>AD</a:t>
            </a:r>
          </a:p>
        </p:txBody>
      </p:sp>
      <p:sp>
        <p:nvSpPr>
          <p:cNvPr id="31" name="TextBox 30"/>
          <p:cNvSpPr txBox="1"/>
          <p:nvPr/>
        </p:nvSpPr>
        <p:spPr>
          <a:xfrm>
            <a:off x="1424816" y="5295017"/>
            <a:ext cx="372218" cy="276999"/>
          </a:xfrm>
          <a:prstGeom prst="rect">
            <a:avLst/>
          </a:prstGeom>
          <a:noFill/>
        </p:spPr>
        <p:txBody>
          <a:bodyPr wrap="none" rtlCol="0">
            <a:spAutoFit/>
          </a:bodyPr>
          <a:lstStyle/>
          <a:p>
            <a:pPr algn="ctr"/>
            <a:r>
              <a:rPr lang="en-US" sz="1200">
                <a:solidFill>
                  <a:schemeClr val="tx1">
                    <a:lumMod val="50000"/>
                    <a:lumOff val="50000"/>
                  </a:schemeClr>
                </a:solidFill>
                <a:cs typeface="+mn-ea"/>
                <a:sym typeface="+mn-lt"/>
              </a:rPr>
              <a:t>KL</a:t>
            </a:r>
          </a:p>
        </p:txBody>
      </p:sp>
      <p:sp>
        <p:nvSpPr>
          <p:cNvPr id="32" name="TextBox 31"/>
          <p:cNvSpPr txBox="1"/>
          <p:nvPr/>
        </p:nvSpPr>
        <p:spPr>
          <a:xfrm>
            <a:off x="1927574" y="5295016"/>
            <a:ext cx="389850" cy="276999"/>
          </a:xfrm>
          <a:prstGeom prst="rect">
            <a:avLst/>
          </a:prstGeom>
          <a:noFill/>
        </p:spPr>
        <p:txBody>
          <a:bodyPr wrap="none" rtlCol="0">
            <a:spAutoFit/>
          </a:bodyPr>
          <a:lstStyle/>
          <a:p>
            <a:pPr algn="ctr"/>
            <a:r>
              <a:rPr lang="en-US" sz="1200">
                <a:solidFill>
                  <a:schemeClr val="tx1">
                    <a:lumMod val="50000"/>
                    <a:lumOff val="50000"/>
                  </a:schemeClr>
                </a:solidFill>
                <a:cs typeface="+mn-ea"/>
                <a:sym typeface="+mn-lt"/>
              </a:rPr>
              <a:t>TD</a:t>
            </a:r>
          </a:p>
        </p:txBody>
      </p:sp>
      <p:sp>
        <p:nvSpPr>
          <p:cNvPr id="33" name="TextBox 32"/>
          <p:cNvSpPr txBox="1"/>
          <p:nvPr/>
        </p:nvSpPr>
        <p:spPr>
          <a:xfrm>
            <a:off x="2463158" y="5295013"/>
            <a:ext cx="397866" cy="276999"/>
          </a:xfrm>
          <a:prstGeom prst="rect">
            <a:avLst/>
          </a:prstGeom>
          <a:noFill/>
        </p:spPr>
        <p:txBody>
          <a:bodyPr wrap="none" rtlCol="0">
            <a:spAutoFit/>
          </a:bodyPr>
          <a:lstStyle/>
          <a:p>
            <a:pPr algn="ctr"/>
            <a:r>
              <a:rPr lang="en-US" sz="1200">
                <a:solidFill>
                  <a:schemeClr val="tx1">
                    <a:lumMod val="65000"/>
                    <a:lumOff val="35000"/>
                  </a:schemeClr>
                </a:solidFill>
                <a:cs typeface="+mn-ea"/>
                <a:sym typeface="+mn-lt"/>
              </a:rPr>
              <a:t>UK</a:t>
            </a:r>
          </a:p>
        </p:txBody>
      </p:sp>
      <p:sp>
        <p:nvSpPr>
          <p:cNvPr id="34" name="TextBox 33"/>
          <p:cNvSpPr txBox="1"/>
          <p:nvPr/>
        </p:nvSpPr>
        <p:spPr>
          <a:xfrm>
            <a:off x="2953223" y="5284375"/>
            <a:ext cx="423514" cy="276999"/>
          </a:xfrm>
          <a:prstGeom prst="rect">
            <a:avLst/>
          </a:prstGeom>
          <a:noFill/>
        </p:spPr>
        <p:txBody>
          <a:bodyPr wrap="none" rtlCol="0">
            <a:spAutoFit/>
          </a:bodyPr>
          <a:lstStyle/>
          <a:p>
            <a:pPr algn="ctr"/>
            <a:r>
              <a:rPr lang="en-US" sz="1200">
                <a:solidFill>
                  <a:schemeClr val="tx1">
                    <a:lumMod val="50000"/>
                    <a:lumOff val="50000"/>
                  </a:schemeClr>
                </a:solidFill>
                <a:cs typeface="+mn-ea"/>
                <a:sym typeface="+mn-lt"/>
              </a:rPr>
              <a:t>MN</a:t>
            </a:r>
          </a:p>
        </p:txBody>
      </p:sp>
      <p:sp>
        <p:nvSpPr>
          <p:cNvPr id="35" name="TextBox 34"/>
          <p:cNvSpPr txBox="1"/>
          <p:nvPr/>
        </p:nvSpPr>
        <p:spPr>
          <a:xfrm>
            <a:off x="3479340" y="5295014"/>
            <a:ext cx="405881" cy="276999"/>
          </a:xfrm>
          <a:prstGeom prst="rect">
            <a:avLst/>
          </a:prstGeom>
          <a:noFill/>
        </p:spPr>
        <p:txBody>
          <a:bodyPr wrap="none" rtlCol="0">
            <a:spAutoFit/>
          </a:bodyPr>
          <a:lstStyle/>
          <a:p>
            <a:pPr algn="ctr"/>
            <a:r>
              <a:rPr lang="en-US" sz="1200">
                <a:solidFill>
                  <a:schemeClr val="tx1">
                    <a:lumMod val="50000"/>
                    <a:lumOff val="50000"/>
                  </a:schemeClr>
                </a:solidFill>
                <a:cs typeface="+mn-ea"/>
                <a:sym typeface="+mn-lt"/>
              </a:rPr>
              <a:t>CD</a:t>
            </a:r>
          </a:p>
        </p:txBody>
      </p:sp>
      <p:sp>
        <p:nvSpPr>
          <p:cNvPr id="36" name="TextBox 35"/>
          <p:cNvSpPr txBox="1"/>
          <p:nvPr/>
        </p:nvSpPr>
        <p:spPr>
          <a:xfrm>
            <a:off x="3989309" y="5295014"/>
            <a:ext cx="397866" cy="276999"/>
          </a:xfrm>
          <a:prstGeom prst="rect">
            <a:avLst/>
          </a:prstGeom>
          <a:noFill/>
        </p:spPr>
        <p:txBody>
          <a:bodyPr wrap="none" rtlCol="0">
            <a:spAutoFit/>
          </a:bodyPr>
          <a:lstStyle/>
          <a:p>
            <a:pPr algn="ctr"/>
            <a:r>
              <a:rPr lang="en-US" sz="1200">
                <a:solidFill>
                  <a:schemeClr val="tx1">
                    <a:lumMod val="50000"/>
                    <a:lumOff val="50000"/>
                  </a:schemeClr>
                </a:solidFill>
                <a:cs typeface="+mn-ea"/>
                <a:sym typeface="+mn-lt"/>
              </a:rPr>
              <a:t>AU</a:t>
            </a:r>
          </a:p>
        </p:txBody>
      </p:sp>
      <p:sp>
        <p:nvSpPr>
          <p:cNvPr id="37" name="TextBox 36"/>
          <p:cNvSpPr txBox="1"/>
          <p:nvPr/>
        </p:nvSpPr>
        <p:spPr>
          <a:xfrm>
            <a:off x="4508752" y="5295014"/>
            <a:ext cx="405880" cy="276999"/>
          </a:xfrm>
          <a:prstGeom prst="rect">
            <a:avLst/>
          </a:prstGeom>
          <a:noFill/>
        </p:spPr>
        <p:txBody>
          <a:bodyPr wrap="none" rtlCol="0">
            <a:spAutoFit/>
          </a:bodyPr>
          <a:lstStyle/>
          <a:p>
            <a:pPr algn="ctr"/>
            <a:r>
              <a:rPr lang="en-US" sz="1200">
                <a:solidFill>
                  <a:schemeClr val="tx1">
                    <a:lumMod val="75000"/>
                    <a:lumOff val="25000"/>
                  </a:schemeClr>
                </a:solidFill>
                <a:cs typeface="+mn-ea"/>
                <a:sym typeface="+mn-lt"/>
              </a:rPr>
              <a:t>CH</a:t>
            </a:r>
          </a:p>
        </p:txBody>
      </p:sp>
      <p:sp>
        <p:nvSpPr>
          <p:cNvPr id="38" name="TextBox 37"/>
          <p:cNvSpPr txBox="1"/>
          <p:nvPr/>
        </p:nvSpPr>
        <p:spPr>
          <a:xfrm>
            <a:off x="5021791" y="5295013"/>
            <a:ext cx="407484" cy="276999"/>
          </a:xfrm>
          <a:prstGeom prst="rect">
            <a:avLst/>
          </a:prstGeom>
          <a:noFill/>
        </p:spPr>
        <p:txBody>
          <a:bodyPr wrap="none" rtlCol="0">
            <a:spAutoFit/>
          </a:bodyPr>
          <a:lstStyle/>
          <a:p>
            <a:pPr algn="ctr"/>
            <a:r>
              <a:rPr lang="en-US" sz="1200">
                <a:solidFill>
                  <a:schemeClr val="tx1">
                    <a:lumMod val="50000"/>
                    <a:lumOff val="50000"/>
                  </a:schemeClr>
                </a:solidFill>
                <a:cs typeface="+mn-ea"/>
                <a:sym typeface="+mn-lt"/>
              </a:rPr>
              <a:t>L:T</a:t>
            </a:r>
          </a:p>
        </p:txBody>
      </p:sp>
      <p:sp>
        <p:nvSpPr>
          <p:cNvPr id="39" name="Oval 38"/>
          <p:cNvSpPr/>
          <p:nvPr/>
        </p:nvSpPr>
        <p:spPr>
          <a:xfrm>
            <a:off x="2466797" y="5232305"/>
            <a:ext cx="381138" cy="381138"/>
          </a:xfrm>
          <a:prstGeom prst="ellipse">
            <a:avLst/>
          </a:prstGeom>
          <a:noFill/>
          <a:ln>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cs typeface="+mn-ea"/>
              <a:sym typeface="+mn-lt"/>
            </a:endParaRPr>
          </a:p>
        </p:txBody>
      </p:sp>
      <p:sp>
        <p:nvSpPr>
          <p:cNvPr id="40" name="Oval 39"/>
          <p:cNvSpPr/>
          <p:nvPr/>
        </p:nvSpPr>
        <p:spPr>
          <a:xfrm>
            <a:off x="4519086" y="5232305"/>
            <a:ext cx="381138" cy="381138"/>
          </a:xfrm>
          <a:prstGeom prst="ellipse">
            <a:avLst/>
          </a:prstGeom>
          <a:noFill/>
          <a:ln>
            <a:solidFill>
              <a:srgbClr val="D756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TextBox 40"/>
          <p:cNvSpPr txBox="1"/>
          <p:nvPr/>
        </p:nvSpPr>
        <p:spPr>
          <a:xfrm>
            <a:off x="2434388" y="2347001"/>
            <a:ext cx="490840"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98%</a:t>
            </a:r>
          </a:p>
        </p:txBody>
      </p:sp>
      <p:sp>
        <p:nvSpPr>
          <p:cNvPr id="42" name="TextBox 41"/>
          <p:cNvSpPr txBox="1"/>
          <p:nvPr/>
        </p:nvSpPr>
        <p:spPr>
          <a:xfrm>
            <a:off x="4519086" y="3336992"/>
            <a:ext cx="490840" cy="276999"/>
          </a:xfrm>
          <a:prstGeom prst="rect">
            <a:avLst/>
          </a:prstGeom>
          <a:noFill/>
        </p:spPr>
        <p:txBody>
          <a:bodyPr wrap="none" rtlCol="0">
            <a:spAutoFit/>
          </a:bodyPr>
          <a:lstStyle/>
          <a:p>
            <a:r>
              <a:rPr lang="en-US" sz="1200">
                <a:solidFill>
                  <a:schemeClr val="tx1">
                    <a:lumMod val="50000"/>
                    <a:lumOff val="50000"/>
                  </a:schemeClr>
                </a:solidFill>
                <a:cs typeface="+mn-ea"/>
                <a:sym typeface="+mn-lt"/>
              </a:rPr>
              <a:t>65%</a:t>
            </a:r>
          </a:p>
        </p:txBody>
      </p:sp>
      <p:sp>
        <p:nvSpPr>
          <p:cNvPr id="43" name="TextBox 42"/>
          <p:cNvSpPr txBox="1"/>
          <p:nvPr/>
        </p:nvSpPr>
        <p:spPr>
          <a:xfrm>
            <a:off x="5956006" y="2148417"/>
            <a:ext cx="5323367"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The Premium Template</a:t>
            </a:r>
          </a:p>
          <a:p>
            <a:endParaRPr lang="en-US" sz="10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a:t>
            </a:r>
          </a:p>
        </p:txBody>
      </p:sp>
      <p:sp>
        <p:nvSpPr>
          <p:cNvPr id="44" name="TextBox 43"/>
          <p:cNvSpPr txBox="1"/>
          <p:nvPr/>
        </p:nvSpPr>
        <p:spPr>
          <a:xfrm>
            <a:off x="6945786" y="3437321"/>
            <a:ext cx="2021644" cy="306467"/>
          </a:xfrm>
          <a:prstGeom prst="roundRect">
            <a:avLst/>
          </a:prstGeom>
          <a:solidFill>
            <a:srgbClr val="3D9FAC"/>
          </a:solidFill>
        </p:spPr>
        <p:txBody>
          <a:bodyPr wrap="none" rtlCol="0">
            <a:spAutoFit/>
          </a:bodyPr>
          <a:lstStyle/>
          <a:p>
            <a:r>
              <a:rPr lang="en-US" sz="1200">
                <a:solidFill>
                  <a:schemeClr val="bg1"/>
                </a:solidFill>
                <a:cs typeface="+mn-ea"/>
                <a:sym typeface="+mn-lt"/>
              </a:rPr>
              <a:t>BUSINESS CONSULTING</a:t>
            </a:r>
          </a:p>
        </p:txBody>
      </p:sp>
      <p:sp>
        <p:nvSpPr>
          <p:cNvPr id="45" name="TextBox 44"/>
          <p:cNvSpPr txBox="1"/>
          <p:nvPr/>
        </p:nvSpPr>
        <p:spPr>
          <a:xfrm>
            <a:off x="8730836" y="3437322"/>
            <a:ext cx="519322" cy="306467"/>
          </a:xfrm>
          <a:prstGeom prst="roundRect">
            <a:avLst/>
          </a:prstGeom>
          <a:solidFill>
            <a:schemeClr val="accent4"/>
          </a:solidFill>
        </p:spPr>
        <p:txBody>
          <a:bodyPr wrap="none" rtlCol="0">
            <a:spAutoFit/>
          </a:bodyPr>
          <a:lstStyle/>
          <a:p>
            <a:r>
              <a:rPr lang="en-US" sz="1200">
                <a:solidFill>
                  <a:schemeClr val="bg1"/>
                </a:solidFill>
                <a:cs typeface="+mn-ea"/>
                <a:sym typeface="+mn-lt"/>
              </a:rPr>
              <a:t>90%</a:t>
            </a:r>
          </a:p>
        </p:txBody>
      </p:sp>
      <p:sp>
        <p:nvSpPr>
          <p:cNvPr id="46" name="TextBox 45"/>
          <p:cNvSpPr txBox="1"/>
          <p:nvPr/>
        </p:nvSpPr>
        <p:spPr>
          <a:xfrm>
            <a:off x="6945786" y="4472672"/>
            <a:ext cx="1688425" cy="306467"/>
          </a:xfrm>
          <a:prstGeom prst="roundRect">
            <a:avLst/>
          </a:prstGeom>
          <a:solidFill>
            <a:srgbClr val="E74C3C"/>
          </a:solidFill>
        </p:spPr>
        <p:txBody>
          <a:bodyPr wrap="none" rtlCol="0">
            <a:spAutoFit/>
          </a:bodyPr>
          <a:lstStyle/>
          <a:p>
            <a:r>
              <a:rPr lang="en-US" sz="1200">
                <a:solidFill>
                  <a:schemeClr val="bg1"/>
                </a:solidFill>
                <a:cs typeface="+mn-ea"/>
                <a:sym typeface="+mn-lt"/>
              </a:rPr>
              <a:t>COSTUMER FORUM</a:t>
            </a:r>
          </a:p>
        </p:txBody>
      </p:sp>
      <p:sp>
        <p:nvSpPr>
          <p:cNvPr id="47" name="TextBox 46"/>
          <p:cNvSpPr txBox="1"/>
          <p:nvPr/>
        </p:nvSpPr>
        <p:spPr>
          <a:xfrm>
            <a:off x="8477042" y="4472672"/>
            <a:ext cx="519322" cy="306467"/>
          </a:xfrm>
          <a:prstGeom prst="roundRect">
            <a:avLst/>
          </a:prstGeom>
          <a:solidFill>
            <a:schemeClr val="accent4"/>
          </a:solidFill>
        </p:spPr>
        <p:txBody>
          <a:bodyPr wrap="none" rtlCol="0">
            <a:spAutoFit/>
          </a:bodyPr>
          <a:lstStyle/>
          <a:p>
            <a:r>
              <a:rPr lang="en-US" sz="1200">
                <a:solidFill>
                  <a:schemeClr val="bg1"/>
                </a:solidFill>
                <a:cs typeface="+mn-ea"/>
                <a:sym typeface="+mn-lt"/>
              </a:rPr>
              <a:t>65%</a:t>
            </a:r>
          </a:p>
        </p:txBody>
      </p:sp>
      <p:sp>
        <p:nvSpPr>
          <p:cNvPr id="48" name="TextBox 47"/>
          <p:cNvSpPr txBox="1"/>
          <p:nvPr/>
        </p:nvSpPr>
        <p:spPr>
          <a:xfrm>
            <a:off x="6945786" y="3828852"/>
            <a:ext cx="4374883"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49" name="TextBox 48"/>
          <p:cNvSpPr txBox="1"/>
          <p:nvPr/>
        </p:nvSpPr>
        <p:spPr>
          <a:xfrm>
            <a:off x="6945786" y="4834438"/>
            <a:ext cx="4374883"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Tree>
    <p:extLst>
      <p:ext uri="{BB962C8B-B14F-4D97-AF65-F5344CB8AC3E}">
        <p14:creationId xmlns:p14="http://schemas.microsoft.com/office/powerpoint/2010/main" val="59190733"/>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802107" y="242373"/>
            <a:ext cx="4587795" cy="1021355"/>
            <a:chOff x="3802107" y="221107"/>
            <a:chExt cx="4587795" cy="1021355"/>
          </a:xfrm>
        </p:grpSpPr>
        <p:sp>
          <p:nvSpPr>
            <p:cNvPr id="2" name="TextBox 1"/>
            <p:cNvSpPr txBox="1"/>
            <p:nvPr/>
          </p:nvSpPr>
          <p:spPr>
            <a:xfrm>
              <a:off x="3802107" y="221107"/>
              <a:ext cx="4587795"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CIRCULAR REPORT</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64</a:t>
            </a:r>
            <a:endParaRPr lang="en-US" sz="1000">
              <a:solidFill>
                <a:schemeClr val="tx1">
                  <a:lumMod val="50000"/>
                  <a:lumOff val="50000"/>
                </a:schemeClr>
              </a:solidFill>
              <a:cs typeface="+mn-ea"/>
              <a:sym typeface="+mn-lt"/>
            </a:endParaRPr>
          </a:p>
        </p:txBody>
      </p:sp>
      <p:graphicFrame>
        <p:nvGraphicFramePr>
          <p:cNvPr id="35" name="Chart 34"/>
          <p:cNvGraphicFramePr/>
          <p:nvPr>
            <p:extLst>
              <p:ext uri="{D42A27DB-BD31-4B8C-83A1-F6EECF244321}">
                <p14:modId xmlns:p14="http://schemas.microsoft.com/office/powerpoint/2010/main" val="3649179762"/>
              </p:ext>
            </p:extLst>
          </p:nvPr>
        </p:nvGraphicFramePr>
        <p:xfrm>
          <a:off x="986191" y="2399277"/>
          <a:ext cx="3843567" cy="3302394"/>
        </p:xfrm>
        <a:graphic>
          <a:graphicData uri="http://schemas.openxmlformats.org/drawingml/2006/chart">
            <c:chart xmlns:c="http://schemas.openxmlformats.org/drawingml/2006/chart" xmlns:r="http://schemas.openxmlformats.org/officeDocument/2006/relationships" r:id="rId2"/>
          </a:graphicData>
        </a:graphic>
      </p:graphicFrame>
      <p:sp>
        <p:nvSpPr>
          <p:cNvPr id="36" name="Oval 35"/>
          <p:cNvSpPr/>
          <p:nvPr/>
        </p:nvSpPr>
        <p:spPr>
          <a:xfrm>
            <a:off x="1598437" y="2861400"/>
            <a:ext cx="2378149" cy="23781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TextBox 36"/>
          <p:cNvSpPr txBox="1"/>
          <p:nvPr/>
        </p:nvSpPr>
        <p:spPr>
          <a:xfrm>
            <a:off x="2413600" y="2965560"/>
            <a:ext cx="490840" cy="276999"/>
          </a:xfrm>
          <a:prstGeom prst="rect">
            <a:avLst/>
          </a:prstGeom>
          <a:noFill/>
        </p:spPr>
        <p:txBody>
          <a:bodyPr wrap="none" rtlCol="0">
            <a:spAutoFit/>
          </a:bodyPr>
          <a:lstStyle/>
          <a:p>
            <a:r>
              <a:rPr lang="en-US" sz="1200">
                <a:solidFill>
                  <a:schemeClr val="tx1">
                    <a:lumMod val="65000"/>
                    <a:lumOff val="35000"/>
                  </a:schemeClr>
                </a:solidFill>
                <a:cs typeface="+mn-ea"/>
                <a:sym typeface="+mn-lt"/>
              </a:rPr>
              <a:t>10%</a:t>
            </a:r>
          </a:p>
        </p:txBody>
      </p:sp>
      <p:sp>
        <p:nvSpPr>
          <p:cNvPr id="38" name="TextBox 37"/>
          <p:cNvSpPr txBox="1"/>
          <p:nvPr/>
        </p:nvSpPr>
        <p:spPr>
          <a:xfrm>
            <a:off x="3383063" y="3911974"/>
            <a:ext cx="490840" cy="276999"/>
          </a:xfrm>
          <a:prstGeom prst="rect">
            <a:avLst/>
          </a:prstGeom>
          <a:noFill/>
        </p:spPr>
        <p:txBody>
          <a:bodyPr wrap="none" rtlCol="0">
            <a:spAutoFit/>
          </a:bodyPr>
          <a:lstStyle/>
          <a:p>
            <a:r>
              <a:rPr lang="en-US" sz="1200">
                <a:solidFill>
                  <a:schemeClr val="tx1">
                    <a:lumMod val="65000"/>
                    <a:lumOff val="35000"/>
                  </a:schemeClr>
                </a:solidFill>
                <a:cs typeface="+mn-ea"/>
                <a:sym typeface="+mn-lt"/>
              </a:rPr>
              <a:t>60%</a:t>
            </a:r>
          </a:p>
        </p:txBody>
      </p:sp>
      <p:sp>
        <p:nvSpPr>
          <p:cNvPr id="39" name="TextBox 38"/>
          <p:cNvSpPr txBox="1"/>
          <p:nvPr/>
        </p:nvSpPr>
        <p:spPr>
          <a:xfrm>
            <a:off x="1761008" y="4273481"/>
            <a:ext cx="490840" cy="276999"/>
          </a:xfrm>
          <a:prstGeom prst="rect">
            <a:avLst/>
          </a:prstGeom>
          <a:noFill/>
        </p:spPr>
        <p:txBody>
          <a:bodyPr wrap="none" rtlCol="0">
            <a:spAutoFit/>
          </a:bodyPr>
          <a:lstStyle/>
          <a:p>
            <a:r>
              <a:rPr lang="en-US" sz="1200">
                <a:solidFill>
                  <a:schemeClr val="tx1">
                    <a:lumMod val="65000"/>
                    <a:lumOff val="35000"/>
                  </a:schemeClr>
                </a:solidFill>
                <a:cs typeface="+mn-ea"/>
                <a:sym typeface="+mn-lt"/>
              </a:rPr>
              <a:t>20%</a:t>
            </a:r>
          </a:p>
        </p:txBody>
      </p:sp>
      <p:sp>
        <p:nvSpPr>
          <p:cNvPr id="40" name="TextBox 39"/>
          <p:cNvSpPr txBox="1"/>
          <p:nvPr/>
        </p:nvSpPr>
        <p:spPr>
          <a:xfrm>
            <a:off x="1879960" y="3230732"/>
            <a:ext cx="490840" cy="276999"/>
          </a:xfrm>
          <a:prstGeom prst="rect">
            <a:avLst/>
          </a:prstGeom>
          <a:noFill/>
        </p:spPr>
        <p:txBody>
          <a:bodyPr wrap="none" rtlCol="0">
            <a:spAutoFit/>
          </a:bodyPr>
          <a:lstStyle/>
          <a:p>
            <a:r>
              <a:rPr lang="en-US" sz="1200">
                <a:solidFill>
                  <a:schemeClr val="tx1">
                    <a:lumMod val="65000"/>
                    <a:lumOff val="35000"/>
                  </a:schemeClr>
                </a:solidFill>
                <a:cs typeface="+mn-ea"/>
                <a:sym typeface="+mn-lt"/>
              </a:rPr>
              <a:t>10%</a:t>
            </a:r>
          </a:p>
        </p:txBody>
      </p:sp>
      <p:sp>
        <p:nvSpPr>
          <p:cNvPr id="41" name="TextBox 40"/>
          <p:cNvSpPr txBox="1"/>
          <p:nvPr/>
        </p:nvSpPr>
        <p:spPr>
          <a:xfrm>
            <a:off x="5192233" y="2178220"/>
            <a:ext cx="6161567" cy="769441"/>
          </a:xfrm>
          <a:prstGeom prst="rect">
            <a:avLst/>
          </a:prstGeom>
          <a:noFill/>
        </p:spPr>
        <p:txBody>
          <a:bodyPr wrap="square" rtlCol="0">
            <a:spAutoFit/>
          </a:bodyPr>
          <a:lstStyle/>
          <a:p>
            <a:r>
              <a:rPr lang="en-US" sz="1400" b="1">
                <a:solidFill>
                  <a:schemeClr val="tx1">
                    <a:lumMod val="50000"/>
                    <a:lumOff val="50000"/>
                  </a:schemeClr>
                </a:solidFill>
                <a:cs typeface="+mn-ea"/>
                <a:sym typeface="+mn-lt"/>
              </a:rPr>
              <a:t>CIRCULAR </a:t>
            </a:r>
            <a:r>
              <a:rPr lang="en-US" sz="1400" b="1">
                <a:solidFill>
                  <a:srgbClr val="3D9FAC"/>
                </a:solidFill>
                <a:cs typeface="+mn-ea"/>
                <a:sym typeface="+mn-lt"/>
              </a:rPr>
              <a:t>CHART</a:t>
            </a:r>
            <a:r>
              <a:rPr lang="en-US" sz="1400" b="1">
                <a:solidFill>
                  <a:schemeClr val="tx1">
                    <a:lumMod val="50000"/>
                    <a:lumOff val="50000"/>
                  </a:schemeClr>
                </a:solidFill>
                <a:cs typeface="+mn-ea"/>
                <a:sym typeface="+mn-lt"/>
              </a:rPr>
              <a:t> INFO</a:t>
            </a:r>
          </a:p>
          <a:p>
            <a:endParaRPr lang="en-US" sz="10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a:t>
            </a:r>
          </a:p>
        </p:txBody>
      </p:sp>
      <p:sp>
        <p:nvSpPr>
          <p:cNvPr id="42" name="Oval 41"/>
          <p:cNvSpPr/>
          <p:nvPr/>
        </p:nvSpPr>
        <p:spPr>
          <a:xfrm>
            <a:off x="6144476" y="3482165"/>
            <a:ext cx="292395" cy="292395"/>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cs typeface="+mn-ea"/>
                <a:sym typeface="+mn-lt"/>
              </a:rPr>
              <a:t></a:t>
            </a:r>
          </a:p>
        </p:txBody>
      </p:sp>
      <p:sp>
        <p:nvSpPr>
          <p:cNvPr id="43" name="TextBox 42"/>
          <p:cNvSpPr txBox="1"/>
          <p:nvPr/>
        </p:nvSpPr>
        <p:spPr>
          <a:xfrm>
            <a:off x="6490036" y="3397529"/>
            <a:ext cx="3398413"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44" name="Oval 43"/>
          <p:cNvSpPr/>
          <p:nvPr/>
        </p:nvSpPr>
        <p:spPr>
          <a:xfrm>
            <a:off x="6144476" y="4050474"/>
            <a:ext cx="292395" cy="292395"/>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cs typeface="+mn-ea"/>
                <a:sym typeface="+mn-lt"/>
              </a:rPr>
              <a:t></a:t>
            </a:r>
          </a:p>
        </p:txBody>
      </p:sp>
      <p:sp>
        <p:nvSpPr>
          <p:cNvPr id="45" name="TextBox 44"/>
          <p:cNvSpPr txBox="1"/>
          <p:nvPr/>
        </p:nvSpPr>
        <p:spPr>
          <a:xfrm>
            <a:off x="6490036" y="3965838"/>
            <a:ext cx="3398413"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46" name="Oval 45"/>
          <p:cNvSpPr/>
          <p:nvPr/>
        </p:nvSpPr>
        <p:spPr>
          <a:xfrm>
            <a:off x="6144476" y="4618783"/>
            <a:ext cx="292395" cy="292395"/>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cs typeface="+mn-ea"/>
                <a:sym typeface="+mn-lt"/>
              </a:rPr>
              <a:t></a:t>
            </a:r>
          </a:p>
        </p:txBody>
      </p:sp>
      <p:sp>
        <p:nvSpPr>
          <p:cNvPr id="47" name="TextBox 46"/>
          <p:cNvSpPr txBox="1"/>
          <p:nvPr/>
        </p:nvSpPr>
        <p:spPr>
          <a:xfrm>
            <a:off x="6490036" y="4534147"/>
            <a:ext cx="3398413"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
        <p:nvSpPr>
          <p:cNvPr id="48" name="Oval 47"/>
          <p:cNvSpPr/>
          <p:nvPr/>
        </p:nvSpPr>
        <p:spPr>
          <a:xfrm>
            <a:off x="6144476" y="5187092"/>
            <a:ext cx="292395" cy="292395"/>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cs typeface="+mn-ea"/>
                <a:sym typeface="+mn-lt"/>
              </a:rPr>
              <a:t></a:t>
            </a:r>
          </a:p>
        </p:txBody>
      </p:sp>
      <p:sp>
        <p:nvSpPr>
          <p:cNvPr id="49" name="TextBox 48"/>
          <p:cNvSpPr txBox="1"/>
          <p:nvPr/>
        </p:nvSpPr>
        <p:spPr>
          <a:xfrm>
            <a:off x="6490036" y="5102456"/>
            <a:ext cx="3398413" cy="400110"/>
          </a:xfrm>
          <a:prstGeom prst="rect">
            <a:avLst/>
          </a:prstGeom>
          <a:noFill/>
        </p:spPr>
        <p:txBody>
          <a:bodyPr wrap="square" rtlCol="0">
            <a:spAutoFit/>
          </a:bodyPr>
          <a:lstStyle/>
          <a:p>
            <a:r>
              <a:rPr lang="en-US" sz="1000">
                <a:solidFill>
                  <a:schemeClr val="tx1">
                    <a:lumMod val="50000"/>
                    <a:lumOff val="50000"/>
                  </a:schemeClr>
                </a:solidFill>
                <a:cs typeface="+mn-ea"/>
                <a:sym typeface="+mn-lt"/>
              </a:rPr>
              <a:t>Lid est laborum dolo rumes fugats untras. Etharums ser quidem rerum facilis</a:t>
            </a:r>
          </a:p>
        </p:txBody>
      </p:sp>
    </p:spTree>
    <p:extLst>
      <p:ext uri="{BB962C8B-B14F-4D97-AF65-F5344CB8AC3E}">
        <p14:creationId xmlns:p14="http://schemas.microsoft.com/office/powerpoint/2010/main" val="15867526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idx="4294967295"/>
          </p:nvPr>
        </p:nvSpPr>
        <p:spPr>
          <a:xfrm>
            <a:off x="-11600" y="0"/>
            <a:ext cx="12203599" cy="6858000"/>
          </a:xfrm>
          <a:prstGeom prst="rect">
            <a:avLst/>
          </a:prstGeom>
          <a:solidFill>
            <a:schemeClr val="bg1">
              <a:lumMod val="65000"/>
            </a:schemeClr>
          </a:solidFill>
        </p:spPr>
      </p:sp>
      <p:sp>
        <p:nvSpPr>
          <p:cNvPr id="2" name="Rectangle 1"/>
          <p:cNvSpPr/>
          <p:nvPr/>
        </p:nvSpPr>
        <p:spPr>
          <a:xfrm>
            <a:off x="0" y="0"/>
            <a:ext cx="12192000" cy="685800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Freeform 7"/>
          <p:cNvSpPr/>
          <p:nvPr/>
        </p:nvSpPr>
        <p:spPr>
          <a:xfrm>
            <a:off x="2079552" y="2169039"/>
            <a:ext cx="2072463" cy="2200940"/>
          </a:xfrm>
          <a:custGeom>
            <a:avLst/>
            <a:gdLst>
              <a:gd name="connsiteX0" fmla="*/ 1100470 w 2072463"/>
              <a:gd name="connsiteY0" fmla="*/ 0 h 2200940"/>
              <a:gd name="connsiteX1" fmla="*/ 2068119 w 2072463"/>
              <a:gd name="connsiteY1" fmla="*/ 575921 h 2200940"/>
              <a:gd name="connsiteX2" fmla="*/ 2072463 w 2072463"/>
              <a:gd name="connsiteY2" fmla="*/ 584939 h 2200940"/>
              <a:gd name="connsiteX3" fmla="*/ 2030466 w 2072463"/>
              <a:gd name="connsiteY3" fmla="*/ 672117 h 2200940"/>
              <a:gd name="connsiteX4" fmla="*/ 1943986 w 2072463"/>
              <a:gd name="connsiteY4" fmla="*/ 1100470 h 2200940"/>
              <a:gd name="connsiteX5" fmla="*/ 2030466 w 2072463"/>
              <a:gd name="connsiteY5" fmla="*/ 1528823 h 2200940"/>
              <a:gd name="connsiteX6" fmla="*/ 2072463 w 2072463"/>
              <a:gd name="connsiteY6" fmla="*/ 1616002 h 2200940"/>
              <a:gd name="connsiteX7" fmla="*/ 2068119 w 2072463"/>
              <a:gd name="connsiteY7" fmla="*/ 1625019 h 2200940"/>
              <a:gd name="connsiteX8" fmla="*/ 1100470 w 2072463"/>
              <a:gd name="connsiteY8" fmla="*/ 2200940 h 2200940"/>
              <a:gd name="connsiteX9" fmla="*/ 0 w 2072463"/>
              <a:gd name="connsiteY9" fmla="*/ 1100470 h 2200940"/>
              <a:gd name="connsiteX10" fmla="*/ 1100470 w 2072463"/>
              <a:gd name="connsiteY10" fmla="*/ 0 h 2200940"/>
              <a:gd name="connsiteX11" fmla="*/ 1100470 w 2072463"/>
              <a:gd name="connsiteY11" fmla="*/ 262880 h 2200940"/>
              <a:gd name="connsiteX12" fmla="*/ 262880 w 2072463"/>
              <a:gd name="connsiteY12" fmla="*/ 1100470 h 2200940"/>
              <a:gd name="connsiteX13" fmla="*/ 1100470 w 2072463"/>
              <a:gd name="connsiteY13" fmla="*/ 1938060 h 2200940"/>
              <a:gd name="connsiteX14" fmla="*/ 1938060 w 2072463"/>
              <a:gd name="connsiteY14" fmla="*/ 1100470 h 2200940"/>
              <a:gd name="connsiteX15" fmla="*/ 1100470 w 2072463"/>
              <a:gd name="connsiteY15" fmla="*/ 262880 h 220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72463" h="2200940">
                <a:moveTo>
                  <a:pt x="1100470" y="0"/>
                </a:moveTo>
                <a:cubicBezTo>
                  <a:pt x="1518314" y="0"/>
                  <a:pt x="1881766" y="232876"/>
                  <a:pt x="2068119" y="575921"/>
                </a:cubicBezTo>
                <a:lnTo>
                  <a:pt x="2072463" y="584939"/>
                </a:lnTo>
                <a:lnTo>
                  <a:pt x="2030466" y="672117"/>
                </a:lnTo>
                <a:cubicBezTo>
                  <a:pt x="1974780" y="803776"/>
                  <a:pt x="1943986" y="948527"/>
                  <a:pt x="1943986" y="1100470"/>
                </a:cubicBezTo>
                <a:cubicBezTo>
                  <a:pt x="1943986" y="1252413"/>
                  <a:pt x="1974780" y="1397164"/>
                  <a:pt x="2030466" y="1528823"/>
                </a:cubicBezTo>
                <a:lnTo>
                  <a:pt x="2072463" y="1616002"/>
                </a:lnTo>
                <a:lnTo>
                  <a:pt x="2068119" y="1625019"/>
                </a:lnTo>
                <a:cubicBezTo>
                  <a:pt x="1881766" y="1968064"/>
                  <a:pt x="1518314" y="2200940"/>
                  <a:pt x="1100470" y="2200940"/>
                </a:cubicBezTo>
                <a:cubicBezTo>
                  <a:pt x="492697" y="2200940"/>
                  <a:pt x="0" y="1708243"/>
                  <a:pt x="0" y="1100470"/>
                </a:cubicBezTo>
                <a:cubicBezTo>
                  <a:pt x="0" y="492697"/>
                  <a:pt x="492697" y="0"/>
                  <a:pt x="1100470" y="0"/>
                </a:cubicBezTo>
                <a:close/>
                <a:moveTo>
                  <a:pt x="1100470" y="262880"/>
                </a:moveTo>
                <a:cubicBezTo>
                  <a:pt x="637882" y="262880"/>
                  <a:pt x="262880" y="637882"/>
                  <a:pt x="262880" y="1100470"/>
                </a:cubicBezTo>
                <a:cubicBezTo>
                  <a:pt x="262880" y="1563058"/>
                  <a:pt x="637882" y="1938060"/>
                  <a:pt x="1100470" y="1938060"/>
                </a:cubicBezTo>
                <a:cubicBezTo>
                  <a:pt x="1563058" y="1938060"/>
                  <a:pt x="1938060" y="1563058"/>
                  <a:pt x="1938060" y="1100470"/>
                </a:cubicBezTo>
                <a:cubicBezTo>
                  <a:pt x="1938060" y="637882"/>
                  <a:pt x="1563058" y="262880"/>
                  <a:pt x="1100470" y="262880"/>
                </a:cubicBezTo>
                <a:close/>
              </a:path>
            </a:pathLst>
          </a:cu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9" name="Freeform 8"/>
          <p:cNvSpPr/>
          <p:nvPr/>
        </p:nvSpPr>
        <p:spPr>
          <a:xfrm>
            <a:off x="4152014" y="2169039"/>
            <a:ext cx="1943986" cy="2200940"/>
          </a:xfrm>
          <a:custGeom>
            <a:avLst/>
            <a:gdLst>
              <a:gd name="connsiteX0" fmla="*/ 971993 w 1943986"/>
              <a:gd name="connsiteY0" fmla="*/ 0 h 2200940"/>
              <a:gd name="connsiteX1" fmla="*/ 1939642 w 1943986"/>
              <a:gd name="connsiteY1" fmla="*/ 575921 h 2200940"/>
              <a:gd name="connsiteX2" fmla="*/ 1943986 w 1943986"/>
              <a:gd name="connsiteY2" fmla="*/ 584939 h 2200940"/>
              <a:gd name="connsiteX3" fmla="*/ 1901989 w 1943986"/>
              <a:gd name="connsiteY3" fmla="*/ 672117 h 2200940"/>
              <a:gd name="connsiteX4" fmla="*/ 1815509 w 1943986"/>
              <a:gd name="connsiteY4" fmla="*/ 1100470 h 2200940"/>
              <a:gd name="connsiteX5" fmla="*/ 1901989 w 1943986"/>
              <a:gd name="connsiteY5" fmla="*/ 1528823 h 2200940"/>
              <a:gd name="connsiteX6" fmla="*/ 1943986 w 1943986"/>
              <a:gd name="connsiteY6" fmla="*/ 1616002 h 2200940"/>
              <a:gd name="connsiteX7" fmla="*/ 1939642 w 1943986"/>
              <a:gd name="connsiteY7" fmla="*/ 1625019 h 2200940"/>
              <a:gd name="connsiteX8" fmla="*/ 971993 w 1943986"/>
              <a:gd name="connsiteY8" fmla="*/ 2200940 h 2200940"/>
              <a:gd name="connsiteX9" fmla="*/ 4344 w 1943986"/>
              <a:gd name="connsiteY9" fmla="*/ 1625019 h 2200940"/>
              <a:gd name="connsiteX10" fmla="*/ 0 w 1943986"/>
              <a:gd name="connsiteY10" fmla="*/ 1616002 h 2200940"/>
              <a:gd name="connsiteX11" fmla="*/ 41997 w 1943986"/>
              <a:gd name="connsiteY11" fmla="*/ 1528823 h 2200940"/>
              <a:gd name="connsiteX12" fmla="*/ 128477 w 1943986"/>
              <a:gd name="connsiteY12" fmla="*/ 1100470 h 2200940"/>
              <a:gd name="connsiteX13" fmla="*/ 41997 w 1943986"/>
              <a:gd name="connsiteY13" fmla="*/ 672117 h 2200940"/>
              <a:gd name="connsiteX14" fmla="*/ 0 w 1943986"/>
              <a:gd name="connsiteY14" fmla="*/ 584939 h 2200940"/>
              <a:gd name="connsiteX15" fmla="*/ 4344 w 1943986"/>
              <a:gd name="connsiteY15" fmla="*/ 575921 h 2200940"/>
              <a:gd name="connsiteX16" fmla="*/ 971993 w 1943986"/>
              <a:gd name="connsiteY16" fmla="*/ 0 h 2200940"/>
              <a:gd name="connsiteX17" fmla="*/ 971993 w 1943986"/>
              <a:gd name="connsiteY17" fmla="*/ 262880 h 2200940"/>
              <a:gd name="connsiteX18" fmla="*/ 134403 w 1943986"/>
              <a:gd name="connsiteY18" fmla="*/ 1100470 h 2200940"/>
              <a:gd name="connsiteX19" fmla="*/ 971993 w 1943986"/>
              <a:gd name="connsiteY19" fmla="*/ 1938060 h 2200940"/>
              <a:gd name="connsiteX20" fmla="*/ 1809583 w 1943986"/>
              <a:gd name="connsiteY20" fmla="*/ 1100470 h 2200940"/>
              <a:gd name="connsiteX21" fmla="*/ 971993 w 1943986"/>
              <a:gd name="connsiteY21" fmla="*/ 262880 h 220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43986" h="2200940">
                <a:moveTo>
                  <a:pt x="971993" y="0"/>
                </a:moveTo>
                <a:cubicBezTo>
                  <a:pt x="1389837" y="0"/>
                  <a:pt x="1753290" y="232876"/>
                  <a:pt x="1939642" y="575921"/>
                </a:cubicBezTo>
                <a:lnTo>
                  <a:pt x="1943986" y="584939"/>
                </a:lnTo>
                <a:lnTo>
                  <a:pt x="1901989" y="672117"/>
                </a:lnTo>
                <a:cubicBezTo>
                  <a:pt x="1846303" y="803776"/>
                  <a:pt x="1815509" y="948527"/>
                  <a:pt x="1815509" y="1100470"/>
                </a:cubicBezTo>
                <a:cubicBezTo>
                  <a:pt x="1815509" y="1252413"/>
                  <a:pt x="1846303" y="1397164"/>
                  <a:pt x="1901989" y="1528823"/>
                </a:cubicBezTo>
                <a:lnTo>
                  <a:pt x="1943986" y="1616002"/>
                </a:lnTo>
                <a:lnTo>
                  <a:pt x="1939642" y="1625019"/>
                </a:lnTo>
                <a:cubicBezTo>
                  <a:pt x="1753290" y="1968064"/>
                  <a:pt x="1389837" y="2200940"/>
                  <a:pt x="971993" y="2200940"/>
                </a:cubicBezTo>
                <a:cubicBezTo>
                  <a:pt x="554149" y="2200940"/>
                  <a:pt x="190697" y="1968064"/>
                  <a:pt x="4344" y="1625019"/>
                </a:cubicBezTo>
                <a:lnTo>
                  <a:pt x="0" y="1616002"/>
                </a:lnTo>
                <a:lnTo>
                  <a:pt x="41997" y="1528823"/>
                </a:lnTo>
                <a:cubicBezTo>
                  <a:pt x="97684" y="1397164"/>
                  <a:pt x="128477" y="1252413"/>
                  <a:pt x="128477" y="1100470"/>
                </a:cubicBezTo>
                <a:cubicBezTo>
                  <a:pt x="128477" y="948527"/>
                  <a:pt x="97684" y="803776"/>
                  <a:pt x="41997" y="672117"/>
                </a:cubicBezTo>
                <a:lnTo>
                  <a:pt x="0" y="584939"/>
                </a:lnTo>
                <a:lnTo>
                  <a:pt x="4344" y="575921"/>
                </a:lnTo>
                <a:cubicBezTo>
                  <a:pt x="190697" y="232876"/>
                  <a:pt x="554149" y="0"/>
                  <a:pt x="971993" y="0"/>
                </a:cubicBezTo>
                <a:close/>
                <a:moveTo>
                  <a:pt x="971993" y="262880"/>
                </a:moveTo>
                <a:cubicBezTo>
                  <a:pt x="509405" y="262880"/>
                  <a:pt x="134403" y="637882"/>
                  <a:pt x="134403" y="1100470"/>
                </a:cubicBezTo>
                <a:cubicBezTo>
                  <a:pt x="134403" y="1563058"/>
                  <a:pt x="509405" y="1938060"/>
                  <a:pt x="971993" y="1938060"/>
                </a:cubicBezTo>
                <a:cubicBezTo>
                  <a:pt x="1434581" y="1938060"/>
                  <a:pt x="1809583" y="1563058"/>
                  <a:pt x="1809583" y="1100470"/>
                </a:cubicBezTo>
                <a:cubicBezTo>
                  <a:pt x="1809583" y="637882"/>
                  <a:pt x="1434581" y="262880"/>
                  <a:pt x="971993" y="262880"/>
                </a:cubicBezTo>
                <a:close/>
              </a:path>
            </a:pathLst>
          </a:cu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0" name="Freeform 9"/>
          <p:cNvSpPr/>
          <p:nvPr/>
        </p:nvSpPr>
        <p:spPr>
          <a:xfrm>
            <a:off x="6096000" y="2169039"/>
            <a:ext cx="1943986" cy="2200940"/>
          </a:xfrm>
          <a:custGeom>
            <a:avLst/>
            <a:gdLst>
              <a:gd name="connsiteX0" fmla="*/ 971993 w 1943986"/>
              <a:gd name="connsiteY0" fmla="*/ 0 h 2200940"/>
              <a:gd name="connsiteX1" fmla="*/ 1939642 w 1943986"/>
              <a:gd name="connsiteY1" fmla="*/ 575921 h 2200940"/>
              <a:gd name="connsiteX2" fmla="*/ 1943986 w 1943986"/>
              <a:gd name="connsiteY2" fmla="*/ 584939 h 2200940"/>
              <a:gd name="connsiteX3" fmla="*/ 1901989 w 1943986"/>
              <a:gd name="connsiteY3" fmla="*/ 672117 h 2200940"/>
              <a:gd name="connsiteX4" fmla="*/ 1815509 w 1943986"/>
              <a:gd name="connsiteY4" fmla="*/ 1100470 h 2200940"/>
              <a:gd name="connsiteX5" fmla="*/ 1901989 w 1943986"/>
              <a:gd name="connsiteY5" fmla="*/ 1528823 h 2200940"/>
              <a:gd name="connsiteX6" fmla="*/ 1943986 w 1943986"/>
              <a:gd name="connsiteY6" fmla="*/ 1616002 h 2200940"/>
              <a:gd name="connsiteX7" fmla="*/ 1939642 w 1943986"/>
              <a:gd name="connsiteY7" fmla="*/ 1625019 h 2200940"/>
              <a:gd name="connsiteX8" fmla="*/ 971993 w 1943986"/>
              <a:gd name="connsiteY8" fmla="*/ 2200940 h 2200940"/>
              <a:gd name="connsiteX9" fmla="*/ 4344 w 1943986"/>
              <a:gd name="connsiteY9" fmla="*/ 1625019 h 2200940"/>
              <a:gd name="connsiteX10" fmla="*/ 0 w 1943986"/>
              <a:gd name="connsiteY10" fmla="*/ 1616002 h 2200940"/>
              <a:gd name="connsiteX11" fmla="*/ 41997 w 1943986"/>
              <a:gd name="connsiteY11" fmla="*/ 1528823 h 2200940"/>
              <a:gd name="connsiteX12" fmla="*/ 128477 w 1943986"/>
              <a:gd name="connsiteY12" fmla="*/ 1100470 h 2200940"/>
              <a:gd name="connsiteX13" fmla="*/ 41997 w 1943986"/>
              <a:gd name="connsiteY13" fmla="*/ 672117 h 2200940"/>
              <a:gd name="connsiteX14" fmla="*/ 0 w 1943986"/>
              <a:gd name="connsiteY14" fmla="*/ 584939 h 2200940"/>
              <a:gd name="connsiteX15" fmla="*/ 4344 w 1943986"/>
              <a:gd name="connsiteY15" fmla="*/ 575921 h 2200940"/>
              <a:gd name="connsiteX16" fmla="*/ 971993 w 1943986"/>
              <a:gd name="connsiteY16" fmla="*/ 0 h 2200940"/>
              <a:gd name="connsiteX17" fmla="*/ 971993 w 1943986"/>
              <a:gd name="connsiteY17" fmla="*/ 262880 h 2200940"/>
              <a:gd name="connsiteX18" fmla="*/ 134403 w 1943986"/>
              <a:gd name="connsiteY18" fmla="*/ 1100470 h 2200940"/>
              <a:gd name="connsiteX19" fmla="*/ 971993 w 1943986"/>
              <a:gd name="connsiteY19" fmla="*/ 1938060 h 2200940"/>
              <a:gd name="connsiteX20" fmla="*/ 1809583 w 1943986"/>
              <a:gd name="connsiteY20" fmla="*/ 1100470 h 2200940"/>
              <a:gd name="connsiteX21" fmla="*/ 971993 w 1943986"/>
              <a:gd name="connsiteY21" fmla="*/ 262880 h 220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43986" h="2200940">
                <a:moveTo>
                  <a:pt x="971993" y="0"/>
                </a:moveTo>
                <a:cubicBezTo>
                  <a:pt x="1389837" y="0"/>
                  <a:pt x="1753290" y="232876"/>
                  <a:pt x="1939642" y="575921"/>
                </a:cubicBezTo>
                <a:lnTo>
                  <a:pt x="1943986" y="584939"/>
                </a:lnTo>
                <a:lnTo>
                  <a:pt x="1901989" y="672117"/>
                </a:lnTo>
                <a:cubicBezTo>
                  <a:pt x="1846303" y="803776"/>
                  <a:pt x="1815509" y="948527"/>
                  <a:pt x="1815509" y="1100470"/>
                </a:cubicBezTo>
                <a:cubicBezTo>
                  <a:pt x="1815509" y="1252413"/>
                  <a:pt x="1846303" y="1397164"/>
                  <a:pt x="1901989" y="1528823"/>
                </a:cubicBezTo>
                <a:lnTo>
                  <a:pt x="1943986" y="1616002"/>
                </a:lnTo>
                <a:lnTo>
                  <a:pt x="1939642" y="1625019"/>
                </a:lnTo>
                <a:cubicBezTo>
                  <a:pt x="1753290" y="1968064"/>
                  <a:pt x="1389837" y="2200940"/>
                  <a:pt x="971993" y="2200940"/>
                </a:cubicBezTo>
                <a:cubicBezTo>
                  <a:pt x="554149" y="2200940"/>
                  <a:pt x="190697" y="1968064"/>
                  <a:pt x="4344" y="1625019"/>
                </a:cubicBezTo>
                <a:lnTo>
                  <a:pt x="0" y="1616002"/>
                </a:lnTo>
                <a:lnTo>
                  <a:pt x="41997" y="1528823"/>
                </a:lnTo>
                <a:cubicBezTo>
                  <a:pt x="97684" y="1397164"/>
                  <a:pt x="128477" y="1252413"/>
                  <a:pt x="128477" y="1100470"/>
                </a:cubicBezTo>
                <a:cubicBezTo>
                  <a:pt x="128477" y="948527"/>
                  <a:pt x="97684" y="803776"/>
                  <a:pt x="41997" y="672117"/>
                </a:cubicBezTo>
                <a:lnTo>
                  <a:pt x="0" y="584939"/>
                </a:lnTo>
                <a:lnTo>
                  <a:pt x="4344" y="575921"/>
                </a:lnTo>
                <a:cubicBezTo>
                  <a:pt x="190697" y="232876"/>
                  <a:pt x="554149" y="0"/>
                  <a:pt x="971993" y="0"/>
                </a:cubicBezTo>
                <a:close/>
                <a:moveTo>
                  <a:pt x="971993" y="262880"/>
                </a:moveTo>
                <a:cubicBezTo>
                  <a:pt x="509405" y="262880"/>
                  <a:pt x="134403" y="637882"/>
                  <a:pt x="134403" y="1100470"/>
                </a:cubicBezTo>
                <a:cubicBezTo>
                  <a:pt x="134403" y="1563058"/>
                  <a:pt x="509405" y="1938060"/>
                  <a:pt x="971993" y="1938060"/>
                </a:cubicBezTo>
                <a:cubicBezTo>
                  <a:pt x="1434581" y="1938060"/>
                  <a:pt x="1809583" y="1563058"/>
                  <a:pt x="1809583" y="1100470"/>
                </a:cubicBezTo>
                <a:cubicBezTo>
                  <a:pt x="1809583" y="637882"/>
                  <a:pt x="1434581" y="262880"/>
                  <a:pt x="971993" y="262880"/>
                </a:cubicBezTo>
                <a:close/>
              </a:path>
            </a:pathLst>
          </a:cu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1" name="Freeform 10"/>
          <p:cNvSpPr/>
          <p:nvPr/>
        </p:nvSpPr>
        <p:spPr>
          <a:xfrm>
            <a:off x="8039987" y="2169039"/>
            <a:ext cx="2072463" cy="2200940"/>
          </a:xfrm>
          <a:custGeom>
            <a:avLst/>
            <a:gdLst>
              <a:gd name="connsiteX0" fmla="*/ 971993 w 2072463"/>
              <a:gd name="connsiteY0" fmla="*/ 0 h 2200940"/>
              <a:gd name="connsiteX1" fmla="*/ 2072463 w 2072463"/>
              <a:gd name="connsiteY1" fmla="*/ 1100470 h 2200940"/>
              <a:gd name="connsiteX2" fmla="*/ 971993 w 2072463"/>
              <a:gd name="connsiteY2" fmla="*/ 2200940 h 2200940"/>
              <a:gd name="connsiteX3" fmla="*/ 4344 w 2072463"/>
              <a:gd name="connsiteY3" fmla="*/ 1625019 h 2200940"/>
              <a:gd name="connsiteX4" fmla="*/ 0 w 2072463"/>
              <a:gd name="connsiteY4" fmla="*/ 1616002 h 2200940"/>
              <a:gd name="connsiteX5" fmla="*/ 41997 w 2072463"/>
              <a:gd name="connsiteY5" fmla="*/ 1528823 h 2200940"/>
              <a:gd name="connsiteX6" fmla="*/ 128477 w 2072463"/>
              <a:gd name="connsiteY6" fmla="*/ 1100470 h 2200940"/>
              <a:gd name="connsiteX7" fmla="*/ 41997 w 2072463"/>
              <a:gd name="connsiteY7" fmla="*/ 672117 h 2200940"/>
              <a:gd name="connsiteX8" fmla="*/ 0 w 2072463"/>
              <a:gd name="connsiteY8" fmla="*/ 584939 h 2200940"/>
              <a:gd name="connsiteX9" fmla="*/ 4344 w 2072463"/>
              <a:gd name="connsiteY9" fmla="*/ 575921 h 2200940"/>
              <a:gd name="connsiteX10" fmla="*/ 971993 w 2072463"/>
              <a:gd name="connsiteY10" fmla="*/ 0 h 2200940"/>
              <a:gd name="connsiteX11" fmla="*/ 971993 w 2072463"/>
              <a:gd name="connsiteY11" fmla="*/ 262880 h 2200940"/>
              <a:gd name="connsiteX12" fmla="*/ 134403 w 2072463"/>
              <a:gd name="connsiteY12" fmla="*/ 1100470 h 2200940"/>
              <a:gd name="connsiteX13" fmla="*/ 971993 w 2072463"/>
              <a:gd name="connsiteY13" fmla="*/ 1938060 h 2200940"/>
              <a:gd name="connsiteX14" fmla="*/ 1809583 w 2072463"/>
              <a:gd name="connsiteY14" fmla="*/ 1100470 h 2200940"/>
              <a:gd name="connsiteX15" fmla="*/ 971993 w 2072463"/>
              <a:gd name="connsiteY15" fmla="*/ 262880 h 220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72463" h="2200940">
                <a:moveTo>
                  <a:pt x="971993" y="0"/>
                </a:moveTo>
                <a:cubicBezTo>
                  <a:pt x="1579766" y="0"/>
                  <a:pt x="2072463" y="492697"/>
                  <a:pt x="2072463" y="1100470"/>
                </a:cubicBezTo>
                <a:cubicBezTo>
                  <a:pt x="2072463" y="1708243"/>
                  <a:pt x="1579766" y="2200940"/>
                  <a:pt x="971993" y="2200940"/>
                </a:cubicBezTo>
                <a:cubicBezTo>
                  <a:pt x="554149" y="2200940"/>
                  <a:pt x="190697" y="1968064"/>
                  <a:pt x="4344" y="1625019"/>
                </a:cubicBezTo>
                <a:lnTo>
                  <a:pt x="0" y="1616002"/>
                </a:lnTo>
                <a:lnTo>
                  <a:pt x="41997" y="1528823"/>
                </a:lnTo>
                <a:cubicBezTo>
                  <a:pt x="97684" y="1397164"/>
                  <a:pt x="128477" y="1252413"/>
                  <a:pt x="128477" y="1100470"/>
                </a:cubicBezTo>
                <a:cubicBezTo>
                  <a:pt x="128477" y="948527"/>
                  <a:pt x="97684" y="803776"/>
                  <a:pt x="41997" y="672117"/>
                </a:cubicBezTo>
                <a:lnTo>
                  <a:pt x="0" y="584939"/>
                </a:lnTo>
                <a:lnTo>
                  <a:pt x="4344" y="575921"/>
                </a:lnTo>
                <a:cubicBezTo>
                  <a:pt x="190697" y="232876"/>
                  <a:pt x="554149" y="0"/>
                  <a:pt x="971993" y="0"/>
                </a:cubicBezTo>
                <a:close/>
                <a:moveTo>
                  <a:pt x="971993" y="262880"/>
                </a:moveTo>
                <a:cubicBezTo>
                  <a:pt x="509405" y="262880"/>
                  <a:pt x="134403" y="637882"/>
                  <a:pt x="134403" y="1100470"/>
                </a:cubicBezTo>
                <a:cubicBezTo>
                  <a:pt x="134403" y="1563058"/>
                  <a:pt x="509405" y="1938060"/>
                  <a:pt x="971993" y="1938060"/>
                </a:cubicBezTo>
                <a:cubicBezTo>
                  <a:pt x="1434581" y="1938060"/>
                  <a:pt x="1809583" y="1563058"/>
                  <a:pt x="1809583" y="1100470"/>
                </a:cubicBezTo>
                <a:cubicBezTo>
                  <a:pt x="1809583" y="637882"/>
                  <a:pt x="1434581" y="262880"/>
                  <a:pt x="971993" y="262880"/>
                </a:cubicBezTo>
                <a:close/>
              </a:path>
            </a:pathLst>
          </a:cu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2" name="Freeform 11"/>
          <p:cNvSpPr/>
          <p:nvPr/>
        </p:nvSpPr>
        <p:spPr>
          <a:xfrm>
            <a:off x="4023537" y="2753979"/>
            <a:ext cx="256954" cy="1031063"/>
          </a:xfrm>
          <a:custGeom>
            <a:avLst/>
            <a:gdLst>
              <a:gd name="connsiteX0" fmla="*/ 128477 w 256954"/>
              <a:gd name="connsiteY0" fmla="*/ 0 h 1031063"/>
              <a:gd name="connsiteX1" fmla="*/ 170474 w 256954"/>
              <a:gd name="connsiteY1" fmla="*/ 87178 h 1031063"/>
              <a:gd name="connsiteX2" fmla="*/ 256954 w 256954"/>
              <a:gd name="connsiteY2" fmla="*/ 515531 h 1031063"/>
              <a:gd name="connsiteX3" fmla="*/ 170474 w 256954"/>
              <a:gd name="connsiteY3" fmla="*/ 943884 h 1031063"/>
              <a:gd name="connsiteX4" fmla="*/ 128477 w 256954"/>
              <a:gd name="connsiteY4" fmla="*/ 1031063 h 1031063"/>
              <a:gd name="connsiteX5" fmla="*/ 86480 w 256954"/>
              <a:gd name="connsiteY5" fmla="*/ 943884 h 1031063"/>
              <a:gd name="connsiteX6" fmla="*/ 0 w 256954"/>
              <a:gd name="connsiteY6" fmla="*/ 515531 h 1031063"/>
              <a:gd name="connsiteX7" fmla="*/ 86480 w 256954"/>
              <a:gd name="connsiteY7" fmla="*/ 87178 h 1031063"/>
              <a:gd name="connsiteX8" fmla="*/ 128477 w 256954"/>
              <a:gd name="connsiteY8" fmla="*/ 0 h 103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954" h="1031063">
                <a:moveTo>
                  <a:pt x="128477" y="0"/>
                </a:moveTo>
                <a:lnTo>
                  <a:pt x="170474" y="87178"/>
                </a:lnTo>
                <a:cubicBezTo>
                  <a:pt x="226161" y="218837"/>
                  <a:pt x="256954" y="363588"/>
                  <a:pt x="256954" y="515531"/>
                </a:cubicBezTo>
                <a:cubicBezTo>
                  <a:pt x="256954" y="667474"/>
                  <a:pt x="226161" y="812225"/>
                  <a:pt x="170474" y="943884"/>
                </a:cubicBezTo>
                <a:lnTo>
                  <a:pt x="128477" y="1031063"/>
                </a:lnTo>
                <a:lnTo>
                  <a:pt x="86480" y="943884"/>
                </a:lnTo>
                <a:cubicBezTo>
                  <a:pt x="30794" y="812225"/>
                  <a:pt x="0" y="667474"/>
                  <a:pt x="0" y="515531"/>
                </a:cubicBezTo>
                <a:cubicBezTo>
                  <a:pt x="0" y="363588"/>
                  <a:pt x="30794" y="218837"/>
                  <a:pt x="86480" y="87178"/>
                </a:cubicBezTo>
                <a:lnTo>
                  <a:pt x="128477" y="0"/>
                </a:lnTo>
                <a:close/>
              </a:path>
            </a:pathLst>
          </a:custGeom>
          <a:solidFill>
            <a:srgbClr val="3D9F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3" name="Freeform 12"/>
          <p:cNvSpPr/>
          <p:nvPr/>
        </p:nvSpPr>
        <p:spPr>
          <a:xfrm>
            <a:off x="5967523" y="2753979"/>
            <a:ext cx="256954" cy="1031063"/>
          </a:xfrm>
          <a:custGeom>
            <a:avLst/>
            <a:gdLst>
              <a:gd name="connsiteX0" fmla="*/ 128477 w 256954"/>
              <a:gd name="connsiteY0" fmla="*/ 0 h 1031063"/>
              <a:gd name="connsiteX1" fmla="*/ 170474 w 256954"/>
              <a:gd name="connsiteY1" fmla="*/ 87178 h 1031063"/>
              <a:gd name="connsiteX2" fmla="*/ 256954 w 256954"/>
              <a:gd name="connsiteY2" fmla="*/ 515531 h 1031063"/>
              <a:gd name="connsiteX3" fmla="*/ 170474 w 256954"/>
              <a:gd name="connsiteY3" fmla="*/ 943884 h 1031063"/>
              <a:gd name="connsiteX4" fmla="*/ 128477 w 256954"/>
              <a:gd name="connsiteY4" fmla="*/ 1031063 h 1031063"/>
              <a:gd name="connsiteX5" fmla="*/ 86480 w 256954"/>
              <a:gd name="connsiteY5" fmla="*/ 943884 h 1031063"/>
              <a:gd name="connsiteX6" fmla="*/ 0 w 256954"/>
              <a:gd name="connsiteY6" fmla="*/ 515531 h 1031063"/>
              <a:gd name="connsiteX7" fmla="*/ 86480 w 256954"/>
              <a:gd name="connsiteY7" fmla="*/ 87178 h 1031063"/>
              <a:gd name="connsiteX8" fmla="*/ 128477 w 256954"/>
              <a:gd name="connsiteY8" fmla="*/ 0 h 103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954" h="1031063">
                <a:moveTo>
                  <a:pt x="128477" y="0"/>
                </a:moveTo>
                <a:lnTo>
                  <a:pt x="170474" y="87178"/>
                </a:lnTo>
                <a:cubicBezTo>
                  <a:pt x="226161" y="218837"/>
                  <a:pt x="256954" y="363588"/>
                  <a:pt x="256954" y="515531"/>
                </a:cubicBezTo>
                <a:cubicBezTo>
                  <a:pt x="256954" y="667474"/>
                  <a:pt x="226161" y="812225"/>
                  <a:pt x="170474" y="943884"/>
                </a:cubicBezTo>
                <a:lnTo>
                  <a:pt x="128477" y="1031063"/>
                </a:lnTo>
                <a:lnTo>
                  <a:pt x="86480" y="943884"/>
                </a:lnTo>
                <a:cubicBezTo>
                  <a:pt x="30794" y="812225"/>
                  <a:pt x="0" y="667474"/>
                  <a:pt x="0" y="515531"/>
                </a:cubicBezTo>
                <a:cubicBezTo>
                  <a:pt x="0" y="363588"/>
                  <a:pt x="30794" y="218837"/>
                  <a:pt x="86480" y="87178"/>
                </a:cubicBezTo>
                <a:lnTo>
                  <a:pt x="128477" y="0"/>
                </a:lnTo>
                <a:close/>
              </a:path>
            </a:pathLst>
          </a:custGeom>
          <a:solidFill>
            <a:srgbClr val="FEB83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4" name="Freeform 13"/>
          <p:cNvSpPr/>
          <p:nvPr/>
        </p:nvSpPr>
        <p:spPr>
          <a:xfrm>
            <a:off x="7911509" y="2753979"/>
            <a:ext cx="256954" cy="1031063"/>
          </a:xfrm>
          <a:custGeom>
            <a:avLst/>
            <a:gdLst>
              <a:gd name="connsiteX0" fmla="*/ 128477 w 256954"/>
              <a:gd name="connsiteY0" fmla="*/ 0 h 1031063"/>
              <a:gd name="connsiteX1" fmla="*/ 170474 w 256954"/>
              <a:gd name="connsiteY1" fmla="*/ 87178 h 1031063"/>
              <a:gd name="connsiteX2" fmla="*/ 256954 w 256954"/>
              <a:gd name="connsiteY2" fmla="*/ 515531 h 1031063"/>
              <a:gd name="connsiteX3" fmla="*/ 170474 w 256954"/>
              <a:gd name="connsiteY3" fmla="*/ 943884 h 1031063"/>
              <a:gd name="connsiteX4" fmla="*/ 128477 w 256954"/>
              <a:gd name="connsiteY4" fmla="*/ 1031063 h 1031063"/>
              <a:gd name="connsiteX5" fmla="*/ 86480 w 256954"/>
              <a:gd name="connsiteY5" fmla="*/ 943884 h 1031063"/>
              <a:gd name="connsiteX6" fmla="*/ 0 w 256954"/>
              <a:gd name="connsiteY6" fmla="*/ 515531 h 1031063"/>
              <a:gd name="connsiteX7" fmla="*/ 86480 w 256954"/>
              <a:gd name="connsiteY7" fmla="*/ 87178 h 1031063"/>
              <a:gd name="connsiteX8" fmla="*/ 128477 w 256954"/>
              <a:gd name="connsiteY8" fmla="*/ 0 h 103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954" h="1031063">
                <a:moveTo>
                  <a:pt x="128477" y="0"/>
                </a:moveTo>
                <a:lnTo>
                  <a:pt x="170474" y="87178"/>
                </a:lnTo>
                <a:cubicBezTo>
                  <a:pt x="226161" y="218837"/>
                  <a:pt x="256954" y="363588"/>
                  <a:pt x="256954" y="515531"/>
                </a:cubicBezTo>
                <a:cubicBezTo>
                  <a:pt x="256954" y="667474"/>
                  <a:pt x="226161" y="812225"/>
                  <a:pt x="170474" y="943884"/>
                </a:cubicBezTo>
                <a:lnTo>
                  <a:pt x="128477" y="1031063"/>
                </a:lnTo>
                <a:lnTo>
                  <a:pt x="86480" y="943884"/>
                </a:lnTo>
                <a:cubicBezTo>
                  <a:pt x="30794" y="812225"/>
                  <a:pt x="0" y="667474"/>
                  <a:pt x="0" y="515531"/>
                </a:cubicBezTo>
                <a:cubicBezTo>
                  <a:pt x="0" y="363588"/>
                  <a:pt x="30794" y="218837"/>
                  <a:pt x="86480" y="87178"/>
                </a:cubicBezTo>
                <a:lnTo>
                  <a:pt x="128477" y="0"/>
                </a:lnTo>
                <a:close/>
              </a:path>
            </a:pathLst>
          </a:custGeom>
          <a:solidFill>
            <a:srgbClr val="E74C3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5" name="TextBox 14"/>
          <p:cNvSpPr txBox="1"/>
          <p:nvPr/>
        </p:nvSpPr>
        <p:spPr>
          <a:xfrm>
            <a:off x="2678804" y="2823233"/>
            <a:ext cx="873957" cy="892552"/>
          </a:xfrm>
          <a:prstGeom prst="rect">
            <a:avLst/>
          </a:prstGeom>
          <a:noFill/>
        </p:spPr>
        <p:txBody>
          <a:bodyPr wrap="none" rtlCol="0">
            <a:spAutoFit/>
          </a:bodyPr>
          <a:lstStyle/>
          <a:p>
            <a:pPr algn="ctr"/>
            <a:r>
              <a:rPr lang="en-US" sz="3200" b="1">
                <a:solidFill>
                  <a:schemeClr val="bg1">
                    <a:lumMod val="95000"/>
                  </a:schemeClr>
                </a:solidFill>
                <a:cs typeface="+mn-ea"/>
                <a:sym typeface="+mn-lt"/>
              </a:rPr>
              <a:t>01</a:t>
            </a:r>
            <a:endParaRPr lang="en-US">
              <a:solidFill>
                <a:schemeClr val="bg1">
                  <a:lumMod val="95000"/>
                </a:schemeClr>
              </a:solidFill>
              <a:cs typeface="+mn-ea"/>
              <a:sym typeface="+mn-lt"/>
            </a:endParaRPr>
          </a:p>
          <a:p>
            <a:pPr algn="ctr"/>
            <a:r>
              <a:rPr lang="en-US" sz="1000">
                <a:solidFill>
                  <a:schemeClr val="bg1">
                    <a:lumMod val="95000"/>
                  </a:schemeClr>
                </a:solidFill>
                <a:cs typeface="+mn-ea"/>
                <a:sym typeface="+mn-lt"/>
              </a:rPr>
              <a:t>BUSINESS </a:t>
            </a:r>
          </a:p>
          <a:p>
            <a:pPr algn="ctr"/>
            <a:r>
              <a:rPr lang="en-US" sz="1000">
                <a:solidFill>
                  <a:schemeClr val="bg1">
                    <a:lumMod val="95000"/>
                  </a:schemeClr>
                </a:solidFill>
                <a:cs typeface="+mn-ea"/>
                <a:sym typeface="+mn-lt"/>
              </a:rPr>
              <a:t>STRATEGY</a:t>
            </a:r>
          </a:p>
        </p:txBody>
      </p:sp>
      <p:sp>
        <p:nvSpPr>
          <p:cNvPr id="16" name="TextBox 15"/>
          <p:cNvSpPr txBox="1"/>
          <p:nvPr/>
        </p:nvSpPr>
        <p:spPr>
          <a:xfrm>
            <a:off x="4686142" y="2823233"/>
            <a:ext cx="873957" cy="892552"/>
          </a:xfrm>
          <a:prstGeom prst="rect">
            <a:avLst/>
          </a:prstGeom>
          <a:noFill/>
        </p:spPr>
        <p:txBody>
          <a:bodyPr wrap="none" rtlCol="0">
            <a:spAutoFit/>
          </a:bodyPr>
          <a:lstStyle/>
          <a:p>
            <a:pPr algn="ctr"/>
            <a:r>
              <a:rPr lang="en-US" sz="3200" b="1">
                <a:solidFill>
                  <a:schemeClr val="bg1">
                    <a:lumMod val="95000"/>
                  </a:schemeClr>
                </a:solidFill>
                <a:cs typeface="+mn-ea"/>
                <a:sym typeface="+mn-lt"/>
              </a:rPr>
              <a:t>02</a:t>
            </a:r>
            <a:endParaRPr lang="en-US">
              <a:solidFill>
                <a:schemeClr val="bg1">
                  <a:lumMod val="95000"/>
                </a:schemeClr>
              </a:solidFill>
              <a:cs typeface="+mn-ea"/>
              <a:sym typeface="+mn-lt"/>
            </a:endParaRPr>
          </a:p>
          <a:p>
            <a:pPr algn="ctr"/>
            <a:r>
              <a:rPr lang="en-US" sz="1000">
                <a:solidFill>
                  <a:schemeClr val="bg1">
                    <a:lumMod val="95000"/>
                  </a:schemeClr>
                </a:solidFill>
                <a:cs typeface="+mn-ea"/>
                <a:sym typeface="+mn-lt"/>
              </a:rPr>
              <a:t>BUSINESS </a:t>
            </a:r>
          </a:p>
          <a:p>
            <a:pPr algn="ctr"/>
            <a:r>
              <a:rPr lang="en-US" sz="1000">
                <a:solidFill>
                  <a:schemeClr val="bg1">
                    <a:lumMod val="95000"/>
                  </a:schemeClr>
                </a:solidFill>
                <a:cs typeface="+mn-ea"/>
                <a:sym typeface="+mn-lt"/>
              </a:rPr>
              <a:t>STRATEGY</a:t>
            </a:r>
          </a:p>
        </p:txBody>
      </p:sp>
      <p:sp>
        <p:nvSpPr>
          <p:cNvPr id="17" name="TextBox 16"/>
          <p:cNvSpPr txBox="1"/>
          <p:nvPr/>
        </p:nvSpPr>
        <p:spPr>
          <a:xfrm>
            <a:off x="6631376" y="2823233"/>
            <a:ext cx="873957" cy="892552"/>
          </a:xfrm>
          <a:prstGeom prst="rect">
            <a:avLst/>
          </a:prstGeom>
          <a:noFill/>
        </p:spPr>
        <p:txBody>
          <a:bodyPr wrap="none" rtlCol="0">
            <a:spAutoFit/>
          </a:bodyPr>
          <a:lstStyle/>
          <a:p>
            <a:pPr algn="ctr"/>
            <a:r>
              <a:rPr lang="en-US" sz="3200" b="1">
                <a:solidFill>
                  <a:schemeClr val="bg1">
                    <a:lumMod val="95000"/>
                  </a:schemeClr>
                </a:solidFill>
                <a:cs typeface="+mn-ea"/>
                <a:sym typeface="+mn-lt"/>
              </a:rPr>
              <a:t>03</a:t>
            </a:r>
            <a:endParaRPr lang="en-US">
              <a:solidFill>
                <a:schemeClr val="bg1">
                  <a:lumMod val="95000"/>
                </a:schemeClr>
              </a:solidFill>
              <a:cs typeface="+mn-ea"/>
              <a:sym typeface="+mn-lt"/>
            </a:endParaRPr>
          </a:p>
          <a:p>
            <a:pPr algn="ctr"/>
            <a:r>
              <a:rPr lang="en-US" sz="1000">
                <a:solidFill>
                  <a:schemeClr val="bg1">
                    <a:lumMod val="95000"/>
                  </a:schemeClr>
                </a:solidFill>
                <a:cs typeface="+mn-ea"/>
                <a:sym typeface="+mn-lt"/>
              </a:rPr>
              <a:t>BUSINESS </a:t>
            </a:r>
          </a:p>
          <a:p>
            <a:pPr algn="ctr"/>
            <a:r>
              <a:rPr lang="en-US" sz="1000">
                <a:solidFill>
                  <a:schemeClr val="bg1">
                    <a:lumMod val="95000"/>
                  </a:schemeClr>
                </a:solidFill>
                <a:cs typeface="+mn-ea"/>
                <a:sym typeface="+mn-lt"/>
              </a:rPr>
              <a:t>STRATEGY</a:t>
            </a:r>
          </a:p>
        </p:txBody>
      </p:sp>
      <p:sp>
        <p:nvSpPr>
          <p:cNvPr id="18" name="TextBox 17"/>
          <p:cNvSpPr txBox="1"/>
          <p:nvPr/>
        </p:nvSpPr>
        <p:spPr>
          <a:xfrm>
            <a:off x="8639238" y="2823233"/>
            <a:ext cx="873957" cy="892552"/>
          </a:xfrm>
          <a:prstGeom prst="rect">
            <a:avLst/>
          </a:prstGeom>
          <a:noFill/>
        </p:spPr>
        <p:txBody>
          <a:bodyPr wrap="none" rtlCol="0">
            <a:spAutoFit/>
          </a:bodyPr>
          <a:lstStyle/>
          <a:p>
            <a:pPr algn="ctr"/>
            <a:r>
              <a:rPr lang="en-US" sz="3200" b="1">
                <a:solidFill>
                  <a:schemeClr val="bg1">
                    <a:lumMod val="95000"/>
                  </a:schemeClr>
                </a:solidFill>
                <a:cs typeface="+mn-ea"/>
                <a:sym typeface="+mn-lt"/>
              </a:rPr>
              <a:t>04</a:t>
            </a:r>
            <a:endParaRPr lang="en-US">
              <a:solidFill>
                <a:schemeClr val="bg1">
                  <a:lumMod val="95000"/>
                </a:schemeClr>
              </a:solidFill>
              <a:cs typeface="+mn-ea"/>
              <a:sym typeface="+mn-lt"/>
            </a:endParaRPr>
          </a:p>
          <a:p>
            <a:pPr algn="ctr"/>
            <a:r>
              <a:rPr lang="en-US" sz="1000">
                <a:solidFill>
                  <a:schemeClr val="bg1">
                    <a:lumMod val="95000"/>
                  </a:schemeClr>
                </a:solidFill>
                <a:cs typeface="+mn-ea"/>
                <a:sym typeface="+mn-lt"/>
              </a:rPr>
              <a:t>BUSINESS </a:t>
            </a:r>
          </a:p>
          <a:p>
            <a:pPr algn="ctr"/>
            <a:r>
              <a:rPr lang="en-US" sz="1000">
                <a:solidFill>
                  <a:schemeClr val="bg1">
                    <a:lumMod val="95000"/>
                  </a:schemeClr>
                </a:solidFill>
                <a:cs typeface="+mn-ea"/>
                <a:sym typeface="+mn-lt"/>
              </a:rPr>
              <a:t>STRATEGY</a:t>
            </a:r>
          </a:p>
        </p:txBody>
      </p:sp>
      <p:sp>
        <p:nvSpPr>
          <p:cNvPr id="19" name="TextBox 18"/>
          <p:cNvSpPr txBox="1"/>
          <p:nvPr/>
        </p:nvSpPr>
        <p:spPr>
          <a:xfrm>
            <a:off x="2134091" y="4577946"/>
            <a:ext cx="1965283" cy="1169551"/>
          </a:xfrm>
          <a:prstGeom prst="rect">
            <a:avLst/>
          </a:prstGeom>
          <a:noFill/>
        </p:spPr>
        <p:txBody>
          <a:bodyPr wrap="square" rtlCol="0">
            <a:spAutoFit/>
          </a:bodyPr>
          <a:lstStyle/>
          <a:p>
            <a:pPr algn="ctr"/>
            <a:r>
              <a:rPr lang="en-US" sz="1000" b="1">
                <a:solidFill>
                  <a:schemeClr val="bg1">
                    <a:lumMod val="95000"/>
                  </a:schemeClr>
                </a:solidFill>
                <a:cs typeface="+mn-ea"/>
                <a:sym typeface="+mn-lt"/>
              </a:rPr>
              <a:t>NUMBER 01</a:t>
            </a:r>
          </a:p>
          <a:p>
            <a:pPr algn="ctr"/>
            <a:endParaRPr lang="en-US" sz="1000" b="1">
              <a:solidFill>
                <a:schemeClr val="bg1">
                  <a:lumMod val="95000"/>
                </a:schemeClr>
              </a:solidFill>
              <a:cs typeface="+mn-ea"/>
              <a:sym typeface="+mn-lt"/>
            </a:endParaRPr>
          </a:p>
          <a:p>
            <a:pPr algn="ctr"/>
            <a:r>
              <a:rPr lang="en-US" sz="1000">
                <a:solidFill>
                  <a:schemeClr val="bg1">
                    <a:lumMod val="95000"/>
                  </a:schemeClr>
                </a:solidFill>
                <a:cs typeface="+mn-ea"/>
                <a:sym typeface="+mn-lt"/>
              </a:rPr>
              <a:t>Lid est laborum dolo rumes fugats untras. Etharums ser quidem rerum facilis dolores nemis omnis fugats vitaes nemo</a:t>
            </a:r>
          </a:p>
        </p:txBody>
      </p:sp>
      <p:sp>
        <p:nvSpPr>
          <p:cNvPr id="20" name="TextBox 19"/>
          <p:cNvSpPr txBox="1"/>
          <p:nvPr/>
        </p:nvSpPr>
        <p:spPr>
          <a:xfrm>
            <a:off x="4152014" y="4577946"/>
            <a:ext cx="1965283" cy="1169551"/>
          </a:xfrm>
          <a:prstGeom prst="rect">
            <a:avLst/>
          </a:prstGeom>
          <a:noFill/>
        </p:spPr>
        <p:txBody>
          <a:bodyPr wrap="square" rtlCol="0">
            <a:spAutoFit/>
          </a:bodyPr>
          <a:lstStyle/>
          <a:p>
            <a:pPr algn="ctr"/>
            <a:r>
              <a:rPr lang="en-US" sz="1000" b="1">
                <a:solidFill>
                  <a:schemeClr val="bg1">
                    <a:lumMod val="95000"/>
                  </a:schemeClr>
                </a:solidFill>
                <a:cs typeface="+mn-ea"/>
                <a:sym typeface="+mn-lt"/>
              </a:rPr>
              <a:t>NUMBER 01</a:t>
            </a:r>
          </a:p>
          <a:p>
            <a:pPr algn="ctr"/>
            <a:endParaRPr lang="en-US" sz="1000" b="1">
              <a:solidFill>
                <a:schemeClr val="bg1">
                  <a:lumMod val="95000"/>
                </a:schemeClr>
              </a:solidFill>
              <a:cs typeface="+mn-ea"/>
              <a:sym typeface="+mn-lt"/>
            </a:endParaRPr>
          </a:p>
          <a:p>
            <a:pPr algn="ctr"/>
            <a:r>
              <a:rPr lang="en-US" sz="1000">
                <a:solidFill>
                  <a:schemeClr val="bg1">
                    <a:lumMod val="95000"/>
                  </a:schemeClr>
                </a:solidFill>
                <a:cs typeface="+mn-ea"/>
                <a:sym typeface="+mn-lt"/>
              </a:rPr>
              <a:t>Lid est laborum dolo rumes fugats untras. Etharums ser quidem rerum facilis dolores nemis omnis fugats vitaes nemo</a:t>
            </a:r>
          </a:p>
        </p:txBody>
      </p:sp>
      <p:sp>
        <p:nvSpPr>
          <p:cNvPr id="21" name="TextBox 20"/>
          <p:cNvSpPr txBox="1"/>
          <p:nvPr/>
        </p:nvSpPr>
        <p:spPr>
          <a:xfrm>
            <a:off x="6085351" y="4577945"/>
            <a:ext cx="1965283" cy="1169551"/>
          </a:xfrm>
          <a:prstGeom prst="rect">
            <a:avLst/>
          </a:prstGeom>
          <a:noFill/>
        </p:spPr>
        <p:txBody>
          <a:bodyPr wrap="square" rtlCol="0">
            <a:spAutoFit/>
          </a:bodyPr>
          <a:lstStyle/>
          <a:p>
            <a:pPr algn="ctr"/>
            <a:r>
              <a:rPr lang="en-US" sz="1000" b="1">
                <a:solidFill>
                  <a:schemeClr val="bg1">
                    <a:lumMod val="95000"/>
                  </a:schemeClr>
                </a:solidFill>
                <a:cs typeface="+mn-ea"/>
                <a:sym typeface="+mn-lt"/>
              </a:rPr>
              <a:t>NUMBER 01</a:t>
            </a:r>
          </a:p>
          <a:p>
            <a:pPr algn="ctr"/>
            <a:endParaRPr lang="en-US" sz="1000" b="1">
              <a:solidFill>
                <a:schemeClr val="bg1">
                  <a:lumMod val="95000"/>
                </a:schemeClr>
              </a:solidFill>
              <a:cs typeface="+mn-ea"/>
              <a:sym typeface="+mn-lt"/>
            </a:endParaRPr>
          </a:p>
          <a:p>
            <a:pPr algn="ctr"/>
            <a:r>
              <a:rPr lang="en-US" sz="1000">
                <a:solidFill>
                  <a:schemeClr val="bg1">
                    <a:lumMod val="95000"/>
                  </a:schemeClr>
                </a:solidFill>
                <a:cs typeface="+mn-ea"/>
                <a:sym typeface="+mn-lt"/>
              </a:rPr>
              <a:t>Lid est laborum dolo rumes fugats untras. Etharums ser quidem rerum facilis dolores nemis omnis fugats vitaes nemo</a:t>
            </a:r>
          </a:p>
        </p:txBody>
      </p:sp>
      <p:sp>
        <p:nvSpPr>
          <p:cNvPr id="22" name="TextBox 21"/>
          <p:cNvSpPr txBox="1"/>
          <p:nvPr/>
        </p:nvSpPr>
        <p:spPr>
          <a:xfrm>
            <a:off x="8093574" y="4577945"/>
            <a:ext cx="1965283" cy="1169551"/>
          </a:xfrm>
          <a:prstGeom prst="rect">
            <a:avLst/>
          </a:prstGeom>
          <a:noFill/>
        </p:spPr>
        <p:txBody>
          <a:bodyPr wrap="square" rtlCol="0">
            <a:spAutoFit/>
          </a:bodyPr>
          <a:lstStyle/>
          <a:p>
            <a:pPr algn="ctr"/>
            <a:r>
              <a:rPr lang="en-US" sz="1000" b="1">
                <a:solidFill>
                  <a:schemeClr val="bg1">
                    <a:lumMod val="95000"/>
                  </a:schemeClr>
                </a:solidFill>
                <a:cs typeface="+mn-ea"/>
                <a:sym typeface="+mn-lt"/>
              </a:rPr>
              <a:t>NUMBER 01</a:t>
            </a:r>
          </a:p>
          <a:p>
            <a:pPr algn="ctr"/>
            <a:endParaRPr lang="en-US" sz="1000" b="1">
              <a:solidFill>
                <a:schemeClr val="bg1">
                  <a:lumMod val="95000"/>
                </a:schemeClr>
              </a:solidFill>
              <a:cs typeface="+mn-ea"/>
              <a:sym typeface="+mn-lt"/>
            </a:endParaRPr>
          </a:p>
          <a:p>
            <a:pPr algn="ctr"/>
            <a:r>
              <a:rPr lang="en-US" sz="1000">
                <a:solidFill>
                  <a:schemeClr val="bg1">
                    <a:lumMod val="95000"/>
                  </a:schemeClr>
                </a:solidFill>
                <a:cs typeface="+mn-ea"/>
                <a:sym typeface="+mn-lt"/>
              </a:rPr>
              <a:t>Lid est laborum dolo rumes fugats untras. Etharums ser quidem rerum facilis dolores nemis omnis fugats vitaes nemo</a:t>
            </a:r>
          </a:p>
        </p:txBody>
      </p:sp>
    </p:spTree>
    <p:extLst>
      <p:ext uri="{BB962C8B-B14F-4D97-AF65-F5344CB8AC3E}">
        <p14:creationId xmlns:p14="http://schemas.microsoft.com/office/powerpoint/2010/main" val="2102651921"/>
      </p:ext>
    </p:extLst>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349099" y="242373"/>
            <a:ext cx="5493813" cy="1021355"/>
            <a:chOff x="3349099" y="221107"/>
            <a:chExt cx="5493813" cy="1021355"/>
          </a:xfrm>
        </p:grpSpPr>
        <p:sp>
          <p:nvSpPr>
            <p:cNvPr id="2" name="TextBox 1"/>
            <p:cNvSpPr txBox="1"/>
            <p:nvPr/>
          </p:nvSpPr>
          <p:spPr>
            <a:xfrm>
              <a:off x="3349099" y="221107"/>
              <a:ext cx="5493813"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GENDER INFOGRAPHIC</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66</a:t>
            </a:r>
            <a:endParaRPr lang="en-US" sz="1000">
              <a:solidFill>
                <a:schemeClr val="tx1">
                  <a:lumMod val="50000"/>
                  <a:lumOff val="50000"/>
                </a:schemeClr>
              </a:solidFill>
              <a:cs typeface="+mn-ea"/>
              <a:sym typeface="+mn-lt"/>
            </a:endParaRPr>
          </a:p>
        </p:txBody>
      </p:sp>
      <p:sp>
        <p:nvSpPr>
          <p:cNvPr id="15" name="Freeform 14"/>
          <p:cNvSpPr>
            <a:spLocks noChangeArrowheads="1"/>
          </p:cNvSpPr>
          <p:nvPr/>
        </p:nvSpPr>
        <p:spPr bwMode="auto">
          <a:xfrm>
            <a:off x="2194522" y="2690570"/>
            <a:ext cx="367254" cy="866411"/>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rgbClr val="7F8C8D"/>
          </a:solidFill>
          <a:ln>
            <a:noFill/>
          </a:ln>
        </p:spPr>
        <p:txBody>
          <a:bodyPr vert="horz" wrap="square" lIns="91440" tIns="45720" rIns="91440" bIns="45720" numCol="1" anchor="t" anchorCtr="0" compatLnSpc="1">
            <a:prstTxWarp prst="textNoShape">
              <a:avLst/>
            </a:prstTxWarp>
            <a:noAutofit/>
          </a:bodyPr>
          <a:lstStyle/>
          <a:p>
            <a:endParaRPr lang="id-ID">
              <a:solidFill>
                <a:schemeClr val="tx1">
                  <a:lumMod val="50000"/>
                  <a:lumOff val="50000"/>
                </a:schemeClr>
              </a:solidFill>
              <a:cs typeface="+mn-ea"/>
              <a:sym typeface="+mn-lt"/>
            </a:endParaRPr>
          </a:p>
        </p:txBody>
      </p:sp>
      <p:sp>
        <p:nvSpPr>
          <p:cNvPr id="16" name="Freeform 15"/>
          <p:cNvSpPr>
            <a:spLocks/>
          </p:cNvSpPr>
          <p:nvPr/>
        </p:nvSpPr>
        <p:spPr bwMode="auto">
          <a:xfrm>
            <a:off x="2194522" y="4235977"/>
            <a:ext cx="365760" cy="868680"/>
          </a:xfrm>
          <a:custGeom>
            <a:avLst/>
            <a:gdLst>
              <a:gd name="connsiteX0" fmla="*/ 585642 w 1431418"/>
              <a:gd name="connsiteY0" fmla="*/ 601663 h 3098801"/>
              <a:gd name="connsiteX1" fmla="*/ 692790 w 1431418"/>
              <a:gd name="connsiteY1" fmla="*/ 601663 h 3098801"/>
              <a:gd name="connsiteX2" fmla="*/ 738710 w 1431418"/>
              <a:gd name="connsiteY2" fmla="*/ 601663 h 3098801"/>
              <a:gd name="connsiteX3" fmla="*/ 845858 w 1431418"/>
              <a:gd name="connsiteY3" fmla="*/ 601663 h 3098801"/>
              <a:gd name="connsiteX4" fmla="*/ 1197916 w 1431418"/>
              <a:gd name="connsiteY4" fmla="*/ 872437 h 3098801"/>
              <a:gd name="connsiteX5" fmla="*/ 1213223 w 1431418"/>
              <a:gd name="connsiteY5" fmla="*/ 872437 h 3098801"/>
              <a:gd name="connsiteX6" fmla="*/ 1427518 w 1431418"/>
              <a:gd name="connsiteY6" fmla="*/ 1549372 h 3098801"/>
              <a:gd name="connsiteX7" fmla="*/ 1350984 w 1431418"/>
              <a:gd name="connsiteY7" fmla="*/ 1699802 h 3098801"/>
              <a:gd name="connsiteX8" fmla="*/ 1213223 w 1431418"/>
              <a:gd name="connsiteY8" fmla="*/ 1624587 h 3098801"/>
              <a:gd name="connsiteX9" fmla="*/ 998927 w 1431418"/>
              <a:gd name="connsiteY9" fmla="*/ 977738 h 3098801"/>
              <a:gd name="connsiteX10" fmla="*/ 953006 w 1431418"/>
              <a:gd name="connsiteY10" fmla="*/ 977738 h 3098801"/>
              <a:gd name="connsiteX11" fmla="*/ 1320370 w 1431418"/>
              <a:gd name="connsiteY11" fmla="*/ 2090920 h 3098801"/>
              <a:gd name="connsiteX12" fmla="*/ 1029540 w 1431418"/>
              <a:gd name="connsiteY12" fmla="*/ 2090920 h 3098801"/>
              <a:gd name="connsiteX13" fmla="*/ 1029540 w 1431418"/>
              <a:gd name="connsiteY13" fmla="*/ 2978457 h 3098801"/>
              <a:gd name="connsiteX14" fmla="*/ 891779 w 1431418"/>
              <a:gd name="connsiteY14" fmla="*/ 3098801 h 3098801"/>
              <a:gd name="connsiteX15" fmla="*/ 769324 w 1431418"/>
              <a:gd name="connsiteY15" fmla="*/ 2978457 h 3098801"/>
              <a:gd name="connsiteX16" fmla="*/ 769324 w 1431418"/>
              <a:gd name="connsiteY16" fmla="*/ 2090920 h 3098801"/>
              <a:gd name="connsiteX17" fmla="*/ 662176 w 1431418"/>
              <a:gd name="connsiteY17" fmla="*/ 2090920 h 3098801"/>
              <a:gd name="connsiteX18" fmla="*/ 662176 w 1431418"/>
              <a:gd name="connsiteY18" fmla="*/ 2978457 h 3098801"/>
              <a:gd name="connsiteX19" fmla="*/ 539722 w 1431418"/>
              <a:gd name="connsiteY19" fmla="*/ 3098801 h 3098801"/>
              <a:gd name="connsiteX20" fmla="*/ 401960 w 1431418"/>
              <a:gd name="connsiteY20" fmla="*/ 2978457 h 3098801"/>
              <a:gd name="connsiteX21" fmla="*/ 401960 w 1431418"/>
              <a:gd name="connsiteY21" fmla="*/ 2090920 h 3098801"/>
              <a:gd name="connsiteX22" fmla="*/ 111130 w 1431418"/>
              <a:gd name="connsiteY22" fmla="*/ 2090920 h 3098801"/>
              <a:gd name="connsiteX23" fmla="*/ 478494 w 1431418"/>
              <a:gd name="connsiteY23" fmla="*/ 977738 h 3098801"/>
              <a:gd name="connsiteX24" fmla="*/ 417267 w 1431418"/>
              <a:gd name="connsiteY24" fmla="*/ 977738 h 3098801"/>
              <a:gd name="connsiteX25" fmla="*/ 202971 w 1431418"/>
              <a:gd name="connsiteY25" fmla="*/ 1624587 h 3098801"/>
              <a:gd name="connsiteX26" fmla="*/ 65209 w 1431418"/>
              <a:gd name="connsiteY26" fmla="*/ 1699802 h 3098801"/>
              <a:gd name="connsiteX27" fmla="*/ 3982 w 1431418"/>
              <a:gd name="connsiteY27" fmla="*/ 1549372 h 3098801"/>
              <a:gd name="connsiteX28" fmla="*/ 218278 w 1431418"/>
              <a:gd name="connsiteY28" fmla="*/ 872437 h 3098801"/>
              <a:gd name="connsiteX29" fmla="*/ 233585 w 1431418"/>
              <a:gd name="connsiteY29" fmla="*/ 872437 h 3098801"/>
              <a:gd name="connsiteX30" fmla="*/ 585642 w 1431418"/>
              <a:gd name="connsiteY30" fmla="*/ 601663 h 3098801"/>
              <a:gd name="connsiteX31" fmla="*/ 715750 w 1431418"/>
              <a:gd name="connsiteY31" fmla="*/ 0 h 3098801"/>
              <a:gd name="connsiteX32" fmla="*/ 998325 w 1431418"/>
              <a:gd name="connsiteY32" fmla="*/ 270669 h 3098801"/>
              <a:gd name="connsiteX33" fmla="*/ 715750 w 1431418"/>
              <a:gd name="connsiteY33" fmla="*/ 541338 h 3098801"/>
              <a:gd name="connsiteX34" fmla="*/ 433175 w 1431418"/>
              <a:gd name="connsiteY34" fmla="*/ 270669 h 3098801"/>
              <a:gd name="connsiteX35" fmla="*/ 715750 w 1431418"/>
              <a:gd name="connsiteY35" fmla="*/ 0 h 309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1418" h="3098801">
                <a:moveTo>
                  <a:pt x="585642" y="601663"/>
                </a:moveTo>
                <a:cubicBezTo>
                  <a:pt x="646869" y="601663"/>
                  <a:pt x="631563" y="601663"/>
                  <a:pt x="692790" y="601663"/>
                </a:cubicBezTo>
                <a:cubicBezTo>
                  <a:pt x="708097" y="601663"/>
                  <a:pt x="723404" y="601663"/>
                  <a:pt x="738710" y="601663"/>
                </a:cubicBezTo>
                <a:cubicBezTo>
                  <a:pt x="799938" y="601663"/>
                  <a:pt x="784631" y="601663"/>
                  <a:pt x="845858" y="601663"/>
                </a:cubicBezTo>
                <a:cubicBezTo>
                  <a:pt x="922393" y="601663"/>
                  <a:pt x="1106075" y="646792"/>
                  <a:pt x="1197916" y="872437"/>
                </a:cubicBezTo>
                <a:cubicBezTo>
                  <a:pt x="1197916" y="872437"/>
                  <a:pt x="1197916" y="872437"/>
                  <a:pt x="1213223" y="872437"/>
                </a:cubicBezTo>
                <a:cubicBezTo>
                  <a:pt x="1213223" y="872437"/>
                  <a:pt x="1213223" y="872437"/>
                  <a:pt x="1427518" y="1549372"/>
                </a:cubicBezTo>
                <a:cubicBezTo>
                  <a:pt x="1442825" y="1609544"/>
                  <a:pt x="1412212" y="1669716"/>
                  <a:pt x="1350984" y="1699802"/>
                </a:cubicBezTo>
                <a:cubicBezTo>
                  <a:pt x="1305064" y="1714845"/>
                  <a:pt x="1243836" y="1684759"/>
                  <a:pt x="1213223" y="1624587"/>
                </a:cubicBezTo>
                <a:cubicBezTo>
                  <a:pt x="1213223" y="1624587"/>
                  <a:pt x="1213223" y="1624587"/>
                  <a:pt x="998927" y="977738"/>
                </a:cubicBezTo>
                <a:cubicBezTo>
                  <a:pt x="998927" y="977738"/>
                  <a:pt x="998927" y="977738"/>
                  <a:pt x="953006" y="977738"/>
                </a:cubicBezTo>
                <a:cubicBezTo>
                  <a:pt x="953006" y="977738"/>
                  <a:pt x="953006" y="977738"/>
                  <a:pt x="1320370" y="2090920"/>
                </a:cubicBezTo>
                <a:cubicBezTo>
                  <a:pt x="1320370" y="2090920"/>
                  <a:pt x="1320370" y="2090920"/>
                  <a:pt x="1029540" y="2090920"/>
                </a:cubicBezTo>
                <a:cubicBezTo>
                  <a:pt x="1029540" y="2090920"/>
                  <a:pt x="1029540" y="2090920"/>
                  <a:pt x="1029540" y="2978457"/>
                </a:cubicBezTo>
                <a:cubicBezTo>
                  <a:pt x="1029540" y="3053672"/>
                  <a:pt x="968313" y="3098801"/>
                  <a:pt x="891779" y="3098801"/>
                </a:cubicBezTo>
                <a:cubicBezTo>
                  <a:pt x="815245" y="3098801"/>
                  <a:pt x="769324" y="3053672"/>
                  <a:pt x="769324" y="2978457"/>
                </a:cubicBezTo>
                <a:cubicBezTo>
                  <a:pt x="769324" y="2978457"/>
                  <a:pt x="769324" y="2978457"/>
                  <a:pt x="769324" y="2090920"/>
                </a:cubicBezTo>
                <a:cubicBezTo>
                  <a:pt x="769324" y="2090920"/>
                  <a:pt x="769324" y="2090920"/>
                  <a:pt x="662176" y="2090920"/>
                </a:cubicBezTo>
                <a:cubicBezTo>
                  <a:pt x="662176" y="2090920"/>
                  <a:pt x="662176" y="2090920"/>
                  <a:pt x="662176" y="2978457"/>
                </a:cubicBezTo>
                <a:cubicBezTo>
                  <a:pt x="662176" y="3053672"/>
                  <a:pt x="600949" y="3098801"/>
                  <a:pt x="539722" y="3098801"/>
                </a:cubicBezTo>
                <a:cubicBezTo>
                  <a:pt x="463187" y="3098801"/>
                  <a:pt x="401960" y="3053672"/>
                  <a:pt x="401960" y="2978457"/>
                </a:cubicBezTo>
                <a:cubicBezTo>
                  <a:pt x="401960" y="2978457"/>
                  <a:pt x="401960" y="2978457"/>
                  <a:pt x="401960" y="2090920"/>
                </a:cubicBezTo>
                <a:cubicBezTo>
                  <a:pt x="401960" y="2090920"/>
                  <a:pt x="401960" y="2090920"/>
                  <a:pt x="111130" y="2090920"/>
                </a:cubicBezTo>
                <a:cubicBezTo>
                  <a:pt x="111130" y="2090920"/>
                  <a:pt x="111130" y="2090920"/>
                  <a:pt x="478494" y="977738"/>
                </a:cubicBezTo>
                <a:cubicBezTo>
                  <a:pt x="478494" y="977738"/>
                  <a:pt x="478494" y="977738"/>
                  <a:pt x="417267" y="977738"/>
                </a:cubicBezTo>
                <a:cubicBezTo>
                  <a:pt x="417267" y="977738"/>
                  <a:pt x="417267" y="977738"/>
                  <a:pt x="202971" y="1624587"/>
                </a:cubicBezTo>
                <a:cubicBezTo>
                  <a:pt x="187664" y="1684759"/>
                  <a:pt x="126437" y="1714845"/>
                  <a:pt x="65209" y="1699802"/>
                </a:cubicBezTo>
                <a:cubicBezTo>
                  <a:pt x="19289" y="1669716"/>
                  <a:pt x="-11325" y="1609544"/>
                  <a:pt x="3982" y="1549372"/>
                </a:cubicBezTo>
                <a:cubicBezTo>
                  <a:pt x="3982" y="1549372"/>
                  <a:pt x="3982" y="1549372"/>
                  <a:pt x="218278" y="872437"/>
                </a:cubicBezTo>
                <a:cubicBezTo>
                  <a:pt x="218278" y="872437"/>
                  <a:pt x="218278" y="872437"/>
                  <a:pt x="233585" y="872437"/>
                </a:cubicBezTo>
                <a:cubicBezTo>
                  <a:pt x="310119" y="646792"/>
                  <a:pt x="509108" y="601663"/>
                  <a:pt x="585642" y="601663"/>
                </a:cubicBezTo>
                <a:close/>
                <a:moveTo>
                  <a:pt x="715750" y="0"/>
                </a:moveTo>
                <a:cubicBezTo>
                  <a:pt x="871812" y="0"/>
                  <a:pt x="998325" y="121183"/>
                  <a:pt x="998325" y="270669"/>
                </a:cubicBezTo>
                <a:cubicBezTo>
                  <a:pt x="998325" y="420155"/>
                  <a:pt x="871812" y="541338"/>
                  <a:pt x="715750" y="541338"/>
                </a:cubicBezTo>
                <a:cubicBezTo>
                  <a:pt x="559688" y="541338"/>
                  <a:pt x="433175" y="420155"/>
                  <a:pt x="433175" y="270669"/>
                </a:cubicBezTo>
                <a:cubicBezTo>
                  <a:pt x="433175" y="121183"/>
                  <a:pt x="559688" y="0"/>
                  <a:pt x="715750" y="0"/>
                </a:cubicBezTo>
                <a:close/>
              </a:path>
            </a:pathLst>
          </a:custGeom>
          <a:solidFill>
            <a:srgbClr val="7F8C8D"/>
          </a:solidFill>
          <a:ln>
            <a:noFill/>
          </a:ln>
          <a:extLst/>
        </p:spPr>
        <p:txBody>
          <a:bodyPr vert="horz" wrap="square" lIns="91440" tIns="45720" rIns="91440" bIns="45720" numCol="1" anchor="t" anchorCtr="0" compatLnSpc="1">
            <a:prstTxWarp prst="textNoShape">
              <a:avLst/>
            </a:prstTxWarp>
            <a:noAutofit/>
          </a:bodyPr>
          <a:lstStyle/>
          <a:p>
            <a:endParaRPr lang="id-ID">
              <a:solidFill>
                <a:schemeClr val="tx1">
                  <a:lumMod val="50000"/>
                  <a:lumOff val="50000"/>
                </a:schemeClr>
              </a:solidFill>
              <a:cs typeface="+mn-ea"/>
              <a:sym typeface="+mn-lt"/>
            </a:endParaRPr>
          </a:p>
        </p:txBody>
      </p:sp>
      <p:sp>
        <p:nvSpPr>
          <p:cNvPr id="21" name="TextBox 20"/>
          <p:cNvSpPr txBox="1"/>
          <p:nvPr/>
        </p:nvSpPr>
        <p:spPr>
          <a:xfrm>
            <a:off x="2745017" y="2813447"/>
            <a:ext cx="2623401" cy="615553"/>
          </a:xfrm>
          <a:prstGeom prst="rect">
            <a:avLst/>
          </a:prstGeom>
          <a:noFill/>
          <a:ln>
            <a:noFill/>
          </a:ln>
        </p:spPr>
        <p:txBody>
          <a:bodyPr wrap="square" rtlCol="0">
            <a:spAutoFit/>
          </a:bodyPr>
          <a:lstStyle/>
          <a:p>
            <a:r>
              <a:rPr lang="en-US" sz="1400" b="1">
                <a:solidFill>
                  <a:schemeClr val="tx1">
                    <a:lumMod val="50000"/>
                    <a:lumOff val="50000"/>
                  </a:schemeClr>
                </a:solidFill>
                <a:cs typeface="+mn-ea"/>
                <a:sym typeface="+mn-lt"/>
              </a:rPr>
              <a:t>MAN</a:t>
            </a:r>
          </a:p>
          <a:p>
            <a:r>
              <a:rPr lang="en-US" sz="1000">
                <a:solidFill>
                  <a:schemeClr val="tx1">
                    <a:lumMod val="50000"/>
                    <a:lumOff val="50000"/>
                  </a:schemeClr>
                </a:solidFill>
                <a:cs typeface="+mn-ea"/>
                <a:sym typeface="+mn-lt"/>
              </a:rPr>
              <a:t>Lid est laborum DESIGN fugats untras. Etharums ser quidem rerum</a:t>
            </a:r>
          </a:p>
        </p:txBody>
      </p:sp>
      <p:sp>
        <p:nvSpPr>
          <p:cNvPr id="24" name="TextBox 23"/>
          <p:cNvSpPr txBox="1"/>
          <p:nvPr/>
        </p:nvSpPr>
        <p:spPr>
          <a:xfrm>
            <a:off x="2745017" y="4362540"/>
            <a:ext cx="2623401" cy="615553"/>
          </a:xfrm>
          <a:prstGeom prst="rect">
            <a:avLst/>
          </a:prstGeom>
          <a:noFill/>
          <a:ln>
            <a:noFill/>
          </a:ln>
        </p:spPr>
        <p:txBody>
          <a:bodyPr wrap="square" rtlCol="0">
            <a:spAutoFit/>
          </a:bodyPr>
          <a:lstStyle/>
          <a:p>
            <a:r>
              <a:rPr lang="en-US" sz="1400" b="1">
                <a:solidFill>
                  <a:schemeClr val="tx1">
                    <a:lumMod val="50000"/>
                    <a:lumOff val="50000"/>
                  </a:schemeClr>
                </a:solidFill>
                <a:cs typeface="+mn-ea"/>
                <a:sym typeface="+mn-lt"/>
              </a:rPr>
              <a:t>FEMALE</a:t>
            </a:r>
          </a:p>
          <a:p>
            <a:r>
              <a:rPr lang="en-US" sz="1000">
                <a:solidFill>
                  <a:schemeClr val="tx1">
                    <a:lumMod val="50000"/>
                    <a:lumOff val="50000"/>
                  </a:schemeClr>
                </a:solidFill>
                <a:cs typeface="+mn-ea"/>
                <a:sym typeface="+mn-lt"/>
              </a:rPr>
              <a:t>Lid est laborum DESIGN fugats untras. Etharums ser quidem rerum</a:t>
            </a:r>
          </a:p>
        </p:txBody>
      </p:sp>
      <p:sp>
        <p:nvSpPr>
          <p:cNvPr id="25" name="Arc 24"/>
          <p:cNvSpPr/>
          <p:nvPr/>
        </p:nvSpPr>
        <p:spPr>
          <a:xfrm>
            <a:off x="5766363" y="2712368"/>
            <a:ext cx="935665" cy="935665"/>
          </a:xfrm>
          <a:prstGeom prst="arc">
            <a:avLst>
              <a:gd name="adj1" fmla="val 16200000"/>
              <a:gd name="adj2" fmla="val 20895694"/>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26" name="Arc 25"/>
          <p:cNvSpPr/>
          <p:nvPr/>
        </p:nvSpPr>
        <p:spPr>
          <a:xfrm>
            <a:off x="7425042" y="2706519"/>
            <a:ext cx="935665" cy="935665"/>
          </a:xfrm>
          <a:prstGeom prst="arc">
            <a:avLst>
              <a:gd name="adj1" fmla="val 16200000"/>
              <a:gd name="adj2" fmla="val 4712932"/>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27" name="Arc 26"/>
          <p:cNvSpPr/>
          <p:nvPr/>
        </p:nvSpPr>
        <p:spPr>
          <a:xfrm>
            <a:off x="9083721" y="2690570"/>
            <a:ext cx="935665" cy="935665"/>
          </a:xfrm>
          <a:prstGeom prst="arc">
            <a:avLst>
              <a:gd name="adj1" fmla="val 16200000"/>
              <a:gd name="adj2" fmla="val 8266962"/>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28" name="TextBox 27"/>
          <p:cNvSpPr txBox="1"/>
          <p:nvPr/>
        </p:nvSpPr>
        <p:spPr>
          <a:xfrm>
            <a:off x="5551659" y="2712056"/>
            <a:ext cx="659155" cy="400110"/>
          </a:xfrm>
          <a:prstGeom prst="rect">
            <a:avLst/>
          </a:prstGeom>
          <a:noFill/>
          <a:ln>
            <a:noFill/>
          </a:ln>
        </p:spPr>
        <p:txBody>
          <a:bodyPr wrap="none" rtlCol="0">
            <a:spAutoFit/>
          </a:bodyPr>
          <a:lstStyle/>
          <a:p>
            <a:r>
              <a:rPr lang="en-US" sz="1000">
                <a:solidFill>
                  <a:schemeClr val="tx1">
                    <a:lumMod val="50000"/>
                    <a:lumOff val="50000"/>
                  </a:schemeClr>
                </a:solidFill>
                <a:cs typeface="+mn-ea"/>
                <a:sym typeface="+mn-lt"/>
              </a:rPr>
              <a:t>25%</a:t>
            </a:r>
          </a:p>
          <a:p>
            <a:r>
              <a:rPr lang="en-US" sz="1000">
                <a:solidFill>
                  <a:schemeClr val="tx1">
                    <a:lumMod val="50000"/>
                    <a:lumOff val="50000"/>
                  </a:schemeClr>
                </a:solidFill>
                <a:cs typeface="+mn-ea"/>
                <a:sym typeface="+mn-lt"/>
              </a:rPr>
              <a:t>Average</a:t>
            </a:r>
          </a:p>
        </p:txBody>
      </p:sp>
      <p:sp>
        <p:nvSpPr>
          <p:cNvPr id="29" name="TextBox 28"/>
          <p:cNvSpPr txBox="1"/>
          <p:nvPr/>
        </p:nvSpPr>
        <p:spPr>
          <a:xfrm>
            <a:off x="7192736" y="2712055"/>
            <a:ext cx="659155" cy="400110"/>
          </a:xfrm>
          <a:prstGeom prst="rect">
            <a:avLst/>
          </a:prstGeom>
          <a:noFill/>
          <a:ln>
            <a:noFill/>
          </a:ln>
        </p:spPr>
        <p:txBody>
          <a:bodyPr wrap="none" rtlCol="0">
            <a:spAutoFit/>
          </a:bodyPr>
          <a:lstStyle/>
          <a:p>
            <a:r>
              <a:rPr lang="en-US" sz="1000">
                <a:solidFill>
                  <a:schemeClr val="tx1">
                    <a:lumMod val="50000"/>
                    <a:lumOff val="50000"/>
                  </a:schemeClr>
                </a:solidFill>
                <a:cs typeface="+mn-ea"/>
                <a:sym typeface="+mn-lt"/>
              </a:rPr>
              <a:t>45%</a:t>
            </a:r>
          </a:p>
          <a:p>
            <a:r>
              <a:rPr lang="en-US" sz="1000">
                <a:solidFill>
                  <a:schemeClr val="tx1">
                    <a:lumMod val="50000"/>
                    <a:lumOff val="50000"/>
                  </a:schemeClr>
                </a:solidFill>
                <a:cs typeface="+mn-ea"/>
                <a:sym typeface="+mn-lt"/>
              </a:rPr>
              <a:t>Average</a:t>
            </a:r>
          </a:p>
        </p:txBody>
      </p:sp>
      <p:sp>
        <p:nvSpPr>
          <p:cNvPr id="30" name="TextBox 29"/>
          <p:cNvSpPr txBox="1"/>
          <p:nvPr/>
        </p:nvSpPr>
        <p:spPr>
          <a:xfrm>
            <a:off x="8734338" y="2712054"/>
            <a:ext cx="659155" cy="400110"/>
          </a:xfrm>
          <a:prstGeom prst="rect">
            <a:avLst/>
          </a:prstGeom>
          <a:noFill/>
          <a:ln>
            <a:noFill/>
          </a:ln>
        </p:spPr>
        <p:txBody>
          <a:bodyPr wrap="none" rtlCol="0">
            <a:spAutoFit/>
          </a:bodyPr>
          <a:lstStyle/>
          <a:p>
            <a:r>
              <a:rPr lang="en-US" sz="1000">
                <a:solidFill>
                  <a:schemeClr val="tx1">
                    <a:lumMod val="50000"/>
                    <a:lumOff val="50000"/>
                  </a:schemeClr>
                </a:solidFill>
                <a:cs typeface="+mn-ea"/>
                <a:sym typeface="+mn-lt"/>
              </a:rPr>
              <a:t>70%</a:t>
            </a:r>
          </a:p>
          <a:p>
            <a:r>
              <a:rPr lang="en-US" sz="1000">
                <a:solidFill>
                  <a:schemeClr val="tx1">
                    <a:lumMod val="50000"/>
                    <a:lumOff val="50000"/>
                  </a:schemeClr>
                </a:solidFill>
                <a:cs typeface="+mn-ea"/>
                <a:sym typeface="+mn-lt"/>
              </a:rPr>
              <a:t>Average</a:t>
            </a:r>
          </a:p>
        </p:txBody>
      </p:sp>
      <p:sp>
        <p:nvSpPr>
          <p:cNvPr id="31" name="Arc 30"/>
          <p:cNvSpPr/>
          <p:nvPr/>
        </p:nvSpPr>
        <p:spPr>
          <a:xfrm>
            <a:off x="5766363" y="4251570"/>
            <a:ext cx="935665" cy="935665"/>
          </a:xfrm>
          <a:prstGeom prst="arc">
            <a:avLst>
              <a:gd name="adj1" fmla="val 16200000"/>
              <a:gd name="adj2" fmla="val 6250829"/>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32" name="Arc 31"/>
          <p:cNvSpPr/>
          <p:nvPr/>
        </p:nvSpPr>
        <p:spPr>
          <a:xfrm>
            <a:off x="7425042" y="4245721"/>
            <a:ext cx="935665" cy="935665"/>
          </a:xfrm>
          <a:prstGeom prst="arc">
            <a:avLst>
              <a:gd name="adj1" fmla="val 16200000"/>
              <a:gd name="adj2" fmla="val 18650175"/>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33" name="Arc 32"/>
          <p:cNvSpPr/>
          <p:nvPr/>
        </p:nvSpPr>
        <p:spPr>
          <a:xfrm>
            <a:off x="9083721" y="4229772"/>
            <a:ext cx="935665" cy="935665"/>
          </a:xfrm>
          <a:prstGeom prst="arc">
            <a:avLst>
              <a:gd name="adj1" fmla="val 16200000"/>
              <a:gd name="adj2" fmla="val 7702912"/>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34" name="TextBox 33"/>
          <p:cNvSpPr txBox="1"/>
          <p:nvPr/>
        </p:nvSpPr>
        <p:spPr>
          <a:xfrm>
            <a:off x="5551659" y="4251258"/>
            <a:ext cx="659155" cy="400110"/>
          </a:xfrm>
          <a:prstGeom prst="rect">
            <a:avLst/>
          </a:prstGeom>
          <a:noFill/>
          <a:ln>
            <a:noFill/>
          </a:ln>
        </p:spPr>
        <p:txBody>
          <a:bodyPr wrap="none" rtlCol="0">
            <a:spAutoFit/>
          </a:bodyPr>
          <a:lstStyle/>
          <a:p>
            <a:r>
              <a:rPr lang="en-US" sz="1000">
                <a:solidFill>
                  <a:schemeClr val="tx1">
                    <a:lumMod val="50000"/>
                    <a:lumOff val="50000"/>
                  </a:schemeClr>
                </a:solidFill>
                <a:cs typeface="+mn-ea"/>
                <a:sym typeface="+mn-lt"/>
              </a:rPr>
              <a:t>55%</a:t>
            </a:r>
          </a:p>
          <a:p>
            <a:r>
              <a:rPr lang="en-US" sz="1000">
                <a:solidFill>
                  <a:schemeClr val="tx1">
                    <a:lumMod val="50000"/>
                    <a:lumOff val="50000"/>
                  </a:schemeClr>
                </a:solidFill>
                <a:cs typeface="+mn-ea"/>
                <a:sym typeface="+mn-lt"/>
              </a:rPr>
              <a:t>Average</a:t>
            </a:r>
          </a:p>
        </p:txBody>
      </p:sp>
      <p:sp>
        <p:nvSpPr>
          <p:cNvPr id="35" name="TextBox 34"/>
          <p:cNvSpPr txBox="1"/>
          <p:nvPr/>
        </p:nvSpPr>
        <p:spPr>
          <a:xfrm>
            <a:off x="7192736" y="4251257"/>
            <a:ext cx="659155" cy="400110"/>
          </a:xfrm>
          <a:prstGeom prst="rect">
            <a:avLst/>
          </a:prstGeom>
          <a:noFill/>
          <a:ln>
            <a:noFill/>
          </a:ln>
        </p:spPr>
        <p:txBody>
          <a:bodyPr wrap="none" rtlCol="0">
            <a:spAutoFit/>
          </a:bodyPr>
          <a:lstStyle/>
          <a:p>
            <a:r>
              <a:rPr lang="en-US" sz="1000">
                <a:solidFill>
                  <a:schemeClr val="tx1">
                    <a:lumMod val="50000"/>
                    <a:lumOff val="50000"/>
                  </a:schemeClr>
                </a:solidFill>
                <a:cs typeface="+mn-ea"/>
                <a:sym typeface="+mn-lt"/>
              </a:rPr>
              <a:t>10%</a:t>
            </a:r>
          </a:p>
          <a:p>
            <a:r>
              <a:rPr lang="en-US" sz="1000">
                <a:solidFill>
                  <a:schemeClr val="tx1">
                    <a:lumMod val="50000"/>
                    <a:lumOff val="50000"/>
                  </a:schemeClr>
                </a:solidFill>
                <a:cs typeface="+mn-ea"/>
                <a:sym typeface="+mn-lt"/>
              </a:rPr>
              <a:t>Average</a:t>
            </a:r>
          </a:p>
        </p:txBody>
      </p:sp>
      <p:sp>
        <p:nvSpPr>
          <p:cNvPr id="36" name="TextBox 35"/>
          <p:cNvSpPr txBox="1"/>
          <p:nvPr/>
        </p:nvSpPr>
        <p:spPr>
          <a:xfrm>
            <a:off x="8734338" y="4251256"/>
            <a:ext cx="659155" cy="400110"/>
          </a:xfrm>
          <a:prstGeom prst="rect">
            <a:avLst/>
          </a:prstGeom>
          <a:noFill/>
          <a:ln>
            <a:noFill/>
          </a:ln>
        </p:spPr>
        <p:txBody>
          <a:bodyPr wrap="none" rtlCol="0">
            <a:spAutoFit/>
          </a:bodyPr>
          <a:lstStyle/>
          <a:p>
            <a:r>
              <a:rPr lang="en-US" sz="1000">
                <a:solidFill>
                  <a:schemeClr val="tx1">
                    <a:lumMod val="50000"/>
                    <a:lumOff val="50000"/>
                  </a:schemeClr>
                </a:solidFill>
                <a:cs typeface="+mn-ea"/>
                <a:sym typeface="+mn-lt"/>
              </a:rPr>
              <a:t>70%</a:t>
            </a:r>
          </a:p>
          <a:p>
            <a:r>
              <a:rPr lang="en-US" sz="1000">
                <a:solidFill>
                  <a:schemeClr val="tx1">
                    <a:lumMod val="50000"/>
                    <a:lumOff val="50000"/>
                  </a:schemeClr>
                </a:solidFill>
                <a:cs typeface="+mn-ea"/>
                <a:sym typeface="+mn-lt"/>
              </a:rPr>
              <a:t>Average</a:t>
            </a:r>
          </a:p>
        </p:txBody>
      </p:sp>
    </p:spTree>
    <p:extLst>
      <p:ext uri="{BB962C8B-B14F-4D97-AF65-F5344CB8AC3E}">
        <p14:creationId xmlns:p14="http://schemas.microsoft.com/office/powerpoint/2010/main" val="2644575139"/>
      </p:ext>
    </p:extLst>
  </p:cSld>
  <p:clrMapOvr>
    <a:masterClrMapping/>
  </p:clrMapOvr>
  <p:transition spd="slow">
    <p:cover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678039" y="242373"/>
            <a:ext cx="4835939" cy="1021355"/>
            <a:chOff x="3678039" y="221107"/>
            <a:chExt cx="4835939" cy="1021355"/>
          </a:xfrm>
        </p:grpSpPr>
        <p:sp>
          <p:nvSpPr>
            <p:cNvPr id="2" name="TextBox 1"/>
            <p:cNvSpPr txBox="1"/>
            <p:nvPr/>
          </p:nvSpPr>
          <p:spPr>
            <a:xfrm>
              <a:off x="3678039" y="221107"/>
              <a:ext cx="4835939"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MAP INFOGRAPHIC’s</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67</a:t>
            </a:r>
            <a:endParaRPr lang="en-US" sz="1000">
              <a:solidFill>
                <a:schemeClr val="tx1">
                  <a:lumMod val="50000"/>
                  <a:lumOff val="50000"/>
                </a:schemeClr>
              </a:solidFill>
              <a:cs typeface="+mn-ea"/>
              <a:sym typeface="+mn-lt"/>
            </a:endParaRPr>
          </a:p>
        </p:txBody>
      </p:sp>
      <p:grpSp>
        <p:nvGrpSpPr>
          <p:cNvPr id="15" name="Group 14"/>
          <p:cNvGrpSpPr/>
          <p:nvPr/>
        </p:nvGrpSpPr>
        <p:grpSpPr>
          <a:xfrm>
            <a:off x="3272644" y="2052886"/>
            <a:ext cx="5386219" cy="3391406"/>
            <a:chOff x="2609821" y="1616077"/>
            <a:chExt cx="6239709" cy="3928801"/>
          </a:xfrm>
          <a:solidFill>
            <a:schemeClr val="bg1">
              <a:lumMod val="75000"/>
            </a:schemeClr>
          </a:solidFill>
        </p:grpSpPr>
        <p:sp>
          <p:nvSpPr>
            <p:cNvPr id="16" name="Freeform 53"/>
            <p:cNvSpPr>
              <a:spLocks noChangeAspect="1"/>
            </p:cNvSpPr>
            <p:nvPr/>
          </p:nvSpPr>
          <p:spPr bwMode="gray">
            <a:xfrm>
              <a:off x="8054460" y="5131045"/>
              <a:ext cx="63606" cy="75084"/>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 name="Freeform 54"/>
            <p:cNvSpPr>
              <a:spLocks noChangeAspect="1"/>
            </p:cNvSpPr>
            <p:nvPr/>
          </p:nvSpPr>
          <p:spPr bwMode="gray">
            <a:xfrm>
              <a:off x="7502681" y="4486721"/>
              <a:ext cx="706022" cy="605909"/>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3D9FAC"/>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 name="Freeform 55"/>
            <p:cNvSpPr>
              <a:spLocks noChangeAspect="1"/>
            </p:cNvSpPr>
            <p:nvPr/>
          </p:nvSpPr>
          <p:spPr bwMode="gray">
            <a:xfrm>
              <a:off x="8432913" y="5129298"/>
              <a:ext cx="135162" cy="160644"/>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 name="Freeform 56"/>
            <p:cNvSpPr>
              <a:spLocks noChangeAspect="1"/>
            </p:cNvSpPr>
            <p:nvPr/>
          </p:nvSpPr>
          <p:spPr bwMode="gray">
            <a:xfrm>
              <a:off x="8541043" y="4980877"/>
              <a:ext cx="100179" cy="172868"/>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 name="Freeform 57"/>
            <p:cNvSpPr>
              <a:spLocks noChangeAspect="1"/>
            </p:cNvSpPr>
            <p:nvPr/>
          </p:nvSpPr>
          <p:spPr bwMode="gray">
            <a:xfrm>
              <a:off x="8388389" y="4675303"/>
              <a:ext cx="50884" cy="45399"/>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 name="Freeform 58"/>
            <p:cNvSpPr>
              <a:spLocks noChangeAspect="1"/>
            </p:cNvSpPr>
            <p:nvPr/>
          </p:nvSpPr>
          <p:spPr bwMode="gray">
            <a:xfrm>
              <a:off x="6737824" y="3365703"/>
              <a:ext cx="192407" cy="101276"/>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 name="Freeform 59"/>
            <p:cNvSpPr>
              <a:spLocks noChangeAspect="1"/>
            </p:cNvSpPr>
            <p:nvPr/>
          </p:nvSpPr>
          <p:spPr bwMode="gray">
            <a:xfrm>
              <a:off x="6706021" y="3421579"/>
              <a:ext cx="131982" cy="108260"/>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 name="Freeform 60"/>
            <p:cNvSpPr>
              <a:spLocks noChangeAspect="1"/>
            </p:cNvSpPr>
            <p:nvPr/>
          </p:nvSpPr>
          <p:spPr bwMode="gray">
            <a:xfrm>
              <a:off x="6768036" y="3444280"/>
              <a:ext cx="4771" cy="6985"/>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 name="Freeform 61"/>
            <p:cNvSpPr>
              <a:spLocks noChangeAspect="1"/>
            </p:cNvSpPr>
            <p:nvPr/>
          </p:nvSpPr>
          <p:spPr bwMode="gray">
            <a:xfrm>
              <a:off x="6779168" y="3447772"/>
              <a:ext cx="4771" cy="3492"/>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1" name="Freeform 62"/>
            <p:cNvSpPr>
              <a:spLocks noChangeAspect="1"/>
            </p:cNvSpPr>
            <p:nvPr/>
          </p:nvSpPr>
          <p:spPr bwMode="gray">
            <a:xfrm>
              <a:off x="6760086" y="3451264"/>
              <a:ext cx="3180" cy="3492"/>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2" name="Freeform 63"/>
            <p:cNvSpPr>
              <a:spLocks noChangeAspect="1"/>
            </p:cNvSpPr>
            <p:nvPr/>
          </p:nvSpPr>
          <p:spPr bwMode="gray">
            <a:xfrm>
              <a:off x="6585171" y="3486187"/>
              <a:ext cx="251242" cy="209536"/>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 name="Freeform 64"/>
            <p:cNvSpPr>
              <a:spLocks noChangeAspect="1"/>
            </p:cNvSpPr>
            <p:nvPr/>
          </p:nvSpPr>
          <p:spPr bwMode="gray">
            <a:xfrm>
              <a:off x="7192604" y="4174164"/>
              <a:ext cx="189227" cy="220013"/>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 name="Freeform 65"/>
            <p:cNvSpPr>
              <a:spLocks noChangeAspect="1"/>
            </p:cNvSpPr>
            <p:nvPr/>
          </p:nvSpPr>
          <p:spPr bwMode="gray">
            <a:xfrm>
              <a:off x="7367519" y="4394176"/>
              <a:ext cx="160605" cy="55876"/>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 name="Freeform 66"/>
            <p:cNvSpPr>
              <a:spLocks noChangeAspect="1"/>
            </p:cNvSpPr>
            <p:nvPr/>
          </p:nvSpPr>
          <p:spPr bwMode="gray">
            <a:xfrm>
              <a:off x="7431125" y="4198609"/>
              <a:ext cx="173326" cy="162391"/>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 name="Freeform 67"/>
            <p:cNvSpPr>
              <a:spLocks noChangeAspect="1"/>
            </p:cNvSpPr>
            <p:nvPr/>
          </p:nvSpPr>
          <p:spPr bwMode="gray">
            <a:xfrm>
              <a:off x="8119655" y="4360999"/>
              <a:ext cx="69966" cy="41907"/>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 name="Freeform 68"/>
            <p:cNvSpPr>
              <a:spLocks noChangeAspect="1"/>
            </p:cNvSpPr>
            <p:nvPr/>
          </p:nvSpPr>
          <p:spPr bwMode="gray">
            <a:xfrm>
              <a:off x="7990854" y="4331316"/>
              <a:ext cx="173326" cy="155406"/>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8" name="Group 69"/>
            <p:cNvGrpSpPr>
              <a:grpSpLocks noChangeAspect="1"/>
            </p:cNvGrpSpPr>
            <p:nvPr/>
          </p:nvGrpSpPr>
          <p:grpSpPr bwMode="gray">
            <a:xfrm>
              <a:off x="7575827" y="3920974"/>
              <a:ext cx="162194" cy="254936"/>
              <a:chOff x="3802" y="2280"/>
              <a:chExt cx="102" cy="146"/>
            </a:xfrm>
            <a:grpFill/>
          </p:grpSpPr>
          <p:sp>
            <p:nvSpPr>
              <p:cNvPr id="366"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7"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8"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9"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0"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1"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2"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3"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4"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5"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6"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9" name="Freeform 81"/>
            <p:cNvSpPr>
              <a:spLocks noChangeAspect="1"/>
            </p:cNvSpPr>
            <p:nvPr/>
          </p:nvSpPr>
          <p:spPr bwMode="gray">
            <a:xfrm>
              <a:off x="7518582" y="4184640"/>
              <a:ext cx="23853" cy="20954"/>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0" name="Freeform 82"/>
            <p:cNvSpPr>
              <a:spLocks noChangeAspect="1"/>
            </p:cNvSpPr>
            <p:nvPr/>
          </p:nvSpPr>
          <p:spPr bwMode="gray">
            <a:xfrm>
              <a:off x="7555156" y="4343538"/>
              <a:ext cx="4771" cy="15716"/>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1" name="Freeform 83"/>
            <p:cNvSpPr>
              <a:spLocks noChangeAspect="1"/>
            </p:cNvSpPr>
            <p:nvPr/>
          </p:nvSpPr>
          <p:spPr bwMode="gray">
            <a:xfrm>
              <a:off x="7706219" y="4441321"/>
              <a:ext cx="42934" cy="20954"/>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2" name="Freeform 84"/>
            <p:cNvSpPr>
              <a:spLocks noChangeAspect="1"/>
            </p:cNvSpPr>
            <p:nvPr/>
          </p:nvSpPr>
          <p:spPr bwMode="gray">
            <a:xfrm>
              <a:off x="7685547" y="4455291"/>
              <a:ext cx="27033" cy="24446"/>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3" name="Freeform 85"/>
            <p:cNvSpPr>
              <a:spLocks noChangeAspect="1"/>
            </p:cNvSpPr>
            <p:nvPr/>
          </p:nvSpPr>
          <p:spPr bwMode="gray">
            <a:xfrm>
              <a:off x="7761874" y="4334808"/>
              <a:ext cx="50884" cy="20954"/>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4" name="Freeform 86"/>
            <p:cNvSpPr>
              <a:spLocks noChangeAspect="1"/>
            </p:cNvSpPr>
            <p:nvPr/>
          </p:nvSpPr>
          <p:spPr bwMode="gray">
            <a:xfrm>
              <a:off x="7604450" y="4249247"/>
              <a:ext cx="109720" cy="141437"/>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5" name="Freeform 87"/>
            <p:cNvSpPr>
              <a:spLocks noChangeAspect="1"/>
            </p:cNvSpPr>
            <p:nvPr/>
          </p:nvSpPr>
          <p:spPr bwMode="gray">
            <a:xfrm>
              <a:off x="7752333" y="4238770"/>
              <a:ext cx="25442" cy="59369"/>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6" name="Freeform 88"/>
            <p:cNvSpPr>
              <a:spLocks noChangeAspect="1"/>
            </p:cNvSpPr>
            <p:nvPr/>
          </p:nvSpPr>
          <p:spPr bwMode="gray">
            <a:xfrm>
              <a:off x="7814348" y="4289408"/>
              <a:ext cx="181276" cy="167629"/>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7" name="Freeform 89"/>
            <p:cNvSpPr>
              <a:spLocks noChangeAspect="1"/>
            </p:cNvSpPr>
            <p:nvPr/>
          </p:nvSpPr>
          <p:spPr bwMode="gray">
            <a:xfrm>
              <a:off x="8162590" y="4331316"/>
              <a:ext cx="41344" cy="41907"/>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8" name="Freeform 90"/>
            <p:cNvSpPr>
              <a:spLocks noChangeAspect="1"/>
            </p:cNvSpPr>
            <p:nvPr/>
          </p:nvSpPr>
          <p:spPr bwMode="gray">
            <a:xfrm>
              <a:off x="7311864" y="3828429"/>
              <a:ext cx="125622" cy="289858"/>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9" name="Freeform 91"/>
            <p:cNvSpPr>
              <a:spLocks noChangeAspect="1"/>
            </p:cNvSpPr>
            <p:nvPr/>
          </p:nvSpPr>
          <p:spPr bwMode="gray">
            <a:xfrm>
              <a:off x="7442256" y="4149718"/>
              <a:ext cx="168555" cy="11524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0" name="Freeform 92"/>
            <p:cNvSpPr>
              <a:spLocks noChangeAspect="1"/>
            </p:cNvSpPr>
            <p:nvPr/>
          </p:nvSpPr>
          <p:spPr bwMode="gray">
            <a:xfrm>
              <a:off x="7278472" y="4153210"/>
              <a:ext cx="71557" cy="103022"/>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1" name="Freeform 93"/>
            <p:cNvSpPr>
              <a:spLocks noChangeAspect="1"/>
            </p:cNvSpPr>
            <p:nvPr/>
          </p:nvSpPr>
          <p:spPr bwMode="gray">
            <a:xfrm>
              <a:off x="7233948" y="3879066"/>
              <a:ext cx="136752" cy="295097"/>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2" name="Freeform 94"/>
            <p:cNvSpPr>
              <a:spLocks noChangeAspect="1"/>
            </p:cNvSpPr>
            <p:nvPr/>
          </p:nvSpPr>
          <p:spPr bwMode="gray">
            <a:xfrm>
              <a:off x="7140129" y="3720169"/>
              <a:ext cx="154244" cy="366688"/>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3" name="Freeform 95"/>
            <p:cNvSpPr>
              <a:spLocks noChangeAspect="1"/>
            </p:cNvSpPr>
            <p:nvPr/>
          </p:nvSpPr>
          <p:spPr bwMode="gray">
            <a:xfrm>
              <a:off x="7315044" y="3999550"/>
              <a:ext cx="92228" cy="82069"/>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4" name="Freeform 96"/>
            <p:cNvSpPr>
              <a:spLocks noChangeAspect="1"/>
            </p:cNvSpPr>
            <p:nvPr/>
          </p:nvSpPr>
          <p:spPr bwMode="gray">
            <a:xfrm>
              <a:off x="7278472" y="3842398"/>
              <a:ext cx="125622" cy="171121"/>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55" name="Group 97"/>
            <p:cNvGrpSpPr>
              <a:grpSpLocks noChangeAspect="1"/>
            </p:cNvGrpSpPr>
            <p:nvPr/>
          </p:nvGrpSpPr>
          <p:grpSpPr bwMode="gray">
            <a:xfrm>
              <a:off x="6591531" y="3522855"/>
              <a:ext cx="637647" cy="646069"/>
              <a:chOff x="3183" y="2052"/>
              <a:chExt cx="401" cy="370"/>
            </a:xfrm>
            <a:grpFill/>
          </p:grpSpPr>
          <p:sp>
            <p:nvSpPr>
              <p:cNvPr id="359"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0"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1"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2"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3"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4"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5"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56" name="Freeform 105"/>
            <p:cNvSpPr>
              <a:spLocks noChangeAspect="1"/>
            </p:cNvSpPr>
            <p:nvPr/>
          </p:nvSpPr>
          <p:spPr bwMode="gray">
            <a:xfrm>
              <a:off x="7625122" y="3784775"/>
              <a:ext cx="30213" cy="69845"/>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57" name="Group 106"/>
            <p:cNvGrpSpPr>
              <a:grpSpLocks noChangeAspect="1"/>
            </p:cNvGrpSpPr>
            <p:nvPr/>
          </p:nvGrpSpPr>
          <p:grpSpPr bwMode="gray">
            <a:xfrm>
              <a:off x="7792086" y="3308081"/>
              <a:ext cx="283045" cy="352719"/>
              <a:chOff x="3938" y="1929"/>
              <a:chExt cx="178" cy="202"/>
            </a:xfrm>
            <a:grpFill/>
          </p:grpSpPr>
          <p:sp>
            <p:nvSpPr>
              <p:cNvPr id="355"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6"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7"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8"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58" name="Freeform 111"/>
            <p:cNvSpPr>
              <a:spLocks noChangeAspect="1"/>
            </p:cNvSpPr>
            <p:nvPr/>
          </p:nvSpPr>
          <p:spPr bwMode="gray">
            <a:xfrm>
              <a:off x="7730071" y="3486187"/>
              <a:ext cx="60425" cy="99530"/>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9" name="Freeform 112"/>
            <p:cNvSpPr>
              <a:spLocks noChangeAspect="1"/>
            </p:cNvSpPr>
            <p:nvPr/>
          </p:nvSpPr>
          <p:spPr bwMode="gray">
            <a:xfrm>
              <a:off x="7062213" y="3112514"/>
              <a:ext cx="551779" cy="296843"/>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solidFill>
              <a:srgbClr val="E74C3C"/>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0" name="Freeform 113"/>
            <p:cNvSpPr>
              <a:spLocks noChangeAspect="1"/>
            </p:cNvSpPr>
            <p:nvPr/>
          </p:nvSpPr>
          <p:spPr bwMode="gray">
            <a:xfrm>
              <a:off x="7424765" y="3889543"/>
              <a:ext cx="41344" cy="40162"/>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1" name="Freeform 114"/>
            <p:cNvSpPr>
              <a:spLocks noChangeAspect="1"/>
            </p:cNvSpPr>
            <p:nvPr/>
          </p:nvSpPr>
          <p:spPr bwMode="gray">
            <a:xfrm>
              <a:off x="6814151" y="3072353"/>
              <a:ext cx="1068574" cy="815445"/>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2" name="Freeform 115"/>
            <p:cNvSpPr>
              <a:spLocks noChangeAspect="1"/>
            </p:cNvSpPr>
            <p:nvPr/>
          </p:nvSpPr>
          <p:spPr bwMode="gray">
            <a:xfrm>
              <a:off x="7699858" y="3374434"/>
              <a:ext cx="109720" cy="132706"/>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63" name="Group 116"/>
            <p:cNvGrpSpPr>
              <a:grpSpLocks noChangeAspect="1"/>
            </p:cNvGrpSpPr>
            <p:nvPr/>
          </p:nvGrpSpPr>
          <p:grpSpPr bwMode="gray">
            <a:xfrm>
              <a:off x="5871197" y="1616078"/>
              <a:ext cx="2978333" cy="1802010"/>
              <a:chOff x="2730" y="960"/>
              <a:chExt cx="1873" cy="1032"/>
            </a:xfrm>
            <a:grpFill/>
          </p:grpSpPr>
          <p:grpSp>
            <p:nvGrpSpPr>
              <p:cNvPr id="338" name="Group 117"/>
              <p:cNvGrpSpPr>
                <a:grpSpLocks noChangeAspect="1"/>
              </p:cNvGrpSpPr>
              <p:nvPr/>
            </p:nvGrpSpPr>
            <p:grpSpPr bwMode="gray">
              <a:xfrm>
                <a:off x="3044" y="960"/>
                <a:ext cx="1473" cy="481"/>
                <a:chOff x="3044" y="960"/>
                <a:chExt cx="1473" cy="481"/>
              </a:xfrm>
              <a:grpFill/>
            </p:grpSpPr>
            <p:sp>
              <p:nvSpPr>
                <p:cNvPr id="342"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3"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4"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5"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6"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7"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8"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9"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0"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1"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2"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3"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4"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39"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0"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1"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nvGrpSpPr>
            <p:cNvPr id="64" name="Group 135"/>
            <p:cNvGrpSpPr>
              <a:grpSpLocks noChangeAspect="1"/>
            </p:cNvGrpSpPr>
            <p:nvPr/>
          </p:nvGrpSpPr>
          <p:grpSpPr bwMode="gray">
            <a:xfrm>
              <a:off x="5985687" y="3395388"/>
              <a:ext cx="648777" cy="644324"/>
              <a:chOff x="2802" y="1979"/>
              <a:chExt cx="408" cy="369"/>
            </a:xfrm>
            <a:grpFill/>
          </p:grpSpPr>
          <p:sp>
            <p:nvSpPr>
              <p:cNvPr id="309"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10" name="Group 137"/>
              <p:cNvGrpSpPr>
                <a:grpSpLocks noChangeAspect="1"/>
              </p:cNvGrpSpPr>
              <p:nvPr/>
            </p:nvGrpSpPr>
            <p:grpSpPr bwMode="gray">
              <a:xfrm>
                <a:off x="2889" y="2101"/>
                <a:ext cx="17" cy="51"/>
                <a:chOff x="2889" y="2101"/>
                <a:chExt cx="17" cy="51"/>
              </a:xfrm>
              <a:grpFill/>
            </p:grpSpPr>
            <p:sp>
              <p:nvSpPr>
                <p:cNvPr id="335"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6"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7"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11"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12" name="Group 142"/>
              <p:cNvGrpSpPr>
                <a:grpSpLocks noChangeAspect="1"/>
              </p:cNvGrpSpPr>
              <p:nvPr/>
            </p:nvGrpSpPr>
            <p:grpSpPr bwMode="gray">
              <a:xfrm>
                <a:off x="2896" y="2116"/>
                <a:ext cx="231" cy="189"/>
                <a:chOff x="2896" y="2116"/>
                <a:chExt cx="231" cy="189"/>
              </a:xfrm>
              <a:grpFill/>
            </p:grpSpPr>
            <p:sp>
              <p:nvSpPr>
                <p:cNvPr id="333"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4"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nvGrpSpPr>
              <p:cNvPr id="313" name="Group 145"/>
              <p:cNvGrpSpPr>
                <a:grpSpLocks noChangeAspect="1"/>
              </p:cNvGrpSpPr>
              <p:nvPr/>
            </p:nvGrpSpPr>
            <p:grpSpPr bwMode="gray">
              <a:xfrm>
                <a:off x="2984" y="2276"/>
                <a:ext cx="114" cy="72"/>
                <a:chOff x="2984" y="2276"/>
                <a:chExt cx="114" cy="72"/>
              </a:xfrm>
              <a:grpFill/>
            </p:grpSpPr>
            <p:sp>
              <p:nvSpPr>
                <p:cNvPr id="331"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2"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14"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15" name="Group 149"/>
              <p:cNvGrpSpPr>
                <a:grpSpLocks noChangeAspect="1"/>
              </p:cNvGrpSpPr>
              <p:nvPr/>
            </p:nvGrpSpPr>
            <p:grpSpPr bwMode="gray">
              <a:xfrm>
                <a:off x="3086" y="2189"/>
                <a:ext cx="85" cy="114"/>
                <a:chOff x="3086" y="2189"/>
                <a:chExt cx="85" cy="114"/>
              </a:xfrm>
              <a:grpFill/>
            </p:grpSpPr>
            <p:sp>
              <p:nvSpPr>
                <p:cNvPr id="329"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0"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16"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17" name="Group 153"/>
              <p:cNvGrpSpPr>
                <a:grpSpLocks noChangeAspect="1"/>
              </p:cNvGrpSpPr>
              <p:nvPr/>
            </p:nvGrpSpPr>
            <p:grpSpPr bwMode="gray">
              <a:xfrm>
                <a:off x="3000" y="2012"/>
                <a:ext cx="210" cy="192"/>
                <a:chOff x="3000" y="2012"/>
                <a:chExt cx="210" cy="192"/>
              </a:xfrm>
              <a:grpFill/>
            </p:grpSpPr>
            <p:sp>
              <p:nvSpPr>
                <p:cNvPr id="327"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28"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18"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19"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20"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21" name="Group 159"/>
              <p:cNvGrpSpPr>
                <a:grpSpLocks noChangeAspect="1"/>
              </p:cNvGrpSpPr>
              <p:nvPr/>
            </p:nvGrpSpPr>
            <p:grpSpPr bwMode="gray">
              <a:xfrm>
                <a:off x="2802" y="1979"/>
                <a:ext cx="205" cy="88"/>
                <a:chOff x="2802" y="1979"/>
                <a:chExt cx="205" cy="88"/>
              </a:xfrm>
              <a:grpFill/>
            </p:grpSpPr>
            <p:sp>
              <p:nvSpPr>
                <p:cNvPr id="325"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26"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22"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23"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24"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65" name="Freeform 165"/>
            <p:cNvSpPr>
              <a:spLocks noChangeAspect="1"/>
            </p:cNvSpPr>
            <p:nvPr/>
          </p:nvSpPr>
          <p:spPr bwMode="gray">
            <a:xfrm>
              <a:off x="6287814" y="3414595"/>
              <a:ext cx="54065" cy="61115"/>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6" name="Freeform 166"/>
            <p:cNvSpPr>
              <a:spLocks noChangeAspect="1"/>
            </p:cNvSpPr>
            <p:nvPr/>
          </p:nvSpPr>
          <p:spPr bwMode="gray">
            <a:xfrm>
              <a:off x="6341879" y="3005999"/>
              <a:ext cx="709202" cy="415580"/>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7" name="Freeform 167"/>
            <p:cNvSpPr>
              <a:spLocks noChangeAspect="1"/>
            </p:cNvSpPr>
            <p:nvPr/>
          </p:nvSpPr>
          <p:spPr bwMode="gray">
            <a:xfrm>
              <a:off x="6225799" y="3356973"/>
              <a:ext cx="117670" cy="62861"/>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8" name="Freeform 168"/>
            <p:cNvSpPr>
              <a:spLocks noChangeAspect="1"/>
            </p:cNvSpPr>
            <p:nvPr/>
          </p:nvSpPr>
          <p:spPr bwMode="gray">
            <a:xfrm>
              <a:off x="6507253" y="3302842"/>
              <a:ext cx="298946" cy="213028"/>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9" name="Freeform 169"/>
            <p:cNvSpPr>
              <a:spLocks noChangeAspect="1"/>
            </p:cNvSpPr>
            <p:nvPr/>
          </p:nvSpPr>
          <p:spPr bwMode="gray">
            <a:xfrm>
              <a:off x="6445238" y="3376180"/>
              <a:ext cx="248062" cy="188582"/>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70" name="Group 170"/>
            <p:cNvGrpSpPr>
              <a:grpSpLocks noChangeAspect="1"/>
            </p:cNvGrpSpPr>
            <p:nvPr/>
          </p:nvGrpSpPr>
          <p:grpSpPr bwMode="gray">
            <a:xfrm>
              <a:off x="6311666" y="3400626"/>
              <a:ext cx="96999" cy="85561"/>
              <a:chOff x="3007" y="1982"/>
              <a:chExt cx="61" cy="49"/>
            </a:xfrm>
            <a:grpFill/>
          </p:grpSpPr>
          <p:sp>
            <p:nvSpPr>
              <p:cNvPr id="307"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8"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71" name="Freeform 173"/>
            <p:cNvSpPr>
              <a:spLocks noChangeAspect="1"/>
            </p:cNvSpPr>
            <p:nvPr/>
          </p:nvSpPr>
          <p:spPr bwMode="gray">
            <a:xfrm>
              <a:off x="5103161" y="2564228"/>
              <a:ext cx="190817" cy="143183"/>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72" name="Group 222"/>
            <p:cNvGrpSpPr>
              <a:grpSpLocks noChangeAspect="1"/>
            </p:cNvGrpSpPr>
            <p:nvPr/>
          </p:nvGrpSpPr>
          <p:grpSpPr bwMode="gray">
            <a:xfrm>
              <a:off x="5716955" y="1616077"/>
              <a:ext cx="287816" cy="326528"/>
              <a:chOff x="3202" y="1036"/>
              <a:chExt cx="181" cy="187"/>
            </a:xfrm>
            <a:grpFill/>
          </p:grpSpPr>
          <p:sp>
            <p:nvSpPr>
              <p:cNvPr id="301"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2"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3"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4"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5"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6"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73" name="Freeform 229"/>
            <p:cNvSpPr>
              <a:spLocks noChangeAspect="1"/>
            </p:cNvSpPr>
            <p:nvPr/>
          </p:nvSpPr>
          <p:spPr bwMode="gray">
            <a:xfrm>
              <a:off x="4762871" y="2845355"/>
              <a:ext cx="6361" cy="6985"/>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4" name="Freeform 230"/>
            <p:cNvSpPr>
              <a:spLocks noChangeAspect="1"/>
            </p:cNvSpPr>
            <p:nvPr/>
          </p:nvSpPr>
          <p:spPr bwMode="gray">
            <a:xfrm>
              <a:off x="5101570" y="2211509"/>
              <a:ext cx="46115" cy="48892"/>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5" name="Freeform 231"/>
            <p:cNvSpPr>
              <a:spLocks noChangeAspect="1"/>
            </p:cNvSpPr>
            <p:nvPr/>
          </p:nvSpPr>
          <p:spPr bwMode="gray">
            <a:xfrm>
              <a:off x="5041145" y="2325007"/>
              <a:ext cx="46115" cy="34923"/>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6" name="Freeform 232"/>
            <p:cNvSpPr>
              <a:spLocks noChangeAspect="1"/>
            </p:cNvSpPr>
            <p:nvPr/>
          </p:nvSpPr>
          <p:spPr bwMode="gray">
            <a:xfrm>
              <a:off x="4764461" y="2840117"/>
              <a:ext cx="14312" cy="5239"/>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7" name="Freeform 233"/>
            <p:cNvSpPr>
              <a:spLocks noChangeAspect="1"/>
            </p:cNvSpPr>
            <p:nvPr/>
          </p:nvSpPr>
          <p:spPr bwMode="gray">
            <a:xfrm>
              <a:off x="4258796" y="1616077"/>
              <a:ext cx="965216" cy="1225786"/>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8" name="Freeform 234"/>
            <p:cNvSpPr>
              <a:spLocks noChangeAspect="1"/>
            </p:cNvSpPr>
            <p:nvPr/>
          </p:nvSpPr>
          <p:spPr bwMode="gray">
            <a:xfrm>
              <a:off x="4573644" y="2366915"/>
              <a:ext cx="52475" cy="57623"/>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9" name="Freeform 235"/>
            <p:cNvSpPr>
              <a:spLocks noChangeAspect="1"/>
            </p:cNvSpPr>
            <p:nvPr/>
          </p:nvSpPr>
          <p:spPr bwMode="gray">
            <a:xfrm>
              <a:off x="4328762" y="1871013"/>
              <a:ext cx="52475" cy="20954"/>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80" name="Group 236"/>
            <p:cNvGrpSpPr>
              <a:grpSpLocks noChangeAspect="1"/>
            </p:cNvGrpSpPr>
            <p:nvPr/>
          </p:nvGrpSpPr>
          <p:grpSpPr bwMode="gray">
            <a:xfrm>
              <a:off x="4112503" y="4043203"/>
              <a:ext cx="809382" cy="1501675"/>
              <a:chOff x="1624" y="2350"/>
              <a:chExt cx="509" cy="860"/>
            </a:xfrm>
            <a:grpFill/>
          </p:grpSpPr>
          <p:sp>
            <p:nvSpPr>
              <p:cNvPr id="276"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7"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8"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9"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0"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1"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2"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3"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4"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5"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6"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7"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8"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rgbClr val="7F8C8D"/>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9"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0"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1"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2"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3"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4"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5"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solidFill>
                <a:srgbClr val="5B4470"/>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6"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7"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8"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9"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0"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81" name="Freeform 262"/>
            <p:cNvSpPr>
              <a:spLocks noChangeAspect="1"/>
            </p:cNvSpPr>
            <p:nvPr/>
          </p:nvSpPr>
          <p:spPr bwMode="gray">
            <a:xfrm>
              <a:off x="4002784" y="3992566"/>
              <a:ext cx="74737" cy="82069"/>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2" name="Freeform 263"/>
            <p:cNvSpPr>
              <a:spLocks noChangeAspect="1"/>
            </p:cNvSpPr>
            <p:nvPr/>
          </p:nvSpPr>
          <p:spPr bwMode="gray">
            <a:xfrm>
              <a:off x="4082291" y="4097334"/>
              <a:ext cx="101769" cy="47146"/>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3" name="Freeform 264"/>
            <p:cNvSpPr>
              <a:spLocks noChangeAspect="1"/>
            </p:cNvSpPr>
            <p:nvPr/>
          </p:nvSpPr>
          <p:spPr bwMode="gray">
            <a:xfrm>
              <a:off x="3921687" y="3936689"/>
              <a:ext cx="68377" cy="82069"/>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4" name="Freeform 265"/>
            <p:cNvSpPr>
              <a:spLocks noChangeAspect="1"/>
            </p:cNvSpPr>
            <p:nvPr/>
          </p:nvSpPr>
          <p:spPr bwMode="gray">
            <a:xfrm>
              <a:off x="3974162" y="3924466"/>
              <a:ext cx="19082" cy="506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5" name="Freeform 266"/>
            <p:cNvSpPr>
              <a:spLocks noChangeAspect="1"/>
            </p:cNvSpPr>
            <p:nvPr/>
          </p:nvSpPr>
          <p:spPr bwMode="gray">
            <a:xfrm>
              <a:off x="3959850" y="4004788"/>
              <a:ext cx="39754" cy="24446"/>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6" name="Freeform 267"/>
            <p:cNvSpPr>
              <a:spLocks noChangeAspect="1"/>
            </p:cNvSpPr>
            <p:nvPr/>
          </p:nvSpPr>
          <p:spPr bwMode="gray">
            <a:xfrm>
              <a:off x="4032996" y="4067649"/>
              <a:ext cx="57245" cy="55876"/>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7" name="Freeform 268"/>
            <p:cNvSpPr>
              <a:spLocks noChangeAspect="1"/>
            </p:cNvSpPr>
            <p:nvPr/>
          </p:nvSpPr>
          <p:spPr bwMode="gray">
            <a:xfrm>
              <a:off x="3970981" y="3973358"/>
              <a:ext cx="106540" cy="59369"/>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8" name="Freeform 269"/>
            <p:cNvSpPr>
              <a:spLocks noChangeAspect="1"/>
            </p:cNvSpPr>
            <p:nvPr/>
          </p:nvSpPr>
          <p:spPr bwMode="gray">
            <a:xfrm>
              <a:off x="3489168" y="3624131"/>
              <a:ext cx="526337" cy="377165"/>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89" name="Group 270"/>
            <p:cNvGrpSpPr>
              <a:grpSpLocks noChangeAspect="1"/>
            </p:cNvGrpSpPr>
            <p:nvPr/>
          </p:nvGrpSpPr>
          <p:grpSpPr bwMode="gray">
            <a:xfrm>
              <a:off x="2609821" y="2307546"/>
              <a:ext cx="1757105" cy="1480721"/>
              <a:chOff x="679" y="1356"/>
              <a:chExt cx="1105" cy="848"/>
            </a:xfrm>
            <a:grpFill/>
          </p:grpSpPr>
          <p:grpSp>
            <p:nvGrpSpPr>
              <p:cNvPr id="264" name="Group 271"/>
              <p:cNvGrpSpPr>
                <a:grpSpLocks noChangeAspect="1"/>
              </p:cNvGrpSpPr>
              <p:nvPr/>
            </p:nvGrpSpPr>
            <p:grpSpPr bwMode="gray">
              <a:xfrm>
                <a:off x="679" y="1356"/>
                <a:ext cx="411" cy="413"/>
                <a:chOff x="679" y="1356"/>
                <a:chExt cx="411" cy="413"/>
              </a:xfrm>
              <a:grpFill/>
            </p:grpSpPr>
            <p:sp>
              <p:nvSpPr>
                <p:cNvPr id="271"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2"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3"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4" name="Freeform 275"/>
                <p:cNvSpPr>
                  <a:spLocks noChangeAspect="1"/>
                </p:cNvSpPr>
                <p:nvPr/>
              </p:nvSpPr>
              <p:spPr bwMode="gray">
                <a:xfrm>
                  <a:off x="679"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5"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nvGrpSpPr>
              <p:cNvPr id="265" name="Group 277"/>
              <p:cNvGrpSpPr>
                <a:grpSpLocks noChangeAspect="1"/>
              </p:cNvGrpSpPr>
              <p:nvPr/>
            </p:nvGrpSpPr>
            <p:grpSpPr bwMode="gray">
              <a:xfrm>
                <a:off x="1149" y="1865"/>
                <a:ext cx="635" cy="339"/>
                <a:chOff x="1149" y="1865"/>
                <a:chExt cx="635" cy="339"/>
              </a:xfrm>
              <a:grpFill/>
            </p:grpSpPr>
            <p:sp>
              <p:nvSpPr>
                <p:cNvPr id="266"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7"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8"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9"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0"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endParaRPr lang="en-US" dirty="0">
                    <a:cs typeface="+mn-ea"/>
                    <a:sym typeface="+mn-lt"/>
                  </a:endParaRPr>
                </a:p>
              </p:txBody>
            </p:sp>
          </p:grpSp>
        </p:grpSp>
        <p:grpSp>
          <p:nvGrpSpPr>
            <p:cNvPr id="90" name="Group 283"/>
            <p:cNvGrpSpPr>
              <a:grpSpLocks noChangeAspect="1"/>
            </p:cNvGrpSpPr>
            <p:nvPr/>
          </p:nvGrpSpPr>
          <p:grpSpPr bwMode="gray">
            <a:xfrm>
              <a:off x="3070962" y="1616077"/>
              <a:ext cx="1540846" cy="1784549"/>
              <a:chOff x="969" y="960"/>
              <a:chExt cx="969" cy="1022"/>
            </a:xfrm>
            <a:grpFill/>
          </p:grpSpPr>
          <p:sp>
            <p:nvSpPr>
              <p:cNvPr id="235"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6"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7"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8"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9"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0"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1"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2"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3"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4"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5"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6"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7"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8"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9"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0"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1"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2"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3"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4"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5"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endParaRPr lang="en-US" dirty="0">
                  <a:cs typeface="+mn-ea"/>
                  <a:sym typeface="+mn-lt"/>
                </a:endParaRPr>
              </a:p>
            </p:txBody>
          </p:sp>
          <p:sp>
            <p:nvSpPr>
              <p:cNvPr id="256"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7"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8"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9"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0"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1"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2"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3"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91" name="Freeform 313"/>
            <p:cNvSpPr>
              <a:spLocks noChangeAspect="1"/>
            </p:cNvSpPr>
            <p:nvPr/>
          </p:nvSpPr>
          <p:spPr bwMode="gray">
            <a:xfrm rot="21085610">
              <a:off x="4168159" y="3725407"/>
              <a:ext cx="12721" cy="6985"/>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2" name="Freeform 314"/>
            <p:cNvSpPr>
              <a:spLocks noChangeAspect="1"/>
            </p:cNvSpPr>
            <p:nvPr/>
          </p:nvSpPr>
          <p:spPr bwMode="gray">
            <a:xfrm rot="21085610">
              <a:off x="4188830" y="3727153"/>
              <a:ext cx="1591" cy="17461"/>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3" name="Freeform 315"/>
            <p:cNvSpPr>
              <a:spLocks noChangeAspect="1"/>
            </p:cNvSpPr>
            <p:nvPr/>
          </p:nvSpPr>
          <p:spPr bwMode="gray">
            <a:xfrm rot="21085610">
              <a:off x="4188830" y="3767314"/>
              <a:ext cx="3180" cy="1747"/>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4" name="Freeform 316"/>
            <p:cNvSpPr>
              <a:spLocks noChangeAspect="1"/>
            </p:cNvSpPr>
            <p:nvPr/>
          </p:nvSpPr>
          <p:spPr bwMode="gray">
            <a:xfrm rot="21085610">
              <a:off x="4180880" y="3765568"/>
              <a:ext cx="6361" cy="20954"/>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5" name="Freeform 317"/>
            <p:cNvSpPr>
              <a:spLocks noChangeAspect="1"/>
            </p:cNvSpPr>
            <p:nvPr/>
          </p:nvSpPr>
          <p:spPr bwMode="gray">
            <a:xfrm rot="21085610">
              <a:off x="4188830" y="3790014"/>
              <a:ext cx="1591" cy="10477"/>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6" name="Freeform 318"/>
            <p:cNvSpPr>
              <a:spLocks noChangeAspect="1"/>
            </p:cNvSpPr>
            <p:nvPr/>
          </p:nvSpPr>
          <p:spPr bwMode="gray">
            <a:xfrm rot="21085610">
              <a:off x="4203142" y="3760329"/>
              <a:ext cx="1591" cy="13969"/>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7" name="Freeform 319"/>
            <p:cNvSpPr>
              <a:spLocks noChangeAspect="1"/>
            </p:cNvSpPr>
            <p:nvPr/>
          </p:nvSpPr>
          <p:spPr bwMode="gray">
            <a:xfrm rot="21085610">
              <a:off x="4211092" y="3772553"/>
              <a:ext cx="4771" cy="15716"/>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8" name="Freeform 320"/>
            <p:cNvSpPr>
              <a:spLocks noChangeAspect="1"/>
            </p:cNvSpPr>
            <p:nvPr/>
          </p:nvSpPr>
          <p:spPr bwMode="gray">
            <a:xfrm rot="21085610">
              <a:off x="4225404" y="3784775"/>
              <a:ext cx="3180" cy="3492"/>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9" name="Freeform 321"/>
            <p:cNvSpPr>
              <a:spLocks noChangeAspect="1"/>
            </p:cNvSpPr>
            <p:nvPr/>
          </p:nvSpPr>
          <p:spPr bwMode="gray">
            <a:xfrm rot="21085610">
              <a:off x="4219043" y="3800491"/>
              <a:ext cx="4771" cy="17461"/>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0" name="Freeform 322"/>
            <p:cNvSpPr>
              <a:spLocks noChangeAspect="1"/>
            </p:cNvSpPr>
            <p:nvPr/>
          </p:nvSpPr>
          <p:spPr bwMode="gray">
            <a:xfrm rot="21085610">
              <a:off x="4233354" y="3816206"/>
              <a:ext cx="4771" cy="15716"/>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1" name="Freeform 323"/>
            <p:cNvSpPr>
              <a:spLocks noChangeAspect="1"/>
            </p:cNvSpPr>
            <p:nvPr/>
          </p:nvSpPr>
          <p:spPr bwMode="gray">
            <a:xfrm rot="21085610">
              <a:off x="4246075" y="3826682"/>
              <a:ext cx="4771" cy="1747"/>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2" name="Freeform 324"/>
            <p:cNvSpPr>
              <a:spLocks noChangeAspect="1"/>
            </p:cNvSpPr>
            <p:nvPr/>
          </p:nvSpPr>
          <p:spPr bwMode="gray">
            <a:xfrm rot="21085610">
              <a:off x="4257207" y="3833667"/>
              <a:ext cx="9541" cy="6985"/>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3" name="Freeform 325"/>
            <p:cNvSpPr>
              <a:spLocks noChangeAspect="1"/>
            </p:cNvSpPr>
            <p:nvPr/>
          </p:nvSpPr>
          <p:spPr bwMode="gray">
            <a:xfrm rot="21085610">
              <a:off x="4244485" y="3852875"/>
              <a:ext cx="6361" cy="10477"/>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4" name="Freeform 326"/>
            <p:cNvSpPr>
              <a:spLocks noChangeAspect="1"/>
            </p:cNvSpPr>
            <p:nvPr/>
          </p:nvSpPr>
          <p:spPr bwMode="gray">
            <a:xfrm rot="21085610">
              <a:off x="4187240" y="3788267"/>
              <a:ext cx="3180" cy="5239"/>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5" name="Freeform 327"/>
            <p:cNvSpPr>
              <a:spLocks noChangeAspect="1"/>
            </p:cNvSpPr>
            <p:nvPr/>
          </p:nvSpPr>
          <p:spPr bwMode="gray">
            <a:xfrm rot="21085610">
              <a:off x="4155438" y="3770806"/>
              <a:ext cx="1591" cy="6985"/>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6" name="Freeform 328"/>
            <p:cNvSpPr>
              <a:spLocks noChangeAspect="1"/>
            </p:cNvSpPr>
            <p:nvPr/>
          </p:nvSpPr>
          <p:spPr bwMode="gray">
            <a:xfrm rot="21085610">
              <a:off x="4152257" y="3779537"/>
              <a:ext cx="3180" cy="3492"/>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7" name="Freeform 329"/>
            <p:cNvSpPr>
              <a:spLocks noChangeAspect="1"/>
            </p:cNvSpPr>
            <p:nvPr/>
          </p:nvSpPr>
          <p:spPr bwMode="gray">
            <a:xfrm rot="21085610">
              <a:off x="4142716" y="3783030"/>
              <a:ext cx="6361" cy="6985"/>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8" name="Freeform 330"/>
            <p:cNvSpPr>
              <a:spLocks noChangeAspect="1"/>
            </p:cNvSpPr>
            <p:nvPr/>
          </p:nvSpPr>
          <p:spPr bwMode="gray">
            <a:xfrm rot="20552049">
              <a:off x="4185650" y="3933197"/>
              <a:ext cx="23853" cy="19208"/>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9" name="Freeform 331"/>
            <p:cNvSpPr>
              <a:spLocks noChangeAspect="1"/>
            </p:cNvSpPr>
            <p:nvPr/>
          </p:nvSpPr>
          <p:spPr bwMode="gray">
            <a:xfrm rot="20552049">
              <a:off x="4250846" y="3870336"/>
              <a:ext cx="38163" cy="57623"/>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0" name="Freeform 332"/>
            <p:cNvSpPr>
              <a:spLocks noChangeAspect="1"/>
            </p:cNvSpPr>
            <p:nvPr/>
          </p:nvSpPr>
          <p:spPr bwMode="gray">
            <a:xfrm rot="20552049">
              <a:off x="4365336" y="3905259"/>
              <a:ext cx="1591" cy="1747"/>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1" name="Freeform 333"/>
            <p:cNvSpPr>
              <a:spLocks noChangeAspect="1"/>
            </p:cNvSpPr>
            <p:nvPr/>
          </p:nvSpPr>
          <p:spPr bwMode="gray">
            <a:xfrm rot="20552049">
              <a:off x="4387598" y="3952404"/>
              <a:ext cx="3180" cy="1222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2" name="Freeform 334"/>
            <p:cNvSpPr>
              <a:spLocks noChangeAspect="1"/>
            </p:cNvSpPr>
            <p:nvPr/>
          </p:nvSpPr>
          <p:spPr bwMode="gray">
            <a:xfrm rot="20552049">
              <a:off x="4411450" y="4037965"/>
              <a:ext cx="3180" cy="5239"/>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3" name="Freeform 335"/>
            <p:cNvSpPr>
              <a:spLocks noChangeAspect="1"/>
            </p:cNvSpPr>
            <p:nvPr/>
          </p:nvSpPr>
          <p:spPr bwMode="gray">
            <a:xfrm rot="20552049">
              <a:off x="4405089" y="4053680"/>
              <a:ext cx="9541" cy="17461"/>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4" name="Freeform 336"/>
            <p:cNvSpPr>
              <a:spLocks noChangeAspect="1"/>
            </p:cNvSpPr>
            <p:nvPr/>
          </p:nvSpPr>
          <p:spPr bwMode="gray">
            <a:xfrm rot="20552049">
              <a:off x="4231764" y="3877321"/>
              <a:ext cx="1591" cy="3492"/>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15" name="Group 337"/>
            <p:cNvGrpSpPr>
              <a:grpSpLocks noChangeAspect="1"/>
            </p:cNvGrpSpPr>
            <p:nvPr/>
          </p:nvGrpSpPr>
          <p:grpSpPr bwMode="gray">
            <a:xfrm>
              <a:off x="4223813" y="3880813"/>
              <a:ext cx="28623" cy="48892"/>
              <a:chOff x="1694" y="2257"/>
              <a:chExt cx="18" cy="28"/>
            </a:xfrm>
            <a:grpFill/>
          </p:grpSpPr>
          <p:sp>
            <p:nvSpPr>
              <p:cNvPr id="233"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4"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116" name="Freeform 340"/>
            <p:cNvSpPr>
              <a:spLocks noChangeAspect="1"/>
            </p:cNvSpPr>
            <p:nvPr/>
          </p:nvSpPr>
          <p:spPr bwMode="gray">
            <a:xfrm rot="20552049">
              <a:off x="4301730" y="3891290"/>
              <a:ext cx="15901" cy="13969"/>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7" name="Freeform 341"/>
            <p:cNvSpPr>
              <a:spLocks noChangeAspect="1"/>
            </p:cNvSpPr>
            <p:nvPr/>
          </p:nvSpPr>
          <p:spPr bwMode="gray">
            <a:xfrm rot="20552049">
              <a:off x="4398729" y="3992566"/>
              <a:ext cx="0" cy="5239"/>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8" name="Freeform 342"/>
            <p:cNvSpPr>
              <a:spLocks noChangeAspect="1"/>
            </p:cNvSpPr>
            <p:nvPr/>
          </p:nvSpPr>
          <p:spPr bwMode="gray">
            <a:xfrm rot="20552049">
              <a:off x="4371697" y="3919228"/>
              <a:ext cx="4771" cy="1222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9" name="Freeform 343"/>
            <p:cNvSpPr>
              <a:spLocks noChangeAspect="1"/>
            </p:cNvSpPr>
            <p:nvPr/>
          </p:nvSpPr>
          <p:spPr bwMode="gray">
            <a:xfrm rot="20552049">
              <a:off x="4325582" y="3887798"/>
              <a:ext cx="0" cy="1747"/>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0" name="Freeform 344"/>
            <p:cNvSpPr>
              <a:spLocks noChangeAspect="1"/>
            </p:cNvSpPr>
            <p:nvPr/>
          </p:nvSpPr>
          <p:spPr bwMode="gray">
            <a:xfrm rot="20552049">
              <a:off x="4328762" y="3901767"/>
              <a:ext cx="1591" cy="3492"/>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1" name="Freeform 345"/>
            <p:cNvSpPr>
              <a:spLocks noChangeAspect="1"/>
            </p:cNvSpPr>
            <p:nvPr/>
          </p:nvSpPr>
          <p:spPr bwMode="gray">
            <a:xfrm rot="20552049">
              <a:off x="4379647" y="3938435"/>
              <a:ext cx="3180" cy="8731"/>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2" name="Freeform 346"/>
            <p:cNvSpPr>
              <a:spLocks noChangeAspect="1"/>
            </p:cNvSpPr>
            <p:nvPr/>
          </p:nvSpPr>
          <p:spPr bwMode="gray">
            <a:xfrm rot="20552049">
              <a:off x="4398729" y="4020504"/>
              <a:ext cx="1591" cy="5239"/>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3" name="Freeform 347"/>
            <p:cNvSpPr>
              <a:spLocks noChangeAspect="1"/>
            </p:cNvSpPr>
            <p:nvPr/>
          </p:nvSpPr>
          <p:spPr bwMode="gray">
            <a:xfrm rot="20552049">
              <a:off x="4093422" y="3828429"/>
              <a:ext cx="117670" cy="85561"/>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4" name="Freeform 348"/>
            <p:cNvSpPr>
              <a:spLocks noChangeAspect="1"/>
            </p:cNvSpPr>
            <p:nvPr/>
          </p:nvSpPr>
          <p:spPr bwMode="gray">
            <a:xfrm rot="20552049">
              <a:off x="4112503" y="3873829"/>
              <a:ext cx="4771" cy="10477"/>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5" name="Freeform 349"/>
            <p:cNvSpPr>
              <a:spLocks noChangeAspect="1"/>
            </p:cNvSpPr>
            <p:nvPr/>
          </p:nvSpPr>
          <p:spPr bwMode="gray">
            <a:xfrm rot="20552049">
              <a:off x="4155438" y="3838906"/>
              <a:ext cx="11131" cy="15716"/>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6" name="Freeform 350"/>
            <p:cNvSpPr>
              <a:spLocks noChangeAspect="1"/>
            </p:cNvSpPr>
            <p:nvPr/>
          </p:nvSpPr>
          <p:spPr bwMode="gray">
            <a:xfrm rot="20552049">
              <a:off x="4354205" y="3901767"/>
              <a:ext cx="0" cy="5239"/>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7" name="Freeform 351"/>
            <p:cNvSpPr>
              <a:spLocks noChangeAspect="1"/>
            </p:cNvSpPr>
            <p:nvPr/>
          </p:nvSpPr>
          <p:spPr bwMode="gray">
            <a:xfrm rot="20552049">
              <a:off x="4395548" y="3975104"/>
              <a:ext cx="1591" cy="6985"/>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28" name="Group 362"/>
            <p:cNvGrpSpPr/>
            <p:nvPr/>
          </p:nvGrpSpPr>
          <p:grpSpPr bwMode="gray">
            <a:xfrm>
              <a:off x="5351223" y="2323262"/>
              <a:ext cx="880939" cy="1220548"/>
              <a:chOff x="4580731" y="1911697"/>
              <a:chExt cx="879476" cy="1109663"/>
            </a:xfrm>
            <a:grpFill/>
          </p:grpSpPr>
          <p:sp>
            <p:nvSpPr>
              <p:cNvPr id="184"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5"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6"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87" name="Group 178"/>
              <p:cNvGrpSpPr>
                <a:grpSpLocks noChangeAspect="1"/>
              </p:cNvGrpSpPr>
              <p:nvPr/>
            </p:nvGrpSpPr>
            <p:grpSpPr bwMode="gray">
              <a:xfrm>
                <a:off x="4876006" y="2765772"/>
                <a:ext cx="204788" cy="242888"/>
                <a:chOff x="2589" y="1903"/>
                <a:chExt cx="129" cy="153"/>
              </a:xfrm>
              <a:grpFill/>
            </p:grpSpPr>
            <p:sp>
              <p:nvSpPr>
                <p:cNvPr id="230"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1"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2"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188"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9"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0"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1"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2"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3"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4"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95" name="Group 189"/>
              <p:cNvGrpSpPr>
                <a:grpSpLocks noChangeAspect="1"/>
              </p:cNvGrpSpPr>
              <p:nvPr/>
            </p:nvGrpSpPr>
            <p:grpSpPr bwMode="gray">
              <a:xfrm>
                <a:off x="4679156" y="2659410"/>
                <a:ext cx="247650" cy="244475"/>
                <a:chOff x="2465" y="1836"/>
                <a:chExt cx="156" cy="154"/>
              </a:xfrm>
              <a:grpFill/>
            </p:grpSpPr>
            <p:sp>
              <p:nvSpPr>
                <p:cNvPr id="228"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9"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nvGrpSpPr>
              <p:cNvPr id="196" name="Group 192"/>
              <p:cNvGrpSpPr>
                <a:grpSpLocks noChangeAspect="1"/>
              </p:cNvGrpSpPr>
              <p:nvPr/>
            </p:nvGrpSpPr>
            <p:grpSpPr bwMode="gray">
              <a:xfrm>
                <a:off x="4620419" y="2430810"/>
                <a:ext cx="171450" cy="258763"/>
                <a:chOff x="2428" y="1692"/>
                <a:chExt cx="108" cy="163"/>
              </a:xfrm>
              <a:grpFill/>
            </p:grpSpPr>
            <p:sp>
              <p:nvSpPr>
                <p:cNvPr id="226"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7"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197"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8"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9"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0"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201" name="Group 199"/>
              <p:cNvGrpSpPr>
                <a:grpSpLocks noChangeAspect="1"/>
              </p:cNvGrpSpPr>
              <p:nvPr/>
            </p:nvGrpSpPr>
            <p:grpSpPr bwMode="gray">
              <a:xfrm>
                <a:off x="5033169" y="2808635"/>
                <a:ext cx="68263" cy="68263"/>
                <a:chOff x="2688" y="1930"/>
                <a:chExt cx="43" cy="43"/>
              </a:xfrm>
              <a:grpFill/>
            </p:grpSpPr>
            <p:sp>
              <p:nvSpPr>
                <p:cNvPr id="224"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5"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202"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3"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4"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5"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6"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7"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8"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9"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0"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1"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2"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3"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4"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5"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6"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7"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8"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9"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0"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221" name="Group 359"/>
              <p:cNvGrpSpPr/>
              <p:nvPr/>
            </p:nvGrpSpPr>
            <p:grpSpPr bwMode="gray">
              <a:xfrm>
                <a:off x="5080794" y="2788583"/>
                <a:ext cx="75600" cy="108000"/>
                <a:chOff x="4160739" y="2986112"/>
                <a:chExt cx="187325" cy="233362"/>
              </a:xfrm>
              <a:grpFill/>
            </p:grpSpPr>
            <p:sp>
              <p:nvSpPr>
                <p:cNvPr id="222"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3"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grpSp>
          <p:nvGrpSpPr>
            <p:cNvPr id="129" name="Group 368"/>
            <p:cNvGrpSpPr/>
            <p:nvPr/>
          </p:nvGrpSpPr>
          <p:grpSpPr bwMode="gray">
            <a:xfrm>
              <a:off x="5225601" y="3514125"/>
              <a:ext cx="1198965" cy="1473737"/>
              <a:chOff x="4455318" y="2994372"/>
              <a:chExt cx="1196974" cy="1339850"/>
            </a:xfrm>
            <a:grpFill/>
          </p:grpSpPr>
          <p:sp>
            <p:nvSpPr>
              <p:cNvPr id="130" name="Freeform 129"/>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1" name="Freeform 130"/>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32" name="Group 367"/>
              <p:cNvGrpSpPr/>
              <p:nvPr/>
            </p:nvGrpSpPr>
            <p:grpSpPr bwMode="gray">
              <a:xfrm>
                <a:off x="4455318" y="2994372"/>
                <a:ext cx="1196974" cy="1339850"/>
                <a:chOff x="4455318" y="2994372"/>
                <a:chExt cx="1196974" cy="1339850"/>
              </a:xfrm>
              <a:grpFill/>
            </p:grpSpPr>
            <p:sp>
              <p:nvSpPr>
                <p:cNvPr id="133" name="Freeform 132"/>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4" name="Freeform 133"/>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5" name="Freeform 134"/>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6" name="Freeform 135"/>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7" name="Freeform 136"/>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8" name="Freeform 137"/>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9" name="Freeform 138"/>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0" name="Freeform 139"/>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1" name="Freeform 140"/>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2" name="Freeform 141"/>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3" name="Freeform 142"/>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4" name="Freeform 143"/>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5" name="Freeform 144"/>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6" name="Freeform 145"/>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7"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8" name="Freeform 147"/>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9" name="Freeform 148"/>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0" name="Freeform 149"/>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1" name="Freeform 150"/>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52" name="Group 25"/>
                <p:cNvGrpSpPr>
                  <a:grpSpLocks noChangeAspect="1"/>
                </p:cNvGrpSpPr>
                <p:nvPr/>
              </p:nvGrpSpPr>
              <p:grpSpPr bwMode="gray">
                <a:xfrm>
                  <a:off x="4961730" y="3769072"/>
                  <a:ext cx="219075" cy="239713"/>
                  <a:chOff x="2643" y="2535"/>
                  <a:chExt cx="138" cy="151"/>
                </a:xfrm>
                <a:grpFill/>
              </p:grpSpPr>
              <p:sp>
                <p:nvSpPr>
                  <p:cNvPr id="182"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3"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153"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4"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5"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6"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7"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8"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9"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0"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1"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2"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3"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4"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5"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6"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7"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8"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9"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0"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1"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2"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3"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4"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5"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6"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7"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8"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79" name="Group 364"/>
                <p:cNvGrpSpPr>
                  <a:grpSpLocks noChangeAspect="1"/>
                </p:cNvGrpSpPr>
                <p:nvPr/>
              </p:nvGrpSpPr>
              <p:grpSpPr bwMode="gray">
                <a:xfrm>
                  <a:off x="5141117" y="3280172"/>
                  <a:ext cx="289379" cy="349200"/>
                  <a:chOff x="3548063" y="12700"/>
                  <a:chExt cx="5667375" cy="6838950"/>
                </a:xfrm>
                <a:grpFill/>
              </p:grpSpPr>
              <p:sp>
                <p:nvSpPr>
                  <p:cNvPr id="180"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cs typeface="+mn-ea"/>
                      <a:sym typeface="+mn-lt"/>
                    </a:endParaRPr>
                  </a:p>
                </p:txBody>
              </p:sp>
              <p:sp>
                <p:nvSpPr>
                  <p:cNvPr id="181"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cs typeface="+mn-ea"/>
                      <a:sym typeface="+mn-lt"/>
                    </a:endParaRPr>
                  </a:p>
                </p:txBody>
              </p:sp>
            </p:grpSp>
          </p:grpSp>
        </p:grpSp>
      </p:grpSp>
      <p:sp>
        <p:nvSpPr>
          <p:cNvPr id="4" name="Oval 3"/>
          <p:cNvSpPr/>
          <p:nvPr/>
        </p:nvSpPr>
        <p:spPr>
          <a:xfrm>
            <a:off x="6995495" y="3081562"/>
            <a:ext cx="719027" cy="719027"/>
          </a:xfrm>
          <a:prstGeom prst="ellipse">
            <a:avLst/>
          </a:prstGeom>
          <a:noFill/>
          <a:ln>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8" name="Oval 377"/>
          <p:cNvSpPr/>
          <p:nvPr/>
        </p:nvSpPr>
        <p:spPr>
          <a:xfrm>
            <a:off x="7283692" y="4316497"/>
            <a:ext cx="1004537" cy="1004537"/>
          </a:xfrm>
          <a:prstGeom prst="ellipse">
            <a:avLst/>
          </a:prstGeom>
          <a:noFill/>
          <a:ln>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9" name="Oval 378"/>
          <p:cNvSpPr/>
          <p:nvPr/>
        </p:nvSpPr>
        <p:spPr>
          <a:xfrm>
            <a:off x="4179374" y="4092145"/>
            <a:ext cx="1433983" cy="1433983"/>
          </a:xfrm>
          <a:prstGeom prst="ellipse">
            <a:avLst/>
          </a:prstGeom>
          <a:noFill/>
          <a:ln>
            <a:solidFill>
              <a:srgbClr val="5B4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Oval 6"/>
          <p:cNvSpPr/>
          <p:nvPr/>
        </p:nvSpPr>
        <p:spPr>
          <a:xfrm>
            <a:off x="7507266" y="3039349"/>
            <a:ext cx="170121" cy="170121"/>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TextBox 7"/>
          <p:cNvSpPr txBox="1"/>
          <p:nvPr/>
        </p:nvSpPr>
        <p:spPr>
          <a:xfrm>
            <a:off x="7804192" y="3001299"/>
            <a:ext cx="1164101" cy="246221"/>
          </a:xfrm>
          <a:prstGeom prst="rect">
            <a:avLst/>
          </a:prstGeom>
          <a:solidFill>
            <a:srgbClr val="E74C3C"/>
          </a:solidFill>
        </p:spPr>
        <p:txBody>
          <a:bodyPr wrap="none" rtlCol="0">
            <a:spAutoFit/>
          </a:bodyPr>
          <a:lstStyle/>
          <a:p>
            <a:r>
              <a:rPr lang="en-US" sz="1000">
                <a:solidFill>
                  <a:schemeClr val="bg1"/>
                </a:solidFill>
                <a:cs typeface="+mn-ea"/>
                <a:sym typeface="+mn-lt"/>
              </a:rPr>
              <a:t>COUNTRY INFO</a:t>
            </a:r>
          </a:p>
        </p:txBody>
      </p:sp>
      <p:sp>
        <p:nvSpPr>
          <p:cNvPr id="380" name="Oval 379"/>
          <p:cNvSpPr/>
          <p:nvPr/>
        </p:nvSpPr>
        <p:spPr>
          <a:xfrm>
            <a:off x="5275802" y="4017908"/>
            <a:ext cx="170121" cy="170121"/>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1" name="TextBox 380"/>
          <p:cNvSpPr txBox="1"/>
          <p:nvPr/>
        </p:nvSpPr>
        <p:spPr>
          <a:xfrm>
            <a:off x="5572728" y="3979858"/>
            <a:ext cx="1164101" cy="246221"/>
          </a:xfrm>
          <a:prstGeom prst="rect">
            <a:avLst/>
          </a:prstGeom>
          <a:solidFill>
            <a:srgbClr val="5B4470"/>
          </a:solidFill>
        </p:spPr>
        <p:txBody>
          <a:bodyPr wrap="none" rtlCol="0">
            <a:spAutoFit/>
          </a:bodyPr>
          <a:lstStyle/>
          <a:p>
            <a:r>
              <a:rPr lang="en-US" sz="1000">
                <a:solidFill>
                  <a:schemeClr val="bg1"/>
                </a:solidFill>
                <a:cs typeface="+mn-ea"/>
                <a:sym typeface="+mn-lt"/>
              </a:rPr>
              <a:t>COUNTRY INFO</a:t>
            </a:r>
          </a:p>
        </p:txBody>
      </p:sp>
      <p:sp>
        <p:nvSpPr>
          <p:cNvPr id="382" name="Oval 381"/>
          <p:cNvSpPr/>
          <p:nvPr/>
        </p:nvSpPr>
        <p:spPr>
          <a:xfrm>
            <a:off x="7264601" y="5224227"/>
            <a:ext cx="170121" cy="170121"/>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3" name="TextBox 382"/>
          <p:cNvSpPr txBox="1"/>
          <p:nvPr/>
        </p:nvSpPr>
        <p:spPr>
          <a:xfrm>
            <a:off x="6083066" y="5172834"/>
            <a:ext cx="1164101" cy="246221"/>
          </a:xfrm>
          <a:prstGeom prst="rect">
            <a:avLst/>
          </a:prstGeom>
          <a:solidFill>
            <a:srgbClr val="3D9FAC"/>
          </a:solidFill>
        </p:spPr>
        <p:txBody>
          <a:bodyPr wrap="none" rtlCol="0">
            <a:spAutoFit/>
          </a:bodyPr>
          <a:lstStyle/>
          <a:p>
            <a:r>
              <a:rPr lang="en-US" sz="1000">
                <a:solidFill>
                  <a:schemeClr val="bg1"/>
                </a:solidFill>
                <a:cs typeface="+mn-ea"/>
                <a:sym typeface="+mn-lt"/>
              </a:rPr>
              <a:t>COUNTRY INFO</a:t>
            </a:r>
          </a:p>
        </p:txBody>
      </p:sp>
      <p:grpSp>
        <p:nvGrpSpPr>
          <p:cNvPr id="10" name="Group 9"/>
          <p:cNvGrpSpPr/>
          <p:nvPr/>
        </p:nvGrpSpPr>
        <p:grpSpPr>
          <a:xfrm>
            <a:off x="9441083" y="2438755"/>
            <a:ext cx="1414130" cy="2414679"/>
            <a:chOff x="9441083" y="2438755"/>
            <a:chExt cx="1414130" cy="2414679"/>
          </a:xfrm>
        </p:grpSpPr>
        <p:sp>
          <p:nvSpPr>
            <p:cNvPr id="9" name="Rectangle 8"/>
            <p:cNvSpPr/>
            <p:nvPr/>
          </p:nvSpPr>
          <p:spPr>
            <a:xfrm>
              <a:off x="9441083" y="4167616"/>
              <a:ext cx="1414130" cy="685818"/>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cs typeface="+mn-ea"/>
                  <a:sym typeface="+mn-lt"/>
                </a:rPr>
                <a:t>30%</a:t>
              </a:r>
            </a:p>
          </p:txBody>
        </p:sp>
        <p:sp>
          <p:nvSpPr>
            <p:cNvPr id="384" name="Rectangle 383"/>
            <p:cNvSpPr/>
            <p:nvPr/>
          </p:nvSpPr>
          <p:spPr>
            <a:xfrm>
              <a:off x="9441083" y="3492148"/>
              <a:ext cx="1414130" cy="685818"/>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cs typeface="+mn-ea"/>
                  <a:sym typeface="+mn-lt"/>
                </a:rPr>
                <a:t>30%</a:t>
              </a:r>
            </a:p>
          </p:txBody>
        </p:sp>
        <p:sp>
          <p:nvSpPr>
            <p:cNvPr id="385" name="Rectangle 384"/>
            <p:cNvSpPr/>
            <p:nvPr/>
          </p:nvSpPr>
          <p:spPr>
            <a:xfrm>
              <a:off x="9441083" y="3163963"/>
              <a:ext cx="1414130" cy="338535"/>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cs typeface="+mn-ea"/>
                  <a:sym typeface="+mn-lt"/>
                </a:rPr>
                <a:t>10%</a:t>
              </a:r>
            </a:p>
          </p:txBody>
        </p:sp>
        <p:sp>
          <p:nvSpPr>
            <p:cNvPr id="386" name="Rectangle 385"/>
            <p:cNvSpPr/>
            <p:nvPr/>
          </p:nvSpPr>
          <p:spPr>
            <a:xfrm>
              <a:off x="9441083" y="2438755"/>
              <a:ext cx="1414130" cy="735558"/>
            </a:xfrm>
            <a:prstGeom prst="rect">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cs typeface="+mn-ea"/>
                  <a:sym typeface="+mn-lt"/>
                </a:rPr>
                <a:t>30%</a:t>
              </a:r>
            </a:p>
          </p:txBody>
        </p:sp>
      </p:grpSp>
      <p:pic>
        <p:nvPicPr>
          <p:cNvPr id="377" name="Picture 2" descr="C:\Users\Jokomoro\Documents\iphone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65552" y="1856073"/>
            <a:ext cx="2018571" cy="3661435"/>
          </a:xfrm>
          <a:prstGeom prst="rect">
            <a:avLst/>
          </a:prstGeom>
          <a:noFill/>
          <a:extLst>
            <a:ext uri="{909E8E84-426E-40DD-AFC4-6F175D3DCCD1}">
              <a14:hiddenFill xmlns:a14="http://schemas.microsoft.com/office/drawing/2010/main">
                <a:solidFill>
                  <a:srgbClr val="FFFFFF"/>
                </a:solidFill>
              </a14:hiddenFill>
            </a:ext>
          </a:extLst>
        </p:spPr>
      </p:pic>
      <p:sp>
        <p:nvSpPr>
          <p:cNvPr id="387" name="TextBox 386"/>
          <p:cNvSpPr txBox="1"/>
          <p:nvPr/>
        </p:nvSpPr>
        <p:spPr>
          <a:xfrm>
            <a:off x="843835" y="4458787"/>
            <a:ext cx="3227724" cy="769441"/>
          </a:xfrm>
          <a:prstGeom prst="rect">
            <a:avLst/>
          </a:prstGeom>
          <a:noFill/>
        </p:spPr>
        <p:txBody>
          <a:bodyPr wrap="square" rtlCol="0">
            <a:spAutoFit/>
          </a:bodyPr>
          <a:lstStyle/>
          <a:p>
            <a:r>
              <a:rPr lang="en-US" sz="1400" b="1">
                <a:solidFill>
                  <a:srgbClr val="E74C3C"/>
                </a:solidFill>
                <a:cs typeface="+mn-ea"/>
                <a:sym typeface="+mn-lt"/>
              </a:rPr>
              <a:t>INFORMATION</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a:t>
            </a:r>
          </a:p>
        </p:txBody>
      </p:sp>
    </p:spTree>
    <p:extLst>
      <p:ext uri="{BB962C8B-B14F-4D97-AF65-F5344CB8AC3E}">
        <p14:creationId xmlns:p14="http://schemas.microsoft.com/office/powerpoint/2010/main" val="13897922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203547" y="242373"/>
            <a:ext cx="5784918" cy="1021355"/>
            <a:chOff x="3203547" y="221107"/>
            <a:chExt cx="5784918" cy="1021355"/>
          </a:xfrm>
        </p:grpSpPr>
        <p:sp>
          <p:nvSpPr>
            <p:cNvPr id="2" name="TextBox 1"/>
            <p:cNvSpPr txBox="1"/>
            <p:nvPr/>
          </p:nvSpPr>
          <p:spPr>
            <a:xfrm>
              <a:off x="3203547" y="221107"/>
              <a:ext cx="5784918"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COUNTRY INFOGRAPHIC</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68</a:t>
            </a:r>
            <a:endParaRPr lang="en-US" sz="1000">
              <a:solidFill>
                <a:schemeClr val="tx1">
                  <a:lumMod val="50000"/>
                  <a:lumOff val="50000"/>
                </a:schemeClr>
              </a:solidFill>
              <a:cs typeface="+mn-ea"/>
              <a:sym typeface="+mn-lt"/>
            </a:endParaRPr>
          </a:p>
        </p:txBody>
      </p:sp>
      <p:sp>
        <p:nvSpPr>
          <p:cNvPr id="15" name="Freeform 54"/>
          <p:cNvSpPr>
            <a:spLocks noChangeAspect="1"/>
          </p:cNvSpPr>
          <p:nvPr/>
        </p:nvSpPr>
        <p:spPr bwMode="gray">
          <a:xfrm>
            <a:off x="1330310" y="2019300"/>
            <a:ext cx="3816953" cy="3275714"/>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lumMod val="75000"/>
            </a:schemeClr>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 name="TextBox 15"/>
          <p:cNvSpPr txBox="1"/>
          <p:nvPr/>
        </p:nvSpPr>
        <p:spPr>
          <a:xfrm>
            <a:off x="6037346" y="1955527"/>
            <a:ext cx="5240254" cy="615553"/>
          </a:xfrm>
          <a:prstGeom prst="rect">
            <a:avLst/>
          </a:prstGeom>
          <a:noFill/>
        </p:spPr>
        <p:txBody>
          <a:bodyPr wrap="square" rtlCol="0">
            <a:spAutoFit/>
          </a:bodyPr>
          <a:lstStyle/>
          <a:p>
            <a:r>
              <a:rPr lang="en-US" sz="1400" b="1">
                <a:solidFill>
                  <a:srgbClr val="3D9FAC"/>
                </a:solidFill>
                <a:cs typeface="+mn-ea"/>
                <a:sym typeface="+mn-lt"/>
              </a:rPr>
              <a:t>INFORMATION</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a:t>
            </a:r>
          </a:p>
        </p:txBody>
      </p:sp>
      <p:sp>
        <p:nvSpPr>
          <p:cNvPr id="21" name="Rectangle 20"/>
          <p:cNvSpPr/>
          <p:nvPr/>
        </p:nvSpPr>
        <p:spPr>
          <a:xfrm>
            <a:off x="6095999" y="3918100"/>
            <a:ext cx="5212080"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Rectangle 23"/>
          <p:cNvSpPr/>
          <p:nvPr/>
        </p:nvSpPr>
        <p:spPr>
          <a:xfrm>
            <a:off x="6096000" y="3918100"/>
            <a:ext cx="3931920" cy="45719"/>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TextBox 3"/>
          <p:cNvSpPr txBox="1"/>
          <p:nvPr/>
        </p:nvSpPr>
        <p:spPr>
          <a:xfrm>
            <a:off x="6037346" y="3347034"/>
            <a:ext cx="2417650" cy="246221"/>
          </a:xfrm>
          <a:prstGeom prst="rect">
            <a:avLst/>
          </a:prstGeom>
          <a:noFill/>
        </p:spPr>
        <p:txBody>
          <a:bodyPr wrap="none" rtlCol="0">
            <a:spAutoFit/>
          </a:bodyPr>
          <a:lstStyle/>
          <a:p>
            <a:r>
              <a:rPr lang="en-US" sz="1000" b="1">
                <a:solidFill>
                  <a:schemeClr val="tx1">
                    <a:lumMod val="50000"/>
                    <a:lumOff val="50000"/>
                  </a:schemeClr>
                </a:solidFill>
                <a:cs typeface="+mn-ea"/>
                <a:sym typeface="+mn-lt"/>
              </a:rPr>
              <a:t>Infogrpahic Feature: </a:t>
            </a:r>
            <a:r>
              <a:rPr lang="en-US" sz="1000">
                <a:solidFill>
                  <a:schemeClr val="tx1">
                    <a:lumMod val="50000"/>
                    <a:lumOff val="50000"/>
                  </a:schemeClr>
                </a:solidFill>
                <a:cs typeface="+mn-ea"/>
                <a:sym typeface="+mn-lt"/>
              </a:rPr>
              <a:t>2,852 |All People</a:t>
            </a:r>
          </a:p>
        </p:txBody>
      </p:sp>
      <p:sp>
        <p:nvSpPr>
          <p:cNvPr id="26" name="TextBox 25"/>
          <p:cNvSpPr txBox="1"/>
          <p:nvPr/>
        </p:nvSpPr>
        <p:spPr>
          <a:xfrm>
            <a:off x="6037346" y="3593255"/>
            <a:ext cx="2417650" cy="246221"/>
          </a:xfrm>
          <a:prstGeom prst="rect">
            <a:avLst/>
          </a:prstGeom>
          <a:noFill/>
        </p:spPr>
        <p:txBody>
          <a:bodyPr wrap="none" rtlCol="0">
            <a:spAutoFit/>
          </a:bodyPr>
          <a:lstStyle/>
          <a:p>
            <a:r>
              <a:rPr lang="en-US" sz="1000" b="1">
                <a:solidFill>
                  <a:schemeClr val="tx1">
                    <a:lumMod val="50000"/>
                    <a:lumOff val="50000"/>
                  </a:schemeClr>
                </a:solidFill>
                <a:cs typeface="+mn-ea"/>
                <a:sym typeface="+mn-lt"/>
              </a:rPr>
              <a:t>Infogrpahic Feature: </a:t>
            </a:r>
            <a:r>
              <a:rPr lang="en-US" sz="1000">
                <a:solidFill>
                  <a:schemeClr val="tx1">
                    <a:lumMod val="50000"/>
                    <a:lumOff val="50000"/>
                  </a:schemeClr>
                </a:solidFill>
                <a:cs typeface="+mn-ea"/>
                <a:sym typeface="+mn-lt"/>
              </a:rPr>
              <a:t>2,852 |All People</a:t>
            </a:r>
          </a:p>
        </p:txBody>
      </p:sp>
      <p:sp>
        <p:nvSpPr>
          <p:cNvPr id="7" name="TextBox 6"/>
          <p:cNvSpPr txBox="1"/>
          <p:nvPr/>
        </p:nvSpPr>
        <p:spPr>
          <a:xfrm>
            <a:off x="6108938" y="2995995"/>
            <a:ext cx="843230" cy="272415"/>
          </a:xfrm>
          <a:prstGeom prst="roundRect">
            <a:avLst/>
          </a:prstGeom>
          <a:solidFill>
            <a:srgbClr val="E74C3C"/>
          </a:solidFill>
        </p:spPr>
        <p:txBody>
          <a:bodyPr wrap="none" rtlCol="0">
            <a:spAutoFit/>
          </a:bodyPr>
          <a:lstStyle/>
          <a:p>
            <a:r>
              <a:rPr lang="en-US" sz="1000">
                <a:solidFill>
                  <a:schemeClr val="bg1"/>
                </a:solidFill>
                <a:cs typeface="+mn-ea"/>
                <a:sym typeface="+mn-lt"/>
              </a:rPr>
              <a:t>COUNTRY</a:t>
            </a:r>
          </a:p>
        </p:txBody>
      </p:sp>
      <p:sp>
        <p:nvSpPr>
          <p:cNvPr id="27" name="Rectangle 26"/>
          <p:cNvSpPr/>
          <p:nvPr/>
        </p:nvSpPr>
        <p:spPr>
          <a:xfrm>
            <a:off x="6095999" y="5236786"/>
            <a:ext cx="5212080"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ectangle 27"/>
          <p:cNvSpPr/>
          <p:nvPr/>
        </p:nvSpPr>
        <p:spPr>
          <a:xfrm>
            <a:off x="6096000" y="5236786"/>
            <a:ext cx="3200400" cy="45719"/>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TextBox 28"/>
          <p:cNvSpPr txBox="1"/>
          <p:nvPr/>
        </p:nvSpPr>
        <p:spPr>
          <a:xfrm>
            <a:off x="6037346" y="4665720"/>
            <a:ext cx="2417650" cy="246221"/>
          </a:xfrm>
          <a:prstGeom prst="rect">
            <a:avLst/>
          </a:prstGeom>
          <a:noFill/>
        </p:spPr>
        <p:txBody>
          <a:bodyPr wrap="none" rtlCol="0">
            <a:spAutoFit/>
          </a:bodyPr>
          <a:lstStyle/>
          <a:p>
            <a:r>
              <a:rPr lang="en-US" sz="1000" b="1">
                <a:solidFill>
                  <a:schemeClr val="tx1">
                    <a:lumMod val="50000"/>
                    <a:lumOff val="50000"/>
                  </a:schemeClr>
                </a:solidFill>
                <a:cs typeface="+mn-ea"/>
                <a:sym typeface="+mn-lt"/>
              </a:rPr>
              <a:t>Infogrpahic Feature: </a:t>
            </a:r>
            <a:r>
              <a:rPr lang="en-US" sz="1000">
                <a:solidFill>
                  <a:schemeClr val="tx1">
                    <a:lumMod val="50000"/>
                    <a:lumOff val="50000"/>
                  </a:schemeClr>
                </a:solidFill>
                <a:cs typeface="+mn-ea"/>
                <a:sym typeface="+mn-lt"/>
              </a:rPr>
              <a:t>2,852 |All People</a:t>
            </a:r>
          </a:p>
        </p:txBody>
      </p:sp>
      <p:sp>
        <p:nvSpPr>
          <p:cNvPr id="30" name="TextBox 29"/>
          <p:cNvSpPr txBox="1"/>
          <p:nvPr/>
        </p:nvSpPr>
        <p:spPr>
          <a:xfrm>
            <a:off x="6037346" y="4911941"/>
            <a:ext cx="2417650" cy="246221"/>
          </a:xfrm>
          <a:prstGeom prst="rect">
            <a:avLst/>
          </a:prstGeom>
          <a:noFill/>
        </p:spPr>
        <p:txBody>
          <a:bodyPr wrap="none" rtlCol="0">
            <a:spAutoFit/>
          </a:bodyPr>
          <a:lstStyle/>
          <a:p>
            <a:r>
              <a:rPr lang="en-US" sz="1000" b="1">
                <a:solidFill>
                  <a:schemeClr val="tx1">
                    <a:lumMod val="50000"/>
                    <a:lumOff val="50000"/>
                  </a:schemeClr>
                </a:solidFill>
                <a:cs typeface="+mn-ea"/>
                <a:sym typeface="+mn-lt"/>
              </a:rPr>
              <a:t>Infogrpahic Feature: </a:t>
            </a:r>
            <a:r>
              <a:rPr lang="en-US" sz="1000">
                <a:solidFill>
                  <a:schemeClr val="tx1">
                    <a:lumMod val="50000"/>
                    <a:lumOff val="50000"/>
                  </a:schemeClr>
                </a:solidFill>
                <a:cs typeface="+mn-ea"/>
                <a:sym typeface="+mn-lt"/>
              </a:rPr>
              <a:t>2,852 |All People</a:t>
            </a:r>
          </a:p>
        </p:txBody>
      </p:sp>
      <p:sp>
        <p:nvSpPr>
          <p:cNvPr id="31" name="TextBox 30"/>
          <p:cNvSpPr txBox="1"/>
          <p:nvPr/>
        </p:nvSpPr>
        <p:spPr>
          <a:xfrm>
            <a:off x="6108938" y="4314681"/>
            <a:ext cx="843230" cy="272415"/>
          </a:xfrm>
          <a:prstGeom prst="roundRect">
            <a:avLst/>
          </a:prstGeom>
          <a:solidFill>
            <a:srgbClr val="FEB834"/>
          </a:solidFill>
        </p:spPr>
        <p:txBody>
          <a:bodyPr wrap="none" rtlCol="0">
            <a:spAutoFit/>
          </a:bodyPr>
          <a:lstStyle/>
          <a:p>
            <a:r>
              <a:rPr lang="en-US" sz="1000">
                <a:solidFill>
                  <a:schemeClr val="bg1"/>
                </a:solidFill>
                <a:cs typeface="+mn-ea"/>
                <a:sym typeface="+mn-lt"/>
              </a:rPr>
              <a:t>COUNTRY</a:t>
            </a:r>
          </a:p>
        </p:txBody>
      </p:sp>
      <p:sp>
        <p:nvSpPr>
          <p:cNvPr id="8" name="TextBox 7"/>
          <p:cNvSpPr txBox="1"/>
          <p:nvPr/>
        </p:nvSpPr>
        <p:spPr>
          <a:xfrm>
            <a:off x="9804141" y="3589487"/>
            <a:ext cx="439544" cy="246221"/>
          </a:xfrm>
          <a:prstGeom prst="rect">
            <a:avLst/>
          </a:prstGeom>
          <a:noFill/>
        </p:spPr>
        <p:txBody>
          <a:bodyPr wrap="none" rtlCol="0">
            <a:spAutoFit/>
          </a:bodyPr>
          <a:lstStyle/>
          <a:p>
            <a:r>
              <a:rPr lang="en-US" sz="1000" b="1">
                <a:solidFill>
                  <a:schemeClr val="tx1">
                    <a:lumMod val="50000"/>
                    <a:lumOff val="50000"/>
                  </a:schemeClr>
                </a:solidFill>
                <a:cs typeface="+mn-ea"/>
                <a:sym typeface="+mn-lt"/>
              </a:rPr>
              <a:t>85%</a:t>
            </a:r>
          </a:p>
        </p:txBody>
      </p:sp>
      <p:sp>
        <p:nvSpPr>
          <p:cNvPr id="32" name="TextBox 31"/>
          <p:cNvSpPr txBox="1"/>
          <p:nvPr/>
        </p:nvSpPr>
        <p:spPr>
          <a:xfrm>
            <a:off x="9072621" y="4911940"/>
            <a:ext cx="439544" cy="246221"/>
          </a:xfrm>
          <a:prstGeom prst="rect">
            <a:avLst/>
          </a:prstGeom>
          <a:noFill/>
        </p:spPr>
        <p:txBody>
          <a:bodyPr wrap="none" rtlCol="0">
            <a:spAutoFit/>
          </a:bodyPr>
          <a:lstStyle/>
          <a:p>
            <a:r>
              <a:rPr lang="en-US" sz="1000" b="1">
                <a:solidFill>
                  <a:schemeClr val="tx1">
                    <a:lumMod val="50000"/>
                    <a:lumOff val="50000"/>
                  </a:schemeClr>
                </a:solidFill>
                <a:cs typeface="+mn-ea"/>
                <a:sym typeface="+mn-lt"/>
              </a:rPr>
              <a:t>65%</a:t>
            </a:r>
          </a:p>
        </p:txBody>
      </p:sp>
    </p:spTree>
    <p:extLst>
      <p:ext uri="{BB962C8B-B14F-4D97-AF65-F5344CB8AC3E}">
        <p14:creationId xmlns:p14="http://schemas.microsoft.com/office/powerpoint/2010/main" val="3880206504"/>
      </p:ext>
    </p:extLst>
  </p:cSld>
  <p:clrMapOvr>
    <a:masterClrMapping/>
  </p:clrMapOvr>
  <p:transition spd="med">
    <p:pull dir="d"/>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2917251" y="242373"/>
            <a:ext cx="6357510" cy="1021355"/>
            <a:chOff x="2917251" y="221107"/>
            <a:chExt cx="6357510" cy="1021355"/>
          </a:xfrm>
        </p:grpSpPr>
        <p:sp>
          <p:nvSpPr>
            <p:cNvPr id="2" name="TextBox 1"/>
            <p:cNvSpPr txBox="1"/>
            <p:nvPr/>
          </p:nvSpPr>
          <p:spPr>
            <a:xfrm>
              <a:off x="2917251" y="221107"/>
              <a:ext cx="6357510" cy="646331"/>
            </a:xfrm>
            <a:prstGeom prst="rect">
              <a:avLst/>
            </a:prstGeom>
            <a:noFill/>
          </p:spPr>
          <p:txBody>
            <a:bodyPr wrap="none" rtlCol="0">
              <a:spAutoFit/>
            </a:bodyPr>
            <a:lstStyle/>
            <a:p>
              <a:pPr algn="ctr"/>
              <a:r>
                <a:rPr lang="en-US" sz="3600">
                  <a:solidFill>
                    <a:schemeClr val="tx1">
                      <a:lumMod val="65000"/>
                      <a:lumOff val="35000"/>
                    </a:schemeClr>
                  </a:solidFill>
                  <a:cs typeface="+mn-ea"/>
                  <a:sym typeface="+mn-lt"/>
                </a:rPr>
                <a:t>WORLD MAP INFOGRAPHIC</a:t>
              </a: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69</a:t>
            </a:r>
            <a:endParaRPr lang="en-US" sz="1000">
              <a:solidFill>
                <a:schemeClr val="tx1">
                  <a:lumMod val="50000"/>
                  <a:lumOff val="50000"/>
                </a:schemeClr>
              </a:solidFill>
              <a:cs typeface="+mn-ea"/>
              <a:sym typeface="+mn-lt"/>
            </a:endParaRPr>
          </a:p>
        </p:txBody>
      </p:sp>
      <p:grpSp>
        <p:nvGrpSpPr>
          <p:cNvPr id="32" name="Group 31"/>
          <p:cNvGrpSpPr/>
          <p:nvPr/>
        </p:nvGrpSpPr>
        <p:grpSpPr>
          <a:xfrm>
            <a:off x="786804" y="2019300"/>
            <a:ext cx="6239709" cy="3928801"/>
            <a:chOff x="2609821" y="1616077"/>
            <a:chExt cx="6239709" cy="3928801"/>
          </a:xfrm>
          <a:solidFill>
            <a:schemeClr val="bg1">
              <a:lumMod val="75000"/>
            </a:schemeClr>
          </a:solidFill>
        </p:grpSpPr>
        <p:sp>
          <p:nvSpPr>
            <p:cNvPr id="33" name="Freeform 53"/>
            <p:cNvSpPr>
              <a:spLocks noChangeAspect="1"/>
            </p:cNvSpPr>
            <p:nvPr/>
          </p:nvSpPr>
          <p:spPr bwMode="gray">
            <a:xfrm>
              <a:off x="8054460" y="5131045"/>
              <a:ext cx="63606" cy="75084"/>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 name="Freeform 54"/>
            <p:cNvSpPr>
              <a:spLocks noChangeAspect="1"/>
            </p:cNvSpPr>
            <p:nvPr/>
          </p:nvSpPr>
          <p:spPr bwMode="gray">
            <a:xfrm>
              <a:off x="7502681" y="4486721"/>
              <a:ext cx="706022" cy="605909"/>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 name="Freeform 55"/>
            <p:cNvSpPr>
              <a:spLocks noChangeAspect="1"/>
            </p:cNvSpPr>
            <p:nvPr/>
          </p:nvSpPr>
          <p:spPr bwMode="gray">
            <a:xfrm>
              <a:off x="8432913" y="5129298"/>
              <a:ext cx="135162" cy="160644"/>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 name="Freeform 56"/>
            <p:cNvSpPr>
              <a:spLocks noChangeAspect="1"/>
            </p:cNvSpPr>
            <p:nvPr/>
          </p:nvSpPr>
          <p:spPr bwMode="gray">
            <a:xfrm>
              <a:off x="8541043" y="4980877"/>
              <a:ext cx="100179" cy="172868"/>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 name="Freeform 57"/>
            <p:cNvSpPr>
              <a:spLocks noChangeAspect="1"/>
            </p:cNvSpPr>
            <p:nvPr/>
          </p:nvSpPr>
          <p:spPr bwMode="gray">
            <a:xfrm>
              <a:off x="8388389" y="4675303"/>
              <a:ext cx="50884" cy="45399"/>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 name="Freeform 58"/>
            <p:cNvSpPr>
              <a:spLocks noChangeAspect="1"/>
            </p:cNvSpPr>
            <p:nvPr/>
          </p:nvSpPr>
          <p:spPr bwMode="gray">
            <a:xfrm>
              <a:off x="6737824" y="3365703"/>
              <a:ext cx="192407" cy="101276"/>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9" name="Freeform 59"/>
            <p:cNvSpPr>
              <a:spLocks noChangeAspect="1"/>
            </p:cNvSpPr>
            <p:nvPr/>
          </p:nvSpPr>
          <p:spPr bwMode="gray">
            <a:xfrm>
              <a:off x="6706021" y="3421579"/>
              <a:ext cx="131982" cy="108260"/>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0" name="Freeform 60"/>
            <p:cNvSpPr>
              <a:spLocks noChangeAspect="1"/>
            </p:cNvSpPr>
            <p:nvPr/>
          </p:nvSpPr>
          <p:spPr bwMode="gray">
            <a:xfrm>
              <a:off x="6768036" y="3444280"/>
              <a:ext cx="4771" cy="6985"/>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1" name="Freeform 61"/>
            <p:cNvSpPr>
              <a:spLocks noChangeAspect="1"/>
            </p:cNvSpPr>
            <p:nvPr/>
          </p:nvSpPr>
          <p:spPr bwMode="gray">
            <a:xfrm>
              <a:off x="6779168" y="3447772"/>
              <a:ext cx="4771" cy="3492"/>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2" name="Freeform 62"/>
            <p:cNvSpPr>
              <a:spLocks noChangeAspect="1"/>
            </p:cNvSpPr>
            <p:nvPr/>
          </p:nvSpPr>
          <p:spPr bwMode="gray">
            <a:xfrm>
              <a:off x="6760086" y="3451264"/>
              <a:ext cx="3180" cy="3492"/>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3" name="Freeform 63"/>
            <p:cNvSpPr>
              <a:spLocks noChangeAspect="1"/>
            </p:cNvSpPr>
            <p:nvPr/>
          </p:nvSpPr>
          <p:spPr bwMode="gray">
            <a:xfrm>
              <a:off x="6585171" y="3486187"/>
              <a:ext cx="251242" cy="209536"/>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4" name="Freeform 64"/>
            <p:cNvSpPr>
              <a:spLocks noChangeAspect="1"/>
            </p:cNvSpPr>
            <p:nvPr/>
          </p:nvSpPr>
          <p:spPr bwMode="gray">
            <a:xfrm>
              <a:off x="7192604" y="4174164"/>
              <a:ext cx="189227" cy="220013"/>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5" name="Freeform 65"/>
            <p:cNvSpPr>
              <a:spLocks noChangeAspect="1"/>
            </p:cNvSpPr>
            <p:nvPr/>
          </p:nvSpPr>
          <p:spPr bwMode="gray">
            <a:xfrm>
              <a:off x="7367519" y="4394176"/>
              <a:ext cx="160605" cy="55876"/>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6" name="Freeform 66"/>
            <p:cNvSpPr>
              <a:spLocks noChangeAspect="1"/>
            </p:cNvSpPr>
            <p:nvPr/>
          </p:nvSpPr>
          <p:spPr bwMode="gray">
            <a:xfrm>
              <a:off x="7431125" y="4198609"/>
              <a:ext cx="173326" cy="162391"/>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7" name="Freeform 67"/>
            <p:cNvSpPr>
              <a:spLocks noChangeAspect="1"/>
            </p:cNvSpPr>
            <p:nvPr/>
          </p:nvSpPr>
          <p:spPr bwMode="gray">
            <a:xfrm>
              <a:off x="8119655" y="4360999"/>
              <a:ext cx="69966" cy="41907"/>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8" name="Freeform 68"/>
            <p:cNvSpPr>
              <a:spLocks noChangeAspect="1"/>
            </p:cNvSpPr>
            <p:nvPr/>
          </p:nvSpPr>
          <p:spPr bwMode="gray">
            <a:xfrm>
              <a:off x="7990854" y="4331316"/>
              <a:ext cx="173326" cy="155406"/>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49" name="Group 69"/>
            <p:cNvGrpSpPr>
              <a:grpSpLocks noChangeAspect="1"/>
            </p:cNvGrpSpPr>
            <p:nvPr/>
          </p:nvGrpSpPr>
          <p:grpSpPr bwMode="gray">
            <a:xfrm>
              <a:off x="7575827" y="3920974"/>
              <a:ext cx="162194" cy="254936"/>
              <a:chOff x="3802" y="2280"/>
              <a:chExt cx="102" cy="146"/>
            </a:xfrm>
            <a:grpFill/>
          </p:grpSpPr>
          <p:sp>
            <p:nvSpPr>
              <p:cNvPr id="377"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8"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9"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0"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1"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2"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3"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4"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5"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6"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7"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50" name="Freeform 81"/>
            <p:cNvSpPr>
              <a:spLocks noChangeAspect="1"/>
            </p:cNvSpPr>
            <p:nvPr/>
          </p:nvSpPr>
          <p:spPr bwMode="gray">
            <a:xfrm>
              <a:off x="7518582" y="4184640"/>
              <a:ext cx="23853" cy="20954"/>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1" name="Freeform 82"/>
            <p:cNvSpPr>
              <a:spLocks noChangeAspect="1"/>
            </p:cNvSpPr>
            <p:nvPr/>
          </p:nvSpPr>
          <p:spPr bwMode="gray">
            <a:xfrm>
              <a:off x="7555156" y="4343538"/>
              <a:ext cx="4771" cy="15716"/>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2" name="Freeform 83"/>
            <p:cNvSpPr>
              <a:spLocks noChangeAspect="1"/>
            </p:cNvSpPr>
            <p:nvPr/>
          </p:nvSpPr>
          <p:spPr bwMode="gray">
            <a:xfrm>
              <a:off x="7706219" y="4441321"/>
              <a:ext cx="42934" cy="20954"/>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3" name="Freeform 84"/>
            <p:cNvSpPr>
              <a:spLocks noChangeAspect="1"/>
            </p:cNvSpPr>
            <p:nvPr/>
          </p:nvSpPr>
          <p:spPr bwMode="gray">
            <a:xfrm>
              <a:off x="7685547" y="4455291"/>
              <a:ext cx="27033" cy="24446"/>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4" name="Freeform 85"/>
            <p:cNvSpPr>
              <a:spLocks noChangeAspect="1"/>
            </p:cNvSpPr>
            <p:nvPr/>
          </p:nvSpPr>
          <p:spPr bwMode="gray">
            <a:xfrm>
              <a:off x="7761874" y="4334808"/>
              <a:ext cx="50884" cy="20954"/>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5" name="Freeform 86"/>
            <p:cNvSpPr>
              <a:spLocks noChangeAspect="1"/>
            </p:cNvSpPr>
            <p:nvPr/>
          </p:nvSpPr>
          <p:spPr bwMode="gray">
            <a:xfrm>
              <a:off x="7604450" y="4249247"/>
              <a:ext cx="109720" cy="141437"/>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6" name="Freeform 87"/>
            <p:cNvSpPr>
              <a:spLocks noChangeAspect="1"/>
            </p:cNvSpPr>
            <p:nvPr/>
          </p:nvSpPr>
          <p:spPr bwMode="gray">
            <a:xfrm>
              <a:off x="7752333" y="4238770"/>
              <a:ext cx="25442" cy="59369"/>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7" name="Freeform 88"/>
            <p:cNvSpPr>
              <a:spLocks noChangeAspect="1"/>
            </p:cNvSpPr>
            <p:nvPr/>
          </p:nvSpPr>
          <p:spPr bwMode="gray">
            <a:xfrm>
              <a:off x="7814348" y="4289408"/>
              <a:ext cx="181276" cy="167629"/>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8" name="Freeform 89"/>
            <p:cNvSpPr>
              <a:spLocks noChangeAspect="1"/>
            </p:cNvSpPr>
            <p:nvPr/>
          </p:nvSpPr>
          <p:spPr bwMode="gray">
            <a:xfrm>
              <a:off x="8162590" y="4331316"/>
              <a:ext cx="41344" cy="41907"/>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9" name="Freeform 90"/>
            <p:cNvSpPr>
              <a:spLocks noChangeAspect="1"/>
            </p:cNvSpPr>
            <p:nvPr/>
          </p:nvSpPr>
          <p:spPr bwMode="gray">
            <a:xfrm>
              <a:off x="7311864" y="3828429"/>
              <a:ext cx="125622" cy="289858"/>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0" name="Freeform 91"/>
            <p:cNvSpPr>
              <a:spLocks noChangeAspect="1"/>
            </p:cNvSpPr>
            <p:nvPr/>
          </p:nvSpPr>
          <p:spPr bwMode="gray">
            <a:xfrm>
              <a:off x="7442256" y="4149718"/>
              <a:ext cx="168555" cy="11524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1" name="Freeform 92"/>
            <p:cNvSpPr>
              <a:spLocks noChangeAspect="1"/>
            </p:cNvSpPr>
            <p:nvPr/>
          </p:nvSpPr>
          <p:spPr bwMode="gray">
            <a:xfrm>
              <a:off x="7278472" y="4153210"/>
              <a:ext cx="71557" cy="103022"/>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2" name="Freeform 93"/>
            <p:cNvSpPr>
              <a:spLocks noChangeAspect="1"/>
            </p:cNvSpPr>
            <p:nvPr/>
          </p:nvSpPr>
          <p:spPr bwMode="gray">
            <a:xfrm>
              <a:off x="7233948" y="3879066"/>
              <a:ext cx="136752" cy="295097"/>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3" name="Freeform 94"/>
            <p:cNvSpPr>
              <a:spLocks noChangeAspect="1"/>
            </p:cNvSpPr>
            <p:nvPr/>
          </p:nvSpPr>
          <p:spPr bwMode="gray">
            <a:xfrm>
              <a:off x="7140129" y="3720169"/>
              <a:ext cx="154244" cy="366688"/>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4" name="Freeform 95"/>
            <p:cNvSpPr>
              <a:spLocks noChangeAspect="1"/>
            </p:cNvSpPr>
            <p:nvPr/>
          </p:nvSpPr>
          <p:spPr bwMode="gray">
            <a:xfrm>
              <a:off x="7315044" y="3999550"/>
              <a:ext cx="92228" cy="82069"/>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5" name="Freeform 96"/>
            <p:cNvSpPr>
              <a:spLocks noChangeAspect="1"/>
            </p:cNvSpPr>
            <p:nvPr/>
          </p:nvSpPr>
          <p:spPr bwMode="gray">
            <a:xfrm>
              <a:off x="7278472" y="3842398"/>
              <a:ext cx="125622" cy="171121"/>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66" name="Group 97"/>
            <p:cNvGrpSpPr>
              <a:grpSpLocks noChangeAspect="1"/>
            </p:cNvGrpSpPr>
            <p:nvPr/>
          </p:nvGrpSpPr>
          <p:grpSpPr bwMode="gray">
            <a:xfrm>
              <a:off x="6591531" y="3522855"/>
              <a:ext cx="637647" cy="646069"/>
              <a:chOff x="3183" y="2052"/>
              <a:chExt cx="401" cy="370"/>
            </a:xfrm>
            <a:grpFill/>
          </p:grpSpPr>
          <p:sp>
            <p:nvSpPr>
              <p:cNvPr id="370"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1"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2"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3"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4"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5"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6"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67" name="Freeform 105"/>
            <p:cNvSpPr>
              <a:spLocks noChangeAspect="1"/>
            </p:cNvSpPr>
            <p:nvPr/>
          </p:nvSpPr>
          <p:spPr bwMode="gray">
            <a:xfrm>
              <a:off x="7625122" y="3784775"/>
              <a:ext cx="30213" cy="69845"/>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68" name="Group 106"/>
            <p:cNvGrpSpPr>
              <a:grpSpLocks noChangeAspect="1"/>
            </p:cNvGrpSpPr>
            <p:nvPr/>
          </p:nvGrpSpPr>
          <p:grpSpPr bwMode="gray">
            <a:xfrm>
              <a:off x="7792086" y="3308081"/>
              <a:ext cx="283045" cy="352719"/>
              <a:chOff x="3938" y="1929"/>
              <a:chExt cx="178" cy="202"/>
            </a:xfrm>
            <a:grpFill/>
          </p:grpSpPr>
          <p:sp>
            <p:nvSpPr>
              <p:cNvPr id="366"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7"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8"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9"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69" name="Freeform 111"/>
            <p:cNvSpPr>
              <a:spLocks noChangeAspect="1"/>
            </p:cNvSpPr>
            <p:nvPr/>
          </p:nvSpPr>
          <p:spPr bwMode="gray">
            <a:xfrm>
              <a:off x="7730071" y="3486187"/>
              <a:ext cx="60425" cy="99530"/>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0" name="Freeform 112"/>
            <p:cNvSpPr>
              <a:spLocks noChangeAspect="1"/>
            </p:cNvSpPr>
            <p:nvPr/>
          </p:nvSpPr>
          <p:spPr bwMode="gray">
            <a:xfrm>
              <a:off x="7062213" y="3112514"/>
              <a:ext cx="551779" cy="296843"/>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1" name="Freeform 113"/>
            <p:cNvSpPr>
              <a:spLocks noChangeAspect="1"/>
            </p:cNvSpPr>
            <p:nvPr/>
          </p:nvSpPr>
          <p:spPr bwMode="gray">
            <a:xfrm>
              <a:off x="7424765" y="3889543"/>
              <a:ext cx="41344" cy="40162"/>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2" name="Freeform 114"/>
            <p:cNvSpPr>
              <a:spLocks noChangeAspect="1"/>
            </p:cNvSpPr>
            <p:nvPr/>
          </p:nvSpPr>
          <p:spPr bwMode="gray">
            <a:xfrm>
              <a:off x="6814151" y="3072353"/>
              <a:ext cx="1068574" cy="815445"/>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3" name="Freeform 115"/>
            <p:cNvSpPr>
              <a:spLocks noChangeAspect="1"/>
            </p:cNvSpPr>
            <p:nvPr/>
          </p:nvSpPr>
          <p:spPr bwMode="gray">
            <a:xfrm>
              <a:off x="7699858" y="3374434"/>
              <a:ext cx="109720" cy="132706"/>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74" name="Group 116"/>
            <p:cNvGrpSpPr>
              <a:grpSpLocks noChangeAspect="1"/>
            </p:cNvGrpSpPr>
            <p:nvPr/>
          </p:nvGrpSpPr>
          <p:grpSpPr bwMode="gray">
            <a:xfrm>
              <a:off x="5871197" y="1616078"/>
              <a:ext cx="2978333" cy="1802010"/>
              <a:chOff x="2730" y="960"/>
              <a:chExt cx="1873" cy="1032"/>
            </a:xfrm>
            <a:grpFill/>
          </p:grpSpPr>
          <p:grpSp>
            <p:nvGrpSpPr>
              <p:cNvPr id="349" name="Group 117"/>
              <p:cNvGrpSpPr>
                <a:grpSpLocks noChangeAspect="1"/>
              </p:cNvGrpSpPr>
              <p:nvPr/>
            </p:nvGrpSpPr>
            <p:grpSpPr bwMode="gray">
              <a:xfrm>
                <a:off x="3044" y="960"/>
                <a:ext cx="1473" cy="481"/>
                <a:chOff x="3044" y="960"/>
                <a:chExt cx="1473" cy="481"/>
              </a:xfrm>
              <a:grpFill/>
            </p:grpSpPr>
            <p:sp>
              <p:nvSpPr>
                <p:cNvPr id="353"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4"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5"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6"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7"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8"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9"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0"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1"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2"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3"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4"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5"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50"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1"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2"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nvGrpSpPr>
            <p:cNvPr id="75" name="Group 135"/>
            <p:cNvGrpSpPr>
              <a:grpSpLocks noChangeAspect="1"/>
            </p:cNvGrpSpPr>
            <p:nvPr/>
          </p:nvGrpSpPr>
          <p:grpSpPr bwMode="gray">
            <a:xfrm>
              <a:off x="5985687" y="3395388"/>
              <a:ext cx="648777" cy="644324"/>
              <a:chOff x="2802" y="1979"/>
              <a:chExt cx="408" cy="369"/>
            </a:xfrm>
            <a:grpFill/>
          </p:grpSpPr>
          <p:sp>
            <p:nvSpPr>
              <p:cNvPr id="320"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21" name="Group 137"/>
              <p:cNvGrpSpPr>
                <a:grpSpLocks noChangeAspect="1"/>
              </p:cNvGrpSpPr>
              <p:nvPr/>
            </p:nvGrpSpPr>
            <p:grpSpPr bwMode="gray">
              <a:xfrm>
                <a:off x="2889" y="2101"/>
                <a:ext cx="17" cy="51"/>
                <a:chOff x="2889" y="2101"/>
                <a:chExt cx="17" cy="51"/>
              </a:xfrm>
              <a:grpFill/>
            </p:grpSpPr>
            <p:sp>
              <p:nvSpPr>
                <p:cNvPr id="346"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7"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8"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22"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23" name="Group 142"/>
              <p:cNvGrpSpPr>
                <a:grpSpLocks noChangeAspect="1"/>
              </p:cNvGrpSpPr>
              <p:nvPr/>
            </p:nvGrpSpPr>
            <p:grpSpPr bwMode="gray">
              <a:xfrm>
                <a:off x="2896" y="2116"/>
                <a:ext cx="231" cy="189"/>
                <a:chOff x="2896" y="2116"/>
                <a:chExt cx="231" cy="189"/>
              </a:xfrm>
              <a:grpFill/>
            </p:grpSpPr>
            <p:sp>
              <p:nvSpPr>
                <p:cNvPr id="34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5"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nvGrpSpPr>
              <p:cNvPr id="324" name="Group 145"/>
              <p:cNvGrpSpPr>
                <a:grpSpLocks noChangeAspect="1"/>
              </p:cNvGrpSpPr>
              <p:nvPr/>
            </p:nvGrpSpPr>
            <p:grpSpPr bwMode="gray">
              <a:xfrm>
                <a:off x="2984" y="2276"/>
                <a:ext cx="114" cy="72"/>
                <a:chOff x="2984" y="2276"/>
                <a:chExt cx="114" cy="72"/>
              </a:xfrm>
              <a:grpFill/>
            </p:grpSpPr>
            <p:sp>
              <p:nvSpPr>
                <p:cNvPr id="342"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3"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25"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26" name="Group 149"/>
              <p:cNvGrpSpPr>
                <a:grpSpLocks noChangeAspect="1"/>
              </p:cNvGrpSpPr>
              <p:nvPr/>
            </p:nvGrpSpPr>
            <p:grpSpPr bwMode="gray">
              <a:xfrm>
                <a:off x="3086" y="2189"/>
                <a:ext cx="85" cy="114"/>
                <a:chOff x="3086" y="2189"/>
                <a:chExt cx="85" cy="114"/>
              </a:xfrm>
              <a:grpFill/>
            </p:grpSpPr>
            <p:sp>
              <p:nvSpPr>
                <p:cNvPr id="340"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1"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27"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28" name="Group 153"/>
              <p:cNvGrpSpPr>
                <a:grpSpLocks noChangeAspect="1"/>
              </p:cNvGrpSpPr>
              <p:nvPr/>
            </p:nvGrpSpPr>
            <p:grpSpPr bwMode="gray">
              <a:xfrm>
                <a:off x="3000" y="2012"/>
                <a:ext cx="210" cy="192"/>
                <a:chOff x="3000" y="2012"/>
                <a:chExt cx="210" cy="192"/>
              </a:xfrm>
              <a:grpFill/>
            </p:grpSpPr>
            <p:sp>
              <p:nvSpPr>
                <p:cNvPr id="338"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9"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29"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0"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1"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32" name="Group 159"/>
              <p:cNvGrpSpPr>
                <a:grpSpLocks noChangeAspect="1"/>
              </p:cNvGrpSpPr>
              <p:nvPr/>
            </p:nvGrpSpPr>
            <p:grpSpPr bwMode="gray">
              <a:xfrm>
                <a:off x="2802" y="1979"/>
                <a:ext cx="205" cy="88"/>
                <a:chOff x="2802" y="1979"/>
                <a:chExt cx="205" cy="88"/>
              </a:xfrm>
              <a:grpFill/>
            </p:grpSpPr>
            <p:sp>
              <p:nvSpPr>
                <p:cNvPr id="336"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7"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33"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4"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5"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76" name="Freeform 165"/>
            <p:cNvSpPr>
              <a:spLocks noChangeAspect="1"/>
            </p:cNvSpPr>
            <p:nvPr/>
          </p:nvSpPr>
          <p:spPr bwMode="gray">
            <a:xfrm>
              <a:off x="6287814" y="3414595"/>
              <a:ext cx="54065" cy="61115"/>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7" name="Freeform 166"/>
            <p:cNvSpPr>
              <a:spLocks noChangeAspect="1"/>
            </p:cNvSpPr>
            <p:nvPr/>
          </p:nvSpPr>
          <p:spPr bwMode="gray">
            <a:xfrm>
              <a:off x="6341879" y="3005999"/>
              <a:ext cx="709202" cy="415580"/>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8" name="Freeform 167"/>
            <p:cNvSpPr>
              <a:spLocks noChangeAspect="1"/>
            </p:cNvSpPr>
            <p:nvPr/>
          </p:nvSpPr>
          <p:spPr bwMode="gray">
            <a:xfrm>
              <a:off x="6225799" y="3356973"/>
              <a:ext cx="117670" cy="62861"/>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9" name="Freeform 168"/>
            <p:cNvSpPr>
              <a:spLocks noChangeAspect="1"/>
            </p:cNvSpPr>
            <p:nvPr/>
          </p:nvSpPr>
          <p:spPr bwMode="gray">
            <a:xfrm>
              <a:off x="6507253" y="3302842"/>
              <a:ext cx="298946" cy="213028"/>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0" name="Freeform 169"/>
            <p:cNvSpPr>
              <a:spLocks noChangeAspect="1"/>
            </p:cNvSpPr>
            <p:nvPr/>
          </p:nvSpPr>
          <p:spPr bwMode="gray">
            <a:xfrm>
              <a:off x="6445238" y="3376180"/>
              <a:ext cx="248062" cy="188582"/>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81" name="Group 170"/>
            <p:cNvGrpSpPr>
              <a:grpSpLocks noChangeAspect="1"/>
            </p:cNvGrpSpPr>
            <p:nvPr/>
          </p:nvGrpSpPr>
          <p:grpSpPr bwMode="gray">
            <a:xfrm>
              <a:off x="6311666" y="3400626"/>
              <a:ext cx="96999" cy="85561"/>
              <a:chOff x="3007" y="1982"/>
              <a:chExt cx="61" cy="49"/>
            </a:xfrm>
            <a:grpFill/>
          </p:grpSpPr>
          <p:sp>
            <p:nvSpPr>
              <p:cNvPr id="318"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19"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82" name="Freeform 173"/>
            <p:cNvSpPr>
              <a:spLocks noChangeAspect="1"/>
            </p:cNvSpPr>
            <p:nvPr/>
          </p:nvSpPr>
          <p:spPr bwMode="gray">
            <a:xfrm>
              <a:off x="5103161" y="2564228"/>
              <a:ext cx="190817" cy="143183"/>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83" name="Group 222"/>
            <p:cNvGrpSpPr>
              <a:grpSpLocks noChangeAspect="1"/>
            </p:cNvGrpSpPr>
            <p:nvPr/>
          </p:nvGrpSpPr>
          <p:grpSpPr bwMode="gray">
            <a:xfrm>
              <a:off x="5716955" y="1616077"/>
              <a:ext cx="287816" cy="326528"/>
              <a:chOff x="3202" y="1036"/>
              <a:chExt cx="181" cy="187"/>
            </a:xfrm>
            <a:grpFill/>
          </p:grpSpPr>
          <p:sp>
            <p:nvSpPr>
              <p:cNvPr id="312"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13"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14"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15"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16"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17"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84" name="Freeform 229"/>
            <p:cNvSpPr>
              <a:spLocks noChangeAspect="1"/>
            </p:cNvSpPr>
            <p:nvPr/>
          </p:nvSpPr>
          <p:spPr bwMode="gray">
            <a:xfrm>
              <a:off x="4762871" y="2845355"/>
              <a:ext cx="6361" cy="6985"/>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5" name="Freeform 230"/>
            <p:cNvSpPr>
              <a:spLocks noChangeAspect="1"/>
            </p:cNvSpPr>
            <p:nvPr/>
          </p:nvSpPr>
          <p:spPr bwMode="gray">
            <a:xfrm>
              <a:off x="5101570" y="2211509"/>
              <a:ext cx="46115" cy="48892"/>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6" name="Freeform 231"/>
            <p:cNvSpPr>
              <a:spLocks noChangeAspect="1"/>
            </p:cNvSpPr>
            <p:nvPr/>
          </p:nvSpPr>
          <p:spPr bwMode="gray">
            <a:xfrm>
              <a:off x="5041145" y="2325007"/>
              <a:ext cx="46115" cy="34923"/>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7" name="Freeform 232"/>
            <p:cNvSpPr>
              <a:spLocks noChangeAspect="1"/>
            </p:cNvSpPr>
            <p:nvPr/>
          </p:nvSpPr>
          <p:spPr bwMode="gray">
            <a:xfrm>
              <a:off x="4764461" y="2840117"/>
              <a:ext cx="14312" cy="5239"/>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8" name="Freeform 233"/>
            <p:cNvSpPr>
              <a:spLocks noChangeAspect="1"/>
            </p:cNvSpPr>
            <p:nvPr/>
          </p:nvSpPr>
          <p:spPr bwMode="gray">
            <a:xfrm>
              <a:off x="4258796" y="1616077"/>
              <a:ext cx="965216" cy="1225786"/>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9" name="Freeform 234"/>
            <p:cNvSpPr>
              <a:spLocks noChangeAspect="1"/>
            </p:cNvSpPr>
            <p:nvPr/>
          </p:nvSpPr>
          <p:spPr bwMode="gray">
            <a:xfrm>
              <a:off x="4573644" y="2366915"/>
              <a:ext cx="52475" cy="57623"/>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0" name="Freeform 235"/>
            <p:cNvSpPr>
              <a:spLocks noChangeAspect="1"/>
            </p:cNvSpPr>
            <p:nvPr/>
          </p:nvSpPr>
          <p:spPr bwMode="gray">
            <a:xfrm>
              <a:off x="4328762" y="1871013"/>
              <a:ext cx="52475" cy="20954"/>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91" name="Group 236"/>
            <p:cNvGrpSpPr>
              <a:grpSpLocks noChangeAspect="1"/>
            </p:cNvGrpSpPr>
            <p:nvPr/>
          </p:nvGrpSpPr>
          <p:grpSpPr bwMode="gray">
            <a:xfrm>
              <a:off x="4112503" y="4043203"/>
              <a:ext cx="809382" cy="1501675"/>
              <a:chOff x="1624" y="2350"/>
              <a:chExt cx="509" cy="860"/>
            </a:xfrm>
            <a:grpFill/>
          </p:grpSpPr>
          <p:sp>
            <p:nvSpPr>
              <p:cNvPr id="287"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8"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9"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0"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1"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2"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3"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4"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5"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6"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7"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8"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99"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0"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1"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2"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3"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4"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5"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6"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7"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8"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9"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10"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11"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92" name="Freeform 262"/>
            <p:cNvSpPr>
              <a:spLocks noChangeAspect="1"/>
            </p:cNvSpPr>
            <p:nvPr/>
          </p:nvSpPr>
          <p:spPr bwMode="gray">
            <a:xfrm>
              <a:off x="4002784" y="3992566"/>
              <a:ext cx="74737" cy="82069"/>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3" name="Freeform 263"/>
            <p:cNvSpPr>
              <a:spLocks noChangeAspect="1"/>
            </p:cNvSpPr>
            <p:nvPr/>
          </p:nvSpPr>
          <p:spPr bwMode="gray">
            <a:xfrm>
              <a:off x="4082291" y="4097334"/>
              <a:ext cx="101769" cy="47146"/>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4" name="Freeform 264"/>
            <p:cNvSpPr>
              <a:spLocks noChangeAspect="1"/>
            </p:cNvSpPr>
            <p:nvPr/>
          </p:nvSpPr>
          <p:spPr bwMode="gray">
            <a:xfrm>
              <a:off x="3921687" y="3936689"/>
              <a:ext cx="68377" cy="82069"/>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5" name="Freeform 265"/>
            <p:cNvSpPr>
              <a:spLocks noChangeAspect="1"/>
            </p:cNvSpPr>
            <p:nvPr/>
          </p:nvSpPr>
          <p:spPr bwMode="gray">
            <a:xfrm>
              <a:off x="3974162" y="3924466"/>
              <a:ext cx="19082" cy="506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6" name="Freeform 266"/>
            <p:cNvSpPr>
              <a:spLocks noChangeAspect="1"/>
            </p:cNvSpPr>
            <p:nvPr/>
          </p:nvSpPr>
          <p:spPr bwMode="gray">
            <a:xfrm>
              <a:off x="3959850" y="4004788"/>
              <a:ext cx="39754" cy="24446"/>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7" name="Freeform 267"/>
            <p:cNvSpPr>
              <a:spLocks noChangeAspect="1"/>
            </p:cNvSpPr>
            <p:nvPr/>
          </p:nvSpPr>
          <p:spPr bwMode="gray">
            <a:xfrm>
              <a:off x="4032996" y="4067649"/>
              <a:ext cx="57245" cy="55876"/>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8" name="Freeform 268"/>
            <p:cNvSpPr>
              <a:spLocks noChangeAspect="1"/>
            </p:cNvSpPr>
            <p:nvPr/>
          </p:nvSpPr>
          <p:spPr bwMode="gray">
            <a:xfrm>
              <a:off x="3970981" y="3973358"/>
              <a:ext cx="106540" cy="59369"/>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9" name="Freeform 269"/>
            <p:cNvSpPr>
              <a:spLocks noChangeAspect="1"/>
            </p:cNvSpPr>
            <p:nvPr/>
          </p:nvSpPr>
          <p:spPr bwMode="gray">
            <a:xfrm>
              <a:off x="3489168" y="3624131"/>
              <a:ext cx="526337" cy="377165"/>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00" name="Group 270"/>
            <p:cNvGrpSpPr>
              <a:grpSpLocks noChangeAspect="1"/>
            </p:cNvGrpSpPr>
            <p:nvPr/>
          </p:nvGrpSpPr>
          <p:grpSpPr bwMode="gray">
            <a:xfrm>
              <a:off x="2609821" y="2307546"/>
              <a:ext cx="1757105" cy="1480721"/>
              <a:chOff x="679" y="1356"/>
              <a:chExt cx="1105" cy="848"/>
            </a:xfrm>
            <a:grpFill/>
          </p:grpSpPr>
          <p:grpSp>
            <p:nvGrpSpPr>
              <p:cNvPr id="275" name="Group 271"/>
              <p:cNvGrpSpPr>
                <a:grpSpLocks noChangeAspect="1"/>
              </p:cNvGrpSpPr>
              <p:nvPr/>
            </p:nvGrpSpPr>
            <p:grpSpPr bwMode="gray">
              <a:xfrm>
                <a:off x="679" y="1356"/>
                <a:ext cx="411" cy="413"/>
                <a:chOff x="679" y="1356"/>
                <a:chExt cx="411" cy="413"/>
              </a:xfrm>
              <a:grpFill/>
            </p:grpSpPr>
            <p:sp>
              <p:nvSpPr>
                <p:cNvPr id="282"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3"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4"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5" name="Freeform 275"/>
                <p:cNvSpPr>
                  <a:spLocks noChangeAspect="1"/>
                </p:cNvSpPr>
                <p:nvPr/>
              </p:nvSpPr>
              <p:spPr bwMode="gray">
                <a:xfrm>
                  <a:off x="679"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6"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nvGrpSpPr>
              <p:cNvPr id="276" name="Group 277"/>
              <p:cNvGrpSpPr>
                <a:grpSpLocks noChangeAspect="1"/>
              </p:cNvGrpSpPr>
              <p:nvPr/>
            </p:nvGrpSpPr>
            <p:grpSpPr bwMode="gray">
              <a:xfrm>
                <a:off x="1149" y="1865"/>
                <a:ext cx="635" cy="339"/>
                <a:chOff x="1149" y="1865"/>
                <a:chExt cx="635" cy="339"/>
              </a:xfrm>
              <a:grpFill/>
            </p:grpSpPr>
            <p:sp>
              <p:nvSpPr>
                <p:cNvPr id="277"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8"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9"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0"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81"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endParaRPr lang="en-US" dirty="0">
                    <a:cs typeface="+mn-ea"/>
                    <a:sym typeface="+mn-lt"/>
                  </a:endParaRPr>
                </a:p>
              </p:txBody>
            </p:sp>
          </p:grpSp>
        </p:grpSp>
        <p:grpSp>
          <p:nvGrpSpPr>
            <p:cNvPr id="101" name="Group 283"/>
            <p:cNvGrpSpPr>
              <a:grpSpLocks noChangeAspect="1"/>
            </p:cNvGrpSpPr>
            <p:nvPr/>
          </p:nvGrpSpPr>
          <p:grpSpPr bwMode="gray">
            <a:xfrm>
              <a:off x="3070962" y="1616077"/>
              <a:ext cx="1540846" cy="1784549"/>
              <a:chOff x="969" y="960"/>
              <a:chExt cx="969" cy="1022"/>
            </a:xfrm>
            <a:grpFill/>
          </p:grpSpPr>
          <p:sp>
            <p:nvSpPr>
              <p:cNvPr id="246"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7"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8"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9"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0"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1"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2"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3"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4"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5"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6"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7"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8"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9"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0"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1"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2"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3"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4"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5"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6"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endParaRPr lang="en-US" dirty="0">
                  <a:cs typeface="+mn-ea"/>
                  <a:sym typeface="+mn-lt"/>
                </a:endParaRPr>
              </a:p>
            </p:txBody>
          </p:sp>
          <p:sp>
            <p:nvSpPr>
              <p:cNvPr id="267"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8"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69"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0"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1"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2"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3"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74"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102" name="Freeform 313"/>
            <p:cNvSpPr>
              <a:spLocks noChangeAspect="1"/>
            </p:cNvSpPr>
            <p:nvPr/>
          </p:nvSpPr>
          <p:spPr bwMode="gray">
            <a:xfrm rot="21085610">
              <a:off x="4168159" y="3725407"/>
              <a:ext cx="12721" cy="6985"/>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3" name="Freeform 314"/>
            <p:cNvSpPr>
              <a:spLocks noChangeAspect="1"/>
            </p:cNvSpPr>
            <p:nvPr/>
          </p:nvSpPr>
          <p:spPr bwMode="gray">
            <a:xfrm rot="21085610">
              <a:off x="4188830" y="3727153"/>
              <a:ext cx="1591" cy="17461"/>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4" name="Freeform 315"/>
            <p:cNvSpPr>
              <a:spLocks noChangeAspect="1"/>
            </p:cNvSpPr>
            <p:nvPr/>
          </p:nvSpPr>
          <p:spPr bwMode="gray">
            <a:xfrm rot="21085610">
              <a:off x="4188830" y="3767314"/>
              <a:ext cx="3180" cy="1747"/>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5" name="Freeform 316"/>
            <p:cNvSpPr>
              <a:spLocks noChangeAspect="1"/>
            </p:cNvSpPr>
            <p:nvPr/>
          </p:nvSpPr>
          <p:spPr bwMode="gray">
            <a:xfrm rot="21085610">
              <a:off x="4180880" y="3765568"/>
              <a:ext cx="6361" cy="20954"/>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6" name="Freeform 317"/>
            <p:cNvSpPr>
              <a:spLocks noChangeAspect="1"/>
            </p:cNvSpPr>
            <p:nvPr/>
          </p:nvSpPr>
          <p:spPr bwMode="gray">
            <a:xfrm rot="21085610">
              <a:off x="4188830" y="3790014"/>
              <a:ext cx="1591" cy="10477"/>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7" name="Freeform 318"/>
            <p:cNvSpPr>
              <a:spLocks noChangeAspect="1"/>
            </p:cNvSpPr>
            <p:nvPr/>
          </p:nvSpPr>
          <p:spPr bwMode="gray">
            <a:xfrm rot="21085610">
              <a:off x="4203142" y="3760329"/>
              <a:ext cx="1591" cy="13969"/>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8" name="Freeform 319"/>
            <p:cNvSpPr>
              <a:spLocks noChangeAspect="1"/>
            </p:cNvSpPr>
            <p:nvPr/>
          </p:nvSpPr>
          <p:spPr bwMode="gray">
            <a:xfrm rot="21085610">
              <a:off x="4211092" y="3772553"/>
              <a:ext cx="4771" cy="15716"/>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09" name="Freeform 320"/>
            <p:cNvSpPr>
              <a:spLocks noChangeAspect="1"/>
            </p:cNvSpPr>
            <p:nvPr/>
          </p:nvSpPr>
          <p:spPr bwMode="gray">
            <a:xfrm rot="21085610">
              <a:off x="4225404" y="3784775"/>
              <a:ext cx="3180" cy="3492"/>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0" name="Freeform 321"/>
            <p:cNvSpPr>
              <a:spLocks noChangeAspect="1"/>
            </p:cNvSpPr>
            <p:nvPr/>
          </p:nvSpPr>
          <p:spPr bwMode="gray">
            <a:xfrm rot="21085610">
              <a:off x="4219043" y="3800491"/>
              <a:ext cx="4771" cy="17461"/>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1" name="Freeform 322"/>
            <p:cNvSpPr>
              <a:spLocks noChangeAspect="1"/>
            </p:cNvSpPr>
            <p:nvPr/>
          </p:nvSpPr>
          <p:spPr bwMode="gray">
            <a:xfrm rot="21085610">
              <a:off x="4233354" y="3816206"/>
              <a:ext cx="4771" cy="15716"/>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2" name="Freeform 323"/>
            <p:cNvSpPr>
              <a:spLocks noChangeAspect="1"/>
            </p:cNvSpPr>
            <p:nvPr/>
          </p:nvSpPr>
          <p:spPr bwMode="gray">
            <a:xfrm rot="21085610">
              <a:off x="4246075" y="3826682"/>
              <a:ext cx="4771" cy="1747"/>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3" name="Freeform 324"/>
            <p:cNvSpPr>
              <a:spLocks noChangeAspect="1"/>
            </p:cNvSpPr>
            <p:nvPr/>
          </p:nvSpPr>
          <p:spPr bwMode="gray">
            <a:xfrm rot="21085610">
              <a:off x="4257207" y="3833667"/>
              <a:ext cx="9541" cy="6985"/>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4" name="Freeform 325"/>
            <p:cNvSpPr>
              <a:spLocks noChangeAspect="1"/>
            </p:cNvSpPr>
            <p:nvPr/>
          </p:nvSpPr>
          <p:spPr bwMode="gray">
            <a:xfrm rot="21085610">
              <a:off x="4244485" y="3852875"/>
              <a:ext cx="6361" cy="10477"/>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5" name="Freeform 326"/>
            <p:cNvSpPr>
              <a:spLocks noChangeAspect="1"/>
            </p:cNvSpPr>
            <p:nvPr/>
          </p:nvSpPr>
          <p:spPr bwMode="gray">
            <a:xfrm rot="21085610">
              <a:off x="4187240" y="3788267"/>
              <a:ext cx="3180" cy="5239"/>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6" name="Freeform 327"/>
            <p:cNvSpPr>
              <a:spLocks noChangeAspect="1"/>
            </p:cNvSpPr>
            <p:nvPr/>
          </p:nvSpPr>
          <p:spPr bwMode="gray">
            <a:xfrm rot="21085610">
              <a:off x="4155438" y="3770806"/>
              <a:ext cx="1591" cy="6985"/>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7" name="Freeform 328"/>
            <p:cNvSpPr>
              <a:spLocks noChangeAspect="1"/>
            </p:cNvSpPr>
            <p:nvPr/>
          </p:nvSpPr>
          <p:spPr bwMode="gray">
            <a:xfrm rot="21085610">
              <a:off x="4152257" y="3779537"/>
              <a:ext cx="3180" cy="3492"/>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8" name="Freeform 329"/>
            <p:cNvSpPr>
              <a:spLocks noChangeAspect="1"/>
            </p:cNvSpPr>
            <p:nvPr/>
          </p:nvSpPr>
          <p:spPr bwMode="gray">
            <a:xfrm rot="21085610">
              <a:off x="4142716" y="3783030"/>
              <a:ext cx="6361" cy="6985"/>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19" name="Freeform 330"/>
            <p:cNvSpPr>
              <a:spLocks noChangeAspect="1"/>
            </p:cNvSpPr>
            <p:nvPr/>
          </p:nvSpPr>
          <p:spPr bwMode="gray">
            <a:xfrm rot="20552049">
              <a:off x="4185650" y="3933197"/>
              <a:ext cx="23853" cy="19208"/>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0" name="Freeform 331"/>
            <p:cNvSpPr>
              <a:spLocks noChangeAspect="1"/>
            </p:cNvSpPr>
            <p:nvPr/>
          </p:nvSpPr>
          <p:spPr bwMode="gray">
            <a:xfrm rot="20552049">
              <a:off x="4250846" y="3870336"/>
              <a:ext cx="38163" cy="57623"/>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1" name="Freeform 332"/>
            <p:cNvSpPr>
              <a:spLocks noChangeAspect="1"/>
            </p:cNvSpPr>
            <p:nvPr/>
          </p:nvSpPr>
          <p:spPr bwMode="gray">
            <a:xfrm rot="20552049">
              <a:off x="4365336" y="3905259"/>
              <a:ext cx="1591" cy="1747"/>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2" name="Freeform 333"/>
            <p:cNvSpPr>
              <a:spLocks noChangeAspect="1"/>
            </p:cNvSpPr>
            <p:nvPr/>
          </p:nvSpPr>
          <p:spPr bwMode="gray">
            <a:xfrm rot="20552049">
              <a:off x="4387598" y="3952404"/>
              <a:ext cx="3180" cy="1222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3" name="Freeform 334"/>
            <p:cNvSpPr>
              <a:spLocks noChangeAspect="1"/>
            </p:cNvSpPr>
            <p:nvPr/>
          </p:nvSpPr>
          <p:spPr bwMode="gray">
            <a:xfrm rot="20552049">
              <a:off x="4411450" y="4037965"/>
              <a:ext cx="3180" cy="5239"/>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4" name="Freeform 335"/>
            <p:cNvSpPr>
              <a:spLocks noChangeAspect="1"/>
            </p:cNvSpPr>
            <p:nvPr/>
          </p:nvSpPr>
          <p:spPr bwMode="gray">
            <a:xfrm rot="20552049">
              <a:off x="4405089" y="4053680"/>
              <a:ext cx="9541" cy="17461"/>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5" name="Freeform 336"/>
            <p:cNvSpPr>
              <a:spLocks noChangeAspect="1"/>
            </p:cNvSpPr>
            <p:nvPr/>
          </p:nvSpPr>
          <p:spPr bwMode="gray">
            <a:xfrm rot="20552049">
              <a:off x="4231764" y="3877321"/>
              <a:ext cx="1591" cy="3492"/>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26" name="Group 337"/>
            <p:cNvGrpSpPr>
              <a:grpSpLocks noChangeAspect="1"/>
            </p:cNvGrpSpPr>
            <p:nvPr/>
          </p:nvGrpSpPr>
          <p:grpSpPr bwMode="gray">
            <a:xfrm>
              <a:off x="4223813" y="3880813"/>
              <a:ext cx="28623" cy="48892"/>
              <a:chOff x="1694" y="2257"/>
              <a:chExt cx="18" cy="28"/>
            </a:xfrm>
            <a:grpFill/>
          </p:grpSpPr>
          <p:sp>
            <p:nvSpPr>
              <p:cNvPr id="244"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5"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127" name="Freeform 340"/>
            <p:cNvSpPr>
              <a:spLocks noChangeAspect="1"/>
            </p:cNvSpPr>
            <p:nvPr/>
          </p:nvSpPr>
          <p:spPr bwMode="gray">
            <a:xfrm rot="20552049">
              <a:off x="4301730" y="3891290"/>
              <a:ext cx="15901" cy="13969"/>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8" name="Freeform 341"/>
            <p:cNvSpPr>
              <a:spLocks noChangeAspect="1"/>
            </p:cNvSpPr>
            <p:nvPr/>
          </p:nvSpPr>
          <p:spPr bwMode="gray">
            <a:xfrm rot="20552049">
              <a:off x="4398729" y="3992566"/>
              <a:ext cx="0" cy="5239"/>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29" name="Freeform 342"/>
            <p:cNvSpPr>
              <a:spLocks noChangeAspect="1"/>
            </p:cNvSpPr>
            <p:nvPr/>
          </p:nvSpPr>
          <p:spPr bwMode="gray">
            <a:xfrm rot="20552049">
              <a:off x="4371697" y="3919228"/>
              <a:ext cx="4771" cy="1222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0" name="Freeform 343"/>
            <p:cNvSpPr>
              <a:spLocks noChangeAspect="1"/>
            </p:cNvSpPr>
            <p:nvPr/>
          </p:nvSpPr>
          <p:spPr bwMode="gray">
            <a:xfrm rot="20552049">
              <a:off x="4325582" y="3887798"/>
              <a:ext cx="0" cy="1747"/>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1" name="Freeform 344"/>
            <p:cNvSpPr>
              <a:spLocks noChangeAspect="1"/>
            </p:cNvSpPr>
            <p:nvPr/>
          </p:nvSpPr>
          <p:spPr bwMode="gray">
            <a:xfrm rot="20552049">
              <a:off x="4328762" y="3901767"/>
              <a:ext cx="1591" cy="3492"/>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2" name="Freeform 345"/>
            <p:cNvSpPr>
              <a:spLocks noChangeAspect="1"/>
            </p:cNvSpPr>
            <p:nvPr/>
          </p:nvSpPr>
          <p:spPr bwMode="gray">
            <a:xfrm rot="20552049">
              <a:off x="4379647" y="3938435"/>
              <a:ext cx="3180" cy="8731"/>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3" name="Freeform 346"/>
            <p:cNvSpPr>
              <a:spLocks noChangeAspect="1"/>
            </p:cNvSpPr>
            <p:nvPr/>
          </p:nvSpPr>
          <p:spPr bwMode="gray">
            <a:xfrm rot="20552049">
              <a:off x="4398729" y="4020504"/>
              <a:ext cx="1591" cy="5239"/>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4" name="Freeform 347"/>
            <p:cNvSpPr>
              <a:spLocks noChangeAspect="1"/>
            </p:cNvSpPr>
            <p:nvPr/>
          </p:nvSpPr>
          <p:spPr bwMode="gray">
            <a:xfrm rot="20552049">
              <a:off x="4093422" y="3828429"/>
              <a:ext cx="117670" cy="85561"/>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5" name="Freeform 348"/>
            <p:cNvSpPr>
              <a:spLocks noChangeAspect="1"/>
            </p:cNvSpPr>
            <p:nvPr/>
          </p:nvSpPr>
          <p:spPr bwMode="gray">
            <a:xfrm rot="20552049">
              <a:off x="4112503" y="3873829"/>
              <a:ext cx="4771" cy="10477"/>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6" name="Freeform 349"/>
            <p:cNvSpPr>
              <a:spLocks noChangeAspect="1"/>
            </p:cNvSpPr>
            <p:nvPr/>
          </p:nvSpPr>
          <p:spPr bwMode="gray">
            <a:xfrm rot="20552049">
              <a:off x="4155438" y="3838906"/>
              <a:ext cx="11131" cy="15716"/>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7" name="Freeform 350"/>
            <p:cNvSpPr>
              <a:spLocks noChangeAspect="1"/>
            </p:cNvSpPr>
            <p:nvPr/>
          </p:nvSpPr>
          <p:spPr bwMode="gray">
            <a:xfrm rot="20552049">
              <a:off x="4354205" y="3901767"/>
              <a:ext cx="0" cy="5239"/>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38" name="Freeform 351"/>
            <p:cNvSpPr>
              <a:spLocks noChangeAspect="1"/>
            </p:cNvSpPr>
            <p:nvPr/>
          </p:nvSpPr>
          <p:spPr bwMode="gray">
            <a:xfrm rot="20552049">
              <a:off x="4395548" y="3975104"/>
              <a:ext cx="1591" cy="6985"/>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39" name="Group 362"/>
            <p:cNvGrpSpPr/>
            <p:nvPr/>
          </p:nvGrpSpPr>
          <p:grpSpPr bwMode="gray">
            <a:xfrm>
              <a:off x="5351223" y="2323262"/>
              <a:ext cx="880939" cy="1220548"/>
              <a:chOff x="4580731" y="1911697"/>
              <a:chExt cx="879476" cy="1109663"/>
            </a:xfrm>
            <a:grpFill/>
          </p:grpSpPr>
          <p:sp>
            <p:nvSpPr>
              <p:cNvPr id="195"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6"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7"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98" name="Group 178"/>
              <p:cNvGrpSpPr>
                <a:grpSpLocks noChangeAspect="1"/>
              </p:cNvGrpSpPr>
              <p:nvPr/>
            </p:nvGrpSpPr>
            <p:grpSpPr bwMode="gray">
              <a:xfrm>
                <a:off x="4876006" y="2765772"/>
                <a:ext cx="204788" cy="242888"/>
                <a:chOff x="2589" y="1903"/>
                <a:chExt cx="129" cy="153"/>
              </a:xfrm>
              <a:grpFill/>
            </p:grpSpPr>
            <p:sp>
              <p:nvSpPr>
                <p:cNvPr id="241"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2"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3"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199"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0"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1"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2"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3"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4"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5"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206" name="Group 189"/>
              <p:cNvGrpSpPr>
                <a:grpSpLocks noChangeAspect="1"/>
              </p:cNvGrpSpPr>
              <p:nvPr/>
            </p:nvGrpSpPr>
            <p:grpSpPr bwMode="gray">
              <a:xfrm>
                <a:off x="4679156" y="2659410"/>
                <a:ext cx="247650" cy="244475"/>
                <a:chOff x="2465" y="1836"/>
                <a:chExt cx="156" cy="154"/>
              </a:xfrm>
              <a:grpFill/>
            </p:grpSpPr>
            <p:sp>
              <p:nvSpPr>
                <p:cNvPr id="239"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0"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nvGrpSpPr>
              <p:cNvPr id="207" name="Group 192"/>
              <p:cNvGrpSpPr>
                <a:grpSpLocks noChangeAspect="1"/>
              </p:cNvGrpSpPr>
              <p:nvPr/>
            </p:nvGrpSpPr>
            <p:grpSpPr bwMode="gray">
              <a:xfrm>
                <a:off x="4620419" y="2430810"/>
                <a:ext cx="171450" cy="258763"/>
                <a:chOff x="2428" y="1692"/>
                <a:chExt cx="108" cy="163"/>
              </a:xfrm>
              <a:grpFill/>
            </p:grpSpPr>
            <p:sp>
              <p:nvSpPr>
                <p:cNvPr id="237"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8"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208"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9"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0"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1"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212" name="Group 199"/>
              <p:cNvGrpSpPr>
                <a:grpSpLocks noChangeAspect="1"/>
              </p:cNvGrpSpPr>
              <p:nvPr/>
            </p:nvGrpSpPr>
            <p:grpSpPr bwMode="gray">
              <a:xfrm>
                <a:off x="5033169" y="2808635"/>
                <a:ext cx="68263" cy="68263"/>
                <a:chOff x="2688" y="1930"/>
                <a:chExt cx="43" cy="43"/>
              </a:xfrm>
              <a:grpFill/>
            </p:grpSpPr>
            <p:sp>
              <p:nvSpPr>
                <p:cNvPr id="235"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6"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213"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4"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5"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6"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7"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8"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9"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0"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1"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2"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3"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4"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5"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6"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7"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8"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9"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0"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1"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232" name="Group 359"/>
              <p:cNvGrpSpPr/>
              <p:nvPr/>
            </p:nvGrpSpPr>
            <p:grpSpPr bwMode="gray">
              <a:xfrm>
                <a:off x="5080794" y="2788583"/>
                <a:ext cx="75600" cy="108000"/>
                <a:chOff x="4160739" y="2986112"/>
                <a:chExt cx="187325" cy="233362"/>
              </a:xfrm>
              <a:grpFill/>
            </p:grpSpPr>
            <p:sp>
              <p:nvSpPr>
                <p:cNvPr id="233"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4"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grpSp>
          <p:nvGrpSpPr>
            <p:cNvPr id="140" name="Group 368"/>
            <p:cNvGrpSpPr/>
            <p:nvPr/>
          </p:nvGrpSpPr>
          <p:grpSpPr bwMode="gray">
            <a:xfrm>
              <a:off x="5225601" y="3514125"/>
              <a:ext cx="1198965" cy="1473737"/>
              <a:chOff x="4455318" y="2994372"/>
              <a:chExt cx="1196974" cy="1339850"/>
            </a:xfrm>
            <a:grpFill/>
          </p:grpSpPr>
          <p:sp>
            <p:nvSpPr>
              <p:cNvPr id="141" name="Freeform 140"/>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2" name="Freeform 141"/>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43" name="Group 367"/>
              <p:cNvGrpSpPr/>
              <p:nvPr/>
            </p:nvGrpSpPr>
            <p:grpSpPr bwMode="gray">
              <a:xfrm>
                <a:off x="4455318" y="2994372"/>
                <a:ext cx="1196974" cy="1339850"/>
                <a:chOff x="4455318" y="2994372"/>
                <a:chExt cx="1196974" cy="1339850"/>
              </a:xfrm>
              <a:grpFill/>
            </p:grpSpPr>
            <p:sp>
              <p:nvSpPr>
                <p:cNvPr id="144" name="Freeform 143"/>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5" name="Freeform 144"/>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6" name="Freeform 145"/>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7" name="Freeform 146"/>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8" name="Freeform 147"/>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49" name="Freeform 148"/>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0" name="Freeform 149"/>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1" name="Freeform 150"/>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2" name="Freeform 151"/>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3" name="Freeform 152"/>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4" name="Freeform 153"/>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5" name="Freeform 154"/>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6" name="Freeform 155"/>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7" name="Freeform 156"/>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8"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9" name="Freeform 158"/>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0" name="Freeform 159"/>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1" name="Freeform 160"/>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2" name="Freeform 161"/>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63" name="Group 25"/>
                <p:cNvGrpSpPr>
                  <a:grpSpLocks noChangeAspect="1"/>
                </p:cNvGrpSpPr>
                <p:nvPr/>
              </p:nvGrpSpPr>
              <p:grpSpPr bwMode="gray">
                <a:xfrm>
                  <a:off x="4961730" y="3769072"/>
                  <a:ext cx="219075" cy="239713"/>
                  <a:chOff x="2643" y="2535"/>
                  <a:chExt cx="138" cy="151"/>
                </a:xfrm>
                <a:grpFill/>
              </p:grpSpPr>
              <p:sp>
                <p:nvSpPr>
                  <p:cNvPr id="193"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4"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164"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5"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6"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7"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8"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9"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0"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1"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2"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3"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4"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5"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6"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7"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8"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9"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0"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1"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2"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3"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4"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5"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6"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7"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8"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9"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90" name="Group 364"/>
                <p:cNvGrpSpPr>
                  <a:grpSpLocks noChangeAspect="1"/>
                </p:cNvGrpSpPr>
                <p:nvPr/>
              </p:nvGrpSpPr>
              <p:grpSpPr bwMode="gray">
                <a:xfrm>
                  <a:off x="5141117" y="3280172"/>
                  <a:ext cx="289379" cy="349200"/>
                  <a:chOff x="3548063" y="12700"/>
                  <a:chExt cx="5667375" cy="6838950"/>
                </a:xfrm>
                <a:grpFill/>
              </p:grpSpPr>
              <p:sp>
                <p:nvSpPr>
                  <p:cNvPr id="191"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cs typeface="+mn-ea"/>
                      <a:sym typeface="+mn-lt"/>
                    </a:endParaRPr>
                  </a:p>
                </p:txBody>
              </p:sp>
              <p:sp>
                <p:nvSpPr>
                  <p:cNvPr id="192"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cs typeface="+mn-ea"/>
                      <a:sym typeface="+mn-lt"/>
                    </a:endParaRPr>
                  </a:p>
                </p:txBody>
              </p:sp>
            </p:grpSp>
          </p:grpSp>
        </p:grpSp>
      </p:grpSp>
      <p:sp>
        <p:nvSpPr>
          <p:cNvPr id="10" name="TextBox 9"/>
          <p:cNvSpPr txBox="1"/>
          <p:nvPr/>
        </p:nvSpPr>
        <p:spPr>
          <a:xfrm>
            <a:off x="5869685" y="3427623"/>
            <a:ext cx="1054262" cy="272415"/>
          </a:xfrm>
          <a:prstGeom prst="roundRect">
            <a:avLst/>
          </a:prstGeom>
          <a:solidFill>
            <a:schemeClr val="tx1">
              <a:lumMod val="65000"/>
              <a:lumOff val="35000"/>
            </a:schemeClr>
          </a:solidFill>
        </p:spPr>
        <p:txBody>
          <a:bodyPr wrap="none" rtlCol="0">
            <a:spAutoFit/>
          </a:bodyPr>
          <a:lstStyle/>
          <a:p>
            <a:r>
              <a:rPr lang="en-US" sz="1000">
                <a:solidFill>
                  <a:schemeClr val="bg1"/>
                </a:solidFill>
                <a:cs typeface="+mn-ea"/>
                <a:sym typeface="+mn-lt"/>
              </a:rPr>
              <a:t>NEW LAYOUT</a:t>
            </a:r>
          </a:p>
        </p:txBody>
      </p:sp>
      <p:sp>
        <p:nvSpPr>
          <p:cNvPr id="390" name="Oval 389"/>
          <p:cNvSpPr/>
          <p:nvPr/>
        </p:nvSpPr>
        <p:spPr>
          <a:xfrm>
            <a:off x="5250113" y="3260802"/>
            <a:ext cx="606056" cy="606056"/>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391" name="Oval 390"/>
          <p:cNvSpPr/>
          <p:nvPr/>
        </p:nvSpPr>
        <p:spPr>
          <a:xfrm>
            <a:off x="2544598" y="2042799"/>
            <a:ext cx="606056" cy="606056"/>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392" name="TextBox 391"/>
          <p:cNvSpPr txBox="1"/>
          <p:nvPr/>
        </p:nvSpPr>
        <p:spPr>
          <a:xfrm>
            <a:off x="3190224" y="2193483"/>
            <a:ext cx="1054262" cy="272415"/>
          </a:xfrm>
          <a:prstGeom prst="roundRect">
            <a:avLst/>
          </a:prstGeom>
          <a:solidFill>
            <a:schemeClr val="tx1">
              <a:lumMod val="65000"/>
              <a:lumOff val="35000"/>
            </a:schemeClr>
          </a:solidFill>
        </p:spPr>
        <p:txBody>
          <a:bodyPr wrap="none" rtlCol="0">
            <a:spAutoFit/>
          </a:bodyPr>
          <a:lstStyle/>
          <a:p>
            <a:r>
              <a:rPr lang="en-US" sz="1000">
                <a:solidFill>
                  <a:schemeClr val="bg1"/>
                </a:solidFill>
                <a:cs typeface="+mn-ea"/>
                <a:sym typeface="+mn-lt"/>
              </a:rPr>
              <a:t>NEW LAYOUT</a:t>
            </a:r>
          </a:p>
        </p:txBody>
      </p:sp>
      <p:sp>
        <p:nvSpPr>
          <p:cNvPr id="393" name="Oval 392"/>
          <p:cNvSpPr/>
          <p:nvPr/>
        </p:nvSpPr>
        <p:spPr>
          <a:xfrm>
            <a:off x="2442852" y="4608367"/>
            <a:ext cx="606056" cy="606056"/>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cs typeface="+mn-ea"/>
                <a:sym typeface="+mn-lt"/>
              </a:rPr>
              <a:t></a:t>
            </a:r>
          </a:p>
        </p:txBody>
      </p:sp>
      <p:sp>
        <p:nvSpPr>
          <p:cNvPr id="394" name="TextBox 393"/>
          <p:cNvSpPr txBox="1"/>
          <p:nvPr/>
        </p:nvSpPr>
        <p:spPr>
          <a:xfrm>
            <a:off x="3105311" y="4775188"/>
            <a:ext cx="1054262" cy="272415"/>
          </a:xfrm>
          <a:prstGeom prst="roundRect">
            <a:avLst/>
          </a:prstGeom>
          <a:solidFill>
            <a:schemeClr val="tx1">
              <a:lumMod val="65000"/>
              <a:lumOff val="35000"/>
            </a:schemeClr>
          </a:solidFill>
        </p:spPr>
        <p:txBody>
          <a:bodyPr wrap="none" rtlCol="0">
            <a:spAutoFit/>
          </a:bodyPr>
          <a:lstStyle/>
          <a:p>
            <a:r>
              <a:rPr lang="en-US" sz="1000">
                <a:solidFill>
                  <a:schemeClr val="bg1"/>
                </a:solidFill>
                <a:cs typeface="+mn-ea"/>
                <a:sym typeface="+mn-lt"/>
              </a:rPr>
              <a:t>NEW LAYOUT</a:t>
            </a:r>
          </a:p>
        </p:txBody>
      </p:sp>
      <p:sp>
        <p:nvSpPr>
          <p:cNvPr id="11" name="TextBox 10"/>
          <p:cNvSpPr txBox="1"/>
          <p:nvPr/>
        </p:nvSpPr>
        <p:spPr>
          <a:xfrm>
            <a:off x="7378937" y="2216934"/>
            <a:ext cx="1050288" cy="523220"/>
          </a:xfrm>
          <a:prstGeom prst="rect">
            <a:avLst/>
          </a:prstGeom>
          <a:noFill/>
        </p:spPr>
        <p:txBody>
          <a:bodyPr wrap="none" rtlCol="0">
            <a:spAutoFit/>
          </a:bodyPr>
          <a:lstStyle/>
          <a:p>
            <a:r>
              <a:rPr lang="en-US" sz="1000">
                <a:solidFill>
                  <a:schemeClr val="tx1">
                    <a:lumMod val="65000"/>
                    <a:lumOff val="35000"/>
                  </a:schemeClr>
                </a:solidFill>
                <a:cs typeface="+mn-ea"/>
                <a:sym typeface="+mn-lt"/>
              </a:rPr>
              <a:t>Country Tittle 1</a:t>
            </a:r>
          </a:p>
          <a:p>
            <a:r>
              <a:rPr lang="en-US" b="1">
                <a:solidFill>
                  <a:schemeClr val="tx1">
                    <a:lumMod val="65000"/>
                    <a:lumOff val="35000"/>
                  </a:schemeClr>
                </a:solidFill>
                <a:cs typeface="+mn-ea"/>
                <a:sym typeface="+mn-lt"/>
              </a:rPr>
              <a:t>2,415</a:t>
            </a:r>
          </a:p>
        </p:txBody>
      </p:sp>
      <p:cxnSp>
        <p:nvCxnSpPr>
          <p:cNvPr id="397" name="Straight Connector 396"/>
          <p:cNvCxnSpPr/>
          <p:nvPr/>
        </p:nvCxnSpPr>
        <p:spPr>
          <a:xfrm>
            <a:off x="8643354" y="2217940"/>
            <a:ext cx="0" cy="5212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98" name="TextBox 397"/>
          <p:cNvSpPr txBox="1"/>
          <p:nvPr/>
        </p:nvSpPr>
        <p:spPr>
          <a:xfrm>
            <a:off x="8809392" y="2216934"/>
            <a:ext cx="1050288" cy="523220"/>
          </a:xfrm>
          <a:prstGeom prst="rect">
            <a:avLst/>
          </a:prstGeom>
          <a:noFill/>
        </p:spPr>
        <p:txBody>
          <a:bodyPr wrap="none" rtlCol="0">
            <a:spAutoFit/>
          </a:bodyPr>
          <a:lstStyle/>
          <a:p>
            <a:r>
              <a:rPr lang="en-US" sz="1000">
                <a:solidFill>
                  <a:schemeClr val="tx1">
                    <a:lumMod val="65000"/>
                    <a:lumOff val="35000"/>
                  </a:schemeClr>
                </a:solidFill>
                <a:cs typeface="+mn-ea"/>
                <a:sym typeface="+mn-lt"/>
              </a:rPr>
              <a:t>Country Tittle 2</a:t>
            </a:r>
          </a:p>
          <a:p>
            <a:r>
              <a:rPr lang="en-US" b="1">
                <a:solidFill>
                  <a:schemeClr val="tx1">
                    <a:lumMod val="65000"/>
                    <a:lumOff val="35000"/>
                  </a:schemeClr>
                </a:solidFill>
                <a:cs typeface="+mn-ea"/>
                <a:sym typeface="+mn-lt"/>
              </a:rPr>
              <a:t>751</a:t>
            </a:r>
          </a:p>
        </p:txBody>
      </p:sp>
      <p:sp>
        <p:nvSpPr>
          <p:cNvPr id="399" name="TextBox 398"/>
          <p:cNvSpPr txBox="1"/>
          <p:nvPr/>
        </p:nvSpPr>
        <p:spPr>
          <a:xfrm>
            <a:off x="10239847" y="2216934"/>
            <a:ext cx="1050288" cy="523220"/>
          </a:xfrm>
          <a:prstGeom prst="rect">
            <a:avLst/>
          </a:prstGeom>
          <a:noFill/>
        </p:spPr>
        <p:txBody>
          <a:bodyPr wrap="none" rtlCol="0">
            <a:spAutoFit/>
          </a:bodyPr>
          <a:lstStyle/>
          <a:p>
            <a:r>
              <a:rPr lang="en-US" sz="1000">
                <a:solidFill>
                  <a:schemeClr val="tx1">
                    <a:lumMod val="65000"/>
                    <a:lumOff val="35000"/>
                  </a:schemeClr>
                </a:solidFill>
                <a:cs typeface="+mn-ea"/>
                <a:sym typeface="+mn-lt"/>
              </a:rPr>
              <a:t>Country Tittle 3</a:t>
            </a:r>
          </a:p>
          <a:p>
            <a:r>
              <a:rPr lang="en-US" b="1">
                <a:solidFill>
                  <a:schemeClr val="tx1">
                    <a:lumMod val="65000"/>
                    <a:lumOff val="35000"/>
                  </a:schemeClr>
                </a:solidFill>
                <a:cs typeface="+mn-ea"/>
                <a:sym typeface="+mn-lt"/>
              </a:rPr>
              <a:t>1,560</a:t>
            </a:r>
          </a:p>
        </p:txBody>
      </p:sp>
      <p:cxnSp>
        <p:nvCxnSpPr>
          <p:cNvPr id="400" name="Straight Connector 399"/>
          <p:cNvCxnSpPr/>
          <p:nvPr/>
        </p:nvCxnSpPr>
        <p:spPr>
          <a:xfrm>
            <a:off x="10073808" y="2217940"/>
            <a:ext cx="0" cy="5212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01" name="Rectangle 400"/>
          <p:cNvSpPr/>
          <p:nvPr/>
        </p:nvSpPr>
        <p:spPr>
          <a:xfrm>
            <a:off x="7433272" y="3178606"/>
            <a:ext cx="3840480"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2" name="Rectangle 401"/>
          <p:cNvSpPr/>
          <p:nvPr/>
        </p:nvSpPr>
        <p:spPr>
          <a:xfrm>
            <a:off x="7433273" y="3178606"/>
            <a:ext cx="1920240" cy="45719"/>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3" name="TextBox 402"/>
          <p:cNvSpPr txBox="1"/>
          <p:nvPr/>
        </p:nvSpPr>
        <p:spPr>
          <a:xfrm>
            <a:off x="7384007" y="2912792"/>
            <a:ext cx="562975" cy="246221"/>
          </a:xfrm>
          <a:prstGeom prst="rect">
            <a:avLst/>
          </a:prstGeom>
          <a:noFill/>
        </p:spPr>
        <p:txBody>
          <a:bodyPr wrap="none" rtlCol="0">
            <a:spAutoFit/>
          </a:bodyPr>
          <a:lstStyle/>
          <a:p>
            <a:r>
              <a:rPr lang="en-US" sz="1000" b="1">
                <a:solidFill>
                  <a:schemeClr val="tx1">
                    <a:lumMod val="65000"/>
                    <a:lumOff val="35000"/>
                  </a:schemeClr>
                </a:solidFill>
                <a:cs typeface="+mn-ea"/>
                <a:sym typeface="+mn-lt"/>
              </a:rPr>
              <a:t>NAME</a:t>
            </a:r>
          </a:p>
        </p:txBody>
      </p:sp>
      <p:sp>
        <p:nvSpPr>
          <p:cNvPr id="404" name="TextBox 403"/>
          <p:cNvSpPr txBox="1"/>
          <p:nvPr/>
        </p:nvSpPr>
        <p:spPr>
          <a:xfrm>
            <a:off x="9129734" y="2912790"/>
            <a:ext cx="439544" cy="246221"/>
          </a:xfrm>
          <a:prstGeom prst="rect">
            <a:avLst/>
          </a:prstGeom>
          <a:noFill/>
        </p:spPr>
        <p:txBody>
          <a:bodyPr wrap="none" rtlCol="0">
            <a:spAutoFit/>
          </a:bodyPr>
          <a:lstStyle/>
          <a:p>
            <a:r>
              <a:rPr lang="en-US" sz="1000" b="1">
                <a:solidFill>
                  <a:schemeClr val="tx1">
                    <a:lumMod val="65000"/>
                    <a:lumOff val="35000"/>
                  </a:schemeClr>
                </a:solidFill>
                <a:cs typeface="+mn-ea"/>
                <a:sym typeface="+mn-lt"/>
              </a:rPr>
              <a:t>45%</a:t>
            </a:r>
          </a:p>
        </p:txBody>
      </p:sp>
      <p:sp>
        <p:nvSpPr>
          <p:cNvPr id="405" name="Rectangle 404"/>
          <p:cNvSpPr/>
          <p:nvPr/>
        </p:nvSpPr>
        <p:spPr>
          <a:xfrm>
            <a:off x="7433272" y="3759290"/>
            <a:ext cx="3840480"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6" name="Rectangle 405"/>
          <p:cNvSpPr/>
          <p:nvPr/>
        </p:nvSpPr>
        <p:spPr>
          <a:xfrm>
            <a:off x="7433273" y="3759290"/>
            <a:ext cx="2286000" cy="45719"/>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7" name="TextBox 406"/>
          <p:cNvSpPr txBox="1"/>
          <p:nvPr/>
        </p:nvSpPr>
        <p:spPr>
          <a:xfrm>
            <a:off x="7384007" y="3493476"/>
            <a:ext cx="562975" cy="246221"/>
          </a:xfrm>
          <a:prstGeom prst="rect">
            <a:avLst/>
          </a:prstGeom>
          <a:noFill/>
        </p:spPr>
        <p:txBody>
          <a:bodyPr wrap="none" rtlCol="0">
            <a:spAutoFit/>
          </a:bodyPr>
          <a:lstStyle/>
          <a:p>
            <a:r>
              <a:rPr lang="en-US" sz="1000" b="1">
                <a:solidFill>
                  <a:schemeClr val="tx1">
                    <a:lumMod val="65000"/>
                    <a:lumOff val="35000"/>
                  </a:schemeClr>
                </a:solidFill>
                <a:cs typeface="+mn-ea"/>
                <a:sym typeface="+mn-lt"/>
              </a:rPr>
              <a:t>NAME</a:t>
            </a:r>
          </a:p>
        </p:txBody>
      </p:sp>
      <p:sp>
        <p:nvSpPr>
          <p:cNvPr id="408" name="TextBox 407"/>
          <p:cNvSpPr txBox="1"/>
          <p:nvPr/>
        </p:nvSpPr>
        <p:spPr>
          <a:xfrm>
            <a:off x="9491245" y="3493474"/>
            <a:ext cx="439544" cy="246221"/>
          </a:xfrm>
          <a:prstGeom prst="rect">
            <a:avLst/>
          </a:prstGeom>
          <a:noFill/>
        </p:spPr>
        <p:txBody>
          <a:bodyPr wrap="none" rtlCol="0">
            <a:spAutoFit/>
          </a:bodyPr>
          <a:lstStyle/>
          <a:p>
            <a:r>
              <a:rPr lang="en-US" sz="1000" b="1">
                <a:solidFill>
                  <a:schemeClr val="tx1">
                    <a:lumMod val="65000"/>
                    <a:lumOff val="35000"/>
                  </a:schemeClr>
                </a:solidFill>
                <a:cs typeface="+mn-ea"/>
                <a:sym typeface="+mn-lt"/>
              </a:rPr>
              <a:t>60%</a:t>
            </a:r>
          </a:p>
        </p:txBody>
      </p:sp>
      <p:sp>
        <p:nvSpPr>
          <p:cNvPr id="409" name="TextBox 408"/>
          <p:cNvSpPr txBox="1"/>
          <p:nvPr/>
        </p:nvSpPr>
        <p:spPr>
          <a:xfrm>
            <a:off x="7363622" y="4566057"/>
            <a:ext cx="3894815" cy="1231106"/>
          </a:xfrm>
          <a:prstGeom prst="rect">
            <a:avLst/>
          </a:prstGeom>
          <a:noFill/>
        </p:spPr>
        <p:txBody>
          <a:bodyPr wrap="square" rtlCol="0">
            <a:spAutoFit/>
          </a:bodyPr>
          <a:lstStyle/>
          <a:p>
            <a:r>
              <a:rPr lang="en-US" sz="1400" b="1">
                <a:solidFill>
                  <a:srgbClr val="E74C3C"/>
                </a:solidFill>
                <a:cs typeface="+mn-ea"/>
                <a:sym typeface="+mn-lt"/>
              </a:rPr>
              <a:t>INFORMATION</a:t>
            </a: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a:t>
            </a:r>
          </a:p>
        </p:txBody>
      </p:sp>
    </p:spTree>
    <p:extLst>
      <p:ext uri="{BB962C8B-B14F-4D97-AF65-F5344CB8AC3E}">
        <p14:creationId xmlns:p14="http://schemas.microsoft.com/office/powerpoint/2010/main" val="1980800400"/>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p:cNvSpPr/>
          <p:nvPr/>
        </p:nvSpPr>
        <p:spPr>
          <a:xfrm>
            <a:off x="854149" y="3535323"/>
            <a:ext cx="698205" cy="698205"/>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cxnSp>
        <p:nvCxnSpPr>
          <p:cNvPr id="16" name="Straight Connector 15"/>
          <p:cNvCxnSpPr/>
          <p:nvPr/>
        </p:nvCxnSpPr>
        <p:spPr>
          <a:xfrm>
            <a:off x="1765005" y="3884425"/>
            <a:ext cx="10424160" cy="0"/>
          </a:xfrm>
          <a:prstGeom prst="line">
            <a:avLst/>
          </a:prstGeom>
          <a:ln w="28575">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597350" y="3257113"/>
            <a:ext cx="0" cy="548640"/>
          </a:xfrm>
          <a:prstGeom prst="line">
            <a:avLst/>
          </a:prstGeom>
          <a:ln>
            <a:solidFill>
              <a:schemeClr val="tx1">
                <a:lumMod val="50000"/>
                <a:lumOff val="50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3501657" y="3788732"/>
            <a:ext cx="191386" cy="191386"/>
          </a:xfrm>
          <a:prstGeom prst="ellipse">
            <a:avLst/>
          </a:prstGeom>
          <a:solidFill>
            <a:schemeClr val="bg1">
              <a:lumMod val="95000"/>
            </a:schemeClr>
          </a:solidFill>
          <a:ln w="38100">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Teardrop 24"/>
          <p:cNvSpPr/>
          <p:nvPr/>
        </p:nvSpPr>
        <p:spPr>
          <a:xfrm>
            <a:off x="3302901" y="2589543"/>
            <a:ext cx="588898" cy="588898"/>
          </a:xfrm>
          <a:prstGeom prst="teardrop">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cxnSp>
        <p:nvCxnSpPr>
          <p:cNvPr id="26" name="Straight Connector 25"/>
          <p:cNvCxnSpPr/>
          <p:nvPr/>
        </p:nvCxnSpPr>
        <p:spPr>
          <a:xfrm>
            <a:off x="3597350" y="2293987"/>
            <a:ext cx="0" cy="182880"/>
          </a:xfrm>
          <a:prstGeom prst="line">
            <a:avLst/>
          </a:prstGeom>
          <a:ln>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599545" y="2287785"/>
            <a:ext cx="584508" cy="0"/>
          </a:xfrm>
          <a:prstGeom prst="line">
            <a:avLst/>
          </a:prstGeom>
          <a:ln>
            <a:solidFill>
              <a:schemeClr val="bg1">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184054" y="2106357"/>
            <a:ext cx="2034846" cy="738664"/>
          </a:xfrm>
          <a:prstGeom prst="rect">
            <a:avLst/>
          </a:prstGeom>
          <a:noFill/>
        </p:spPr>
        <p:txBody>
          <a:bodyPr wrap="square" rtlCol="0">
            <a:spAutoFit/>
          </a:bodyPr>
          <a:lstStyle/>
          <a:p>
            <a:r>
              <a:rPr lang="en-US">
                <a:solidFill>
                  <a:schemeClr val="tx1">
                    <a:lumMod val="65000"/>
                    <a:lumOff val="35000"/>
                  </a:schemeClr>
                </a:solidFill>
                <a:cs typeface="+mn-ea"/>
                <a:sym typeface="+mn-lt"/>
              </a:rPr>
              <a:t>2010</a:t>
            </a:r>
          </a:p>
          <a:p>
            <a:r>
              <a:rPr lang="en-US" sz="1200">
                <a:solidFill>
                  <a:schemeClr val="tx1">
                    <a:lumMod val="50000"/>
                    <a:lumOff val="50000"/>
                  </a:schemeClr>
                </a:solidFill>
                <a:cs typeface="+mn-ea"/>
                <a:sym typeface="+mn-lt"/>
              </a:rPr>
              <a:t>Lid est laborum dolo rumes fugats untras. </a:t>
            </a:r>
          </a:p>
        </p:txBody>
      </p:sp>
      <p:sp>
        <p:nvSpPr>
          <p:cNvPr id="29" name="Oval 28"/>
          <p:cNvSpPr/>
          <p:nvPr/>
        </p:nvSpPr>
        <p:spPr>
          <a:xfrm>
            <a:off x="4463786" y="3788732"/>
            <a:ext cx="191386" cy="191386"/>
          </a:xfrm>
          <a:prstGeom prst="ellipse">
            <a:avLst/>
          </a:prstGeom>
          <a:solidFill>
            <a:schemeClr val="bg1">
              <a:lumMod val="95000"/>
            </a:schemeClr>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0" name="Straight Connector 29"/>
          <p:cNvCxnSpPr/>
          <p:nvPr/>
        </p:nvCxnSpPr>
        <p:spPr>
          <a:xfrm>
            <a:off x="4541252" y="4020629"/>
            <a:ext cx="0" cy="548640"/>
          </a:xfrm>
          <a:prstGeom prst="line">
            <a:avLst/>
          </a:prstGeom>
          <a:ln>
            <a:solidFill>
              <a:schemeClr val="tx1">
                <a:lumMod val="50000"/>
                <a:lumOff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31" name="Teardrop 30"/>
          <p:cNvSpPr/>
          <p:nvPr/>
        </p:nvSpPr>
        <p:spPr>
          <a:xfrm>
            <a:off x="4265030" y="4696868"/>
            <a:ext cx="588898" cy="588898"/>
          </a:xfrm>
          <a:prstGeom prst="teardrop">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cxnSp>
        <p:nvCxnSpPr>
          <p:cNvPr id="32" name="Straight Connector 31"/>
          <p:cNvCxnSpPr/>
          <p:nvPr/>
        </p:nvCxnSpPr>
        <p:spPr>
          <a:xfrm>
            <a:off x="4559479" y="5345970"/>
            <a:ext cx="0" cy="182880"/>
          </a:xfrm>
          <a:prstGeom prst="line">
            <a:avLst/>
          </a:prstGeom>
          <a:ln>
            <a:solidFill>
              <a:schemeClr val="tx1">
                <a:lumMod val="50000"/>
                <a:lumOff val="5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979420" y="5526124"/>
            <a:ext cx="584508" cy="0"/>
          </a:xfrm>
          <a:prstGeom prst="line">
            <a:avLst/>
          </a:prstGeom>
          <a:ln>
            <a:solidFill>
              <a:schemeClr val="bg1">
                <a:lumMod val="5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838735" y="4916434"/>
            <a:ext cx="2034846" cy="738664"/>
          </a:xfrm>
          <a:prstGeom prst="rect">
            <a:avLst/>
          </a:prstGeom>
          <a:noFill/>
        </p:spPr>
        <p:txBody>
          <a:bodyPr wrap="square" rtlCol="0">
            <a:spAutoFit/>
          </a:bodyPr>
          <a:lstStyle/>
          <a:p>
            <a:pPr algn="r"/>
            <a:r>
              <a:rPr lang="en-US">
                <a:solidFill>
                  <a:schemeClr val="tx1">
                    <a:lumMod val="65000"/>
                    <a:lumOff val="35000"/>
                  </a:schemeClr>
                </a:solidFill>
                <a:cs typeface="+mn-ea"/>
                <a:sym typeface="+mn-lt"/>
              </a:rPr>
              <a:t>2011</a:t>
            </a:r>
          </a:p>
          <a:p>
            <a:pPr algn="r"/>
            <a:r>
              <a:rPr lang="en-US" sz="1200">
                <a:solidFill>
                  <a:schemeClr val="tx1">
                    <a:lumMod val="50000"/>
                    <a:lumOff val="50000"/>
                  </a:schemeClr>
                </a:solidFill>
                <a:cs typeface="+mn-ea"/>
                <a:sym typeface="+mn-lt"/>
              </a:rPr>
              <a:t>Lid est laborum dolo rumes fugats untras. </a:t>
            </a:r>
          </a:p>
        </p:txBody>
      </p:sp>
      <p:cxnSp>
        <p:nvCxnSpPr>
          <p:cNvPr id="35" name="Straight Connector 34"/>
          <p:cNvCxnSpPr/>
          <p:nvPr/>
        </p:nvCxnSpPr>
        <p:spPr>
          <a:xfrm>
            <a:off x="7380996" y="3257113"/>
            <a:ext cx="0" cy="548640"/>
          </a:xfrm>
          <a:prstGeom prst="line">
            <a:avLst/>
          </a:prstGeom>
          <a:ln>
            <a:solidFill>
              <a:schemeClr val="tx1">
                <a:lumMod val="50000"/>
                <a:lumOff val="50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7285303" y="3788732"/>
            <a:ext cx="191386" cy="191386"/>
          </a:xfrm>
          <a:prstGeom prst="ellipse">
            <a:avLst/>
          </a:prstGeom>
          <a:solidFill>
            <a:schemeClr val="bg1">
              <a:lumMod val="95000"/>
            </a:schemeClr>
          </a:solidFill>
          <a:ln w="38100">
            <a:solidFill>
              <a:srgbClr val="7F8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Teardrop 36"/>
          <p:cNvSpPr/>
          <p:nvPr/>
        </p:nvSpPr>
        <p:spPr>
          <a:xfrm>
            <a:off x="7086547" y="2589543"/>
            <a:ext cx="588898" cy="588898"/>
          </a:xfrm>
          <a:prstGeom prst="teardrop">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cxnSp>
        <p:nvCxnSpPr>
          <p:cNvPr id="38" name="Straight Connector 37"/>
          <p:cNvCxnSpPr/>
          <p:nvPr/>
        </p:nvCxnSpPr>
        <p:spPr>
          <a:xfrm>
            <a:off x="7380996" y="2293987"/>
            <a:ext cx="0" cy="182880"/>
          </a:xfrm>
          <a:prstGeom prst="line">
            <a:avLst/>
          </a:prstGeom>
          <a:ln>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383191" y="2287785"/>
            <a:ext cx="584508" cy="0"/>
          </a:xfrm>
          <a:prstGeom prst="line">
            <a:avLst/>
          </a:prstGeom>
          <a:ln>
            <a:solidFill>
              <a:schemeClr val="bg1">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7967700" y="2106357"/>
            <a:ext cx="2034846" cy="738664"/>
          </a:xfrm>
          <a:prstGeom prst="rect">
            <a:avLst/>
          </a:prstGeom>
          <a:noFill/>
        </p:spPr>
        <p:txBody>
          <a:bodyPr wrap="square" rtlCol="0">
            <a:spAutoFit/>
          </a:bodyPr>
          <a:lstStyle/>
          <a:p>
            <a:r>
              <a:rPr lang="en-US">
                <a:solidFill>
                  <a:schemeClr val="tx1">
                    <a:lumMod val="65000"/>
                    <a:lumOff val="35000"/>
                  </a:schemeClr>
                </a:solidFill>
                <a:cs typeface="+mn-ea"/>
                <a:sym typeface="+mn-lt"/>
              </a:rPr>
              <a:t>2012</a:t>
            </a:r>
          </a:p>
          <a:p>
            <a:r>
              <a:rPr lang="en-US" sz="1200">
                <a:solidFill>
                  <a:schemeClr val="tx1">
                    <a:lumMod val="50000"/>
                    <a:lumOff val="50000"/>
                  </a:schemeClr>
                </a:solidFill>
                <a:cs typeface="+mn-ea"/>
                <a:sym typeface="+mn-lt"/>
              </a:rPr>
              <a:t>Lid est laborum dolo rumes fugats untras. </a:t>
            </a:r>
          </a:p>
        </p:txBody>
      </p:sp>
      <p:sp>
        <p:nvSpPr>
          <p:cNvPr id="41" name="Oval 40"/>
          <p:cNvSpPr/>
          <p:nvPr/>
        </p:nvSpPr>
        <p:spPr>
          <a:xfrm>
            <a:off x="8553253" y="3788732"/>
            <a:ext cx="191386" cy="191386"/>
          </a:xfrm>
          <a:prstGeom prst="ellipse">
            <a:avLst/>
          </a:prstGeom>
          <a:solidFill>
            <a:schemeClr val="bg1">
              <a:lumMod val="95000"/>
            </a:schemeClr>
          </a:solidFill>
          <a:ln w="38100">
            <a:solidFill>
              <a:srgbClr val="E74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42" name="Straight Connector 41"/>
          <p:cNvCxnSpPr/>
          <p:nvPr/>
        </p:nvCxnSpPr>
        <p:spPr>
          <a:xfrm>
            <a:off x="8630719" y="4020629"/>
            <a:ext cx="0" cy="548640"/>
          </a:xfrm>
          <a:prstGeom prst="line">
            <a:avLst/>
          </a:prstGeom>
          <a:ln>
            <a:solidFill>
              <a:schemeClr val="tx1">
                <a:lumMod val="50000"/>
                <a:lumOff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43" name="Teardrop 42"/>
          <p:cNvSpPr/>
          <p:nvPr/>
        </p:nvSpPr>
        <p:spPr>
          <a:xfrm>
            <a:off x="8354497" y="4696868"/>
            <a:ext cx="588898" cy="588898"/>
          </a:xfrm>
          <a:prstGeom prst="teardrop">
            <a:avLst/>
          </a:pr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cxnSp>
        <p:nvCxnSpPr>
          <p:cNvPr id="44" name="Straight Connector 43"/>
          <p:cNvCxnSpPr/>
          <p:nvPr/>
        </p:nvCxnSpPr>
        <p:spPr>
          <a:xfrm>
            <a:off x="8648946" y="5345970"/>
            <a:ext cx="0" cy="182880"/>
          </a:xfrm>
          <a:prstGeom prst="line">
            <a:avLst/>
          </a:prstGeom>
          <a:ln>
            <a:solidFill>
              <a:schemeClr val="tx1">
                <a:lumMod val="50000"/>
                <a:lumOff val="5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8068887" y="5526124"/>
            <a:ext cx="584508" cy="0"/>
          </a:xfrm>
          <a:prstGeom prst="line">
            <a:avLst/>
          </a:prstGeom>
          <a:ln>
            <a:solidFill>
              <a:schemeClr val="bg1">
                <a:lumMod val="5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928202" y="4916434"/>
            <a:ext cx="2034846" cy="738664"/>
          </a:xfrm>
          <a:prstGeom prst="rect">
            <a:avLst/>
          </a:prstGeom>
          <a:noFill/>
        </p:spPr>
        <p:txBody>
          <a:bodyPr wrap="square" rtlCol="0">
            <a:spAutoFit/>
          </a:bodyPr>
          <a:lstStyle/>
          <a:p>
            <a:pPr algn="r"/>
            <a:r>
              <a:rPr lang="en-US">
                <a:solidFill>
                  <a:schemeClr val="tx1">
                    <a:lumMod val="65000"/>
                    <a:lumOff val="35000"/>
                  </a:schemeClr>
                </a:solidFill>
                <a:cs typeface="+mn-ea"/>
                <a:sym typeface="+mn-lt"/>
              </a:rPr>
              <a:t>2013</a:t>
            </a:r>
          </a:p>
          <a:p>
            <a:pPr algn="r"/>
            <a:r>
              <a:rPr lang="en-US" sz="1200">
                <a:solidFill>
                  <a:schemeClr val="tx1">
                    <a:lumMod val="50000"/>
                    <a:lumOff val="50000"/>
                  </a:schemeClr>
                </a:solidFill>
                <a:cs typeface="+mn-ea"/>
                <a:sym typeface="+mn-lt"/>
              </a:rPr>
              <a:t>Lid est laborum dolo rumes fugats untras. </a:t>
            </a:r>
          </a:p>
        </p:txBody>
      </p:sp>
    </p:spTree>
    <p:extLst>
      <p:ext uri="{BB962C8B-B14F-4D97-AF65-F5344CB8AC3E}">
        <p14:creationId xmlns:p14="http://schemas.microsoft.com/office/powerpoint/2010/main" val="1238352275"/>
      </p:ext>
    </p:extLst>
  </p:cSld>
  <p:clrMapOvr>
    <a:masterClrMapping/>
  </p:clrMapOvr>
  <p:transition spd="slow">
    <p:push/>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6895653" y="4084402"/>
            <a:ext cx="4381947" cy="1692771"/>
          </a:xfrm>
          <a:prstGeom prst="rect">
            <a:avLst/>
          </a:prstGeom>
          <a:noFill/>
        </p:spPr>
        <p:txBody>
          <a:bodyPr wrap="square" rtlCol="0">
            <a:spAutoFit/>
          </a:bodyPr>
          <a:lstStyle/>
          <a:p>
            <a:r>
              <a:rPr lang="en-US" sz="2400">
                <a:solidFill>
                  <a:schemeClr val="tx1">
                    <a:lumMod val="50000"/>
                    <a:lumOff val="50000"/>
                  </a:schemeClr>
                </a:solidFill>
                <a:cs typeface="+mn-ea"/>
                <a:sym typeface="+mn-lt"/>
              </a:rPr>
              <a:t>HOW TO FIND OUR </a:t>
            </a:r>
            <a:r>
              <a:rPr lang="en-US" sz="2400" b="1">
                <a:solidFill>
                  <a:srgbClr val="E74C3C"/>
                </a:solidFill>
                <a:cs typeface="+mn-ea"/>
                <a:sym typeface="+mn-lt"/>
              </a:rPr>
              <a:t>OFFICE</a:t>
            </a:r>
            <a:endParaRPr lang="en-US" sz="24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FOCUS TEMPLATE PRESENTS</a:t>
            </a:r>
          </a:p>
          <a:p>
            <a:endParaRPr lang="en-US" sz="1000">
              <a:solidFill>
                <a:schemeClr val="tx1">
                  <a:lumMod val="50000"/>
                  <a:lumOff val="50000"/>
                </a:schemeClr>
              </a:solidFill>
              <a:cs typeface="+mn-ea"/>
              <a:sym typeface="+mn-lt"/>
            </a:endParaRPr>
          </a:p>
          <a:p>
            <a:r>
              <a:rPr lang="en-US" sz="1000">
                <a:solidFill>
                  <a:schemeClr val="tx1">
                    <a:lumMod val="50000"/>
                    <a:lumOff val="50000"/>
                  </a:schemeClr>
                </a:solidFill>
                <a:cs typeface="+mn-ea"/>
                <a:sym typeface="+mn-lt"/>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a:t>
            </a:r>
          </a:p>
        </p:txBody>
      </p:sp>
      <p:sp>
        <p:nvSpPr>
          <p:cNvPr id="46" name="Oval 45"/>
          <p:cNvSpPr/>
          <p:nvPr/>
        </p:nvSpPr>
        <p:spPr>
          <a:xfrm>
            <a:off x="914400" y="4084402"/>
            <a:ext cx="723014" cy="723014"/>
          </a:xfrm>
          <a:prstGeom prst="ellipse">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47" name="Oval 46"/>
          <p:cNvSpPr/>
          <p:nvPr/>
        </p:nvSpPr>
        <p:spPr>
          <a:xfrm>
            <a:off x="2318783" y="4084402"/>
            <a:ext cx="723014" cy="723014"/>
          </a:xfrm>
          <a:prstGeom prst="ellips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48" name="Oval 47"/>
          <p:cNvSpPr/>
          <p:nvPr/>
        </p:nvSpPr>
        <p:spPr>
          <a:xfrm>
            <a:off x="3723166" y="4084402"/>
            <a:ext cx="723014" cy="723014"/>
          </a:xfrm>
          <a:prstGeom prst="ellipse">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49" name="Oval 48"/>
          <p:cNvSpPr/>
          <p:nvPr/>
        </p:nvSpPr>
        <p:spPr>
          <a:xfrm>
            <a:off x="5127549" y="4084402"/>
            <a:ext cx="723014" cy="723014"/>
          </a:xfrm>
          <a:prstGeom prst="ellipse">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
        <p:nvSpPr>
          <p:cNvPr id="50" name="TextBox 49"/>
          <p:cNvSpPr txBox="1"/>
          <p:nvPr/>
        </p:nvSpPr>
        <p:spPr>
          <a:xfrm>
            <a:off x="882502" y="5009232"/>
            <a:ext cx="1329070" cy="769441"/>
          </a:xfrm>
          <a:prstGeom prst="rect">
            <a:avLst/>
          </a:prstGeom>
          <a:noFill/>
        </p:spPr>
        <p:txBody>
          <a:bodyPr wrap="square" rtlCol="0">
            <a:spAutoFit/>
          </a:bodyPr>
          <a:lstStyle/>
          <a:p>
            <a:r>
              <a:rPr lang="en-US" sz="1400" b="1">
                <a:solidFill>
                  <a:srgbClr val="3D9FAC"/>
                </a:solidFill>
                <a:cs typeface="+mn-ea"/>
                <a:sym typeface="+mn-lt"/>
              </a:rPr>
              <a:t>FACEBOOK</a:t>
            </a:r>
          </a:p>
          <a:p>
            <a:r>
              <a:rPr lang="en-US" sz="1000">
                <a:solidFill>
                  <a:schemeClr val="tx1">
                    <a:lumMod val="50000"/>
                    <a:lumOff val="50000"/>
                  </a:schemeClr>
                </a:solidFill>
                <a:cs typeface="+mn-ea"/>
                <a:sym typeface="+mn-lt"/>
              </a:rPr>
              <a:t>Lid est laborum dolo rumes fugats untras. </a:t>
            </a:r>
          </a:p>
        </p:txBody>
      </p:sp>
      <p:sp>
        <p:nvSpPr>
          <p:cNvPr id="51" name="TextBox 50"/>
          <p:cNvSpPr txBox="1"/>
          <p:nvPr/>
        </p:nvSpPr>
        <p:spPr>
          <a:xfrm>
            <a:off x="2318783" y="5009232"/>
            <a:ext cx="1329070" cy="769441"/>
          </a:xfrm>
          <a:prstGeom prst="rect">
            <a:avLst/>
          </a:prstGeom>
          <a:noFill/>
        </p:spPr>
        <p:txBody>
          <a:bodyPr wrap="square" rtlCol="0">
            <a:spAutoFit/>
          </a:bodyPr>
          <a:lstStyle/>
          <a:p>
            <a:r>
              <a:rPr lang="en-US" sz="1400" b="1">
                <a:solidFill>
                  <a:srgbClr val="E74C3C"/>
                </a:solidFill>
                <a:cs typeface="+mn-ea"/>
                <a:sym typeface="+mn-lt"/>
              </a:rPr>
              <a:t>TWITTER</a:t>
            </a:r>
          </a:p>
          <a:p>
            <a:r>
              <a:rPr lang="en-US" sz="1000">
                <a:solidFill>
                  <a:schemeClr val="tx1">
                    <a:lumMod val="50000"/>
                    <a:lumOff val="50000"/>
                  </a:schemeClr>
                </a:solidFill>
                <a:cs typeface="+mn-ea"/>
                <a:sym typeface="+mn-lt"/>
              </a:rPr>
              <a:t>Lid est laborum dolo rumes fugats untras. </a:t>
            </a:r>
          </a:p>
        </p:txBody>
      </p:sp>
      <p:sp>
        <p:nvSpPr>
          <p:cNvPr id="52" name="TextBox 51"/>
          <p:cNvSpPr txBox="1"/>
          <p:nvPr/>
        </p:nvSpPr>
        <p:spPr>
          <a:xfrm>
            <a:off x="3723166" y="5009231"/>
            <a:ext cx="1329070" cy="769441"/>
          </a:xfrm>
          <a:prstGeom prst="rect">
            <a:avLst/>
          </a:prstGeom>
          <a:noFill/>
        </p:spPr>
        <p:txBody>
          <a:bodyPr wrap="square" rtlCol="0">
            <a:spAutoFit/>
          </a:bodyPr>
          <a:lstStyle/>
          <a:p>
            <a:r>
              <a:rPr lang="en-US" sz="1400" b="1">
                <a:solidFill>
                  <a:srgbClr val="E74C3C"/>
                </a:solidFill>
                <a:cs typeface="+mn-ea"/>
                <a:sym typeface="+mn-lt"/>
              </a:rPr>
              <a:t>WEBSITE</a:t>
            </a:r>
          </a:p>
          <a:p>
            <a:r>
              <a:rPr lang="en-US" sz="1000">
                <a:solidFill>
                  <a:schemeClr val="tx1">
                    <a:lumMod val="50000"/>
                    <a:lumOff val="50000"/>
                  </a:schemeClr>
                </a:solidFill>
                <a:cs typeface="+mn-ea"/>
                <a:sym typeface="+mn-lt"/>
              </a:rPr>
              <a:t>Lid est laborum dolo rumes fugats untras. </a:t>
            </a:r>
          </a:p>
        </p:txBody>
      </p:sp>
      <p:sp>
        <p:nvSpPr>
          <p:cNvPr id="53" name="TextBox 52"/>
          <p:cNvSpPr txBox="1"/>
          <p:nvPr/>
        </p:nvSpPr>
        <p:spPr>
          <a:xfrm>
            <a:off x="5127549" y="5010527"/>
            <a:ext cx="1329070" cy="769441"/>
          </a:xfrm>
          <a:prstGeom prst="rect">
            <a:avLst/>
          </a:prstGeom>
          <a:noFill/>
        </p:spPr>
        <p:txBody>
          <a:bodyPr wrap="square" rtlCol="0">
            <a:spAutoFit/>
          </a:bodyPr>
          <a:lstStyle/>
          <a:p>
            <a:r>
              <a:rPr lang="en-US" sz="1400" b="1">
                <a:solidFill>
                  <a:srgbClr val="5B4470"/>
                </a:solidFill>
                <a:cs typeface="+mn-ea"/>
                <a:sym typeface="+mn-lt"/>
              </a:rPr>
              <a:t>EMAIL</a:t>
            </a:r>
          </a:p>
          <a:p>
            <a:r>
              <a:rPr lang="en-US" sz="1000">
                <a:solidFill>
                  <a:schemeClr val="tx1">
                    <a:lumMod val="50000"/>
                    <a:lumOff val="50000"/>
                  </a:schemeClr>
                </a:solidFill>
                <a:cs typeface="+mn-ea"/>
                <a:sym typeface="+mn-lt"/>
              </a:rPr>
              <a:t>Lid est laborum dolo rumes fugats untras. </a:t>
            </a:r>
          </a:p>
        </p:txBody>
      </p:sp>
      <p:sp>
        <p:nvSpPr>
          <p:cNvPr id="12" name="TextBox 11"/>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13" name="TextBox 12"/>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14" name="TextBox 13"/>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70</a:t>
            </a:r>
            <a:endParaRPr lang="en-US" sz="1000">
              <a:solidFill>
                <a:schemeClr val="tx1">
                  <a:lumMod val="50000"/>
                  <a:lumOff val="50000"/>
                </a:schemeClr>
              </a:solidFill>
              <a:cs typeface="+mn-ea"/>
              <a:sym typeface="+mn-lt"/>
            </a:endParaRPr>
          </a:p>
        </p:txBody>
      </p:sp>
      <p:pic>
        <p:nvPicPr>
          <p:cNvPr id="3" name="图片占位符 2"/>
          <p:cNvPicPr>
            <a:picLocks noGrp="1" noChangeAspect="1"/>
          </p:cNvPicPr>
          <p:nvPr>
            <p:ph type="pic" idx="4294967295"/>
          </p:nvPr>
        </p:nvPicPr>
        <p:blipFill>
          <a:blip r:embed="rId2">
            <a:extLst>
              <a:ext uri="{28A0092B-C50C-407E-A947-70E740481C1C}">
                <a14:useLocalDpi xmlns:a14="http://schemas.microsoft.com/office/drawing/2010/main" val="0"/>
              </a:ext>
            </a:extLst>
          </a:blip>
          <a:srcRect t="25000" b="25000"/>
          <a:stretch>
            <a:fillRect/>
          </a:stretch>
        </p:blipFill>
        <p:spPr>
          <a:xfrm>
            <a:off x="0" y="0"/>
            <a:ext cx="12192000" cy="3429000"/>
          </a:xfrm>
          <a:prstGeom prst="rect">
            <a:avLst/>
          </a:prstGeom>
          <a:solidFill>
            <a:schemeClr val="bg1">
              <a:lumMod val="65000"/>
            </a:schemeClr>
          </a:solidFill>
        </p:spPr>
      </p:pic>
    </p:spTree>
    <p:extLst>
      <p:ext uri="{BB962C8B-B14F-4D97-AF65-F5344CB8AC3E}">
        <p14:creationId xmlns:p14="http://schemas.microsoft.com/office/powerpoint/2010/main" val="206919167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p:cNvCxnSpPr/>
          <p:nvPr/>
        </p:nvCxnSpPr>
        <p:spPr>
          <a:xfrm>
            <a:off x="-3542" y="3884425"/>
            <a:ext cx="9326880" cy="0"/>
          </a:xfrm>
          <a:prstGeom prst="line">
            <a:avLst/>
          </a:prstGeom>
          <a:ln w="28575">
            <a:solidFill>
              <a:schemeClr val="tx1">
                <a:lumMod val="50000"/>
                <a:lumOff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832340" y="3257113"/>
            <a:ext cx="0" cy="548640"/>
          </a:xfrm>
          <a:prstGeom prst="line">
            <a:avLst/>
          </a:prstGeom>
          <a:ln>
            <a:solidFill>
              <a:schemeClr val="tx1">
                <a:lumMod val="50000"/>
                <a:lumOff val="50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1736647" y="3788732"/>
            <a:ext cx="191386" cy="191386"/>
          </a:xfrm>
          <a:prstGeom prst="ellipse">
            <a:avLst/>
          </a:prstGeom>
          <a:solidFill>
            <a:schemeClr val="bg1">
              <a:lumMod val="95000"/>
            </a:schemeClr>
          </a:solidFill>
          <a:ln w="38100">
            <a:solidFill>
              <a:srgbClr val="D756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Teardrop 23"/>
          <p:cNvSpPr/>
          <p:nvPr/>
        </p:nvSpPr>
        <p:spPr>
          <a:xfrm>
            <a:off x="1537891" y="2589543"/>
            <a:ext cx="588898" cy="588898"/>
          </a:xfrm>
          <a:prstGeom prst="teardrop">
            <a:avLst/>
          </a:prstGeom>
          <a:solidFill>
            <a:srgbClr val="D756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cxnSp>
        <p:nvCxnSpPr>
          <p:cNvPr id="25" name="Straight Connector 24"/>
          <p:cNvCxnSpPr/>
          <p:nvPr/>
        </p:nvCxnSpPr>
        <p:spPr>
          <a:xfrm>
            <a:off x="1832340" y="2293987"/>
            <a:ext cx="0" cy="182880"/>
          </a:xfrm>
          <a:prstGeom prst="line">
            <a:avLst/>
          </a:prstGeom>
          <a:ln>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834535" y="2287785"/>
            <a:ext cx="584508" cy="0"/>
          </a:xfrm>
          <a:prstGeom prst="line">
            <a:avLst/>
          </a:prstGeom>
          <a:ln>
            <a:solidFill>
              <a:schemeClr val="bg1">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419044" y="2106357"/>
            <a:ext cx="2034846" cy="738664"/>
          </a:xfrm>
          <a:prstGeom prst="rect">
            <a:avLst/>
          </a:prstGeom>
          <a:noFill/>
        </p:spPr>
        <p:txBody>
          <a:bodyPr wrap="square" rtlCol="0">
            <a:spAutoFit/>
          </a:bodyPr>
          <a:lstStyle/>
          <a:p>
            <a:r>
              <a:rPr lang="en-US">
                <a:solidFill>
                  <a:schemeClr val="tx1">
                    <a:lumMod val="65000"/>
                    <a:lumOff val="35000"/>
                  </a:schemeClr>
                </a:solidFill>
                <a:cs typeface="+mn-ea"/>
                <a:sym typeface="+mn-lt"/>
              </a:rPr>
              <a:t>2014</a:t>
            </a:r>
          </a:p>
          <a:p>
            <a:r>
              <a:rPr lang="en-US" sz="1200">
                <a:solidFill>
                  <a:schemeClr val="tx1">
                    <a:lumMod val="50000"/>
                    <a:lumOff val="50000"/>
                  </a:schemeClr>
                </a:solidFill>
                <a:cs typeface="+mn-ea"/>
                <a:sym typeface="+mn-lt"/>
              </a:rPr>
              <a:t>Lid est laborum dolo rumes fugats untras. </a:t>
            </a:r>
          </a:p>
        </p:txBody>
      </p:sp>
      <p:sp>
        <p:nvSpPr>
          <p:cNvPr id="28" name="Oval 27"/>
          <p:cNvSpPr/>
          <p:nvPr/>
        </p:nvSpPr>
        <p:spPr>
          <a:xfrm>
            <a:off x="4155434" y="3788732"/>
            <a:ext cx="191386" cy="191386"/>
          </a:xfrm>
          <a:prstGeom prst="ellipse">
            <a:avLst/>
          </a:prstGeom>
          <a:solidFill>
            <a:schemeClr val="bg1">
              <a:lumMod val="95000"/>
            </a:schemeClr>
          </a:solidFill>
          <a:ln w="38100">
            <a:solidFill>
              <a:srgbClr val="5B4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29" name="Straight Connector 28"/>
          <p:cNvCxnSpPr/>
          <p:nvPr/>
        </p:nvCxnSpPr>
        <p:spPr>
          <a:xfrm>
            <a:off x="4232900" y="4020629"/>
            <a:ext cx="0" cy="548640"/>
          </a:xfrm>
          <a:prstGeom prst="line">
            <a:avLst/>
          </a:prstGeom>
          <a:ln>
            <a:solidFill>
              <a:schemeClr val="tx1">
                <a:lumMod val="50000"/>
                <a:lumOff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30" name="Teardrop 29"/>
          <p:cNvSpPr/>
          <p:nvPr/>
        </p:nvSpPr>
        <p:spPr>
          <a:xfrm>
            <a:off x="3956678" y="4696868"/>
            <a:ext cx="588898" cy="588898"/>
          </a:xfrm>
          <a:prstGeom prst="teardrop">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cxnSp>
        <p:nvCxnSpPr>
          <p:cNvPr id="31" name="Straight Connector 30"/>
          <p:cNvCxnSpPr/>
          <p:nvPr/>
        </p:nvCxnSpPr>
        <p:spPr>
          <a:xfrm>
            <a:off x="4251127" y="5345970"/>
            <a:ext cx="0" cy="182880"/>
          </a:xfrm>
          <a:prstGeom prst="line">
            <a:avLst/>
          </a:prstGeom>
          <a:ln>
            <a:solidFill>
              <a:schemeClr val="tx1">
                <a:lumMod val="50000"/>
                <a:lumOff val="5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671068" y="5526124"/>
            <a:ext cx="584508" cy="0"/>
          </a:xfrm>
          <a:prstGeom prst="line">
            <a:avLst/>
          </a:prstGeom>
          <a:ln>
            <a:solidFill>
              <a:schemeClr val="bg1">
                <a:lumMod val="5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530383" y="4916434"/>
            <a:ext cx="2034846" cy="738664"/>
          </a:xfrm>
          <a:prstGeom prst="rect">
            <a:avLst/>
          </a:prstGeom>
          <a:noFill/>
        </p:spPr>
        <p:txBody>
          <a:bodyPr wrap="square" rtlCol="0">
            <a:spAutoFit/>
          </a:bodyPr>
          <a:lstStyle/>
          <a:p>
            <a:pPr algn="r"/>
            <a:r>
              <a:rPr lang="en-US">
                <a:solidFill>
                  <a:schemeClr val="tx1">
                    <a:lumMod val="65000"/>
                    <a:lumOff val="35000"/>
                  </a:schemeClr>
                </a:solidFill>
                <a:cs typeface="+mn-ea"/>
                <a:sym typeface="+mn-lt"/>
              </a:rPr>
              <a:t>2015</a:t>
            </a:r>
          </a:p>
          <a:p>
            <a:pPr algn="r"/>
            <a:r>
              <a:rPr lang="en-US" sz="1200">
                <a:solidFill>
                  <a:schemeClr val="tx1">
                    <a:lumMod val="50000"/>
                    <a:lumOff val="50000"/>
                  </a:schemeClr>
                </a:solidFill>
                <a:cs typeface="+mn-ea"/>
                <a:sym typeface="+mn-lt"/>
              </a:rPr>
              <a:t>Lid est laborum dolo rumes fugats untras. </a:t>
            </a:r>
          </a:p>
        </p:txBody>
      </p:sp>
      <p:cxnSp>
        <p:nvCxnSpPr>
          <p:cNvPr id="34" name="Straight Connector 33"/>
          <p:cNvCxnSpPr/>
          <p:nvPr/>
        </p:nvCxnSpPr>
        <p:spPr>
          <a:xfrm>
            <a:off x="6096000" y="3257113"/>
            <a:ext cx="0" cy="548640"/>
          </a:xfrm>
          <a:prstGeom prst="line">
            <a:avLst/>
          </a:prstGeom>
          <a:ln>
            <a:solidFill>
              <a:schemeClr val="tx1">
                <a:lumMod val="50000"/>
                <a:lumOff val="50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6000307" y="3788732"/>
            <a:ext cx="191386" cy="191386"/>
          </a:xfrm>
          <a:prstGeom prst="ellipse">
            <a:avLst/>
          </a:prstGeom>
          <a:solidFill>
            <a:schemeClr val="bg1">
              <a:lumMod val="95000"/>
            </a:schemeClr>
          </a:solidFill>
          <a:ln w="38100">
            <a:solidFill>
              <a:srgbClr val="3D9F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Teardrop 35"/>
          <p:cNvSpPr/>
          <p:nvPr/>
        </p:nvSpPr>
        <p:spPr>
          <a:xfrm>
            <a:off x="5801551" y="2589543"/>
            <a:ext cx="588898" cy="588898"/>
          </a:xfrm>
          <a:prstGeom prst="teardrop">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cxnSp>
        <p:nvCxnSpPr>
          <p:cNvPr id="37" name="Straight Connector 36"/>
          <p:cNvCxnSpPr/>
          <p:nvPr/>
        </p:nvCxnSpPr>
        <p:spPr>
          <a:xfrm>
            <a:off x="6096000" y="2293987"/>
            <a:ext cx="0" cy="182880"/>
          </a:xfrm>
          <a:prstGeom prst="line">
            <a:avLst/>
          </a:prstGeom>
          <a:ln>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098195" y="2287785"/>
            <a:ext cx="584508" cy="0"/>
          </a:xfrm>
          <a:prstGeom prst="line">
            <a:avLst/>
          </a:prstGeom>
          <a:ln>
            <a:solidFill>
              <a:schemeClr val="bg1">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682704" y="2106357"/>
            <a:ext cx="2034846" cy="738664"/>
          </a:xfrm>
          <a:prstGeom prst="rect">
            <a:avLst/>
          </a:prstGeom>
          <a:noFill/>
        </p:spPr>
        <p:txBody>
          <a:bodyPr wrap="square" rtlCol="0">
            <a:spAutoFit/>
          </a:bodyPr>
          <a:lstStyle/>
          <a:p>
            <a:r>
              <a:rPr lang="en-US">
                <a:solidFill>
                  <a:schemeClr val="tx1">
                    <a:lumMod val="65000"/>
                    <a:lumOff val="35000"/>
                  </a:schemeClr>
                </a:solidFill>
                <a:cs typeface="+mn-ea"/>
                <a:sym typeface="+mn-lt"/>
              </a:rPr>
              <a:t>2016</a:t>
            </a:r>
          </a:p>
          <a:p>
            <a:r>
              <a:rPr lang="en-US" sz="1200">
                <a:solidFill>
                  <a:schemeClr val="tx1">
                    <a:lumMod val="50000"/>
                    <a:lumOff val="50000"/>
                  </a:schemeClr>
                </a:solidFill>
                <a:cs typeface="+mn-ea"/>
                <a:sym typeface="+mn-lt"/>
              </a:rPr>
              <a:t>Lid est laborum dolo rumes fugats untras. </a:t>
            </a:r>
          </a:p>
        </p:txBody>
      </p:sp>
      <p:sp>
        <p:nvSpPr>
          <p:cNvPr id="40" name="Oval 39"/>
          <p:cNvSpPr/>
          <p:nvPr/>
        </p:nvSpPr>
        <p:spPr>
          <a:xfrm>
            <a:off x="9757147" y="3531433"/>
            <a:ext cx="698205" cy="698205"/>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cs typeface="+mn-ea"/>
                <a:sym typeface="+mn-lt"/>
              </a:rPr>
              <a:t></a:t>
            </a:r>
          </a:p>
        </p:txBody>
      </p:sp>
    </p:spTree>
    <p:extLst>
      <p:ext uri="{BB962C8B-B14F-4D97-AF65-F5344CB8AC3E}">
        <p14:creationId xmlns:p14="http://schemas.microsoft.com/office/powerpoint/2010/main" val="810942558"/>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346943" y="2258783"/>
            <a:ext cx="3498113" cy="1021355"/>
            <a:chOff x="4346944" y="221107"/>
            <a:chExt cx="3498113" cy="1021355"/>
          </a:xfrm>
        </p:grpSpPr>
        <p:sp>
          <p:nvSpPr>
            <p:cNvPr id="2" name="TextBox 1"/>
            <p:cNvSpPr txBox="1"/>
            <p:nvPr/>
          </p:nvSpPr>
          <p:spPr>
            <a:xfrm>
              <a:off x="4387845" y="221107"/>
              <a:ext cx="3416320" cy="646331"/>
            </a:xfrm>
            <a:prstGeom prst="rect">
              <a:avLst/>
            </a:prstGeom>
            <a:noFill/>
          </p:spPr>
          <p:txBody>
            <a:bodyPr wrap="none" rtlCol="0">
              <a:spAutoFit/>
            </a:bodyPr>
            <a:lstStyle/>
            <a:p>
              <a:pPr algn="ctr"/>
              <a:r>
                <a:rPr lang="zh-CN" altLang="en-US" sz="3600" dirty="0">
                  <a:solidFill>
                    <a:schemeClr val="tx1">
                      <a:lumMod val="65000"/>
                      <a:lumOff val="35000"/>
                    </a:schemeClr>
                  </a:solidFill>
                  <a:cs typeface="+mn-ea"/>
                  <a:sym typeface="+mn-lt"/>
                </a:rPr>
                <a:t>请输入您的标题</a:t>
              </a:r>
              <a:endParaRPr lang="en-US" sz="3600" dirty="0">
                <a:solidFill>
                  <a:schemeClr val="tx1">
                    <a:lumMod val="65000"/>
                    <a:lumOff val="35000"/>
                  </a:schemeClr>
                </a:solidFill>
                <a:cs typeface="+mn-ea"/>
                <a:sym typeface="+mn-lt"/>
              </a:endParaRPr>
            </a:p>
          </p:txBody>
        </p:sp>
        <p:sp>
          <p:nvSpPr>
            <p:cNvPr id="3" name="TextBox 2"/>
            <p:cNvSpPr txBox="1"/>
            <p:nvPr/>
          </p:nvSpPr>
          <p:spPr>
            <a:xfrm>
              <a:off x="4346944" y="835539"/>
              <a:ext cx="3498113" cy="246221"/>
            </a:xfrm>
            <a:prstGeom prst="rect">
              <a:avLst/>
            </a:prstGeom>
            <a:noFill/>
          </p:spPr>
          <p:txBody>
            <a:bodyPr wrap="square" rtlCol="0">
              <a:spAutoFit/>
            </a:bodyPr>
            <a:lstStyle/>
            <a:p>
              <a:pPr algn="ctr"/>
              <a:r>
                <a:rPr lang="en-US" sz="1000">
                  <a:solidFill>
                    <a:schemeClr val="tx1">
                      <a:lumMod val="50000"/>
                      <a:lumOff val="50000"/>
                    </a:schemeClr>
                  </a:solidFill>
                  <a:cs typeface="+mn-ea"/>
                  <a:sym typeface="+mn-lt"/>
                </a:rPr>
                <a:t>Lid est laborum dolo rumes fugats untras. </a:t>
              </a:r>
            </a:p>
          </p:txBody>
        </p:sp>
        <p:grpSp>
          <p:nvGrpSpPr>
            <p:cNvPr id="18" name="Group 17"/>
            <p:cNvGrpSpPr/>
            <p:nvPr/>
          </p:nvGrpSpPr>
          <p:grpSpPr>
            <a:xfrm>
              <a:off x="5401868" y="1195147"/>
              <a:ext cx="1388268" cy="47315"/>
              <a:chOff x="5404883" y="1322741"/>
              <a:chExt cx="1388268" cy="47315"/>
            </a:xfrm>
          </p:grpSpPr>
          <p:cxnSp>
            <p:nvCxnSpPr>
              <p:cNvPr id="5" name="Straight Connector 4"/>
              <p:cNvCxnSpPr/>
              <p:nvPr/>
            </p:nvCxnSpPr>
            <p:spPr>
              <a:xfrm>
                <a:off x="5404883"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877329" y="1324336"/>
                <a:ext cx="91440" cy="45720"/>
              </a:xfrm>
              <a:prstGeom prst="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5994641" y="1322741"/>
                <a:ext cx="91440" cy="45720"/>
              </a:xfrm>
              <a:prstGeom prst="rect">
                <a:avLst/>
              </a:prstGeom>
              <a:solidFill>
                <a:srgbClr val="5B4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111953" y="1322741"/>
                <a:ext cx="91440" cy="45720"/>
              </a:xfrm>
              <a:prstGeom prst="rect">
                <a:avLst/>
              </a:prstGeom>
              <a:solidFill>
                <a:srgbClr val="3D9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6229265" y="1323753"/>
                <a:ext cx="91440" cy="45720"/>
              </a:xfrm>
              <a:prstGeom prst="rect">
                <a:avLst/>
              </a:prstGeom>
              <a:solidFill>
                <a:srgbClr val="FEB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7" name="Straight Connector 16"/>
              <p:cNvCxnSpPr/>
              <p:nvPr/>
            </p:nvCxnSpPr>
            <p:spPr>
              <a:xfrm>
                <a:off x="6335951" y="1346398"/>
                <a:ext cx="457200" cy="0"/>
              </a:xfrm>
              <a:prstGeom prst="line">
                <a:avLst/>
              </a:prstGeom>
              <a:ln w="3175">
                <a:solidFill>
                  <a:srgbClr val="7F8C8D"/>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609600" y="6439790"/>
            <a:ext cx="1495922" cy="307777"/>
          </a:xfrm>
          <a:prstGeom prst="rect">
            <a:avLst/>
          </a:prstGeom>
          <a:noFill/>
        </p:spPr>
        <p:txBody>
          <a:bodyPr wrap="none" rtlCol="0">
            <a:spAutoFit/>
          </a:bodyPr>
          <a:lstStyle/>
          <a:p>
            <a:r>
              <a:rPr lang="en-US" sz="1400" b="1">
                <a:solidFill>
                  <a:srgbClr val="E74C3C"/>
                </a:solidFill>
                <a:cs typeface="+mn-ea"/>
                <a:sym typeface="+mn-lt"/>
              </a:rPr>
              <a:t>FOCUS</a:t>
            </a:r>
            <a:r>
              <a:rPr lang="en-US" sz="1000">
                <a:solidFill>
                  <a:schemeClr val="tx1">
                    <a:lumMod val="50000"/>
                    <a:lumOff val="50000"/>
                  </a:schemeClr>
                </a:solidFill>
                <a:cs typeface="+mn-ea"/>
                <a:sym typeface="+mn-lt"/>
              </a:rPr>
              <a:t>®Template</a:t>
            </a:r>
          </a:p>
        </p:txBody>
      </p:sp>
      <p:sp>
        <p:nvSpPr>
          <p:cNvPr id="20" name="TextBox 19"/>
          <p:cNvSpPr txBox="1"/>
          <p:nvPr/>
        </p:nvSpPr>
        <p:spPr>
          <a:xfrm>
            <a:off x="5292735" y="6501346"/>
            <a:ext cx="1527982" cy="246221"/>
          </a:xfrm>
          <a:prstGeom prst="rect">
            <a:avLst/>
          </a:prstGeom>
          <a:noFill/>
        </p:spPr>
        <p:txBody>
          <a:bodyPr wrap="none" rtlCol="0">
            <a:spAutoFit/>
          </a:bodyPr>
          <a:lstStyle/>
          <a:p>
            <a:r>
              <a:rPr lang="en-US" sz="1000">
                <a:solidFill>
                  <a:schemeClr val="tx1">
                    <a:lumMod val="50000"/>
                    <a:lumOff val="50000"/>
                  </a:schemeClr>
                </a:solidFill>
                <a:cs typeface="+mn-ea"/>
                <a:sym typeface="+mn-lt"/>
              </a:rPr>
              <a:t>www.websitename.com</a:t>
            </a:r>
          </a:p>
        </p:txBody>
      </p:sp>
      <p:sp>
        <p:nvSpPr>
          <p:cNvPr id="22" name="TextBox 21"/>
          <p:cNvSpPr txBox="1"/>
          <p:nvPr/>
        </p:nvSpPr>
        <p:spPr>
          <a:xfrm>
            <a:off x="10338149" y="6470567"/>
            <a:ext cx="1205779" cy="307777"/>
          </a:xfrm>
          <a:prstGeom prst="rect">
            <a:avLst/>
          </a:prstGeom>
          <a:noFill/>
        </p:spPr>
        <p:txBody>
          <a:bodyPr wrap="none" rtlCol="0">
            <a:spAutoFit/>
          </a:bodyPr>
          <a:lstStyle/>
          <a:p>
            <a:r>
              <a:rPr lang="en-US" sz="1000">
                <a:solidFill>
                  <a:schemeClr val="tx1">
                    <a:lumMod val="50000"/>
                    <a:lumOff val="50000"/>
                  </a:schemeClr>
                </a:solidFill>
                <a:cs typeface="+mn-ea"/>
                <a:sym typeface="+mn-lt"/>
              </a:rPr>
              <a:t>Page Number </a:t>
            </a:r>
            <a:r>
              <a:rPr lang="en-US" sz="1400" b="1">
                <a:solidFill>
                  <a:srgbClr val="E74C3C"/>
                </a:solidFill>
                <a:cs typeface="+mn-ea"/>
                <a:sym typeface="+mn-lt"/>
              </a:rPr>
              <a:t>10</a:t>
            </a:r>
            <a:endParaRPr lang="en-US" sz="1000">
              <a:solidFill>
                <a:schemeClr val="tx1">
                  <a:lumMod val="50000"/>
                  <a:lumOff val="50000"/>
                </a:schemeClr>
              </a:solidFill>
              <a:cs typeface="+mn-ea"/>
              <a:sym typeface="+mn-lt"/>
            </a:endParaRPr>
          </a:p>
        </p:txBody>
      </p:sp>
      <p:sp>
        <p:nvSpPr>
          <p:cNvPr id="28" name="TextBox 27"/>
          <p:cNvSpPr txBox="1"/>
          <p:nvPr/>
        </p:nvSpPr>
        <p:spPr>
          <a:xfrm>
            <a:off x="1378897" y="5302071"/>
            <a:ext cx="1534203" cy="461665"/>
          </a:xfrm>
          <a:prstGeom prst="rect">
            <a:avLst/>
          </a:prstGeom>
          <a:noFill/>
        </p:spPr>
        <p:txBody>
          <a:bodyPr wrap="none" rtlCol="0">
            <a:spAutoFit/>
          </a:bodyPr>
          <a:lstStyle/>
          <a:p>
            <a:r>
              <a:rPr lang="en-US" sz="1400">
                <a:solidFill>
                  <a:schemeClr val="tx1">
                    <a:lumMod val="65000"/>
                    <a:lumOff val="35000"/>
                  </a:schemeClr>
                </a:solidFill>
                <a:cs typeface="+mn-ea"/>
                <a:sym typeface="+mn-lt"/>
              </a:rPr>
              <a:t>JIMMY MARTIN</a:t>
            </a:r>
          </a:p>
          <a:p>
            <a:pPr algn="r"/>
            <a:r>
              <a:rPr lang="en-US" sz="1000">
                <a:solidFill>
                  <a:schemeClr val="tx1">
                    <a:lumMod val="50000"/>
                    <a:lumOff val="50000"/>
                  </a:schemeClr>
                </a:solidFill>
                <a:cs typeface="+mn-ea"/>
                <a:sym typeface="+mn-lt"/>
              </a:rPr>
              <a:t>Designer</a:t>
            </a:r>
          </a:p>
        </p:txBody>
      </p:sp>
      <p:sp>
        <p:nvSpPr>
          <p:cNvPr id="29" name="TextBox 28"/>
          <p:cNvSpPr txBox="1"/>
          <p:nvPr/>
        </p:nvSpPr>
        <p:spPr>
          <a:xfrm>
            <a:off x="4049036" y="5302070"/>
            <a:ext cx="1423788" cy="461665"/>
          </a:xfrm>
          <a:prstGeom prst="rect">
            <a:avLst/>
          </a:prstGeom>
          <a:noFill/>
        </p:spPr>
        <p:txBody>
          <a:bodyPr wrap="none" rtlCol="0">
            <a:spAutoFit/>
          </a:bodyPr>
          <a:lstStyle/>
          <a:p>
            <a:r>
              <a:rPr lang="en-US" sz="1400">
                <a:solidFill>
                  <a:schemeClr val="tx1">
                    <a:lumMod val="65000"/>
                    <a:lumOff val="35000"/>
                  </a:schemeClr>
                </a:solidFill>
                <a:cs typeface="+mn-ea"/>
                <a:sym typeface="+mn-lt"/>
              </a:rPr>
              <a:t>SARAH MAY</a:t>
            </a:r>
          </a:p>
          <a:p>
            <a:pPr algn="r"/>
            <a:r>
              <a:rPr lang="en-US" sz="1000">
                <a:solidFill>
                  <a:schemeClr val="tx1">
                    <a:lumMod val="50000"/>
                    <a:lumOff val="50000"/>
                  </a:schemeClr>
                </a:solidFill>
                <a:cs typeface="+mn-ea"/>
                <a:sym typeface="+mn-lt"/>
              </a:rPr>
              <a:t>Programmer</a:t>
            </a:r>
          </a:p>
        </p:txBody>
      </p:sp>
      <p:sp>
        <p:nvSpPr>
          <p:cNvPr id="30" name="TextBox 29"/>
          <p:cNvSpPr txBox="1"/>
          <p:nvPr/>
        </p:nvSpPr>
        <p:spPr>
          <a:xfrm>
            <a:off x="6719175" y="5264165"/>
            <a:ext cx="1454052" cy="461665"/>
          </a:xfrm>
          <a:prstGeom prst="rect">
            <a:avLst/>
          </a:prstGeom>
          <a:noFill/>
        </p:spPr>
        <p:txBody>
          <a:bodyPr wrap="none" rtlCol="0">
            <a:spAutoFit/>
          </a:bodyPr>
          <a:lstStyle/>
          <a:p>
            <a:r>
              <a:rPr lang="en-US" sz="1400">
                <a:solidFill>
                  <a:schemeClr val="tx1">
                    <a:lumMod val="65000"/>
                    <a:lumOff val="35000"/>
                  </a:schemeClr>
                </a:solidFill>
                <a:cs typeface="+mn-ea"/>
                <a:sym typeface="+mn-lt"/>
              </a:rPr>
              <a:t>JOHN MARTIN</a:t>
            </a:r>
          </a:p>
          <a:p>
            <a:pPr algn="r"/>
            <a:r>
              <a:rPr lang="en-US" sz="1000">
                <a:solidFill>
                  <a:schemeClr val="tx1">
                    <a:lumMod val="50000"/>
                    <a:lumOff val="50000"/>
                  </a:schemeClr>
                </a:solidFill>
                <a:cs typeface="+mn-ea"/>
                <a:sym typeface="+mn-lt"/>
              </a:rPr>
              <a:t>Programmer</a:t>
            </a:r>
          </a:p>
        </p:txBody>
      </p:sp>
      <p:sp>
        <p:nvSpPr>
          <p:cNvPr id="31" name="TextBox 30"/>
          <p:cNvSpPr txBox="1"/>
          <p:nvPr/>
        </p:nvSpPr>
        <p:spPr>
          <a:xfrm>
            <a:off x="9358121" y="5264164"/>
            <a:ext cx="1588127" cy="461665"/>
          </a:xfrm>
          <a:prstGeom prst="rect">
            <a:avLst/>
          </a:prstGeom>
          <a:noFill/>
        </p:spPr>
        <p:txBody>
          <a:bodyPr wrap="none" rtlCol="0">
            <a:spAutoFit/>
          </a:bodyPr>
          <a:lstStyle/>
          <a:p>
            <a:r>
              <a:rPr lang="en-US" sz="1400">
                <a:solidFill>
                  <a:schemeClr val="tx1">
                    <a:lumMod val="65000"/>
                    <a:lumOff val="35000"/>
                  </a:schemeClr>
                </a:solidFill>
                <a:cs typeface="+mn-ea"/>
                <a:sym typeface="+mn-lt"/>
              </a:rPr>
              <a:t>MELISA LORETA</a:t>
            </a:r>
          </a:p>
          <a:p>
            <a:pPr algn="r"/>
            <a:r>
              <a:rPr lang="en-US" sz="1000">
                <a:solidFill>
                  <a:schemeClr val="tx1">
                    <a:lumMod val="50000"/>
                    <a:lumOff val="50000"/>
                  </a:schemeClr>
                </a:solidFill>
                <a:cs typeface="+mn-ea"/>
                <a:sym typeface="+mn-lt"/>
              </a:rPr>
              <a:t>Programmer</a:t>
            </a:r>
          </a:p>
        </p:txBody>
      </p:sp>
      <p:pic>
        <p:nvPicPr>
          <p:cNvPr id="7" name="图片占位符 6">
            <a:extLst>
              <a:ext uri="{FF2B5EF4-FFF2-40B4-BE49-F238E27FC236}">
                <a16:creationId xmlns:a16="http://schemas.microsoft.com/office/drawing/2014/main" id="{F26250C9-B8A1-43AB-AA23-E0DF7CDC64B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7578" b="37578"/>
          <a:stretch>
            <a:fillRect/>
          </a:stretch>
        </p:blipFill>
        <p:spPr/>
      </p:pic>
      <p:pic>
        <p:nvPicPr>
          <p:cNvPr id="9" name="图片占位符 8">
            <a:extLst>
              <a:ext uri="{FF2B5EF4-FFF2-40B4-BE49-F238E27FC236}">
                <a16:creationId xmlns:a16="http://schemas.microsoft.com/office/drawing/2014/main" id="{FE8A384B-653A-41A2-8D6A-311F99440E7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6667" r="16667"/>
          <a:stretch>
            <a:fillRect/>
          </a:stretch>
        </p:blipFill>
        <p:spPr/>
      </p:pic>
      <p:pic>
        <p:nvPicPr>
          <p:cNvPr id="11" name="图片占位符 10">
            <a:extLst>
              <a:ext uri="{FF2B5EF4-FFF2-40B4-BE49-F238E27FC236}">
                <a16:creationId xmlns:a16="http://schemas.microsoft.com/office/drawing/2014/main" id="{9DAEFEE2-CD0C-4B80-84EF-98390E9C43E1}"/>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641" r="16641"/>
          <a:stretch>
            <a:fillRect/>
          </a:stretch>
        </p:blipFill>
        <p:spPr/>
      </p:pic>
      <p:pic>
        <p:nvPicPr>
          <p:cNvPr id="24" name="图片占位符 23">
            <a:extLst>
              <a:ext uri="{FF2B5EF4-FFF2-40B4-BE49-F238E27FC236}">
                <a16:creationId xmlns:a16="http://schemas.microsoft.com/office/drawing/2014/main" id="{D83DEF89-DCC5-493F-8067-3298A103AAD7}"/>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6641" r="16641"/>
          <a:stretch>
            <a:fillRect/>
          </a:stretch>
        </p:blipFill>
        <p:spPr/>
      </p:pic>
      <p:pic>
        <p:nvPicPr>
          <p:cNvPr id="26" name="图片占位符 25">
            <a:extLst>
              <a:ext uri="{FF2B5EF4-FFF2-40B4-BE49-F238E27FC236}">
                <a16:creationId xmlns:a16="http://schemas.microsoft.com/office/drawing/2014/main" id="{07399FF4-E12F-4A96-A530-1DF3537C66A3}"/>
              </a:ext>
            </a:extLst>
          </p:cNvPr>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l="16633" r="16633"/>
          <a:stretch>
            <a:fillRect/>
          </a:stretch>
        </p:blipFill>
        <p:spPr/>
      </p:pic>
    </p:spTree>
    <p:extLst>
      <p:ext uri="{BB962C8B-B14F-4D97-AF65-F5344CB8AC3E}">
        <p14:creationId xmlns:p14="http://schemas.microsoft.com/office/powerpoint/2010/main" val="36890952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2168</TotalTime>
  <Words>6612</Words>
  <Application>Microsoft Office PowerPoint</Application>
  <PresentationFormat>宽屏</PresentationFormat>
  <Paragraphs>1247</Paragraphs>
  <Slides>70</Slides>
  <Notes>0</Notes>
  <HiddenSlides>0</HiddenSlides>
  <MMClips>1</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70</vt:i4>
      </vt:variant>
    </vt:vector>
  </HeadingPairs>
  <TitlesOfParts>
    <vt:vector size="74" baseType="lpstr">
      <vt:lpstr>微软雅黑</vt:lpstr>
      <vt:lpstr>Arial</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扬</cp:lastModifiedBy>
  <cp:revision>2</cp:revision>
  <dcterms:created xsi:type="dcterms:W3CDTF">2014-10-09T07:32:24Z</dcterms:created>
  <dcterms:modified xsi:type="dcterms:W3CDTF">2018-01-14T06:33:40Z</dcterms:modified>
  <cp:category>店铺： BOSSPPT顶尖职业文案</cp:category>
  <cp:contentStatus>BOSSPPT</cp:contentStatus>
</cp:coreProperties>
</file>