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  <p:sldMasterId id="2147483661" r:id="rId14"/>
  </p:sldMasterIdLst>
  <p:sldIdLst>
    <p:sldId id="256" r:id="rId15"/>
    <p:sldId id="260" r:id="rId16"/>
    <p:sldId id="257" r:id="rId17"/>
    <p:sldId id="258" r:id="rId18"/>
    <p:sldId id="290" r:id="rId19"/>
    <p:sldId id="259" r:id="rId20"/>
    <p:sldId id="284" r:id="rId21"/>
    <p:sldId id="304" r:id="rId22"/>
    <p:sldId id="283" r:id="rId23"/>
    <p:sldId id="261" r:id="rId24"/>
    <p:sldId id="291" r:id="rId25"/>
    <p:sldId id="262" r:id="rId26"/>
    <p:sldId id="263" r:id="rId27"/>
    <p:sldId id="264" r:id="rId28"/>
    <p:sldId id="285" r:id="rId29"/>
    <p:sldId id="286" r:id="rId30"/>
    <p:sldId id="287" r:id="rId31"/>
    <p:sldId id="266" r:id="rId32"/>
    <p:sldId id="306" r:id="rId33"/>
    <p:sldId id="267" r:id="rId34"/>
    <p:sldId id="307" r:id="rId35"/>
    <p:sldId id="270" r:id="rId36"/>
    <p:sldId id="296" r:id="rId37"/>
    <p:sldId id="268" r:id="rId38"/>
    <p:sldId id="293" r:id="rId39"/>
    <p:sldId id="310" r:id="rId40"/>
    <p:sldId id="295" r:id="rId41"/>
    <p:sldId id="300" r:id="rId42"/>
    <p:sldId id="298" r:id="rId43"/>
    <p:sldId id="308" r:id="rId44"/>
    <p:sldId id="305" r:id="rId45"/>
    <p:sldId id="309" r:id="rId46"/>
    <p:sldId id="288" r:id="rId47"/>
    <p:sldId id="301" r:id="rId48"/>
    <p:sldId id="302" r:id="rId49"/>
    <p:sldId id="303" r:id="rId50"/>
    <p:sldId id="292" r:id="rId51"/>
    <p:sldId id="294" r:id="rId52"/>
    <p:sldId id="297" r:id="rId53"/>
    <p:sldId id="276" r:id="rId54"/>
    <p:sldId id="272" r:id="rId55"/>
    <p:sldId id="273" r:id="rId56"/>
    <p:sldId id="274" r:id="rId57"/>
    <p:sldId id="289" r:id="rId58"/>
    <p:sldId id="278" r:id="rId59"/>
    <p:sldId id="279" r:id="rId60"/>
    <p:sldId id="299" r:id="rId61"/>
    <p:sldId id="281" r:id="rId62"/>
    <p:sldId id="311" r:id="rId63"/>
  </p:sldIdLst>
  <p:sldSz cx="24384000" cy="13716000"/>
  <p:notesSz cx="6858000" cy="9144000"/>
  <p:embeddedFontLst>
    <p:embeddedFont>
      <p:font typeface="Droid Serif" panose="020B0604020202020204" charset="0"/>
      <p:regular r:id="rId64"/>
      <p:bold r:id="rId65"/>
      <p:italic r:id="rId66"/>
      <p:boldItalic r:id="rId67"/>
    </p:embeddedFont>
    <p:embeddedFont>
      <p:font typeface="Aparajita" panose="020B0604020202020204" pitchFamily="34" charset="0"/>
      <p:regular r:id="rId68"/>
      <p:bold r:id="rId69"/>
      <p:italic r:id="rId70"/>
      <p:boldItalic r:id="rId71"/>
    </p:embeddedFont>
    <p:embeddedFont>
      <p:font typeface="Bevan" panose="020B0604020202020204" charset="0"/>
      <p:regular r:id="rId72"/>
    </p:embeddedFont>
    <p:embeddedFont>
      <p:font typeface="Droid Sans" panose="020B0604020202020204" charset="0"/>
      <p:regular r:id="rId73"/>
      <p:bold r:id="rId74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6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457200" algn="ctr" rtl="0" fontAlgn="base">
      <a:spcBef>
        <a:spcPct val="0"/>
      </a:spcBef>
      <a:spcAft>
        <a:spcPct val="0"/>
      </a:spcAft>
      <a:defRPr sz="56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914400" algn="ctr" rtl="0" fontAlgn="base">
      <a:spcBef>
        <a:spcPct val="0"/>
      </a:spcBef>
      <a:spcAft>
        <a:spcPct val="0"/>
      </a:spcAft>
      <a:defRPr sz="56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1371600" algn="ctr" rtl="0" fontAlgn="base">
      <a:spcBef>
        <a:spcPct val="0"/>
      </a:spcBef>
      <a:spcAft>
        <a:spcPct val="0"/>
      </a:spcAft>
      <a:defRPr sz="56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1828800" algn="ctr" rtl="0" fontAlgn="base">
      <a:spcBef>
        <a:spcPct val="0"/>
      </a:spcBef>
      <a:spcAft>
        <a:spcPct val="0"/>
      </a:spcAft>
      <a:defRPr sz="56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2286000" algn="l" defTabSz="457200" rtl="0" eaLnBrk="1" latinLnBrk="0" hangingPunct="1">
      <a:defRPr sz="56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2743200" algn="l" defTabSz="457200" rtl="0" eaLnBrk="1" latinLnBrk="0" hangingPunct="1">
      <a:defRPr sz="56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3200400" algn="l" defTabSz="457200" rtl="0" eaLnBrk="1" latinLnBrk="0" hangingPunct="1">
      <a:defRPr sz="56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3657600" algn="l" defTabSz="457200" rtl="0" eaLnBrk="1" latinLnBrk="0" hangingPunct="1">
      <a:defRPr sz="56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16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FE2"/>
    <a:srgbClr val="A41616"/>
    <a:srgbClr val="1695A3"/>
    <a:srgbClr val="EB7F00"/>
    <a:srgbClr val="ACF0F2"/>
    <a:srgbClr val="225378"/>
    <a:srgbClr val="217945"/>
    <a:srgbClr val="EA2302"/>
    <a:srgbClr val="FFFFFF"/>
    <a:srgbClr val="0091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2" autoAdjust="0"/>
    <p:restoredTop sz="98601" autoAdjust="0"/>
  </p:normalViewPr>
  <p:slideViewPr>
    <p:cSldViewPr snapToGrid="0">
      <p:cViewPr varScale="1">
        <p:scale>
          <a:sx n="39" d="100"/>
          <a:sy n="39" d="100"/>
        </p:scale>
        <p:origin x="780" y="84"/>
      </p:cViewPr>
      <p:guideLst>
        <p:guide orient="horz" pos="2160"/>
        <p:guide pos="16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2.xml"/><Relationship Id="rId21" Type="http://schemas.openxmlformats.org/officeDocument/2006/relationships/slide" Target="slides/slide7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63" Type="http://schemas.openxmlformats.org/officeDocument/2006/relationships/slide" Target="slides/slide49.xml"/><Relationship Id="rId68" Type="http://schemas.openxmlformats.org/officeDocument/2006/relationships/font" Target="fonts/font5.fntdata"/><Relationship Id="rId16" Type="http://schemas.openxmlformats.org/officeDocument/2006/relationships/slide" Target="slides/slide2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slide" Target="slides/slide39.xml"/><Relationship Id="rId58" Type="http://schemas.openxmlformats.org/officeDocument/2006/relationships/slide" Target="slides/slide44.xml"/><Relationship Id="rId66" Type="http://schemas.openxmlformats.org/officeDocument/2006/relationships/font" Target="fonts/font3.fntdata"/><Relationship Id="rId74" Type="http://schemas.openxmlformats.org/officeDocument/2006/relationships/font" Target="fonts/font11.fntdata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7.xml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slide" Target="slides/slide42.xml"/><Relationship Id="rId64" Type="http://schemas.openxmlformats.org/officeDocument/2006/relationships/font" Target="fonts/font1.fntdata"/><Relationship Id="rId69" Type="http://schemas.openxmlformats.org/officeDocument/2006/relationships/font" Target="fonts/font6.fntdata"/><Relationship Id="rId77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72" Type="http://schemas.openxmlformats.org/officeDocument/2006/relationships/font" Target="fonts/font9.fntdata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slide" Target="slides/slide45.xml"/><Relationship Id="rId67" Type="http://schemas.openxmlformats.org/officeDocument/2006/relationships/font" Target="fonts/font4.fntdata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62" Type="http://schemas.openxmlformats.org/officeDocument/2006/relationships/slide" Target="slides/slide48.xml"/><Relationship Id="rId70" Type="http://schemas.openxmlformats.org/officeDocument/2006/relationships/font" Target="fonts/font7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slide" Target="slides/slide43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slide" Target="slides/slide46.xml"/><Relationship Id="rId65" Type="http://schemas.openxmlformats.org/officeDocument/2006/relationships/font" Target="fonts/font2.fntdata"/><Relationship Id="rId73" Type="http://schemas.openxmlformats.org/officeDocument/2006/relationships/font" Target="fonts/font10.fntdata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39" Type="http://schemas.openxmlformats.org/officeDocument/2006/relationships/slide" Target="slides/slide25.xml"/><Relationship Id="rId34" Type="http://schemas.openxmlformats.org/officeDocument/2006/relationships/slide" Target="slides/slide20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76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___5.xlsm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___6.xlsm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B7F00"/>
            </a:solidFill>
          </c:spPr>
          <c:cat>
            <c:numRef>
              <c:f>Sheet1!$A$2:$A$6</c:f>
              <c:numCache>
                <c:formatCode>0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73940096"/>
        <c:axId val="773940656"/>
      </c:areaChart>
      <c:catAx>
        <c:axId val="773940096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extTo"/>
        <c:crossAx val="773940656"/>
        <c:crosses val="autoZero"/>
        <c:auto val="1"/>
        <c:lblAlgn val="ctr"/>
        <c:lblOffset val="100"/>
        <c:noMultiLvlLbl val="0"/>
      </c:catAx>
      <c:valAx>
        <c:axId val="7739406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 sz="2400">
                <a:solidFill>
                  <a:schemeClr val="bg1">
                    <a:lumMod val="50000"/>
                  </a:schemeClr>
                </a:solidFill>
                <a:latin typeface="Bevan" pitchFamily="2" charset="0"/>
                <a:ea typeface="Droid Sans" pitchFamily="34" charset="0"/>
                <a:cs typeface="Droid Sans" pitchFamily="34" charset="0"/>
              </a:defRPr>
            </a:pPr>
            <a:endParaRPr lang="zh-CN"/>
          </a:p>
        </c:txPr>
        <c:crossAx val="773940096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B7F00"/>
            </a:solidFill>
          </c:spPr>
          <c:cat>
            <c:numRef>
              <c:f>Sheet1!$A$2:$A$6</c:f>
              <c:numCache>
                <c:formatCode>0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25</c:v>
                </c:pt>
                <c:pt idx="1">
                  <c:v>38</c:v>
                </c:pt>
                <c:pt idx="2">
                  <c:v>14</c:v>
                </c:pt>
                <c:pt idx="3">
                  <c:v>28</c:v>
                </c:pt>
                <c:pt idx="4">
                  <c:v>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73942896"/>
        <c:axId val="773943456"/>
      </c:areaChart>
      <c:catAx>
        <c:axId val="773942896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extTo"/>
        <c:crossAx val="773943456"/>
        <c:crosses val="autoZero"/>
        <c:auto val="1"/>
        <c:lblAlgn val="ctr"/>
        <c:lblOffset val="100"/>
        <c:noMultiLvlLbl val="0"/>
      </c:catAx>
      <c:valAx>
        <c:axId val="7739434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 sz="2400">
                <a:solidFill>
                  <a:schemeClr val="bg1">
                    <a:lumMod val="50000"/>
                  </a:schemeClr>
                </a:solidFill>
                <a:latin typeface="Bevan" pitchFamily="2" charset="0"/>
                <a:ea typeface="Droid Sans" pitchFamily="34" charset="0"/>
                <a:cs typeface="Droid Sans" pitchFamily="34" charset="0"/>
              </a:defRPr>
            </a:pPr>
            <a:endParaRPr lang="zh-CN"/>
          </a:p>
        </c:txPr>
        <c:crossAx val="773942896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225378"/>
              </a:solidFill>
            </c:spPr>
          </c:dPt>
          <c:dPt>
            <c:idx val="1"/>
            <c:invertIfNegative val="0"/>
            <c:bubble3D val="0"/>
            <c:spPr>
              <a:solidFill>
                <a:srgbClr val="225378"/>
              </a:solidFill>
            </c:spPr>
          </c:dPt>
          <c:dPt>
            <c:idx val="2"/>
            <c:invertIfNegative val="0"/>
            <c:bubble3D val="0"/>
            <c:spPr>
              <a:solidFill>
                <a:srgbClr val="225378"/>
              </a:solidFill>
            </c:spPr>
          </c:dPt>
          <c:dPt>
            <c:idx val="3"/>
            <c:invertIfNegative val="0"/>
            <c:bubble3D val="0"/>
            <c:spPr>
              <a:solidFill>
                <a:srgbClr val="225378"/>
              </a:solidFill>
            </c:spPr>
          </c:dPt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200</c:v>
                </c:pt>
                <c:pt idx="2">
                  <c:v>200</c:v>
                </c:pt>
                <c:pt idx="3">
                  <c:v>175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73945696"/>
        <c:axId val="773946256"/>
      </c:barChart>
      <c:catAx>
        <c:axId val="773945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Droid Sans" pitchFamily="34" charset="0"/>
                <a:ea typeface="Droid Sans" pitchFamily="34" charset="0"/>
                <a:cs typeface="Droid Sans" pitchFamily="34" charset="0"/>
              </a:defRPr>
            </a:pPr>
            <a:endParaRPr lang="zh-CN"/>
          </a:p>
        </c:txPr>
        <c:crossAx val="773946256"/>
        <c:crosses val="autoZero"/>
        <c:auto val="1"/>
        <c:lblAlgn val="ctr"/>
        <c:lblOffset val="100"/>
        <c:noMultiLvlLbl val="0"/>
      </c:catAx>
      <c:valAx>
        <c:axId val="7739462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Droid Sans" pitchFamily="34" charset="0"/>
                <a:ea typeface="Droid Sans" pitchFamily="34" charset="0"/>
                <a:cs typeface="Droid Sans" pitchFamily="34" charset="0"/>
              </a:defRPr>
            </a:pPr>
            <a:endParaRPr lang="zh-CN"/>
          </a:p>
        </c:txPr>
        <c:crossAx val="7739456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B7F00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EB7F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EB7F00"/>
              </a:solidFill>
            </c:spPr>
          </c:dPt>
          <c:dPt>
            <c:idx val="3"/>
            <c:invertIfNegative val="0"/>
            <c:bubble3D val="0"/>
            <c:spPr>
              <a:solidFill>
                <a:srgbClr val="EB7F00"/>
              </a:solidFill>
            </c:spPr>
          </c:dPt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400</c:v>
                </c:pt>
                <c:pt idx="1">
                  <c:v>600</c:v>
                </c:pt>
                <c:pt idx="2">
                  <c:v>800</c:v>
                </c:pt>
                <c:pt idx="3">
                  <c:v>1000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78536160"/>
        <c:axId val="1678536720"/>
      </c:barChart>
      <c:catAx>
        <c:axId val="1678536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Droid Sans" pitchFamily="34" charset="0"/>
                <a:ea typeface="Droid Sans" pitchFamily="34" charset="0"/>
                <a:cs typeface="Droid Sans" pitchFamily="34" charset="0"/>
              </a:defRPr>
            </a:pPr>
            <a:endParaRPr lang="zh-CN"/>
          </a:p>
        </c:txPr>
        <c:crossAx val="1678536720"/>
        <c:crosses val="autoZero"/>
        <c:auto val="1"/>
        <c:lblAlgn val="ctr"/>
        <c:lblOffset val="100"/>
        <c:noMultiLvlLbl val="0"/>
      </c:catAx>
      <c:valAx>
        <c:axId val="16785367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Droid Sans" pitchFamily="34" charset="0"/>
                <a:ea typeface="Droid Sans" pitchFamily="34" charset="0"/>
                <a:cs typeface="Droid Sans" pitchFamily="34" charset="0"/>
              </a:defRPr>
            </a:pPr>
            <a:endParaRPr lang="zh-CN"/>
          </a:p>
        </c:txPr>
        <c:crossAx val="16785361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2199513706773104"/>
          <c:y val="0.111542990489597"/>
          <c:w val="0.46025263443977699"/>
          <c:h val="0.80252265042302595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c:spPr>
          <c:explosion val="4"/>
          <c:dPt>
            <c:idx val="0"/>
            <c:bubble3D val="0"/>
            <c:explosion val="5"/>
            <c:spPr>
              <a:solidFill>
                <a:srgbClr val="ACF0F2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rgbClr val="1695A3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rgbClr val="A41616"/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rgbClr val="225378"/>
              </a:solidFill>
              <a:ln>
                <a:noFill/>
              </a:ln>
            </c:spPr>
          </c:dPt>
          <c:dPt>
            <c:idx val="4"/>
            <c:bubble3D val="0"/>
            <c:spPr>
              <a:solidFill>
                <a:srgbClr val="EB7F00"/>
              </a:solidFill>
              <a:ln>
                <a:noFill/>
              </a:ln>
            </c:spPr>
          </c:dPt>
          <c:dLbls>
            <c:dLbl>
              <c:idx val="0"/>
              <c:layout>
                <c:manualLayout>
                  <c:x val="-0.11021058268165659"/>
                  <c:y val="7.826569656106242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>
                        <a:latin typeface="Aparajita" pitchFamily="34" charset="0"/>
                        <a:cs typeface="Aparajita" pitchFamily="34" charset="0"/>
                      </a:rPr>
                      <a:t>38%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7605433505901493E-2"/>
                  <c:y val="-0.20689441393548905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>
                        <a:latin typeface="Aparajita" pitchFamily="34" charset="0"/>
                        <a:cs typeface="Aparajita" pitchFamily="34" charset="0"/>
                      </a:rPr>
                      <a:t>31%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4419663876538412E-2"/>
                  <c:y val="1.4222582129005225E-3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>
                        <a:latin typeface="Aparajita" pitchFamily="34" charset="0"/>
                        <a:cs typeface="Aparajita" pitchFamily="34" charset="0"/>
                      </a:rPr>
                      <a:t>11%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8.83577146645598E-2"/>
                  <c:y val="0.1083646425622647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>
                        <a:latin typeface="Aparajita" pitchFamily="34" charset="0"/>
                        <a:cs typeface="Aparajita" pitchFamily="34" charset="0"/>
                      </a:rPr>
                      <a:t>11%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4.4620979275711868E-2"/>
                  <c:y val="0.1639000311162105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>
                        <a:latin typeface="Aparajita" pitchFamily="34" charset="0"/>
                        <a:cs typeface="Aparajita" pitchFamily="34" charset="0"/>
                      </a:rPr>
                      <a:t>9%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2.7516043563545648E-2"/>
                  <c:y val="0.1439215906977413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sz="4000">
                    <a:solidFill>
                      <a:srgbClr val="F3FFE2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Bevan"/>
                    <a:cs typeface="Bevan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Sheet1!$B$1:$F$1</c:f>
              <c:strCache>
                <c:ptCount val="5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91</c:v>
                </c:pt>
                <c:pt idx="1">
                  <c:v>76</c:v>
                </c:pt>
                <c:pt idx="2">
                  <c:v>28</c:v>
                </c:pt>
                <c:pt idx="3">
                  <c:v>26</c:v>
                </c:pt>
                <c:pt idx="4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t"/>
      <c:layout>
        <c:manualLayout>
          <c:xMode val="edge"/>
          <c:yMode val="edge"/>
          <c:x val="0"/>
          <c:y val="0.73297777206552805"/>
          <c:w val="0.54870707535877072"/>
          <c:h val="0.19865586249808698"/>
        </c:manualLayout>
      </c:layout>
      <c:overlay val="0"/>
      <c:txPr>
        <a:bodyPr/>
        <a:lstStyle/>
        <a:p>
          <a:pPr algn="just">
            <a:defRPr lang="en-US" sz="3000">
              <a:solidFill>
                <a:schemeClr val="tx1">
                  <a:lumMod val="75000"/>
                  <a:lumOff val="25000"/>
                </a:schemeClr>
              </a:solidFill>
              <a:latin typeface="Bevan"/>
              <a:cs typeface="Bevan"/>
            </a:defRPr>
          </a:pPr>
          <a:endParaRPr lang="zh-CN"/>
        </a:p>
      </c:txPr>
    </c:legend>
    <c:plotVisOnly val="1"/>
    <c:dispBlanksAs val="zero"/>
    <c:showDLblsOverMax val="0"/>
  </c:chart>
  <c:txPr>
    <a:bodyPr/>
    <a:lstStyle/>
    <a:p>
      <a:pPr algn="r">
        <a:defRPr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048800138494858E-2"/>
          <c:y val="0.22654238659071002"/>
          <c:w val="0.91563786897276356"/>
          <c:h val="0.75304661489253111"/>
        </c:manualLayout>
      </c:layout>
      <c:area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AFRICA</c:v>
                </c:pt>
              </c:strCache>
            </c:strRef>
          </c:tx>
          <c:spPr>
            <a:solidFill>
              <a:srgbClr val="ACF0F2"/>
            </a:solidFill>
            <a:ln w="17747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Sheet1!$B$1:$E$1</c:f>
              <c:strCache>
                <c:ptCount val="4"/>
                <c:pt idx="0">
                  <c:v>2004</c:v>
                </c:pt>
                <c:pt idx="1">
                  <c:v>2007</c:v>
                </c:pt>
                <c:pt idx="2">
                  <c:v>2010</c:v>
                </c:pt>
                <c:pt idx="3">
                  <c:v>2013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100</c:v>
                </c:pt>
                <c:pt idx="1">
                  <c:v>50</c:v>
                </c:pt>
                <c:pt idx="2">
                  <c:v>80</c:v>
                </c:pt>
                <c:pt idx="3">
                  <c:v>84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EUROPE</c:v>
                </c:pt>
              </c:strCache>
            </c:strRef>
          </c:tx>
          <c:spPr>
            <a:solidFill>
              <a:srgbClr val="EB7F00"/>
            </a:solidFill>
            <a:ln w="17747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Sheet1!$B$1:$E$1</c:f>
              <c:strCache>
                <c:ptCount val="4"/>
                <c:pt idx="0">
                  <c:v>2004</c:v>
                </c:pt>
                <c:pt idx="1">
                  <c:v>2007</c:v>
                </c:pt>
                <c:pt idx="2">
                  <c:v>2010</c:v>
                </c:pt>
                <c:pt idx="3">
                  <c:v>2013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70</c:v>
                </c:pt>
                <c:pt idx="1">
                  <c:v>46</c:v>
                </c:pt>
                <c:pt idx="2">
                  <c:v>77</c:v>
                </c:pt>
                <c:pt idx="3">
                  <c:v>85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ASIA</c:v>
                </c:pt>
              </c:strCache>
            </c:strRef>
          </c:tx>
          <c:spPr>
            <a:solidFill>
              <a:srgbClr val="225378"/>
            </a:solidFill>
            <a:ln w="17747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Sheet1!$B$1:$E$1</c:f>
              <c:strCache>
                <c:ptCount val="4"/>
                <c:pt idx="0">
                  <c:v>2004</c:v>
                </c:pt>
                <c:pt idx="1">
                  <c:v>2007</c:v>
                </c:pt>
                <c:pt idx="2">
                  <c:v>2010</c:v>
                </c:pt>
                <c:pt idx="3">
                  <c:v>2013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USA</c:v>
                </c:pt>
              </c:strCache>
            </c:strRef>
          </c:tx>
          <c:spPr>
            <a:solidFill>
              <a:srgbClr val="1695A3"/>
            </a:solidFill>
            <a:ln w="17747">
              <a:noFill/>
            </a:ln>
            <a:effectLst/>
          </c:spPr>
          <c:cat>
            <c:strRef>
              <c:f>Sheet1!$B$1:$E$1</c:f>
              <c:strCache>
                <c:ptCount val="4"/>
                <c:pt idx="0">
                  <c:v>2004</c:v>
                </c:pt>
                <c:pt idx="1">
                  <c:v>2007</c:v>
                </c:pt>
                <c:pt idx="2">
                  <c:v>2010</c:v>
                </c:pt>
                <c:pt idx="3">
                  <c:v>2013</c:v>
                </c:pt>
              </c:strCache>
            </c:strRef>
          </c:cat>
          <c:val>
            <c:numRef>
              <c:f>Sheet1!$B$5:$E$5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78542880"/>
        <c:axId val="1160834944"/>
      </c:areaChart>
      <c:catAx>
        <c:axId val="16785428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8874">
            <a:noFill/>
            <a:prstDash val="solid"/>
          </a:ln>
        </c:spPr>
        <c:txPr>
          <a:bodyPr/>
          <a:lstStyle/>
          <a:p>
            <a:pPr>
              <a:defRPr lang="en-US"/>
            </a:pPr>
            <a:endParaRPr lang="zh-CN"/>
          </a:p>
        </c:txPr>
        <c:crossAx val="1160834944"/>
        <c:crosses val="autoZero"/>
        <c:auto val="1"/>
        <c:lblAlgn val="ctr"/>
        <c:lblOffset val="100"/>
        <c:tickMarkSkip val="1"/>
        <c:noMultiLvlLbl val="0"/>
      </c:catAx>
      <c:valAx>
        <c:axId val="1160834944"/>
        <c:scaling>
          <c:orientation val="minMax"/>
        </c:scaling>
        <c:delete val="0"/>
        <c:axPos val="l"/>
        <c:majorGridlines>
          <c:spPr>
            <a:ln w="8874">
              <a:solidFill>
                <a:schemeClr val="bg1">
                  <a:lumMod val="50000"/>
                </a:schemeClr>
              </a:solidFill>
              <a:prstDash val="solid"/>
            </a:ln>
          </c:spPr>
        </c:majorGridlines>
        <c:numFmt formatCode="#,##0" sourceLinked="0"/>
        <c:majorTickMark val="none"/>
        <c:minorTickMark val="none"/>
        <c:tickLblPos val="low"/>
        <c:spPr>
          <a:ln w="6655">
            <a:noFill/>
          </a:ln>
        </c:spPr>
        <c:txPr>
          <a:bodyPr rot="0" vert="horz"/>
          <a:lstStyle/>
          <a:p>
            <a:pPr>
              <a:defRPr lang="en-US" sz="2400" b="1" i="0" u="none" strike="noStrike" baseline="0">
                <a:solidFill>
                  <a:schemeClr val="tx1">
                    <a:lumMod val="75000"/>
                    <a:lumOff val="25000"/>
                  </a:schemeClr>
                </a:solidFill>
                <a:latin typeface="Droid Sans" pitchFamily="34" charset="0"/>
                <a:ea typeface="Droid Sans" pitchFamily="34" charset="0"/>
                <a:cs typeface="Droid Sans" pitchFamily="34" charset="0"/>
              </a:defRPr>
            </a:pPr>
            <a:endParaRPr lang="zh-CN"/>
          </a:p>
        </c:txPr>
        <c:crossAx val="1678542880"/>
        <c:crosses val="autoZero"/>
        <c:crossBetween val="midCat"/>
      </c:valAx>
      <c:spPr>
        <a:noFill/>
        <a:ln w="17747">
          <a:noFill/>
        </a:ln>
      </c:spPr>
    </c:plotArea>
    <c:legend>
      <c:legendPos val="t"/>
      <c:layout>
        <c:manualLayout>
          <c:xMode val="edge"/>
          <c:yMode val="edge"/>
          <c:x val="0"/>
          <c:y val="3.1042128603104218E-2"/>
          <c:w val="1"/>
          <c:h val="0.13942066123727201"/>
        </c:manualLayout>
      </c:layout>
      <c:overlay val="0"/>
      <c:spPr>
        <a:noFill/>
        <a:ln w="17747">
          <a:noFill/>
        </a:ln>
      </c:spPr>
      <c:txPr>
        <a:bodyPr/>
        <a:lstStyle/>
        <a:p>
          <a:pPr>
            <a:defRPr lang="en-US" sz="3000" b="0" i="0" u="none" strike="noStrike" baseline="0">
              <a:solidFill>
                <a:schemeClr val="tx1">
                  <a:lumMod val="75000"/>
                  <a:lumOff val="25000"/>
                </a:schemeClr>
              </a:solidFill>
              <a:latin typeface="Bevan"/>
              <a:ea typeface="Bevan"/>
              <a:cs typeface="Bevan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515" b="0" i="0" u="none" strike="noStrike" baseline="0">
          <a:solidFill>
            <a:srgbClr val="000000"/>
          </a:solidFill>
          <a:latin typeface="Bevan"/>
          <a:ea typeface="Bevan"/>
          <a:cs typeface="Bevan"/>
        </a:defRPr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4260850"/>
            <a:ext cx="20726400" cy="2940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81546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681962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4260850"/>
            <a:ext cx="20726400" cy="29400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276844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3200400"/>
            <a:ext cx="21945600" cy="90519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668580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638" y="8813800"/>
            <a:ext cx="20726400" cy="27241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5638" y="5813425"/>
            <a:ext cx="20726400" cy="30003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859587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3200400"/>
            <a:ext cx="10896600" cy="90519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268200" y="3200400"/>
            <a:ext cx="10896600" cy="90519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952533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070225"/>
            <a:ext cx="10774363" cy="12795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4363" cy="79025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87263" y="3070225"/>
            <a:ext cx="10777537" cy="12795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87263" y="4349750"/>
            <a:ext cx="10777537" cy="79025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928685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018318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950924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6100"/>
            <a:ext cx="8021638" cy="232410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32938" y="546100"/>
            <a:ext cx="13631862" cy="117062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2870200"/>
            <a:ext cx="8021638" cy="9382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3196644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963" y="9601200"/>
            <a:ext cx="14630400" cy="11334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79963" y="1225550"/>
            <a:ext cx="14630400" cy="822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79963" y="10734675"/>
            <a:ext cx="14630400" cy="1609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9095812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3200400"/>
            <a:ext cx="21945600" cy="90519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14030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18050" y="2298700"/>
            <a:ext cx="5226050" cy="6350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9900" y="2298700"/>
            <a:ext cx="15525750" cy="6350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992645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678400" y="549275"/>
            <a:ext cx="5486400" cy="1170305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549275"/>
            <a:ext cx="16306800" cy="11703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31352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4260850"/>
            <a:ext cx="20726400" cy="2940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585761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482157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638" y="8813800"/>
            <a:ext cx="20726400" cy="27241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5638" y="5813425"/>
            <a:ext cx="20726400" cy="30003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3329763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9900" y="3898900"/>
            <a:ext cx="5029200" cy="8547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1500" y="3898900"/>
            <a:ext cx="5029200" cy="8547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9310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070225"/>
            <a:ext cx="10774363" cy="12795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4363" cy="79025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87263" y="3070225"/>
            <a:ext cx="10777537" cy="12795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87263" y="4349750"/>
            <a:ext cx="10777537" cy="79025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798894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150480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9991248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6100"/>
            <a:ext cx="8021638" cy="23241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32938" y="546100"/>
            <a:ext cx="13631862" cy="11706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2870200"/>
            <a:ext cx="8021638" cy="9382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9893393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963" y="9601200"/>
            <a:ext cx="14630400" cy="1133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79963" y="1225550"/>
            <a:ext cx="14630400" cy="8229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79963" y="10734675"/>
            <a:ext cx="14630400" cy="16097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52351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4260850"/>
            <a:ext cx="20726400" cy="2940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130434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218693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18050" y="355600"/>
            <a:ext cx="5226050" cy="12090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9900" y="355600"/>
            <a:ext cx="15525750" cy="12090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799360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4260850"/>
            <a:ext cx="20726400" cy="2940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048004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549636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638" y="8813800"/>
            <a:ext cx="20726400" cy="27241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5638" y="5813425"/>
            <a:ext cx="20726400" cy="30003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1591049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9900" y="3898900"/>
            <a:ext cx="10375900" cy="8547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268200" y="3898900"/>
            <a:ext cx="10375900" cy="8547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583585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070225"/>
            <a:ext cx="10774363" cy="12795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4363" cy="79025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87263" y="3070225"/>
            <a:ext cx="10777537" cy="12795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87263" y="4349750"/>
            <a:ext cx="10777537" cy="79025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053984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113037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989805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6100"/>
            <a:ext cx="8021638" cy="23241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32938" y="546100"/>
            <a:ext cx="13631862" cy="11706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2870200"/>
            <a:ext cx="8021638" cy="9382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941737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685033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963" y="9601200"/>
            <a:ext cx="14630400" cy="1133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79963" y="1225550"/>
            <a:ext cx="14630400" cy="8229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79963" y="10734675"/>
            <a:ext cx="14630400" cy="16097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9076092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6964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18050" y="355600"/>
            <a:ext cx="5226050" cy="12090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9900" y="355600"/>
            <a:ext cx="15525750" cy="12090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939825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4260850"/>
            <a:ext cx="20726400" cy="2940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857295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675683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638" y="8813800"/>
            <a:ext cx="20726400" cy="27241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5638" y="5813425"/>
            <a:ext cx="20726400" cy="30003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21247535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284200" y="3898900"/>
            <a:ext cx="4603750" cy="8547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040350" y="3898900"/>
            <a:ext cx="4603750" cy="8547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0689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070225"/>
            <a:ext cx="10774363" cy="12795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4363" cy="79025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87263" y="3070225"/>
            <a:ext cx="10777537" cy="12795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87263" y="4349750"/>
            <a:ext cx="10777537" cy="79025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328074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65938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68119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638" y="8813800"/>
            <a:ext cx="20726400" cy="27241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5638" y="5813425"/>
            <a:ext cx="20726400" cy="30003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5114041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6100"/>
            <a:ext cx="8021638" cy="23241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32938" y="546100"/>
            <a:ext cx="13631862" cy="11706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2870200"/>
            <a:ext cx="8021638" cy="9382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1327517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963" y="9601200"/>
            <a:ext cx="14630400" cy="1133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79963" y="1225550"/>
            <a:ext cx="14630400" cy="8229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79963" y="10734675"/>
            <a:ext cx="14630400" cy="16097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4325976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767876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18050" y="355600"/>
            <a:ext cx="5226050" cy="12090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9900" y="355600"/>
            <a:ext cx="15525750" cy="12090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412906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4260850"/>
            <a:ext cx="20726400" cy="2940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871151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43481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638" y="8813800"/>
            <a:ext cx="20726400" cy="27241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5638" y="5813425"/>
            <a:ext cx="20726400" cy="30003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3241082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9900" y="3898900"/>
            <a:ext cx="5029200" cy="8547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1500" y="3898900"/>
            <a:ext cx="5029200" cy="8547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23799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070225"/>
            <a:ext cx="10774363" cy="12795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4363" cy="79025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87263" y="3070225"/>
            <a:ext cx="10777537" cy="12795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87263" y="4349750"/>
            <a:ext cx="10777537" cy="79025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998536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07688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9900" y="3898900"/>
            <a:ext cx="10375900" cy="8547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268200" y="3898900"/>
            <a:ext cx="10375900" cy="8547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891270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2697609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6100"/>
            <a:ext cx="8021638" cy="23241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32938" y="546100"/>
            <a:ext cx="13631862" cy="11706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2870200"/>
            <a:ext cx="8021638" cy="9382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9465105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963" y="9601200"/>
            <a:ext cx="14630400" cy="1133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79963" y="1225550"/>
            <a:ext cx="14630400" cy="8229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79963" y="10734675"/>
            <a:ext cx="14630400" cy="16097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64659382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097749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18050" y="355600"/>
            <a:ext cx="5226050" cy="12090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9900" y="355600"/>
            <a:ext cx="15525750" cy="12090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60794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070225"/>
            <a:ext cx="10774363" cy="12795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4363" cy="79025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87263" y="3070225"/>
            <a:ext cx="10777537" cy="12795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87263" y="4349750"/>
            <a:ext cx="10777537" cy="79025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09785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28615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858158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6100"/>
            <a:ext cx="8021638" cy="23241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32938" y="546100"/>
            <a:ext cx="13631862" cy="11706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2870200"/>
            <a:ext cx="8021638" cy="9382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937765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14210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963" y="9601200"/>
            <a:ext cx="14630400" cy="1133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79963" y="1225550"/>
            <a:ext cx="14630400" cy="8229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79963" y="10734675"/>
            <a:ext cx="14630400" cy="16097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827865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25341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18050" y="355600"/>
            <a:ext cx="5226050" cy="12090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9900" y="355600"/>
            <a:ext cx="15525750" cy="12090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181545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4260850"/>
            <a:ext cx="20726400" cy="2940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612065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3200400"/>
            <a:ext cx="21945600" cy="90519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3437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638" y="8813800"/>
            <a:ext cx="20726400" cy="27241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5638" y="5813425"/>
            <a:ext cx="20726400" cy="30003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3584288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3200400"/>
            <a:ext cx="10896600" cy="90519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268200" y="3200400"/>
            <a:ext cx="10896600" cy="90519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993306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070225"/>
            <a:ext cx="10774363" cy="12795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4363" cy="79025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87263" y="3070225"/>
            <a:ext cx="10777537" cy="12795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87263" y="4349750"/>
            <a:ext cx="10777537" cy="79025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722866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39913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9401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638" y="8813800"/>
            <a:ext cx="20726400" cy="27241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5638" y="5813425"/>
            <a:ext cx="20726400" cy="30003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1390251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6100"/>
            <a:ext cx="8021638" cy="23241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32938" y="546100"/>
            <a:ext cx="13631862" cy="117062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2870200"/>
            <a:ext cx="8021638" cy="9382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7252648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963" y="9601200"/>
            <a:ext cx="14630400" cy="1133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79963" y="1225550"/>
            <a:ext cx="14630400" cy="822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79963" y="10734675"/>
            <a:ext cx="14630400" cy="1609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699921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3200400"/>
            <a:ext cx="21945600" cy="90519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731747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678400" y="3200400"/>
            <a:ext cx="5486400" cy="90519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3200400"/>
            <a:ext cx="16306800" cy="90519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867557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4260850"/>
            <a:ext cx="20726400" cy="29400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359633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6867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638" y="8813800"/>
            <a:ext cx="20726400" cy="27241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5638" y="5813425"/>
            <a:ext cx="20726400" cy="30003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1959210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9900" y="1778000"/>
            <a:ext cx="10375900" cy="1014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268200" y="1778000"/>
            <a:ext cx="10375900" cy="1014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195166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070225"/>
            <a:ext cx="10774363" cy="12795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4363" cy="79025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87263" y="3070225"/>
            <a:ext cx="10777537" cy="12795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87263" y="4349750"/>
            <a:ext cx="10777537" cy="79025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288073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92102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9900" y="7061200"/>
            <a:ext cx="10375900" cy="1587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268200" y="7061200"/>
            <a:ext cx="10375900" cy="1587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637781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2128258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6100"/>
            <a:ext cx="8021638" cy="232410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32938" y="546100"/>
            <a:ext cx="13631862" cy="11706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2870200"/>
            <a:ext cx="8021638" cy="9382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917934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963" y="9601200"/>
            <a:ext cx="14630400" cy="11334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79963" y="1225550"/>
            <a:ext cx="14630400" cy="8229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79963" y="10734675"/>
            <a:ext cx="14630400" cy="16097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0359888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192716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678400" y="549275"/>
            <a:ext cx="5486400" cy="113760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549275"/>
            <a:ext cx="16306800" cy="11376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158318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4260850"/>
            <a:ext cx="20726400" cy="2940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863620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3200400"/>
            <a:ext cx="21945600" cy="90519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83844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638" y="8813800"/>
            <a:ext cx="20726400" cy="27241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5638" y="5813425"/>
            <a:ext cx="20726400" cy="30003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250156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3200400"/>
            <a:ext cx="10896600" cy="90519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268200" y="3200400"/>
            <a:ext cx="10896600" cy="90519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68021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070225"/>
            <a:ext cx="10774363" cy="12795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4363" cy="79025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87263" y="3070225"/>
            <a:ext cx="10777537" cy="12795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87263" y="4349750"/>
            <a:ext cx="10777537" cy="79025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617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070225"/>
            <a:ext cx="10774363" cy="12795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4363" cy="79025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87263" y="3070225"/>
            <a:ext cx="10777537" cy="12795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87263" y="4349750"/>
            <a:ext cx="10777537" cy="79025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978121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021498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058958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6100"/>
            <a:ext cx="8021638" cy="23241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32938" y="546100"/>
            <a:ext cx="13631862" cy="117062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2870200"/>
            <a:ext cx="8021638" cy="9382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4887357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963" y="9601200"/>
            <a:ext cx="14630400" cy="1133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79963" y="1225550"/>
            <a:ext cx="14630400" cy="822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79963" y="10734675"/>
            <a:ext cx="14630400" cy="1609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073001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3200400"/>
            <a:ext cx="21945600" cy="90519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609486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678400" y="3200400"/>
            <a:ext cx="5486400" cy="9550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3200400"/>
            <a:ext cx="16306800" cy="95504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12099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4260850"/>
            <a:ext cx="20726400" cy="2940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53940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3200400"/>
            <a:ext cx="21945600" cy="90519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352085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638" y="8813800"/>
            <a:ext cx="20726400" cy="27241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5638" y="5813425"/>
            <a:ext cx="20726400" cy="30003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4338901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3200400"/>
            <a:ext cx="10896600" cy="90519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268200" y="3200400"/>
            <a:ext cx="10896600" cy="90519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29589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269297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070225"/>
            <a:ext cx="10774363" cy="12795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4363" cy="79025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87263" y="3070225"/>
            <a:ext cx="10777537" cy="12795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87263" y="4349750"/>
            <a:ext cx="10777537" cy="79025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354725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117866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546212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6100"/>
            <a:ext cx="8021638" cy="23241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32938" y="546100"/>
            <a:ext cx="13631862" cy="117062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2870200"/>
            <a:ext cx="8021638" cy="9382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7802925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963" y="9601200"/>
            <a:ext cx="14630400" cy="1133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79963" y="1225550"/>
            <a:ext cx="14630400" cy="822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79963" y="10734675"/>
            <a:ext cx="14630400" cy="1609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648485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3200400"/>
            <a:ext cx="21945600" cy="90519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234149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678400" y="3200400"/>
            <a:ext cx="5486400" cy="9550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3200400"/>
            <a:ext cx="16306800" cy="95504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222712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4260850"/>
            <a:ext cx="20726400" cy="2940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476089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834575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638" y="8813800"/>
            <a:ext cx="20726400" cy="27241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5638" y="5813425"/>
            <a:ext cx="20726400" cy="30003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542331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05591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9900" y="6896100"/>
            <a:ext cx="6197600" cy="4635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89900" y="6896100"/>
            <a:ext cx="6197600" cy="4635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714152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070225"/>
            <a:ext cx="10774363" cy="12795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4363" cy="79025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87263" y="3070225"/>
            <a:ext cx="10777537" cy="12795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87263" y="4349750"/>
            <a:ext cx="10777537" cy="79025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73615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419884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8292898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6100"/>
            <a:ext cx="8021638" cy="23241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32938" y="546100"/>
            <a:ext cx="13631862" cy="11706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2870200"/>
            <a:ext cx="8021638" cy="9382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0614736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963" y="9601200"/>
            <a:ext cx="14630400" cy="1133475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79963" y="1225550"/>
            <a:ext cx="14630400" cy="8229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79963" y="10734675"/>
            <a:ext cx="14630400" cy="16097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2392975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174044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150600" y="2146300"/>
            <a:ext cx="3136900" cy="938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9900" y="2146300"/>
            <a:ext cx="9258300" cy="9385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805095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4260850"/>
            <a:ext cx="20726400" cy="2940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009953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77450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6100"/>
            <a:ext cx="8021638" cy="23241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32938" y="546100"/>
            <a:ext cx="13631862" cy="11706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2870200"/>
            <a:ext cx="8021638" cy="9382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4769442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638" y="8813800"/>
            <a:ext cx="20726400" cy="27241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5638" y="5813425"/>
            <a:ext cx="20726400" cy="30003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63668162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9900" y="6896100"/>
            <a:ext cx="6197600" cy="4635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89900" y="6896100"/>
            <a:ext cx="6197600" cy="4635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120718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070225"/>
            <a:ext cx="10774363" cy="12795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4363" cy="79025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87263" y="3070225"/>
            <a:ext cx="10777537" cy="12795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87263" y="4349750"/>
            <a:ext cx="10777537" cy="79025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298765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177577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481297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6100"/>
            <a:ext cx="8021638" cy="23241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32938" y="546100"/>
            <a:ext cx="13631862" cy="11706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2870200"/>
            <a:ext cx="8021638" cy="9382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6556671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963" y="9601200"/>
            <a:ext cx="14630400" cy="1133475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79963" y="1225550"/>
            <a:ext cx="14630400" cy="8229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79963" y="10734675"/>
            <a:ext cx="14630400" cy="16097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38200167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591727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150600" y="2146300"/>
            <a:ext cx="3136900" cy="938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9900" y="2146300"/>
            <a:ext cx="9258300" cy="9385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36757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4260850"/>
            <a:ext cx="20726400" cy="2940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30195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963" y="9601200"/>
            <a:ext cx="14630400" cy="1133475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79963" y="1225550"/>
            <a:ext cx="14630400" cy="8229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79963" y="10734675"/>
            <a:ext cx="14630400" cy="16097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6401743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3200400"/>
            <a:ext cx="21945600" cy="90519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939727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638" y="8813800"/>
            <a:ext cx="20726400" cy="27241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5638" y="5813425"/>
            <a:ext cx="20726400" cy="30003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365543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3200400"/>
            <a:ext cx="10896600" cy="90519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268200" y="3200400"/>
            <a:ext cx="10896600" cy="90519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282315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070225"/>
            <a:ext cx="10774363" cy="12795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4363" cy="79025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87263" y="3070225"/>
            <a:ext cx="10777537" cy="12795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87263" y="4349750"/>
            <a:ext cx="10777537" cy="79025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070463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3290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4881075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6100"/>
            <a:ext cx="8021638" cy="23241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32938" y="546100"/>
            <a:ext cx="13631862" cy="117062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2870200"/>
            <a:ext cx="8021638" cy="9382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2820557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963" y="9601200"/>
            <a:ext cx="14630400" cy="1133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79963" y="1225550"/>
            <a:ext cx="14630400" cy="822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79963" y="10734675"/>
            <a:ext cx="14630400" cy="1609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5566730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3200400"/>
            <a:ext cx="21945600" cy="90519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967769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678400" y="355600"/>
            <a:ext cx="5486400" cy="118967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355600"/>
            <a:ext cx="16306800" cy="11896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22258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F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739900" y="2298700"/>
            <a:ext cx="20904200" cy="463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9900" y="7061200"/>
            <a:ext cx="20904200" cy="158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F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117600" indent="-8001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562100" indent="-8001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2006600" indent="-8001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451100" indent="-8001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895600" indent="-8001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352800" indent="-800100" algn="l" rtl="0" fontAlgn="base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810000" indent="-800100" algn="l" rtl="0" fontAlgn="base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267200" indent="-800100" algn="l" rtl="0" fontAlgn="base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724400" indent="-800100" algn="l" rtl="0" fontAlgn="base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F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739900" y="355600"/>
            <a:ext cx="20904200" cy="344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9900" y="3898900"/>
            <a:ext cx="10210800" cy="854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965200" indent="-698500" algn="l" rtl="0" eaLnBrk="0" fontAlgn="base" hangingPunct="0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409700" indent="-698500" algn="l" rtl="0" eaLnBrk="0" fontAlgn="base" hangingPunct="0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854200" indent="-698500" algn="l" rtl="0" eaLnBrk="0" fontAlgn="base" hangingPunct="0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98700" indent="-698500" algn="l" rtl="0" eaLnBrk="0" fontAlgn="base" hangingPunct="0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743200" indent="-698500" algn="l" rtl="0" eaLnBrk="0" fontAlgn="base" hangingPunct="0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200400" indent="-698500" algn="l" rtl="0" fontAlgn="base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657600" indent="-698500" algn="l" rtl="0" fontAlgn="base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114800" indent="-698500" algn="l" rtl="0" fontAlgn="base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572000" indent="-698500" algn="l" rtl="0" fontAlgn="base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F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739900" y="355600"/>
            <a:ext cx="20904200" cy="344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9900" y="3898900"/>
            <a:ext cx="20904200" cy="854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965200" indent="-6985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409700" indent="-6985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854200" indent="-6985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98700" indent="-6985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743200" indent="-6985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200400" indent="-698500" algn="l" rtl="0" fontAlgn="base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657600" indent="-698500" algn="l" rtl="0" fontAlgn="base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114800" indent="-698500" algn="l" rtl="0" fontAlgn="base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572000" indent="-698500" algn="l" rtl="0" fontAlgn="base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F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739900" y="355600"/>
            <a:ext cx="20904200" cy="344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284200" y="3898900"/>
            <a:ext cx="9359900" cy="854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965200" indent="-698500" algn="l" rtl="0" eaLnBrk="0" fontAlgn="base" hangingPunct="0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409700" indent="-698500" algn="l" rtl="0" eaLnBrk="0" fontAlgn="base" hangingPunct="0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854200" indent="-698500" algn="l" rtl="0" eaLnBrk="0" fontAlgn="base" hangingPunct="0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98700" indent="-698500" algn="l" rtl="0" eaLnBrk="0" fontAlgn="base" hangingPunct="0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743200" indent="-698500" algn="l" rtl="0" eaLnBrk="0" fontAlgn="base" hangingPunct="0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200400" indent="-698500" algn="l" rtl="0" fontAlgn="base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657600" indent="-698500" algn="l" rtl="0" fontAlgn="base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114800" indent="-698500" algn="l" rtl="0" fontAlgn="base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572000" indent="-698500" algn="l" rtl="0" fontAlgn="base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F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9900" y="3898900"/>
            <a:ext cx="10210800" cy="854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39900" y="355600"/>
            <a:ext cx="20904200" cy="344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965200" indent="-698500" algn="l" rtl="0" eaLnBrk="0" fontAlgn="base" hangingPunct="0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409700" indent="-698500" algn="l" rtl="0" eaLnBrk="0" fontAlgn="base" hangingPunct="0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854200" indent="-698500" algn="l" rtl="0" eaLnBrk="0" fontAlgn="base" hangingPunct="0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98700" indent="-698500" algn="l" rtl="0" eaLnBrk="0" fontAlgn="base" hangingPunct="0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743200" indent="-698500" algn="l" rtl="0" eaLnBrk="0" fontAlgn="base" hangingPunct="0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200400" indent="-698500" algn="l" rtl="0" fontAlgn="base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657600" indent="-698500" algn="l" rtl="0" fontAlgn="base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114800" indent="-698500" algn="l" rtl="0" fontAlgn="base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572000" indent="-698500" algn="l" rtl="0" fontAlgn="base">
        <a:spcBef>
          <a:spcPts val="69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F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739900" y="355600"/>
            <a:ext cx="20904200" cy="344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9900" y="3898900"/>
            <a:ext cx="20904200" cy="854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066800" indent="-8001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511300" indent="-8001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955800" indent="-8001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400300" indent="-8001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844800" indent="-8001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302000" indent="-800100" algn="l" rtl="0" fontAlgn="base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759200" indent="-800100" algn="l" rtl="0" fontAlgn="base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216400" indent="-800100" algn="l" rtl="0" fontAlgn="base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673600" indent="-800100" algn="l" rtl="0" fontAlgn="base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F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739900" y="4178300"/>
            <a:ext cx="20904200" cy="535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F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9900" y="1778000"/>
            <a:ext cx="20904200" cy="1014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066800" indent="-800100" algn="l" rtl="0" eaLnBrk="0" fontAlgn="base" hangingPunct="0">
        <a:spcBef>
          <a:spcPts val="73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511300" indent="-800100" algn="l" rtl="0" eaLnBrk="0" fontAlgn="base" hangingPunct="0">
        <a:spcBef>
          <a:spcPts val="73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955800" indent="-800100" algn="l" rtl="0" eaLnBrk="0" fontAlgn="base" hangingPunct="0">
        <a:spcBef>
          <a:spcPts val="73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400300" indent="-800100" algn="l" rtl="0" eaLnBrk="0" fontAlgn="base" hangingPunct="0">
        <a:spcBef>
          <a:spcPts val="73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844800" indent="-800100" algn="l" rtl="0" eaLnBrk="0" fontAlgn="base" hangingPunct="0">
        <a:spcBef>
          <a:spcPts val="73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302000" indent="-800100" algn="l" rtl="0" fontAlgn="base">
        <a:spcBef>
          <a:spcPts val="73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759200" indent="-800100" algn="l" rtl="0" fontAlgn="base">
        <a:spcBef>
          <a:spcPts val="73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216400" indent="-800100" algn="l" rtl="0" fontAlgn="base">
        <a:spcBef>
          <a:spcPts val="73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673600" indent="-800100" algn="l" rtl="0" fontAlgn="base">
        <a:spcBef>
          <a:spcPts val="73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F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739900" y="10363200"/>
            <a:ext cx="20904200" cy="238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F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739900" y="10363200"/>
            <a:ext cx="20904200" cy="238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F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739900" y="2146300"/>
            <a:ext cx="12547600" cy="463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9900" y="6896100"/>
            <a:ext cx="12547600" cy="463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9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9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9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9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9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9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9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9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9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F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739900" y="2146300"/>
            <a:ext cx="12547600" cy="463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9900" y="6896100"/>
            <a:ext cx="12547600" cy="463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9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9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9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9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9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9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9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9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9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F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489200" y="355600"/>
            <a:ext cx="19405600" cy="344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116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1117600" indent="-8001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562100" indent="-8001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2006600" indent="-8001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451100" indent="-8001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895600" indent="-800100" algn="l" rtl="0" eaLnBrk="0" fontAlgn="base" hangingPunct="0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352800" indent="-800100" algn="l" rtl="0" fontAlgn="base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810000" indent="-800100" algn="l" rtl="0" fontAlgn="base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267200" indent="-800100" algn="l" rtl="0" fontAlgn="base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724400" indent="-800100" algn="l" rtl="0" fontAlgn="base">
        <a:spcBef>
          <a:spcPts val="5200"/>
        </a:spcBef>
        <a:spcAft>
          <a:spcPct val="0"/>
        </a:spcAft>
        <a:buSzPct val="171000"/>
        <a:buFont typeface="Gill Sans" charset="0"/>
        <a:buChar char="•"/>
        <a:defRPr sz="5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12" Type="http://schemas.microsoft.com/office/2007/relationships/hdphoto" Target="../media/hdphoto9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microsoft.com/office/2007/relationships/hdphoto" Target="../media/hdphoto8.wdp"/><Relationship Id="rId5" Type="http://schemas.openxmlformats.org/officeDocument/2006/relationships/image" Target="../media/image19.jpeg"/><Relationship Id="rId10" Type="http://schemas.microsoft.com/office/2007/relationships/hdphoto" Target="../media/hdphoto7.wdp"/><Relationship Id="rId4" Type="http://schemas.openxmlformats.org/officeDocument/2006/relationships/image" Target="../media/image18.jpeg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microsoft.com/office/2007/relationships/hdphoto" Target="../media/hdphoto6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hdphoto" Target="../media/hdphoto7.wdp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13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12" Type="http://schemas.microsoft.com/office/2007/relationships/hdphoto" Target="../media/hdphoto14.wdp"/><Relationship Id="rId2" Type="http://schemas.openxmlformats.org/officeDocument/2006/relationships/image" Target="../media/image1.jpeg"/><Relationship Id="rId16" Type="http://schemas.microsoft.com/office/2007/relationships/hdphoto" Target="../media/hdphoto16.wdp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11" Type="http://schemas.openxmlformats.org/officeDocument/2006/relationships/image" Target="../media/image28.png"/><Relationship Id="rId5" Type="http://schemas.openxmlformats.org/officeDocument/2006/relationships/image" Target="../media/image25.png"/><Relationship Id="rId15" Type="http://schemas.openxmlformats.org/officeDocument/2006/relationships/image" Target="../media/image30.png"/><Relationship Id="rId10" Type="http://schemas.microsoft.com/office/2007/relationships/hdphoto" Target="../media/hdphoto13.wdp"/><Relationship Id="rId4" Type="http://schemas.microsoft.com/office/2007/relationships/hdphoto" Target="../media/hdphoto10.wdp"/><Relationship Id="rId9" Type="http://schemas.openxmlformats.org/officeDocument/2006/relationships/image" Target="../media/image27.png"/><Relationship Id="rId14" Type="http://schemas.microsoft.com/office/2007/relationships/hdphoto" Target="../media/hdphoto15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microsoft.com/office/2007/relationships/hdphoto" Target="../media/hdphoto22.wdp"/><Relationship Id="rId18" Type="http://schemas.openxmlformats.org/officeDocument/2006/relationships/image" Target="../media/image40.png"/><Relationship Id="rId3" Type="http://schemas.microsoft.com/office/2007/relationships/hdphoto" Target="../media/hdphoto17.wdp"/><Relationship Id="rId7" Type="http://schemas.microsoft.com/office/2007/relationships/hdphoto" Target="../media/hdphoto19.wdp"/><Relationship Id="rId12" Type="http://schemas.openxmlformats.org/officeDocument/2006/relationships/image" Target="../media/image37.png"/><Relationship Id="rId17" Type="http://schemas.microsoft.com/office/2007/relationships/hdphoto" Target="../media/hdphoto24.wdp"/><Relationship Id="rId2" Type="http://schemas.openxmlformats.org/officeDocument/2006/relationships/image" Target="../media/image32.png"/><Relationship Id="rId16" Type="http://schemas.openxmlformats.org/officeDocument/2006/relationships/image" Target="../media/image39.png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microsoft.com/office/2007/relationships/hdphoto" Target="../media/hdphoto21.wdp"/><Relationship Id="rId5" Type="http://schemas.microsoft.com/office/2007/relationships/hdphoto" Target="../media/hdphoto18.wdp"/><Relationship Id="rId15" Type="http://schemas.microsoft.com/office/2007/relationships/hdphoto" Target="../media/hdphoto23.wdp"/><Relationship Id="rId10" Type="http://schemas.openxmlformats.org/officeDocument/2006/relationships/image" Target="../media/image36.png"/><Relationship Id="rId19" Type="http://schemas.microsoft.com/office/2007/relationships/hdphoto" Target="../media/hdphoto25.wdp"/><Relationship Id="rId4" Type="http://schemas.openxmlformats.org/officeDocument/2006/relationships/image" Target="../media/image33.png"/><Relationship Id="rId9" Type="http://schemas.microsoft.com/office/2007/relationships/hdphoto" Target="../media/hdphoto20.wdp"/><Relationship Id="rId1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28.wdp"/><Relationship Id="rId3" Type="http://schemas.openxmlformats.org/officeDocument/2006/relationships/image" Target="../media/image41.png"/><Relationship Id="rId7" Type="http://schemas.openxmlformats.org/officeDocument/2006/relationships/image" Target="../media/image43.png"/><Relationship Id="rId12" Type="http://schemas.microsoft.com/office/2007/relationships/hdphoto" Target="../media/hdphoto30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7.wdp"/><Relationship Id="rId11" Type="http://schemas.openxmlformats.org/officeDocument/2006/relationships/image" Target="../media/image45.png"/><Relationship Id="rId5" Type="http://schemas.openxmlformats.org/officeDocument/2006/relationships/image" Target="../media/image42.png"/><Relationship Id="rId10" Type="http://schemas.microsoft.com/office/2007/relationships/hdphoto" Target="../media/hdphoto29.wdp"/><Relationship Id="rId4" Type="http://schemas.microsoft.com/office/2007/relationships/hdphoto" Target="../media/hdphoto26.wdp"/><Relationship Id="rId9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33.wdp"/><Relationship Id="rId3" Type="http://schemas.openxmlformats.org/officeDocument/2006/relationships/image" Target="../media/image46.png"/><Relationship Id="rId7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2.wdp"/><Relationship Id="rId5" Type="http://schemas.openxmlformats.org/officeDocument/2006/relationships/image" Target="../media/image47.png"/><Relationship Id="rId10" Type="http://schemas.microsoft.com/office/2007/relationships/hdphoto" Target="../media/hdphoto34.wdp"/><Relationship Id="rId4" Type="http://schemas.microsoft.com/office/2007/relationships/hdphoto" Target="../media/hdphoto31.wdp"/><Relationship Id="rId9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37.wdp"/><Relationship Id="rId3" Type="http://schemas.openxmlformats.org/officeDocument/2006/relationships/image" Target="../media/image50.png"/><Relationship Id="rId7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6.wdp"/><Relationship Id="rId5" Type="http://schemas.openxmlformats.org/officeDocument/2006/relationships/image" Target="../media/image51.png"/><Relationship Id="rId4" Type="http://schemas.microsoft.com/office/2007/relationships/hdphoto" Target="../media/hdphoto35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40.wdp"/><Relationship Id="rId3" Type="http://schemas.openxmlformats.org/officeDocument/2006/relationships/image" Target="../media/image53.png"/><Relationship Id="rId7" Type="http://schemas.openxmlformats.org/officeDocument/2006/relationships/image" Target="../media/image5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9.wdp"/><Relationship Id="rId5" Type="http://schemas.openxmlformats.org/officeDocument/2006/relationships/image" Target="../media/image54.png"/><Relationship Id="rId4" Type="http://schemas.microsoft.com/office/2007/relationships/hdphoto" Target="../media/hdphoto38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microsoft.com/office/2007/relationships/hdphoto" Target="../media/hdphoto42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microsoft.com/office/2007/relationships/hdphoto" Target="../media/hdphoto41.wdp"/><Relationship Id="rId4" Type="http://schemas.openxmlformats.org/officeDocument/2006/relationships/image" Target="../media/image6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3.wdp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4.wdp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hdphoto" Target="../media/hdphoto47.wdp"/><Relationship Id="rId3" Type="http://schemas.openxmlformats.org/officeDocument/2006/relationships/image" Target="../media/image75.png"/><Relationship Id="rId7" Type="http://schemas.openxmlformats.org/officeDocument/2006/relationships/image" Target="../media/image7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6.wdp"/><Relationship Id="rId5" Type="http://schemas.openxmlformats.org/officeDocument/2006/relationships/image" Target="../media/image76.png"/><Relationship Id="rId10" Type="http://schemas.microsoft.com/office/2007/relationships/hdphoto" Target="../media/hdphoto48.wdp"/><Relationship Id="rId4" Type="http://schemas.microsoft.com/office/2007/relationships/hdphoto" Target="../media/hdphoto45.wdp"/><Relationship Id="rId9" Type="http://schemas.openxmlformats.org/officeDocument/2006/relationships/image" Target="../media/image7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hdphoto" Target="../media/hdphoto51.wdp"/><Relationship Id="rId3" Type="http://schemas.openxmlformats.org/officeDocument/2006/relationships/image" Target="../media/image79.png"/><Relationship Id="rId7" Type="http://schemas.openxmlformats.org/officeDocument/2006/relationships/image" Target="../media/image8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50.wdp"/><Relationship Id="rId5" Type="http://schemas.openxmlformats.org/officeDocument/2006/relationships/image" Target="../media/image80.png"/><Relationship Id="rId10" Type="http://schemas.microsoft.com/office/2007/relationships/hdphoto" Target="../media/hdphoto52.wdp"/><Relationship Id="rId4" Type="http://schemas.microsoft.com/office/2007/relationships/hdphoto" Target="../media/hdphoto49.wdp"/><Relationship Id="rId9" Type="http://schemas.openxmlformats.org/officeDocument/2006/relationships/image" Target="../media/image8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53.wdp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3.wdp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5.jpeg"/><Relationship Id="rId7" Type="http://schemas.microsoft.com/office/2007/relationships/hdphoto" Target="../media/hdphoto5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microsoft.com/office/2007/relationships/hdphoto" Target="../media/hdphoto54.wdp"/><Relationship Id="rId4" Type="http://schemas.openxmlformats.org/officeDocument/2006/relationships/image" Target="../media/image86.png"/><Relationship Id="rId9" Type="http://schemas.microsoft.com/office/2007/relationships/hdphoto" Target="../media/hdphoto56.wdp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hdphoto" Target="../media/hdphoto59.wdp"/><Relationship Id="rId3" Type="http://schemas.openxmlformats.org/officeDocument/2006/relationships/image" Target="../media/image89.png"/><Relationship Id="rId7" Type="http://schemas.openxmlformats.org/officeDocument/2006/relationships/image" Target="../media/image9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58.wdp"/><Relationship Id="rId5" Type="http://schemas.openxmlformats.org/officeDocument/2006/relationships/image" Target="../media/image90.png"/><Relationship Id="rId10" Type="http://schemas.microsoft.com/office/2007/relationships/hdphoto" Target="../media/hdphoto60.wdp"/><Relationship Id="rId4" Type="http://schemas.microsoft.com/office/2007/relationships/hdphoto" Target="../media/hdphoto57.wdp"/><Relationship Id="rId9" Type="http://schemas.openxmlformats.org/officeDocument/2006/relationships/image" Target="../media/image9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s://12sc.taobao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12" Type="http://schemas.microsoft.com/office/2007/relationships/hdphoto" Target="../media/hdphoto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"/>
            <a:ext cx="24384000" cy="13716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extLst/>
        </p:spPr>
      </p:pic>
      <p:sp>
        <p:nvSpPr>
          <p:cNvPr id="14342" name="Rectangle 5"/>
          <p:cNvSpPr>
            <a:spLocks/>
          </p:cNvSpPr>
          <p:nvPr/>
        </p:nvSpPr>
        <p:spPr bwMode="auto">
          <a:xfrm>
            <a:off x="6324600" y="10547198"/>
            <a:ext cx="16703322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defRPr/>
            </a:pPr>
            <a:r>
              <a:rPr lang="en-US" sz="14400" b="1" dirty="0" smtClean="0">
                <a:solidFill>
                  <a:srgbClr val="FFFFFF">
                    <a:alpha val="20000"/>
                  </a:srgb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presentation</a:t>
            </a:r>
            <a:endParaRPr lang="en-US" sz="14400" b="1" dirty="0">
              <a:solidFill>
                <a:srgbClr val="FFFFFF">
                  <a:alpha val="20000"/>
                </a:srgb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14344" name="Rectangle 7"/>
          <p:cNvSpPr>
            <a:spLocks/>
          </p:cNvSpPr>
          <p:nvPr/>
        </p:nvSpPr>
        <p:spPr bwMode="auto">
          <a:xfrm>
            <a:off x="2952750" y="5759446"/>
            <a:ext cx="18961100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/>
          <a:p>
            <a:pPr algn="l">
              <a:defRPr/>
            </a:pPr>
            <a:r>
              <a:rPr lang="en-US" sz="28800" dirty="0">
                <a:solidFill>
                  <a:srgbClr val="FFFFFF">
                    <a:alpha val="20000"/>
                  </a:srgbClr>
                </a:solidFill>
                <a:latin typeface="Aparajita" pitchFamily="34" charset="0"/>
                <a:ea typeface="Bevan" charset="0"/>
                <a:cs typeface="Aparajita" pitchFamily="34" charset="0"/>
                <a:sym typeface="Bevan" charset="0"/>
              </a:rPr>
              <a:t>Welcome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05500" y="8743789"/>
            <a:ext cx="675056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600" dirty="0" smtClean="0">
                <a:solidFill>
                  <a:schemeClr val="bg1"/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Welcome</a:t>
            </a:r>
            <a:endParaRPr lang="en-US" sz="16600" dirty="0">
              <a:solidFill>
                <a:schemeClr val="bg1"/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24600" y="10451948"/>
            <a:ext cx="8546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to our presentation</a:t>
            </a:r>
            <a:endParaRPr lang="en-US" sz="60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auto">
          <a:xfrm>
            <a:off x="17887950" y="8328025"/>
            <a:ext cx="4286250" cy="447675"/>
          </a:xfrm>
          <a:prstGeom prst="rect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13182419" y="8328025"/>
            <a:ext cx="3581581" cy="447675"/>
          </a:xfrm>
          <a:prstGeom prst="rect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7962719" y="8328024"/>
            <a:ext cx="3927349" cy="471626"/>
          </a:xfrm>
          <a:prstGeom prst="rect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3015798" y="8328025"/>
            <a:ext cx="3727901" cy="447675"/>
          </a:xfrm>
          <a:prstGeom prst="rect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0486" name="Rectangle 6"/>
          <p:cNvSpPr>
            <a:spLocks/>
          </p:cNvSpPr>
          <p:nvPr/>
        </p:nvSpPr>
        <p:spPr bwMode="auto">
          <a:xfrm>
            <a:off x="2359071" y="7772400"/>
            <a:ext cx="5029200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b"/>
          <a:lstStyle/>
          <a:p>
            <a:r>
              <a:rPr lang="en-US" sz="3600" dirty="0" err="1" smtClean="0">
                <a:solidFill>
                  <a:srgbClr val="EB7F00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Ruslan</a:t>
            </a:r>
            <a:r>
              <a:rPr lang="en-US" sz="3600" dirty="0" smtClean="0">
                <a:solidFill>
                  <a:srgbClr val="EB7F00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Kalinin</a:t>
            </a:r>
          </a:p>
          <a:p>
            <a:r>
              <a:rPr lang="en-US" sz="28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CEO / DIRECTOR</a:t>
            </a:r>
            <a:endParaRPr lang="en-US" sz="28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12" name="Rectangle 6"/>
          <p:cNvSpPr>
            <a:spLocks/>
          </p:cNvSpPr>
          <p:nvPr/>
        </p:nvSpPr>
        <p:spPr bwMode="auto">
          <a:xfrm>
            <a:off x="7388271" y="7791450"/>
            <a:ext cx="5029200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b"/>
          <a:lstStyle/>
          <a:p>
            <a:r>
              <a:rPr lang="en-US" sz="3600" dirty="0" err="1" smtClean="0">
                <a:solidFill>
                  <a:srgbClr val="EB7F00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Rustam</a:t>
            </a:r>
            <a:r>
              <a:rPr lang="en-US" sz="3600" dirty="0" smtClean="0">
                <a:solidFill>
                  <a:srgbClr val="EB7F00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Kalinin</a:t>
            </a:r>
          </a:p>
          <a:p>
            <a:r>
              <a:rPr lang="en-US" sz="28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FINANCIAL</a:t>
            </a:r>
            <a:endParaRPr lang="en-US" sz="28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14" name="Rectangle 6"/>
          <p:cNvSpPr>
            <a:spLocks/>
          </p:cNvSpPr>
          <p:nvPr/>
        </p:nvSpPr>
        <p:spPr bwMode="auto">
          <a:xfrm>
            <a:off x="12417471" y="7791450"/>
            <a:ext cx="5029200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b"/>
          <a:lstStyle/>
          <a:p>
            <a:r>
              <a:rPr lang="en-US" sz="3600" dirty="0" smtClean="0">
                <a:solidFill>
                  <a:srgbClr val="EB7F00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Kirill </a:t>
            </a:r>
            <a:r>
              <a:rPr lang="en-US" sz="3600" dirty="0" err="1" smtClean="0">
                <a:solidFill>
                  <a:srgbClr val="EB7F00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Jaremen</a:t>
            </a:r>
            <a:endParaRPr lang="en-US" sz="3600" dirty="0" smtClean="0">
              <a:solidFill>
                <a:srgbClr val="EB7F00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r>
              <a:rPr lang="en-US" sz="28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MECHANIC</a:t>
            </a:r>
            <a:endParaRPr lang="en-US" sz="28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16" name="Rectangle 6"/>
          <p:cNvSpPr>
            <a:spLocks/>
          </p:cNvSpPr>
          <p:nvPr/>
        </p:nvSpPr>
        <p:spPr bwMode="auto">
          <a:xfrm>
            <a:off x="17494249" y="7791450"/>
            <a:ext cx="5029200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b"/>
          <a:lstStyle/>
          <a:p>
            <a:r>
              <a:rPr lang="en-US" sz="3600" dirty="0" err="1" smtClean="0">
                <a:solidFill>
                  <a:srgbClr val="EB7F00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Maks</a:t>
            </a:r>
            <a:r>
              <a:rPr lang="en-US" sz="3600" dirty="0" smtClean="0">
                <a:solidFill>
                  <a:srgbClr val="EB7F00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</a:t>
            </a:r>
            <a:r>
              <a:rPr lang="en-US" sz="3600" dirty="0" err="1" smtClean="0">
                <a:solidFill>
                  <a:srgbClr val="EB7F00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Boldirevski</a:t>
            </a:r>
            <a:endParaRPr lang="en-US" sz="3600" dirty="0" smtClean="0">
              <a:solidFill>
                <a:srgbClr val="EB7F00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r>
              <a:rPr lang="en-US" sz="28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MANAGER</a:t>
            </a:r>
            <a:endParaRPr lang="en-US" sz="28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1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2609850" y="1312110"/>
            <a:ext cx="39036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The team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8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924523" y="3721806"/>
            <a:ext cx="3898296" cy="401249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896624" y="3766042"/>
            <a:ext cx="4012494" cy="392402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2980257" y="3721806"/>
            <a:ext cx="3903627" cy="401249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8010859" y="3721805"/>
            <a:ext cx="3995980" cy="401194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4"/>
          <p:cNvSpPr>
            <a:spLocks/>
          </p:cNvSpPr>
          <p:nvPr/>
        </p:nvSpPr>
        <p:spPr bwMode="auto">
          <a:xfrm>
            <a:off x="2851378" y="8851900"/>
            <a:ext cx="4044585" cy="26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22" name="Rectangle 4"/>
          <p:cNvSpPr>
            <a:spLocks/>
          </p:cNvSpPr>
          <p:nvPr/>
        </p:nvSpPr>
        <p:spPr bwMode="auto">
          <a:xfrm>
            <a:off x="7880578" y="8851900"/>
            <a:ext cx="4044585" cy="26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23" name="Rectangle 4"/>
          <p:cNvSpPr>
            <a:spLocks/>
          </p:cNvSpPr>
          <p:nvPr/>
        </p:nvSpPr>
        <p:spPr bwMode="auto">
          <a:xfrm>
            <a:off x="12909778" y="8851900"/>
            <a:ext cx="4044585" cy="26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24" name="Rectangle 4"/>
          <p:cNvSpPr>
            <a:spLocks/>
          </p:cNvSpPr>
          <p:nvPr/>
        </p:nvSpPr>
        <p:spPr bwMode="auto">
          <a:xfrm>
            <a:off x="17989549" y="8851900"/>
            <a:ext cx="4044585" cy="26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pic>
        <p:nvPicPr>
          <p:cNvPr id="1031" name="Picture 7" descr="C:\Users\User\Desktop\Indalia\Icons\twitter4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904" y="11337133"/>
            <a:ext cx="720000" cy="720000"/>
          </a:xfrm>
          <a:prstGeom prst="rect">
            <a:avLst/>
          </a:prstGeom>
          <a:noFill/>
          <a:effectLst>
            <a:innerShdw blurRad="1270000" dist="2540000">
              <a:srgbClr val="ACF0F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ser\Desktop\Indalia\Icons\facebok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821" y="11337133"/>
            <a:ext cx="720000" cy="720000"/>
          </a:xfrm>
          <a:prstGeom prst="rect">
            <a:avLst/>
          </a:prstGeom>
          <a:noFill/>
          <a:effectLst>
            <a:innerShdw blurRad="1270000" dist="2540000">
              <a:srgbClr val="225378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7" descr="C:\Users\User\Desktop\Indalia\Icons\twitter4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2476" y="11337133"/>
            <a:ext cx="720000" cy="720000"/>
          </a:xfrm>
          <a:prstGeom prst="rect">
            <a:avLst/>
          </a:prstGeom>
          <a:noFill/>
          <a:effectLst>
            <a:innerShdw blurRad="1270000" dist="2540000">
              <a:srgbClr val="ACF0F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C:\Users\User\Desktop\Indalia\Icons\facebok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6393" y="11337133"/>
            <a:ext cx="720000" cy="720000"/>
          </a:xfrm>
          <a:prstGeom prst="rect">
            <a:avLst/>
          </a:prstGeom>
          <a:noFill/>
          <a:effectLst>
            <a:innerShdw blurRad="1270000" dist="2540000">
              <a:srgbClr val="225378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7" descr="C:\Users\User\Desktop\Indalia\Icons\twitter4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9292" y="11337133"/>
            <a:ext cx="720000" cy="720000"/>
          </a:xfrm>
          <a:prstGeom prst="rect">
            <a:avLst/>
          </a:prstGeom>
          <a:noFill/>
          <a:effectLst>
            <a:innerShdw blurRad="1270000" dist="2540000">
              <a:srgbClr val="ACF0F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8" descr="C:\Users\User\Desktop\Indalia\Icons\facebok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3209" y="11337133"/>
            <a:ext cx="720000" cy="720000"/>
          </a:xfrm>
          <a:prstGeom prst="rect">
            <a:avLst/>
          </a:prstGeom>
          <a:noFill/>
          <a:effectLst>
            <a:innerShdw blurRad="1270000" dist="2540000">
              <a:srgbClr val="225378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7" descr="C:\Users\User\Desktop\Indalia\Icons\twitter4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5696" y="11337566"/>
            <a:ext cx="720000" cy="720000"/>
          </a:xfrm>
          <a:prstGeom prst="rect">
            <a:avLst/>
          </a:prstGeom>
          <a:noFill/>
          <a:effectLst>
            <a:innerShdw blurRad="1270000" dist="2540000">
              <a:srgbClr val="ACF0F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8" descr="C:\Users\User\Desktop\Indalia\Icons\facebok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9613" y="11337566"/>
            <a:ext cx="720000" cy="720000"/>
          </a:xfrm>
          <a:prstGeom prst="rect">
            <a:avLst/>
          </a:prstGeom>
          <a:noFill/>
          <a:effectLst>
            <a:innerShdw blurRad="1270000" dist="2540000">
              <a:srgbClr val="225378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26" grpId="0" animBg="1"/>
      <p:bldP spid="25" grpId="0" animBg="1"/>
      <p:bldP spid="20486" grpId="0"/>
      <p:bldP spid="12" grpId="0"/>
      <p:bldP spid="14" grpId="0"/>
      <p:bldP spid="16" grpId="0"/>
      <p:bldP spid="17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Triangle 2"/>
          <p:cNvSpPr/>
          <p:nvPr/>
        </p:nvSpPr>
        <p:spPr bwMode="auto">
          <a:xfrm rot="5400000">
            <a:off x="-788677" y="6827523"/>
            <a:ext cx="8587747" cy="1790704"/>
          </a:xfrm>
          <a:prstGeom prst="rtTriangle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" name="Parallelogram 1"/>
          <p:cNvSpPr/>
          <p:nvPr/>
        </p:nvSpPr>
        <p:spPr bwMode="auto">
          <a:xfrm>
            <a:off x="6759574" y="3429000"/>
            <a:ext cx="15268576" cy="8587746"/>
          </a:xfrm>
          <a:prstGeom prst="parallelogram">
            <a:avLst>
              <a:gd name="adj" fmla="val 17680"/>
            </a:avLst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2609850" y="1312110"/>
            <a:ext cx="544572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Single player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7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98821" y="3429001"/>
            <a:ext cx="7331885" cy="8587745"/>
          </a:xfrm>
          <a:prstGeom prst="parallelogram">
            <a:avLst>
              <a:gd name="adj" fmla="val 22794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6"/>
          <p:cNvSpPr>
            <a:spLocks/>
          </p:cNvSpPr>
          <p:nvPr/>
        </p:nvSpPr>
        <p:spPr bwMode="auto">
          <a:xfrm>
            <a:off x="10534650" y="3962400"/>
            <a:ext cx="6819900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72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John Doe</a:t>
            </a:r>
            <a:endParaRPr lang="en-US" sz="60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12" name="Rectangle 6"/>
          <p:cNvSpPr>
            <a:spLocks/>
          </p:cNvSpPr>
          <p:nvPr/>
        </p:nvSpPr>
        <p:spPr bwMode="auto">
          <a:xfrm>
            <a:off x="10518199" y="4660900"/>
            <a:ext cx="5029200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5400" dirty="0" smtClean="0">
                <a:solidFill>
                  <a:srgbClr val="ACF0F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creator</a:t>
            </a:r>
            <a:endParaRPr lang="en-US" sz="4400" dirty="0">
              <a:solidFill>
                <a:srgbClr val="ACF0F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13" name="Rectangle 4"/>
          <p:cNvSpPr>
            <a:spLocks/>
          </p:cNvSpPr>
          <p:nvPr/>
        </p:nvSpPr>
        <p:spPr bwMode="auto">
          <a:xfrm>
            <a:off x="10518199" y="5554348"/>
            <a:ext cx="9960552" cy="2484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id,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nisi.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Praesent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imperdiet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venenatis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justo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eu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dictum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faucibus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sed. </a:t>
            </a:r>
          </a:p>
        </p:txBody>
      </p:sp>
      <p:sp>
        <p:nvSpPr>
          <p:cNvPr id="14" name="Rectangle 6"/>
          <p:cNvSpPr>
            <a:spLocks/>
          </p:cNvSpPr>
          <p:nvPr/>
        </p:nvSpPr>
        <p:spPr bwMode="auto">
          <a:xfrm>
            <a:off x="10534650" y="8058150"/>
            <a:ext cx="5029200" cy="7239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 algn="l"/>
            <a:r>
              <a:rPr lang="en-US" sz="36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Skills:</a:t>
            </a:r>
          </a:p>
        </p:txBody>
      </p:sp>
      <p:sp>
        <p:nvSpPr>
          <p:cNvPr id="4" name="Rectangle 3"/>
          <p:cNvSpPr/>
          <p:nvPr/>
        </p:nvSpPr>
        <p:spPr bwMode="auto">
          <a:xfrm rot="5400000">
            <a:off x="10899199" y="8303201"/>
            <a:ext cx="1050349" cy="1771650"/>
          </a:xfrm>
          <a:prstGeom prst="rect">
            <a:avLst/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 rot="5400000">
            <a:off x="11432599" y="8820150"/>
            <a:ext cx="1050349" cy="2838450"/>
          </a:xfrm>
          <a:prstGeom prst="rect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 rot="5400000">
            <a:off x="11108749" y="10194349"/>
            <a:ext cx="1050349" cy="2190750"/>
          </a:xfrm>
          <a:prstGeom prst="rect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3" name="Rectangle 6"/>
          <p:cNvSpPr>
            <a:spLocks/>
          </p:cNvSpPr>
          <p:nvPr/>
        </p:nvSpPr>
        <p:spPr bwMode="auto">
          <a:xfrm>
            <a:off x="10843349" y="8682902"/>
            <a:ext cx="2387600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Bevan" charset="0"/>
              </a:rPr>
              <a:t>LEADER</a:t>
            </a:r>
          </a:p>
        </p:txBody>
      </p:sp>
      <p:sp>
        <p:nvSpPr>
          <p:cNvPr id="24" name="Rectangle 6"/>
          <p:cNvSpPr>
            <a:spLocks/>
          </p:cNvSpPr>
          <p:nvPr/>
        </p:nvSpPr>
        <p:spPr bwMode="auto">
          <a:xfrm>
            <a:off x="10843350" y="9724302"/>
            <a:ext cx="2387600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Bevan" charset="0"/>
              </a:rPr>
              <a:t>COOPERATION</a:t>
            </a:r>
          </a:p>
        </p:txBody>
      </p:sp>
      <p:sp>
        <p:nvSpPr>
          <p:cNvPr id="25" name="Rectangle 6"/>
          <p:cNvSpPr>
            <a:spLocks/>
          </p:cNvSpPr>
          <p:nvPr/>
        </p:nvSpPr>
        <p:spPr bwMode="auto">
          <a:xfrm>
            <a:off x="10843350" y="10765702"/>
            <a:ext cx="2387600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2400" b="1" dirty="0" smtClean="0">
                <a:solidFill>
                  <a:srgbClr val="225378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Bevan" charset="0"/>
              </a:rPr>
              <a:t>MANAGER</a:t>
            </a:r>
          </a:p>
        </p:txBody>
      </p:sp>
      <p:pic>
        <p:nvPicPr>
          <p:cNvPr id="26" name="Picture 8" descr="C:\Users\User\Desktop\Indalia\Icons\facebok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8576" y="9365025"/>
            <a:ext cx="720000" cy="720000"/>
          </a:xfrm>
          <a:prstGeom prst="rect">
            <a:avLst/>
          </a:prstGeom>
          <a:noFill/>
          <a:effectLst>
            <a:innerShdw blurRad="1270000" dist="2540000">
              <a:srgbClr val="225378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6"/>
          <p:cNvSpPr>
            <a:spLocks/>
          </p:cNvSpPr>
          <p:nvPr/>
        </p:nvSpPr>
        <p:spPr bwMode="auto">
          <a:xfrm>
            <a:off x="17805401" y="9204325"/>
            <a:ext cx="2806700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28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Bevan" charset="0"/>
              </a:rPr>
              <a:t>facebook.com</a:t>
            </a:r>
          </a:p>
          <a:p>
            <a:pPr algn="l"/>
            <a:r>
              <a:rPr lang="en-US" sz="28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Bevan" charset="0"/>
              </a:rPr>
              <a:t>/</a:t>
            </a:r>
            <a:r>
              <a:rPr lang="en-US" sz="2800" b="1" dirty="0" err="1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Bevan" charset="0"/>
              </a:rPr>
              <a:t>johndoe</a:t>
            </a:r>
            <a:endParaRPr lang="en-US" sz="2800" b="1" dirty="0" smtClean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Bevan" charset="0"/>
            </a:endParaRPr>
          </a:p>
        </p:txBody>
      </p:sp>
      <p:pic>
        <p:nvPicPr>
          <p:cNvPr id="28" name="Picture 7" descr="C:\Users\User\Desktop\Indalia\Icons\twitter4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8576" y="10607750"/>
            <a:ext cx="720000" cy="720000"/>
          </a:xfrm>
          <a:prstGeom prst="rect">
            <a:avLst/>
          </a:prstGeom>
          <a:noFill/>
          <a:effectLst>
            <a:innerShdw blurRad="1270000" dist="2540000">
              <a:srgbClr val="ACF0F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6"/>
          <p:cNvSpPr>
            <a:spLocks/>
          </p:cNvSpPr>
          <p:nvPr/>
        </p:nvSpPr>
        <p:spPr bwMode="auto">
          <a:xfrm>
            <a:off x="17805401" y="10447050"/>
            <a:ext cx="2806700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28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Bevan" charset="0"/>
              </a:rPr>
              <a:t>twitter.com</a:t>
            </a:r>
          </a:p>
          <a:p>
            <a:pPr algn="l"/>
            <a:r>
              <a:rPr lang="en-US" sz="28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Bevan" charset="0"/>
              </a:rPr>
              <a:t>/@</a:t>
            </a:r>
            <a:r>
              <a:rPr lang="en-US" sz="2800" b="1" dirty="0" err="1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Bevan" charset="0"/>
              </a:rPr>
              <a:t>johndoe</a:t>
            </a:r>
            <a:endParaRPr lang="en-US" sz="2800" b="1" dirty="0" smtClean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Bevan" charset="0"/>
            </a:endParaRPr>
          </a:p>
        </p:txBody>
      </p:sp>
      <p:sp>
        <p:nvSpPr>
          <p:cNvPr id="9" name="Isosceles Triangle 8"/>
          <p:cNvSpPr/>
          <p:nvPr/>
        </p:nvSpPr>
        <p:spPr bwMode="auto">
          <a:xfrm rot="5400000">
            <a:off x="12367349" y="8970559"/>
            <a:ext cx="723900" cy="466086"/>
          </a:xfrm>
          <a:prstGeom prst="triangle">
            <a:avLst/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0" name="Rectangle 6"/>
          <p:cNvSpPr>
            <a:spLocks/>
          </p:cNvSpPr>
          <p:nvPr/>
        </p:nvSpPr>
        <p:spPr bwMode="auto">
          <a:xfrm>
            <a:off x="13081117" y="8682902"/>
            <a:ext cx="1312745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Bevan" charset="0"/>
              </a:rPr>
              <a:t>65%</a:t>
            </a:r>
          </a:p>
        </p:txBody>
      </p:sp>
      <p:sp>
        <p:nvSpPr>
          <p:cNvPr id="31" name="Isosceles Triangle 30"/>
          <p:cNvSpPr/>
          <p:nvPr/>
        </p:nvSpPr>
        <p:spPr bwMode="auto">
          <a:xfrm rot="5400000">
            <a:off x="13429706" y="10006332"/>
            <a:ext cx="723900" cy="466086"/>
          </a:xfrm>
          <a:prstGeom prst="triangle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2" name="Rectangle 6"/>
          <p:cNvSpPr>
            <a:spLocks/>
          </p:cNvSpPr>
          <p:nvPr/>
        </p:nvSpPr>
        <p:spPr bwMode="auto">
          <a:xfrm>
            <a:off x="14170580" y="9731951"/>
            <a:ext cx="1007946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Bevan" charset="0"/>
              </a:rPr>
              <a:t>85%</a:t>
            </a:r>
          </a:p>
        </p:txBody>
      </p:sp>
      <p:sp>
        <p:nvSpPr>
          <p:cNvPr id="33" name="Rectangle 6"/>
          <p:cNvSpPr>
            <a:spLocks/>
          </p:cNvSpPr>
          <p:nvPr/>
        </p:nvSpPr>
        <p:spPr bwMode="auto">
          <a:xfrm>
            <a:off x="13605931" y="10763251"/>
            <a:ext cx="1007946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Bevan" charset="0"/>
              </a:rPr>
              <a:t>75%</a:t>
            </a:r>
          </a:p>
        </p:txBody>
      </p:sp>
      <p:sp>
        <p:nvSpPr>
          <p:cNvPr id="34" name="Isosceles Triangle 33"/>
          <p:cNvSpPr/>
          <p:nvPr/>
        </p:nvSpPr>
        <p:spPr bwMode="auto">
          <a:xfrm rot="5400000">
            <a:off x="12814385" y="11053359"/>
            <a:ext cx="723900" cy="466086"/>
          </a:xfrm>
          <a:prstGeom prst="triangle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68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/>
      <p:bldP spid="12" grpId="0"/>
      <p:bldP spid="13" grpId="0"/>
      <p:bldP spid="14" grpId="0"/>
      <p:bldP spid="4" grpId="0" animBg="1"/>
      <p:bldP spid="16" grpId="0" animBg="1"/>
      <p:bldP spid="17" grpId="0" animBg="1"/>
      <p:bldP spid="23" grpId="0"/>
      <p:bldP spid="24" grpId="0"/>
      <p:bldP spid="25" grpId="0"/>
      <p:bldP spid="27" grpId="0"/>
      <p:bldP spid="29" grpId="0"/>
      <p:bldP spid="9" grpId="0" animBg="1"/>
      <p:bldP spid="30" grpId="0"/>
      <p:bldP spid="31" grpId="0" animBg="1"/>
      <p:bldP spid="32" grpId="0"/>
      <p:bldP spid="33" grpId="0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3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4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2609850" y="1312110"/>
            <a:ext cx="415049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Hierarchy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7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Rounded Rectangle 1"/>
          <p:cNvSpPr/>
          <p:nvPr/>
        </p:nvSpPr>
        <p:spPr bwMode="auto">
          <a:xfrm>
            <a:off x="6120323" y="3429000"/>
            <a:ext cx="3518977" cy="2123265"/>
          </a:xfrm>
          <a:prstGeom prst="roundRect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2601346" y="6267449"/>
            <a:ext cx="3518977" cy="2123265"/>
          </a:xfrm>
          <a:prstGeom prst="roundRect">
            <a:avLst/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9639300" y="6267450"/>
            <a:ext cx="3518977" cy="2123265"/>
          </a:xfrm>
          <a:prstGeom prst="roundRect">
            <a:avLst/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8489411" y="9925051"/>
            <a:ext cx="1800000" cy="1800000"/>
          </a:xfrm>
          <a:prstGeom prst="roundRect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11358277" y="9925051"/>
            <a:ext cx="1800000" cy="1800000"/>
          </a:xfrm>
          <a:prstGeom prst="roundRect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2601346" y="9925051"/>
            <a:ext cx="1800000" cy="1800000"/>
          </a:xfrm>
          <a:prstGeom prst="roundRect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5429873" y="9925051"/>
            <a:ext cx="1800000" cy="1800000"/>
          </a:xfrm>
          <a:prstGeom prst="roundRect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9810750" y="4362450"/>
            <a:ext cx="1581150" cy="1752600"/>
          </a:xfrm>
          <a:custGeom>
            <a:avLst/>
            <a:gdLst>
              <a:gd name="connsiteX0" fmla="*/ 0 w 1581150"/>
              <a:gd name="connsiteY0" fmla="*/ 0 h 1752600"/>
              <a:gd name="connsiteX1" fmla="*/ 1581150 w 1581150"/>
              <a:gd name="connsiteY1" fmla="*/ 0 h 1752600"/>
              <a:gd name="connsiteX2" fmla="*/ 1581150 w 1581150"/>
              <a:gd name="connsiteY2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1150" h="1752600">
                <a:moveTo>
                  <a:pt x="0" y="0"/>
                </a:moveTo>
                <a:lnTo>
                  <a:pt x="1581150" y="0"/>
                </a:lnTo>
                <a:lnTo>
                  <a:pt x="1581150" y="1752600"/>
                </a:lnTo>
              </a:path>
            </a:pathLst>
          </a:custGeom>
          <a:ln w="76200">
            <a:solidFill>
              <a:srgbClr val="ACF0F2"/>
            </a:solidFill>
            <a:headEnd type="none" w="med" len="med"/>
            <a:tailEnd type="triangle" w="med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6" name="Freeform 15"/>
          <p:cNvSpPr/>
          <p:nvPr/>
        </p:nvSpPr>
        <p:spPr>
          <a:xfrm flipH="1">
            <a:off x="4341784" y="4343400"/>
            <a:ext cx="1581150" cy="1752600"/>
          </a:xfrm>
          <a:custGeom>
            <a:avLst/>
            <a:gdLst>
              <a:gd name="connsiteX0" fmla="*/ 0 w 1581150"/>
              <a:gd name="connsiteY0" fmla="*/ 0 h 1752600"/>
              <a:gd name="connsiteX1" fmla="*/ 1581150 w 1581150"/>
              <a:gd name="connsiteY1" fmla="*/ 0 h 1752600"/>
              <a:gd name="connsiteX2" fmla="*/ 1581150 w 1581150"/>
              <a:gd name="connsiteY2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1150" h="1752600">
                <a:moveTo>
                  <a:pt x="0" y="0"/>
                </a:moveTo>
                <a:lnTo>
                  <a:pt x="1581150" y="0"/>
                </a:lnTo>
                <a:lnTo>
                  <a:pt x="1581150" y="1752600"/>
                </a:lnTo>
              </a:path>
            </a:pathLst>
          </a:custGeom>
          <a:ln w="76200">
            <a:solidFill>
              <a:srgbClr val="ACF0F2"/>
            </a:solidFill>
            <a:headEnd type="none" w="med" len="med"/>
            <a:tailEnd type="triangle" w="med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6394932" y="7905750"/>
            <a:ext cx="364586" cy="1752600"/>
          </a:xfrm>
          <a:custGeom>
            <a:avLst/>
            <a:gdLst>
              <a:gd name="connsiteX0" fmla="*/ 0 w 1581150"/>
              <a:gd name="connsiteY0" fmla="*/ 0 h 1752600"/>
              <a:gd name="connsiteX1" fmla="*/ 1581150 w 1581150"/>
              <a:gd name="connsiteY1" fmla="*/ 0 h 1752600"/>
              <a:gd name="connsiteX2" fmla="*/ 1581150 w 1581150"/>
              <a:gd name="connsiteY2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1150" h="1752600">
                <a:moveTo>
                  <a:pt x="0" y="0"/>
                </a:moveTo>
                <a:lnTo>
                  <a:pt x="1581150" y="0"/>
                </a:lnTo>
                <a:lnTo>
                  <a:pt x="1581150" y="1752600"/>
                </a:lnTo>
              </a:path>
            </a:pathLst>
          </a:custGeom>
          <a:ln w="76200">
            <a:solidFill>
              <a:srgbClr val="ACF0F2"/>
            </a:solidFill>
            <a:headEnd type="none" w="med" len="med"/>
            <a:tailEnd type="triangle" w="med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0" name="Freeform 19"/>
          <p:cNvSpPr/>
          <p:nvPr/>
        </p:nvSpPr>
        <p:spPr>
          <a:xfrm flipH="1">
            <a:off x="8986725" y="7905750"/>
            <a:ext cx="364586" cy="1752600"/>
          </a:xfrm>
          <a:custGeom>
            <a:avLst/>
            <a:gdLst>
              <a:gd name="connsiteX0" fmla="*/ 0 w 1581150"/>
              <a:gd name="connsiteY0" fmla="*/ 0 h 1752600"/>
              <a:gd name="connsiteX1" fmla="*/ 1581150 w 1581150"/>
              <a:gd name="connsiteY1" fmla="*/ 0 h 1752600"/>
              <a:gd name="connsiteX2" fmla="*/ 1581150 w 1581150"/>
              <a:gd name="connsiteY2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1150" h="1752600">
                <a:moveTo>
                  <a:pt x="0" y="0"/>
                </a:moveTo>
                <a:lnTo>
                  <a:pt x="1581150" y="0"/>
                </a:lnTo>
                <a:lnTo>
                  <a:pt x="1581150" y="1752600"/>
                </a:lnTo>
              </a:path>
            </a:pathLst>
          </a:custGeom>
          <a:ln w="76200">
            <a:solidFill>
              <a:srgbClr val="ACF0F2"/>
            </a:solidFill>
            <a:headEnd type="none" w="med" len="med"/>
            <a:tailEnd type="triangle" w="med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12258277" y="8634412"/>
            <a:ext cx="0" cy="1085850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ACF0F2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/>
          <p:cNvCxnSpPr/>
          <p:nvPr/>
        </p:nvCxnSpPr>
        <p:spPr bwMode="auto">
          <a:xfrm>
            <a:off x="3501346" y="8634412"/>
            <a:ext cx="0" cy="1085850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ACF0F2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Rectangle 4"/>
          <p:cNvSpPr>
            <a:spLocks/>
          </p:cNvSpPr>
          <p:nvPr/>
        </p:nvSpPr>
        <p:spPr bwMode="auto">
          <a:xfrm>
            <a:off x="13849350" y="4083050"/>
            <a:ext cx="817880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nisi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26" name="Rectangle 6"/>
          <p:cNvSpPr>
            <a:spLocks/>
          </p:cNvSpPr>
          <p:nvPr/>
        </p:nvSpPr>
        <p:spPr bwMode="auto">
          <a:xfrm>
            <a:off x="13849350" y="3422650"/>
            <a:ext cx="5829300" cy="75565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4400" dirty="0" smtClean="0">
                <a:solidFill>
                  <a:srgbClr val="EB7F00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Top level</a:t>
            </a:r>
          </a:p>
        </p:txBody>
      </p:sp>
      <p:sp>
        <p:nvSpPr>
          <p:cNvPr id="27" name="Rectangle 4"/>
          <p:cNvSpPr>
            <a:spLocks/>
          </p:cNvSpPr>
          <p:nvPr/>
        </p:nvSpPr>
        <p:spPr bwMode="auto">
          <a:xfrm>
            <a:off x="13849350" y="7183437"/>
            <a:ext cx="817880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nisi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28" name="Rectangle 6"/>
          <p:cNvSpPr>
            <a:spLocks/>
          </p:cNvSpPr>
          <p:nvPr/>
        </p:nvSpPr>
        <p:spPr bwMode="auto">
          <a:xfrm>
            <a:off x="13849350" y="6523037"/>
            <a:ext cx="5829300" cy="75565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4400" dirty="0" smtClean="0">
                <a:solidFill>
                  <a:srgbClr val="225378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Middle level</a:t>
            </a:r>
          </a:p>
        </p:txBody>
      </p:sp>
      <p:sp>
        <p:nvSpPr>
          <p:cNvPr id="31" name="Rectangle 4"/>
          <p:cNvSpPr>
            <a:spLocks/>
          </p:cNvSpPr>
          <p:nvPr/>
        </p:nvSpPr>
        <p:spPr bwMode="auto">
          <a:xfrm>
            <a:off x="13849350" y="10207401"/>
            <a:ext cx="817880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nisi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36" name="Rectangle 6"/>
          <p:cNvSpPr>
            <a:spLocks/>
          </p:cNvSpPr>
          <p:nvPr/>
        </p:nvSpPr>
        <p:spPr bwMode="auto">
          <a:xfrm>
            <a:off x="13849350" y="9547001"/>
            <a:ext cx="5829300" cy="75565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4400" dirty="0" smtClean="0">
                <a:solidFill>
                  <a:srgbClr val="1695A3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Bottom level</a:t>
            </a:r>
          </a:p>
        </p:txBody>
      </p:sp>
      <p:pic>
        <p:nvPicPr>
          <p:cNvPr id="1026" name="Picture 2" descr="C:\Users\User\Desktop\Indalia\Icons\abou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055" y="3901283"/>
            <a:ext cx="1725511" cy="1014412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Indalia\Icons\active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880" y="6699081"/>
            <a:ext cx="1260000" cy="126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Indalia\Icons\advanced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561" y="6699082"/>
            <a:ext cx="1486453" cy="126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Indalia\Icons\add47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985" y="10389688"/>
            <a:ext cx="777066" cy="90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esktop\Indalia\Icons\basket12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873" y="10389688"/>
            <a:ext cx="900000" cy="90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ser\Desktop\Indalia\Icons\big61.pn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348" y="10485151"/>
            <a:ext cx="928125" cy="756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User\Desktop\Indalia\Icons\big56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4691" y="10394101"/>
            <a:ext cx="848617" cy="90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3" grpId="0" animBg="1"/>
      <p:bldP spid="16" grpId="0" animBg="1"/>
      <p:bldP spid="18" grpId="0" animBg="1"/>
      <p:bldP spid="20" grpId="0" animBg="1"/>
      <p:bldP spid="25" grpId="0"/>
      <p:bldP spid="26" grpId="0"/>
      <p:bldP spid="27" grpId="0"/>
      <p:bldP spid="28" grpId="0"/>
      <p:bldP spid="31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>
          <a:xfrm>
            <a:off x="2647950" y="4762500"/>
            <a:ext cx="19373850" cy="5372100"/>
          </a:xfrm>
          <a:custGeom>
            <a:avLst/>
            <a:gdLst>
              <a:gd name="connsiteX0" fmla="*/ 0 w 19373850"/>
              <a:gd name="connsiteY0" fmla="*/ 5010150 h 5372100"/>
              <a:gd name="connsiteX1" fmla="*/ 2571750 w 19373850"/>
              <a:gd name="connsiteY1" fmla="*/ 5372100 h 5372100"/>
              <a:gd name="connsiteX2" fmla="*/ 7105650 w 19373850"/>
              <a:gd name="connsiteY2" fmla="*/ 4895850 h 5372100"/>
              <a:gd name="connsiteX3" fmla="*/ 11353800 w 19373850"/>
              <a:gd name="connsiteY3" fmla="*/ 2686050 h 5372100"/>
              <a:gd name="connsiteX4" fmla="*/ 15125700 w 19373850"/>
              <a:gd name="connsiteY4" fmla="*/ 666750 h 5372100"/>
              <a:gd name="connsiteX5" fmla="*/ 19373850 w 19373850"/>
              <a:gd name="connsiteY5" fmla="*/ 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73850" h="5372100">
                <a:moveTo>
                  <a:pt x="0" y="5010150"/>
                </a:moveTo>
                <a:lnTo>
                  <a:pt x="2571750" y="5372100"/>
                </a:lnTo>
                <a:lnTo>
                  <a:pt x="7105650" y="4895850"/>
                </a:lnTo>
                <a:lnTo>
                  <a:pt x="11353800" y="2686050"/>
                </a:lnTo>
                <a:lnTo>
                  <a:pt x="15125700" y="666750"/>
                </a:lnTo>
                <a:lnTo>
                  <a:pt x="19373850" y="0"/>
                </a:lnTo>
              </a:path>
            </a:pathLst>
          </a:custGeom>
          <a:ln w="76200">
            <a:solidFill>
              <a:srgbClr val="ACF0F2"/>
            </a:solidFill>
            <a:prstDash val="sysDot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1527" name="Oval 22"/>
          <p:cNvSpPr>
            <a:spLocks/>
          </p:cNvSpPr>
          <p:nvPr/>
        </p:nvSpPr>
        <p:spPr bwMode="auto">
          <a:xfrm>
            <a:off x="4971384" y="9767094"/>
            <a:ext cx="635000" cy="635000"/>
          </a:xfrm>
          <a:prstGeom prst="ellipse">
            <a:avLst/>
          </a:prstGeom>
          <a:solidFill>
            <a:srgbClr val="ACF0F2"/>
          </a:solidFill>
          <a:ln w="127000">
            <a:solidFill>
              <a:srgbClr val="F3FFE2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528" name="Oval 23"/>
          <p:cNvSpPr>
            <a:spLocks/>
          </p:cNvSpPr>
          <p:nvPr/>
        </p:nvSpPr>
        <p:spPr bwMode="auto">
          <a:xfrm>
            <a:off x="9410700" y="9290050"/>
            <a:ext cx="635000" cy="635000"/>
          </a:xfrm>
          <a:prstGeom prst="ellipse">
            <a:avLst/>
          </a:prstGeom>
          <a:solidFill>
            <a:srgbClr val="ACF0F2"/>
          </a:solidFill>
          <a:ln w="127000">
            <a:solidFill>
              <a:srgbClr val="F3FFE2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529" name="Oval 24"/>
          <p:cNvSpPr>
            <a:spLocks/>
          </p:cNvSpPr>
          <p:nvPr/>
        </p:nvSpPr>
        <p:spPr bwMode="auto">
          <a:xfrm>
            <a:off x="13646150" y="7102275"/>
            <a:ext cx="635000" cy="635000"/>
          </a:xfrm>
          <a:prstGeom prst="ellipse">
            <a:avLst/>
          </a:prstGeom>
          <a:solidFill>
            <a:srgbClr val="ACF0F2"/>
          </a:solidFill>
          <a:ln w="127000">
            <a:solidFill>
              <a:srgbClr val="F3FFE2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532" name="Oval 27"/>
          <p:cNvSpPr>
            <a:spLocks/>
          </p:cNvSpPr>
          <p:nvPr/>
        </p:nvSpPr>
        <p:spPr bwMode="auto">
          <a:xfrm>
            <a:off x="17395139" y="5118100"/>
            <a:ext cx="635000" cy="635000"/>
          </a:xfrm>
          <a:prstGeom prst="ellipse">
            <a:avLst/>
          </a:prstGeom>
          <a:solidFill>
            <a:srgbClr val="ACF0F2"/>
          </a:solidFill>
          <a:ln w="127000">
            <a:solidFill>
              <a:srgbClr val="F3FFE2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565" name="Rectangle 37"/>
          <p:cNvSpPr>
            <a:spLocks/>
          </p:cNvSpPr>
          <p:nvPr/>
        </p:nvSpPr>
        <p:spPr bwMode="auto">
          <a:xfrm>
            <a:off x="31800800" y="20485100"/>
            <a:ext cx="2895600" cy="2260600"/>
          </a:xfrm>
          <a:prstGeom prst="rect">
            <a:avLst/>
          </a:prstGeom>
          <a:noFill/>
          <a:ln>
            <a:noFill/>
          </a:ln>
          <a:effectLst>
            <a:outerShdw blurRad="12700" dist="38100" dir="2400003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en-US" sz="1800">
                <a:solidFill>
                  <a:srgbClr val="FFFFFF"/>
                </a:solidFill>
                <a:latin typeface="Abril Fatface" charset="0"/>
                <a:cs typeface="Abril Fatface" charset="0"/>
                <a:sym typeface="Abril Fatface" charset="0"/>
              </a:rPr>
              <a:t>« Lorem ipsum dolor sit amet, consectetur adipiscing elit. Ut id mauris risus, sit amet consectetur ipsum. </a:t>
            </a:r>
          </a:p>
        </p:txBody>
      </p:sp>
      <p:sp>
        <p:nvSpPr>
          <p:cNvPr id="22566" name="Rectangle 38"/>
          <p:cNvSpPr>
            <a:spLocks/>
          </p:cNvSpPr>
          <p:nvPr/>
        </p:nvSpPr>
        <p:spPr bwMode="auto">
          <a:xfrm>
            <a:off x="32207200" y="19456400"/>
            <a:ext cx="2095500" cy="939800"/>
          </a:xfrm>
          <a:prstGeom prst="rect">
            <a:avLst/>
          </a:prstGeom>
          <a:noFill/>
          <a:ln>
            <a:noFill/>
          </a:ln>
          <a:effectLst>
            <a:outerShdw blurRad="12700" dist="38100" dir="2400003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/>
          <a:p>
            <a:pPr>
              <a:lnSpc>
                <a:spcPct val="150000"/>
              </a:lnSpc>
              <a:defRPr/>
            </a:pPr>
            <a:r>
              <a:rPr lang="en-US" sz="3600" dirty="0">
                <a:solidFill>
                  <a:srgbClr val="FFFFFF"/>
                </a:solidFill>
                <a:latin typeface="Aparajita" pitchFamily="34" charset="0"/>
                <a:ea typeface="Bevan" charset="0"/>
                <a:cs typeface="Aparajita" pitchFamily="34" charset="0"/>
                <a:sym typeface="Bevan" charset="0"/>
              </a:rPr>
              <a:t>TODAY.</a:t>
            </a:r>
          </a:p>
        </p:txBody>
      </p:sp>
      <p:sp>
        <p:nvSpPr>
          <p:cNvPr id="41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2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3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2609850" y="1312110"/>
            <a:ext cx="31598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History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40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45" name="Straight Connector 44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Rounded Rectangular Callout 1"/>
          <p:cNvSpPr/>
          <p:nvPr/>
        </p:nvSpPr>
        <p:spPr bwMode="auto">
          <a:xfrm>
            <a:off x="2609850" y="6121797"/>
            <a:ext cx="3751949" cy="2698353"/>
          </a:xfrm>
          <a:prstGeom prst="wedgeRoundRectCallout">
            <a:avLst>
              <a:gd name="adj1" fmla="val 21237"/>
              <a:gd name="adj2" fmla="val 73463"/>
              <a:gd name="adj3" fmla="val 1666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6" name="Rectangle 6"/>
          <p:cNvSpPr>
            <a:spLocks/>
          </p:cNvSpPr>
          <p:nvPr/>
        </p:nvSpPr>
        <p:spPr bwMode="auto">
          <a:xfrm>
            <a:off x="2609850" y="6458744"/>
            <a:ext cx="3751949" cy="729853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36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2001 year.</a:t>
            </a:r>
            <a:endParaRPr lang="en-US" sz="28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47" name="Rectangle 4"/>
          <p:cNvSpPr>
            <a:spLocks/>
          </p:cNvSpPr>
          <p:nvPr/>
        </p:nvSpPr>
        <p:spPr bwMode="auto">
          <a:xfrm>
            <a:off x="2609850" y="6979047"/>
            <a:ext cx="3751949" cy="1822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48" name="Rounded Rectangular Callout 47"/>
          <p:cNvSpPr/>
          <p:nvPr/>
        </p:nvSpPr>
        <p:spPr bwMode="auto">
          <a:xfrm>
            <a:off x="11268524" y="9411097"/>
            <a:ext cx="3751949" cy="2698353"/>
          </a:xfrm>
          <a:prstGeom prst="wedgeRoundRectCallout">
            <a:avLst>
              <a:gd name="adj1" fmla="val -73710"/>
              <a:gd name="adj2" fmla="val -32435"/>
              <a:gd name="adj3" fmla="val 16667"/>
            </a:avLst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9" name="Rounded Rectangular Callout 48"/>
          <p:cNvSpPr/>
          <p:nvPr/>
        </p:nvSpPr>
        <p:spPr bwMode="auto">
          <a:xfrm>
            <a:off x="8832957" y="4746821"/>
            <a:ext cx="3751949" cy="2698353"/>
          </a:xfrm>
          <a:prstGeom prst="wedgeRoundRectCallout">
            <a:avLst>
              <a:gd name="adj1" fmla="val 73026"/>
              <a:gd name="adj2" fmla="val 35340"/>
              <a:gd name="adj3" fmla="val 16667"/>
            </a:avLst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50" name="Rounded Rectangular Callout 49"/>
          <p:cNvSpPr/>
          <p:nvPr/>
        </p:nvSpPr>
        <p:spPr bwMode="auto">
          <a:xfrm>
            <a:off x="17688375" y="6388099"/>
            <a:ext cx="3751949" cy="2698353"/>
          </a:xfrm>
          <a:prstGeom prst="wedgeRoundRectCallout">
            <a:avLst>
              <a:gd name="adj1" fmla="val -39184"/>
              <a:gd name="adj2" fmla="val -69146"/>
              <a:gd name="adj3" fmla="val 1666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51" name="Rectangle 6"/>
          <p:cNvSpPr>
            <a:spLocks/>
          </p:cNvSpPr>
          <p:nvPr/>
        </p:nvSpPr>
        <p:spPr bwMode="auto">
          <a:xfrm>
            <a:off x="11268523" y="9767094"/>
            <a:ext cx="3751949" cy="729853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36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2004 year.</a:t>
            </a:r>
            <a:endParaRPr lang="en-US" sz="28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2" name="Rectangle 4"/>
          <p:cNvSpPr>
            <a:spLocks/>
          </p:cNvSpPr>
          <p:nvPr/>
        </p:nvSpPr>
        <p:spPr bwMode="auto">
          <a:xfrm>
            <a:off x="11268523" y="10287397"/>
            <a:ext cx="3751949" cy="1822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53" name="Rectangle 6"/>
          <p:cNvSpPr>
            <a:spLocks/>
          </p:cNvSpPr>
          <p:nvPr/>
        </p:nvSpPr>
        <p:spPr bwMode="auto">
          <a:xfrm>
            <a:off x="8832956" y="5102818"/>
            <a:ext cx="3751949" cy="729853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36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2010 year.</a:t>
            </a:r>
            <a:endParaRPr lang="en-US" sz="28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4" name="Rectangle 4"/>
          <p:cNvSpPr>
            <a:spLocks/>
          </p:cNvSpPr>
          <p:nvPr/>
        </p:nvSpPr>
        <p:spPr bwMode="auto">
          <a:xfrm>
            <a:off x="8832956" y="5623121"/>
            <a:ext cx="3751949" cy="1822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55" name="Rectangle 6"/>
          <p:cNvSpPr>
            <a:spLocks/>
          </p:cNvSpPr>
          <p:nvPr/>
        </p:nvSpPr>
        <p:spPr bwMode="auto">
          <a:xfrm>
            <a:off x="17688374" y="6744096"/>
            <a:ext cx="3751949" cy="729853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36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2014 year.</a:t>
            </a:r>
            <a:endParaRPr lang="en-US" sz="28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6" name="Rectangle 4"/>
          <p:cNvSpPr>
            <a:spLocks/>
          </p:cNvSpPr>
          <p:nvPr/>
        </p:nvSpPr>
        <p:spPr bwMode="auto">
          <a:xfrm>
            <a:off x="17688374" y="7264399"/>
            <a:ext cx="3751949" cy="1822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1527" grpId="0" animBg="1"/>
      <p:bldP spid="21528" grpId="0" animBg="1"/>
      <p:bldP spid="21529" grpId="0" animBg="1"/>
      <p:bldP spid="21532" grpId="0" animBg="1"/>
      <p:bldP spid="2" grpId="0" animBg="1"/>
      <p:bldP spid="46" grpId="0"/>
      <p:bldP spid="47" grpId="0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AutoShape 2"/>
          <p:cNvSpPr>
            <a:spLocks/>
          </p:cNvSpPr>
          <p:nvPr/>
        </p:nvSpPr>
        <p:spPr bwMode="auto">
          <a:xfrm>
            <a:off x="10236200" y="6350000"/>
            <a:ext cx="4432300" cy="3352800"/>
          </a:xfrm>
          <a:prstGeom prst="roundRect">
            <a:avLst>
              <a:gd name="adj" fmla="val 5681"/>
            </a:avLst>
          </a:prstGeom>
          <a:solidFill>
            <a:srgbClr val="225378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532" name="AutoShape 3"/>
          <p:cNvSpPr>
            <a:spLocks/>
          </p:cNvSpPr>
          <p:nvPr/>
        </p:nvSpPr>
        <p:spPr bwMode="auto">
          <a:xfrm rot="-492433">
            <a:off x="10160000" y="8355013"/>
            <a:ext cx="4686300" cy="1638300"/>
          </a:xfrm>
          <a:prstGeom prst="roundRect">
            <a:avLst>
              <a:gd name="adj" fmla="val 0"/>
            </a:avLst>
          </a:prstGeom>
          <a:solidFill>
            <a:srgbClr val="FFFFFF">
              <a:alpha val="9804"/>
            </a:srgbClr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533" name="AutoShape 4"/>
          <p:cNvSpPr>
            <a:spLocks/>
          </p:cNvSpPr>
          <p:nvPr/>
        </p:nvSpPr>
        <p:spPr bwMode="auto">
          <a:xfrm>
            <a:off x="15824200" y="9283700"/>
            <a:ext cx="5905500" cy="3352800"/>
          </a:xfrm>
          <a:prstGeom prst="roundRect">
            <a:avLst>
              <a:gd name="adj" fmla="val 5681"/>
            </a:avLst>
          </a:prstGeom>
          <a:solidFill>
            <a:srgbClr val="EB7F00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535" name="AutoShape 6"/>
          <p:cNvSpPr>
            <a:spLocks/>
          </p:cNvSpPr>
          <p:nvPr/>
        </p:nvSpPr>
        <p:spPr bwMode="auto">
          <a:xfrm>
            <a:off x="15824200" y="3429000"/>
            <a:ext cx="5905500" cy="3352800"/>
          </a:xfrm>
          <a:prstGeom prst="roundRect">
            <a:avLst>
              <a:gd name="adj" fmla="val 5681"/>
            </a:avLst>
          </a:prstGeom>
          <a:solidFill>
            <a:srgbClr val="1695A3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537" name="AutoShape 8"/>
          <p:cNvSpPr>
            <a:spLocks/>
          </p:cNvSpPr>
          <p:nvPr/>
        </p:nvSpPr>
        <p:spPr bwMode="auto">
          <a:xfrm>
            <a:off x="3187700" y="9283700"/>
            <a:ext cx="5905500" cy="3352800"/>
          </a:xfrm>
          <a:prstGeom prst="roundRect">
            <a:avLst>
              <a:gd name="adj" fmla="val 5681"/>
            </a:avLst>
          </a:prstGeom>
          <a:solidFill>
            <a:srgbClr val="1695A3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539" name="AutoShape 10"/>
          <p:cNvSpPr>
            <a:spLocks/>
          </p:cNvSpPr>
          <p:nvPr/>
        </p:nvSpPr>
        <p:spPr bwMode="auto">
          <a:xfrm>
            <a:off x="3187700" y="3429000"/>
            <a:ext cx="5905500" cy="3352800"/>
          </a:xfrm>
          <a:prstGeom prst="roundRect">
            <a:avLst>
              <a:gd name="adj" fmla="val 5681"/>
            </a:avLst>
          </a:prstGeom>
          <a:solidFill>
            <a:srgbClr val="EB7F00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555" name="Line 26"/>
          <p:cNvSpPr>
            <a:spLocks noChangeShapeType="1"/>
          </p:cNvSpPr>
          <p:nvPr/>
        </p:nvSpPr>
        <p:spPr bwMode="auto">
          <a:xfrm flipH="1">
            <a:off x="9702800" y="5105400"/>
            <a:ext cx="5497513" cy="0"/>
          </a:xfrm>
          <a:prstGeom prst="line">
            <a:avLst/>
          </a:prstGeom>
          <a:noFill/>
          <a:ln w="76200">
            <a:solidFill>
              <a:srgbClr val="ACF0F2"/>
            </a:solidFill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560" name="Line 31"/>
          <p:cNvSpPr>
            <a:spLocks noChangeShapeType="1"/>
          </p:cNvSpPr>
          <p:nvPr/>
        </p:nvSpPr>
        <p:spPr bwMode="auto">
          <a:xfrm>
            <a:off x="9702800" y="10960100"/>
            <a:ext cx="5497513" cy="0"/>
          </a:xfrm>
          <a:prstGeom prst="line">
            <a:avLst/>
          </a:prstGeom>
          <a:noFill/>
          <a:ln w="76200">
            <a:solidFill>
              <a:srgbClr val="ACF0F2"/>
            </a:solidFill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563" name="Line 34"/>
          <p:cNvSpPr>
            <a:spLocks noChangeShapeType="1"/>
          </p:cNvSpPr>
          <p:nvPr/>
        </p:nvSpPr>
        <p:spPr bwMode="auto">
          <a:xfrm rot="10800000" flipH="1">
            <a:off x="18783300" y="7251700"/>
            <a:ext cx="0" cy="1543050"/>
          </a:xfrm>
          <a:prstGeom prst="line">
            <a:avLst/>
          </a:prstGeom>
          <a:noFill/>
          <a:ln w="76200">
            <a:solidFill>
              <a:srgbClr val="ACF0F2"/>
            </a:solidFill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564" name="Line 35"/>
          <p:cNvSpPr>
            <a:spLocks noChangeShapeType="1"/>
          </p:cNvSpPr>
          <p:nvPr/>
        </p:nvSpPr>
        <p:spPr bwMode="auto">
          <a:xfrm>
            <a:off x="6146800" y="7239000"/>
            <a:ext cx="0" cy="1543050"/>
          </a:xfrm>
          <a:prstGeom prst="line">
            <a:avLst/>
          </a:prstGeom>
          <a:noFill/>
          <a:ln w="76200">
            <a:solidFill>
              <a:srgbClr val="ACF0F2"/>
            </a:solidFill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2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3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2609850" y="1312110"/>
            <a:ext cx="22797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Facts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46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Rectangle 6"/>
          <p:cNvSpPr>
            <a:spLocks/>
          </p:cNvSpPr>
          <p:nvPr/>
        </p:nvSpPr>
        <p:spPr bwMode="auto">
          <a:xfrm>
            <a:off x="10576375" y="6601023"/>
            <a:ext cx="3751949" cy="2819003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4800" dirty="0" smtClean="0">
                <a:solidFill>
                  <a:srgbClr val="F3FFE2"/>
                </a:solidFill>
                <a:latin typeface="Aparajita" pitchFamily="34" charset="0"/>
                <a:ea typeface="Droid Sans" pitchFamily="34" charset="0"/>
                <a:cs typeface="Droid Sans" pitchFamily="34" charset="0"/>
                <a:sym typeface="Bevan" charset="0"/>
              </a:rPr>
              <a:t>The best</a:t>
            </a:r>
          </a:p>
          <a:p>
            <a:r>
              <a:rPr lang="en-US" sz="4800" dirty="0" smtClean="0">
                <a:solidFill>
                  <a:srgbClr val="F3FFE2"/>
                </a:solidFill>
                <a:latin typeface="Aparajita" pitchFamily="34" charset="0"/>
                <a:ea typeface="Droid Sans" pitchFamily="34" charset="0"/>
                <a:cs typeface="Droid Sans" pitchFamily="34" charset="0"/>
                <a:sym typeface="Bevan" charset="0"/>
              </a:rPr>
              <a:t>company</a:t>
            </a:r>
          </a:p>
          <a:p>
            <a:r>
              <a:rPr lang="en-US" sz="4800" dirty="0" smtClean="0">
                <a:solidFill>
                  <a:srgbClr val="F3FFE2"/>
                </a:solidFill>
                <a:latin typeface="Aparajita" pitchFamily="34" charset="0"/>
                <a:ea typeface="Droid Sans" pitchFamily="34" charset="0"/>
                <a:cs typeface="Droid Sans" pitchFamily="34" charset="0"/>
                <a:sym typeface="Bevan" charset="0"/>
              </a:rPr>
              <a:t>in the</a:t>
            </a:r>
          </a:p>
          <a:p>
            <a:r>
              <a:rPr lang="en-US" sz="4800" dirty="0" smtClean="0">
                <a:solidFill>
                  <a:srgbClr val="F3FFE2"/>
                </a:solidFill>
                <a:latin typeface="Aparajita" pitchFamily="34" charset="0"/>
                <a:ea typeface="Droid Sans" pitchFamily="34" charset="0"/>
                <a:cs typeface="Droid Sans" pitchFamily="34" charset="0"/>
                <a:sym typeface="Bevan" charset="0"/>
              </a:rPr>
              <a:t>world</a:t>
            </a:r>
            <a:endParaRPr lang="en-US" sz="4000" dirty="0">
              <a:solidFill>
                <a:srgbClr val="F3FFE2"/>
              </a:solidFill>
              <a:latin typeface="Aparajita" pitchFamily="34" charset="0"/>
              <a:ea typeface="Droid Sans" pitchFamily="34" charset="0"/>
              <a:cs typeface="Droid Sans" pitchFamily="34" charset="0"/>
              <a:sym typeface="Bevan" charset="0"/>
            </a:endParaRPr>
          </a:p>
        </p:txBody>
      </p:sp>
      <p:sp>
        <p:nvSpPr>
          <p:cNvPr id="32" name="Rectangle 6"/>
          <p:cNvSpPr>
            <a:spLocks/>
          </p:cNvSpPr>
          <p:nvPr/>
        </p:nvSpPr>
        <p:spPr bwMode="auto">
          <a:xfrm>
            <a:off x="4264474" y="3810000"/>
            <a:ext cx="3751949" cy="1295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36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The best</a:t>
            </a:r>
          </a:p>
          <a:p>
            <a:r>
              <a:rPr lang="en-US" sz="36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in USA</a:t>
            </a:r>
            <a:endParaRPr lang="en-US" sz="28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3" name="Rectangle 4"/>
          <p:cNvSpPr>
            <a:spLocks/>
          </p:cNvSpPr>
          <p:nvPr/>
        </p:nvSpPr>
        <p:spPr bwMode="auto">
          <a:xfrm>
            <a:off x="4124507" y="4965700"/>
            <a:ext cx="404458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34" name="Rectangle 6"/>
          <p:cNvSpPr>
            <a:spLocks/>
          </p:cNvSpPr>
          <p:nvPr/>
        </p:nvSpPr>
        <p:spPr bwMode="auto">
          <a:xfrm>
            <a:off x="4264474" y="9664700"/>
            <a:ext cx="3751949" cy="1295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36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The best</a:t>
            </a:r>
          </a:p>
          <a:p>
            <a:r>
              <a:rPr lang="en-US" sz="36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in Asia</a:t>
            </a:r>
            <a:endParaRPr lang="en-US" sz="28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5" name="Rectangle 4"/>
          <p:cNvSpPr>
            <a:spLocks/>
          </p:cNvSpPr>
          <p:nvPr/>
        </p:nvSpPr>
        <p:spPr bwMode="auto">
          <a:xfrm>
            <a:off x="4124507" y="10820400"/>
            <a:ext cx="404458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36" name="Rectangle 6"/>
          <p:cNvSpPr>
            <a:spLocks/>
          </p:cNvSpPr>
          <p:nvPr/>
        </p:nvSpPr>
        <p:spPr bwMode="auto">
          <a:xfrm>
            <a:off x="16900974" y="3810000"/>
            <a:ext cx="3751949" cy="1295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36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The best</a:t>
            </a:r>
          </a:p>
          <a:p>
            <a:r>
              <a:rPr lang="en-US" sz="36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in Europe</a:t>
            </a:r>
            <a:endParaRPr lang="en-US" sz="28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7" name="Rectangle 4"/>
          <p:cNvSpPr>
            <a:spLocks/>
          </p:cNvSpPr>
          <p:nvPr/>
        </p:nvSpPr>
        <p:spPr bwMode="auto">
          <a:xfrm>
            <a:off x="16761007" y="4965700"/>
            <a:ext cx="404458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38" name="Rectangle 6"/>
          <p:cNvSpPr>
            <a:spLocks/>
          </p:cNvSpPr>
          <p:nvPr/>
        </p:nvSpPr>
        <p:spPr bwMode="auto">
          <a:xfrm>
            <a:off x="16900974" y="9664700"/>
            <a:ext cx="3751949" cy="1295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36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The best</a:t>
            </a:r>
          </a:p>
          <a:p>
            <a:r>
              <a:rPr lang="en-US" sz="36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in Africa</a:t>
            </a:r>
            <a:endParaRPr lang="en-US" sz="28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9" name="Rectangle 4"/>
          <p:cNvSpPr>
            <a:spLocks/>
          </p:cNvSpPr>
          <p:nvPr/>
        </p:nvSpPr>
        <p:spPr bwMode="auto">
          <a:xfrm>
            <a:off x="16761007" y="10820400"/>
            <a:ext cx="404458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2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  <p:bldP spid="22532" grpId="0" animBg="1"/>
      <p:bldP spid="22533" grpId="0" animBg="1"/>
      <p:bldP spid="22535" grpId="0" animBg="1"/>
      <p:bldP spid="22537" grpId="0" animBg="1"/>
      <p:bldP spid="22539" grpId="0" animBg="1"/>
      <p:bldP spid="22555" grpId="0" animBg="1"/>
      <p:bldP spid="22560" grpId="0" animBg="1"/>
      <p:bldP spid="22563" grpId="0" animBg="1"/>
      <p:bldP spid="22564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609850" y="1312110"/>
            <a:ext cx="244490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Rules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3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4" name="Straight Connector 13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Pentagon 1"/>
          <p:cNvSpPr/>
          <p:nvPr/>
        </p:nvSpPr>
        <p:spPr bwMode="auto">
          <a:xfrm>
            <a:off x="2609850" y="3429000"/>
            <a:ext cx="6515100" cy="4267200"/>
          </a:xfrm>
          <a:prstGeom prst="homePlate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" name="Chevron 2"/>
          <p:cNvSpPr/>
          <p:nvPr/>
        </p:nvSpPr>
        <p:spPr bwMode="auto">
          <a:xfrm>
            <a:off x="7429850" y="3429000"/>
            <a:ext cx="8133999" cy="4267200"/>
          </a:xfrm>
          <a:prstGeom prst="chevron">
            <a:avLst/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7" name="Rectangle 6"/>
          <p:cNvSpPr>
            <a:spLocks/>
          </p:cNvSpPr>
          <p:nvPr/>
        </p:nvSpPr>
        <p:spPr bwMode="auto">
          <a:xfrm>
            <a:off x="3153401" y="4076700"/>
            <a:ext cx="1875974" cy="29718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 algn="l"/>
            <a:r>
              <a:rPr lang="en-US" sz="199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Bevan" charset="0"/>
              </a:rPr>
              <a:t>1</a:t>
            </a:r>
            <a:endParaRPr lang="en-US" sz="13800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Bevan" charset="0"/>
            </a:endParaRPr>
          </a:p>
        </p:txBody>
      </p:sp>
      <p:sp>
        <p:nvSpPr>
          <p:cNvPr id="18" name="Rectangle 6"/>
          <p:cNvSpPr>
            <a:spLocks/>
          </p:cNvSpPr>
          <p:nvPr/>
        </p:nvSpPr>
        <p:spPr bwMode="auto">
          <a:xfrm>
            <a:off x="4302574" y="4629150"/>
            <a:ext cx="3751949" cy="1295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 algn="l"/>
            <a:r>
              <a:rPr lang="en-US" sz="72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RULE</a:t>
            </a:r>
            <a:endParaRPr lang="en-US" sz="60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19" name="Rectangle 4"/>
          <p:cNvSpPr>
            <a:spLocks/>
          </p:cNvSpPr>
          <p:nvPr/>
        </p:nvSpPr>
        <p:spPr bwMode="auto">
          <a:xfrm>
            <a:off x="4340675" y="5505450"/>
            <a:ext cx="2936426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36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TEAM IS</a:t>
            </a:r>
          </a:p>
          <a:p>
            <a:pPr algn="l"/>
            <a:r>
              <a:rPr lang="en-US" sz="36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OUR ALL</a:t>
            </a:r>
            <a:endParaRPr lang="en-US" sz="36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20" name="Rectangle 6"/>
          <p:cNvSpPr>
            <a:spLocks/>
          </p:cNvSpPr>
          <p:nvPr/>
        </p:nvSpPr>
        <p:spPr bwMode="auto">
          <a:xfrm>
            <a:off x="9749414" y="4076700"/>
            <a:ext cx="1875974" cy="29718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 algn="l"/>
            <a:r>
              <a:rPr lang="en-US" sz="199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Bevan" charset="0"/>
              </a:rPr>
              <a:t>2</a:t>
            </a:r>
            <a:endParaRPr lang="en-US" sz="13800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Bevan" charset="0"/>
            </a:endParaRPr>
          </a:p>
        </p:txBody>
      </p:sp>
      <p:sp>
        <p:nvSpPr>
          <p:cNvPr id="21" name="Rectangle 6"/>
          <p:cNvSpPr>
            <a:spLocks/>
          </p:cNvSpPr>
          <p:nvPr/>
        </p:nvSpPr>
        <p:spPr bwMode="auto">
          <a:xfrm>
            <a:off x="11241487" y="4629150"/>
            <a:ext cx="3751949" cy="1295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 algn="l"/>
            <a:r>
              <a:rPr lang="en-US" sz="72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RULE</a:t>
            </a:r>
            <a:endParaRPr lang="en-US" sz="60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2" name="Rectangle 4"/>
          <p:cNvSpPr>
            <a:spLocks/>
          </p:cNvSpPr>
          <p:nvPr/>
        </p:nvSpPr>
        <p:spPr bwMode="auto">
          <a:xfrm>
            <a:off x="11279588" y="5505450"/>
            <a:ext cx="2936426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36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ALL NEED</a:t>
            </a:r>
          </a:p>
          <a:p>
            <a:pPr algn="l"/>
            <a:r>
              <a:rPr lang="en-US" sz="36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INCOME</a:t>
            </a:r>
            <a:endParaRPr lang="en-US" sz="36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23" name="Chevron 22"/>
          <p:cNvSpPr/>
          <p:nvPr/>
        </p:nvSpPr>
        <p:spPr bwMode="auto">
          <a:xfrm>
            <a:off x="13894151" y="3429000"/>
            <a:ext cx="8133999" cy="4267200"/>
          </a:xfrm>
          <a:prstGeom prst="chevron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5" name="Rectangle 6"/>
          <p:cNvSpPr>
            <a:spLocks/>
          </p:cNvSpPr>
          <p:nvPr/>
        </p:nvSpPr>
        <p:spPr bwMode="auto">
          <a:xfrm>
            <a:off x="16256626" y="4076700"/>
            <a:ext cx="1875974" cy="29718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 algn="l"/>
            <a:r>
              <a:rPr lang="en-US" sz="199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Bevan" charset="0"/>
              </a:rPr>
              <a:t>3</a:t>
            </a:r>
            <a:endParaRPr lang="en-US" sz="13800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Bevan" charset="0"/>
            </a:endParaRPr>
          </a:p>
        </p:txBody>
      </p:sp>
      <p:sp>
        <p:nvSpPr>
          <p:cNvPr id="26" name="Rectangle 6"/>
          <p:cNvSpPr>
            <a:spLocks/>
          </p:cNvSpPr>
          <p:nvPr/>
        </p:nvSpPr>
        <p:spPr bwMode="auto">
          <a:xfrm>
            <a:off x="17748699" y="4629150"/>
            <a:ext cx="3751949" cy="1295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 algn="l"/>
            <a:r>
              <a:rPr lang="en-US" sz="72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RULE</a:t>
            </a:r>
            <a:endParaRPr lang="en-US" sz="60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7" name="Rectangle 4"/>
          <p:cNvSpPr>
            <a:spLocks/>
          </p:cNvSpPr>
          <p:nvPr/>
        </p:nvSpPr>
        <p:spPr bwMode="auto">
          <a:xfrm>
            <a:off x="17786800" y="5505450"/>
            <a:ext cx="2936426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36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DON’T MISS</a:t>
            </a:r>
          </a:p>
          <a:p>
            <a:pPr algn="l"/>
            <a:r>
              <a:rPr lang="en-US" sz="36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CHANCE</a:t>
            </a:r>
            <a:endParaRPr lang="en-US" sz="36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28" name="Rectangle 4"/>
          <p:cNvSpPr>
            <a:spLocks/>
          </p:cNvSpPr>
          <p:nvPr/>
        </p:nvSpPr>
        <p:spPr bwMode="auto">
          <a:xfrm>
            <a:off x="9105900" y="8077200"/>
            <a:ext cx="4667076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nisi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29" name="Rectangle 4"/>
          <p:cNvSpPr>
            <a:spLocks/>
          </p:cNvSpPr>
          <p:nvPr/>
        </p:nvSpPr>
        <p:spPr bwMode="auto">
          <a:xfrm>
            <a:off x="2762425" y="8077200"/>
            <a:ext cx="4667076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nisi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30" name="Rectangle 4"/>
          <p:cNvSpPr>
            <a:spLocks/>
          </p:cNvSpPr>
          <p:nvPr/>
        </p:nvSpPr>
        <p:spPr bwMode="auto">
          <a:xfrm>
            <a:off x="15563849" y="8077200"/>
            <a:ext cx="4667076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nisi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0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entagon 15"/>
          <p:cNvSpPr/>
          <p:nvPr/>
        </p:nvSpPr>
        <p:spPr bwMode="auto">
          <a:xfrm>
            <a:off x="2609849" y="9984641"/>
            <a:ext cx="3869681" cy="759559"/>
          </a:xfrm>
          <a:prstGeom prst="homePlate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609850" y="1312110"/>
            <a:ext cx="46458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Philosophy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3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4" name="Straight Connector 13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Rectangle 1"/>
          <p:cNvSpPr/>
          <p:nvPr/>
        </p:nvSpPr>
        <p:spPr>
          <a:xfrm>
            <a:off x="2609850" y="3429000"/>
            <a:ext cx="8610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225378"/>
                </a:solidFill>
                <a:latin typeface="Aparajita" pitchFamily="34" charset="0"/>
              </a:rPr>
              <a:t>There are no secrets to success. It is the result of preparation, hard work, and learning from failure</a:t>
            </a:r>
            <a:r>
              <a:rPr lang="en-US" dirty="0" smtClean="0">
                <a:solidFill>
                  <a:srgbClr val="225378"/>
                </a:solidFill>
                <a:latin typeface="Aparajita" pitchFamily="34" charset="0"/>
              </a:rPr>
              <a:t>.</a:t>
            </a:r>
            <a:endParaRPr lang="en-US" dirty="0">
              <a:solidFill>
                <a:srgbClr val="225378"/>
              </a:solidFill>
              <a:latin typeface="Aparajita" pitchFamily="34" charset="0"/>
            </a:endParaRPr>
          </a:p>
        </p:txBody>
      </p:sp>
      <p:sp>
        <p:nvSpPr>
          <p:cNvPr id="15" name="Rectangle 4"/>
          <p:cNvSpPr>
            <a:spLocks/>
          </p:cNvSpPr>
          <p:nvPr/>
        </p:nvSpPr>
        <p:spPr bwMode="auto">
          <a:xfrm>
            <a:off x="2838451" y="9965591"/>
            <a:ext cx="3124200" cy="75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50000"/>
              </a:lnSpc>
            </a:pPr>
            <a:r>
              <a:rPr lang="en-US" sz="32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- Colin Powell</a:t>
            </a:r>
            <a:endParaRPr lang="en-US" sz="32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17" name="Pentagon 16"/>
          <p:cNvSpPr/>
          <p:nvPr/>
        </p:nvSpPr>
        <p:spPr bwMode="auto">
          <a:xfrm>
            <a:off x="13417550" y="8691978"/>
            <a:ext cx="3869681" cy="759559"/>
          </a:xfrm>
          <a:prstGeom prst="homePlate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3417550" y="3428999"/>
            <a:ext cx="8610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1695A3"/>
                </a:solidFill>
                <a:latin typeface="Aparajita" pitchFamily="34" charset="0"/>
              </a:rPr>
              <a:t>Whenever you find yourself on the side of the majority, it is time to pause and reflect</a:t>
            </a:r>
            <a:r>
              <a:rPr lang="en-US" dirty="0" smtClean="0">
                <a:solidFill>
                  <a:srgbClr val="1695A3"/>
                </a:solidFill>
                <a:latin typeface="Aparajita" pitchFamily="34" charset="0"/>
              </a:rPr>
              <a:t>.</a:t>
            </a:r>
            <a:endParaRPr lang="en-US" dirty="0">
              <a:solidFill>
                <a:srgbClr val="1695A3"/>
              </a:solidFill>
              <a:latin typeface="Aparajita" pitchFamily="34" charset="0"/>
            </a:endParaRPr>
          </a:p>
        </p:txBody>
      </p:sp>
      <p:sp>
        <p:nvSpPr>
          <p:cNvPr id="19" name="Rectangle 4"/>
          <p:cNvSpPr>
            <a:spLocks/>
          </p:cNvSpPr>
          <p:nvPr/>
        </p:nvSpPr>
        <p:spPr bwMode="auto">
          <a:xfrm>
            <a:off x="13646152" y="8672928"/>
            <a:ext cx="3124200" cy="75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50000"/>
              </a:lnSpc>
            </a:pPr>
            <a:r>
              <a:rPr lang="en-US" sz="32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- Mark Twain</a:t>
            </a:r>
            <a:endParaRPr lang="en-US" sz="32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cxnSp>
        <p:nvCxnSpPr>
          <p:cNvPr id="20" name="Straight Connector 19"/>
          <p:cNvCxnSpPr/>
          <p:nvPr/>
        </p:nvCxnSpPr>
        <p:spPr bwMode="auto">
          <a:xfrm>
            <a:off x="12141204" y="3430219"/>
            <a:ext cx="0" cy="7313981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rgbClr val="ACF0F2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98352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/>
      <p:bldP spid="15" grpId="0"/>
      <p:bldP spid="17" grpId="0" animBg="1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>
            <a:spLocks/>
          </p:cNvSpPr>
          <p:nvPr/>
        </p:nvSpPr>
        <p:spPr bwMode="auto">
          <a:xfrm>
            <a:off x="0" y="12039600"/>
            <a:ext cx="24384000" cy="1676400"/>
          </a:xfrm>
          <a:prstGeom prst="rect">
            <a:avLst/>
          </a:prstGeom>
          <a:solidFill>
            <a:srgbClr val="EB7F00">
              <a:alpha val="80000"/>
            </a:srgb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3" name="Oval 2"/>
          <p:cNvSpPr>
            <a:spLocks/>
          </p:cNvSpPr>
          <p:nvPr/>
        </p:nvSpPr>
        <p:spPr bwMode="auto">
          <a:xfrm>
            <a:off x="15519400" y="8616950"/>
            <a:ext cx="2590800" cy="25908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4" name="Oval 3"/>
          <p:cNvSpPr>
            <a:spLocks/>
          </p:cNvSpPr>
          <p:nvPr/>
        </p:nvSpPr>
        <p:spPr bwMode="auto">
          <a:xfrm>
            <a:off x="6261100" y="7296150"/>
            <a:ext cx="4330700" cy="4330700"/>
          </a:xfrm>
          <a:prstGeom prst="ellipse">
            <a:avLst/>
          </a:prstGeom>
          <a:solidFill>
            <a:srgbClr val="225378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5" name="Oval 4"/>
          <p:cNvSpPr>
            <a:spLocks/>
          </p:cNvSpPr>
          <p:nvPr/>
        </p:nvSpPr>
        <p:spPr bwMode="auto">
          <a:xfrm>
            <a:off x="10706100" y="8451850"/>
            <a:ext cx="3352800" cy="3352800"/>
          </a:xfrm>
          <a:prstGeom prst="ellipse">
            <a:avLst/>
          </a:prstGeom>
          <a:solidFill>
            <a:srgbClr val="1695A3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6" name="Oval 5"/>
          <p:cNvSpPr>
            <a:spLocks/>
          </p:cNvSpPr>
          <p:nvPr/>
        </p:nvSpPr>
        <p:spPr bwMode="auto">
          <a:xfrm>
            <a:off x="9766300" y="8845550"/>
            <a:ext cx="2374900" cy="23749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7" name="Oval 6"/>
          <p:cNvSpPr>
            <a:spLocks/>
          </p:cNvSpPr>
          <p:nvPr/>
        </p:nvSpPr>
        <p:spPr bwMode="auto">
          <a:xfrm>
            <a:off x="13233400" y="8451850"/>
            <a:ext cx="3022600" cy="3022600"/>
          </a:xfrm>
          <a:prstGeom prst="ellipse">
            <a:avLst/>
          </a:prstGeom>
          <a:solidFill>
            <a:srgbClr val="225378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7677910" y="8927782"/>
            <a:ext cx="572304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 smtClean="0">
                <a:solidFill>
                  <a:srgbClr val="F3F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ea typeface="Droid Serif" pitchFamily="18" charset="0"/>
                <a:cs typeface="Droid Serif" pitchFamily="18" charset="0"/>
              </a:rPr>
              <a:t>workflow</a:t>
            </a:r>
            <a:endParaRPr lang="en-US" sz="13800" dirty="0">
              <a:solidFill>
                <a:srgbClr val="F3FF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77910" y="12309022"/>
            <a:ext cx="9867140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400" b="1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b="1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b="1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b="1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b="1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available, but the majority have suffered alteration in some </a:t>
            </a:r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form.</a:t>
            </a:r>
            <a:endParaRPr lang="en-US" sz="24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6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363" grpId="0" animBg="1"/>
      <p:bldP spid="15364" grpId="0" animBg="1"/>
      <p:bldP spid="15365" grpId="0" animBg="1"/>
      <p:bldP spid="15366" grpId="0" animBg="1"/>
      <p:bldP spid="15367" grpId="0" animBg="1"/>
      <p:bldP spid="14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ndalia\Icons\accepted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585" y="3769521"/>
            <a:ext cx="1368000" cy="1435279"/>
          </a:xfrm>
          <a:prstGeom prst="rect">
            <a:avLst/>
          </a:prstGeom>
          <a:noFill/>
          <a:effectLst>
            <a:innerShdw blurRad="1270000" dist="2540000">
              <a:srgbClr val="EB7F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Indalia\Icons\abou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585" y="6897292"/>
            <a:ext cx="1368000" cy="804234"/>
          </a:xfrm>
          <a:prstGeom prst="rect">
            <a:avLst/>
          </a:prstGeom>
          <a:noFill/>
          <a:effectLst>
            <a:innerShdw blurRad="1270000" dist="2540000">
              <a:srgbClr val="EB7F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Indalia\Icons\academic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585" y="10157233"/>
            <a:ext cx="1368000" cy="1707333"/>
          </a:xfrm>
          <a:prstGeom prst="rect">
            <a:avLst/>
          </a:prstGeom>
          <a:noFill/>
          <a:effectLst>
            <a:innerShdw blurRad="1270000" dist="2540000">
              <a:srgbClr val="EB7F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Indalia\Icons\add47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750" y="3694950"/>
            <a:ext cx="1368000" cy="1584419"/>
          </a:xfrm>
          <a:prstGeom prst="rect">
            <a:avLst/>
          </a:prstGeom>
          <a:noFill/>
          <a:effectLst>
            <a:innerShdw blurRad="1270000" dist="2540000">
              <a:srgbClr val="225378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Indalia\Icons\bar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0600" y="6932026"/>
            <a:ext cx="1368000" cy="1539000"/>
          </a:xfrm>
          <a:prstGeom prst="rect">
            <a:avLst/>
          </a:prstGeom>
          <a:noFill/>
          <a:effectLst>
            <a:innerShdw blurRad="1270000" dist="2540000">
              <a:srgbClr val="225378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esktop\Indalia\Icons\bowling2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750" y="10046312"/>
            <a:ext cx="1368000" cy="1929174"/>
          </a:xfrm>
          <a:prstGeom prst="rect">
            <a:avLst/>
          </a:prstGeom>
          <a:noFill/>
          <a:effectLst>
            <a:innerShdw blurRad="1270000" dist="2540000">
              <a:srgbClr val="225378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ser\Desktop\Indalia\Icons\brainstorming.pn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8585" y="3568992"/>
            <a:ext cx="1368000" cy="1836333"/>
          </a:xfrm>
          <a:prstGeom prst="rect">
            <a:avLst/>
          </a:prstGeom>
          <a:noFill/>
          <a:effectLst>
            <a:innerShdw blurRad="1270000" dist="2540000">
              <a:srgbClr val="1695A3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User\Desktop\Indalia\Icons\business53.pn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5235" y="6618766"/>
            <a:ext cx="1939574" cy="1939574"/>
          </a:xfrm>
          <a:prstGeom prst="rect">
            <a:avLst/>
          </a:prstGeom>
          <a:noFill/>
          <a:effectLst>
            <a:innerShdw blurRad="1270000" dist="2540000">
              <a:srgbClr val="1695A3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User\Desktop\Indalia\Icons\businessman45.png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9877" y="9576177"/>
            <a:ext cx="2250289" cy="2250289"/>
          </a:xfrm>
          <a:prstGeom prst="rect">
            <a:avLst/>
          </a:prstGeom>
          <a:noFill/>
          <a:effectLst>
            <a:innerShdw blurRad="1270000" dist="2540000">
              <a:srgbClr val="1695A3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8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9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2609850" y="1312110"/>
            <a:ext cx="354616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Services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47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48" name="Straight Connector 47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0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Rectangle 6"/>
          <p:cNvSpPr>
            <a:spLocks/>
          </p:cNvSpPr>
          <p:nvPr/>
        </p:nvSpPr>
        <p:spPr bwMode="auto">
          <a:xfrm>
            <a:off x="4895850" y="3733050"/>
            <a:ext cx="3751949" cy="6037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 algn="l"/>
            <a:r>
              <a:rPr lang="en-US" sz="3600" dirty="0" smtClean="0">
                <a:solidFill>
                  <a:srgbClr val="EB7F00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Success</a:t>
            </a:r>
            <a:endParaRPr lang="en-US" sz="2800" dirty="0">
              <a:solidFill>
                <a:srgbClr val="EB7F00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7" name="Rectangle 4"/>
          <p:cNvSpPr>
            <a:spLocks/>
          </p:cNvSpPr>
          <p:nvPr/>
        </p:nvSpPr>
        <p:spPr bwMode="auto">
          <a:xfrm>
            <a:off x="4895850" y="4146262"/>
            <a:ext cx="2889250" cy="1759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58" name="Rectangle 6"/>
          <p:cNvSpPr>
            <a:spLocks/>
          </p:cNvSpPr>
          <p:nvPr/>
        </p:nvSpPr>
        <p:spPr bwMode="auto">
          <a:xfrm>
            <a:off x="4895850" y="6840562"/>
            <a:ext cx="3751949" cy="6037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 algn="l"/>
            <a:r>
              <a:rPr lang="en-US" sz="3600" dirty="0" smtClean="0">
                <a:solidFill>
                  <a:srgbClr val="EB7F00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Team</a:t>
            </a:r>
            <a:endParaRPr lang="en-US" sz="2800" dirty="0">
              <a:solidFill>
                <a:srgbClr val="EB7F00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9" name="Rectangle 4"/>
          <p:cNvSpPr>
            <a:spLocks/>
          </p:cNvSpPr>
          <p:nvPr/>
        </p:nvSpPr>
        <p:spPr bwMode="auto">
          <a:xfrm>
            <a:off x="4895850" y="7253774"/>
            <a:ext cx="2889250" cy="1759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60" name="Rectangle 6"/>
          <p:cNvSpPr>
            <a:spLocks/>
          </p:cNvSpPr>
          <p:nvPr/>
        </p:nvSpPr>
        <p:spPr bwMode="auto">
          <a:xfrm>
            <a:off x="4895850" y="10119553"/>
            <a:ext cx="3751949" cy="6037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 algn="l"/>
            <a:r>
              <a:rPr lang="en-US" sz="3600" dirty="0" smtClean="0">
                <a:solidFill>
                  <a:srgbClr val="EB7F00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Education</a:t>
            </a:r>
            <a:endParaRPr lang="en-US" sz="2800" dirty="0">
              <a:solidFill>
                <a:srgbClr val="EB7F00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61" name="Rectangle 4"/>
          <p:cNvSpPr>
            <a:spLocks/>
          </p:cNvSpPr>
          <p:nvPr/>
        </p:nvSpPr>
        <p:spPr bwMode="auto">
          <a:xfrm>
            <a:off x="4895850" y="10532765"/>
            <a:ext cx="2889250" cy="1759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64" name="Rectangle 6"/>
          <p:cNvSpPr>
            <a:spLocks/>
          </p:cNvSpPr>
          <p:nvPr/>
        </p:nvSpPr>
        <p:spPr bwMode="auto">
          <a:xfrm>
            <a:off x="11610550" y="3599700"/>
            <a:ext cx="3751949" cy="6037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 algn="l"/>
            <a:r>
              <a:rPr lang="en-US" sz="3600" dirty="0" smtClean="0">
                <a:solidFill>
                  <a:srgbClr val="225378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Income</a:t>
            </a:r>
            <a:endParaRPr lang="en-US" sz="2800" dirty="0">
              <a:solidFill>
                <a:srgbClr val="225378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65" name="Rectangle 4"/>
          <p:cNvSpPr>
            <a:spLocks/>
          </p:cNvSpPr>
          <p:nvPr/>
        </p:nvSpPr>
        <p:spPr bwMode="auto">
          <a:xfrm>
            <a:off x="11610550" y="4012912"/>
            <a:ext cx="2889250" cy="1759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66" name="Rectangle 6"/>
          <p:cNvSpPr>
            <a:spLocks/>
          </p:cNvSpPr>
          <p:nvPr/>
        </p:nvSpPr>
        <p:spPr bwMode="auto">
          <a:xfrm>
            <a:off x="11610550" y="6840562"/>
            <a:ext cx="3751949" cy="6037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 algn="l"/>
            <a:r>
              <a:rPr lang="en-US" sz="3600" dirty="0" smtClean="0">
                <a:solidFill>
                  <a:srgbClr val="225378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Analytics</a:t>
            </a:r>
            <a:endParaRPr lang="en-US" sz="2800" dirty="0">
              <a:solidFill>
                <a:srgbClr val="225378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68" name="Rectangle 4"/>
          <p:cNvSpPr>
            <a:spLocks/>
          </p:cNvSpPr>
          <p:nvPr/>
        </p:nvSpPr>
        <p:spPr bwMode="auto">
          <a:xfrm>
            <a:off x="11610550" y="7253774"/>
            <a:ext cx="2889250" cy="1759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71" name="Rectangle 6"/>
          <p:cNvSpPr>
            <a:spLocks/>
          </p:cNvSpPr>
          <p:nvPr/>
        </p:nvSpPr>
        <p:spPr bwMode="auto">
          <a:xfrm>
            <a:off x="11610550" y="10119553"/>
            <a:ext cx="3751949" cy="6037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 algn="l"/>
            <a:r>
              <a:rPr lang="en-US" sz="3600" dirty="0" smtClean="0">
                <a:solidFill>
                  <a:srgbClr val="225378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Games</a:t>
            </a:r>
            <a:endParaRPr lang="en-US" sz="2800" dirty="0">
              <a:solidFill>
                <a:srgbClr val="225378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72" name="Rectangle 4"/>
          <p:cNvSpPr>
            <a:spLocks/>
          </p:cNvSpPr>
          <p:nvPr/>
        </p:nvSpPr>
        <p:spPr bwMode="auto">
          <a:xfrm>
            <a:off x="11610550" y="10532765"/>
            <a:ext cx="2889250" cy="1759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75" name="Rectangle 6"/>
          <p:cNvSpPr>
            <a:spLocks/>
          </p:cNvSpPr>
          <p:nvPr/>
        </p:nvSpPr>
        <p:spPr bwMode="auto">
          <a:xfrm>
            <a:off x="18371451" y="3599700"/>
            <a:ext cx="3751949" cy="6037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 algn="l"/>
            <a:r>
              <a:rPr lang="en-US" sz="3600" dirty="0" smtClean="0">
                <a:solidFill>
                  <a:srgbClr val="1695A3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Creative</a:t>
            </a:r>
            <a:endParaRPr lang="en-US" sz="2800" dirty="0">
              <a:solidFill>
                <a:srgbClr val="1695A3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76" name="Rectangle 4"/>
          <p:cNvSpPr>
            <a:spLocks/>
          </p:cNvSpPr>
          <p:nvPr/>
        </p:nvSpPr>
        <p:spPr bwMode="auto">
          <a:xfrm>
            <a:off x="18371451" y="4012912"/>
            <a:ext cx="2889250" cy="1759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77" name="Rectangle 6"/>
          <p:cNvSpPr>
            <a:spLocks/>
          </p:cNvSpPr>
          <p:nvPr/>
        </p:nvSpPr>
        <p:spPr bwMode="auto">
          <a:xfrm>
            <a:off x="18371784" y="6840562"/>
            <a:ext cx="3751949" cy="6037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 algn="l"/>
            <a:r>
              <a:rPr lang="en-US" sz="3600" dirty="0" smtClean="0">
                <a:solidFill>
                  <a:srgbClr val="1695A3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Career</a:t>
            </a:r>
            <a:endParaRPr lang="en-US" sz="2800" dirty="0">
              <a:solidFill>
                <a:srgbClr val="1695A3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78" name="Rectangle 4"/>
          <p:cNvSpPr>
            <a:spLocks/>
          </p:cNvSpPr>
          <p:nvPr/>
        </p:nvSpPr>
        <p:spPr bwMode="auto">
          <a:xfrm>
            <a:off x="18371784" y="7253774"/>
            <a:ext cx="2889250" cy="1759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79" name="Rectangle 6"/>
          <p:cNvSpPr>
            <a:spLocks/>
          </p:cNvSpPr>
          <p:nvPr/>
        </p:nvSpPr>
        <p:spPr bwMode="auto">
          <a:xfrm>
            <a:off x="18371451" y="10119553"/>
            <a:ext cx="3751949" cy="6037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 algn="l"/>
            <a:r>
              <a:rPr lang="en-US" sz="3600" dirty="0" smtClean="0">
                <a:solidFill>
                  <a:srgbClr val="1695A3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Awards</a:t>
            </a:r>
            <a:endParaRPr lang="en-US" sz="2800" dirty="0">
              <a:solidFill>
                <a:srgbClr val="1695A3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80" name="Rectangle 4"/>
          <p:cNvSpPr>
            <a:spLocks/>
          </p:cNvSpPr>
          <p:nvPr/>
        </p:nvSpPr>
        <p:spPr bwMode="auto">
          <a:xfrm>
            <a:off x="18371451" y="10532765"/>
            <a:ext cx="2889250" cy="1759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7" grpId="0"/>
      <p:bldP spid="58" grpId="0"/>
      <p:bldP spid="59" grpId="0"/>
      <p:bldP spid="60" grpId="0"/>
      <p:bldP spid="61" grpId="0"/>
      <p:bldP spid="64" grpId="0"/>
      <p:bldP spid="65" grpId="0"/>
      <p:bldP spid="66" grpId="0"/>
      <p:bldP spid="68" grpId="0"/>
      <p:bldP spid="71" grpId="0"/>
      <p:bldP spid="72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traight Connector 39"/>
          <p:cNvCxnSpPr/>
          <p:nvPr/>
        </p:nvCxnSpPr>
        <p:spPr bwMode="auto">
          <a:xfrm>
            <a:off x="6362700" y="8436444"/>
            <a:ext cx="2076450" cy="923926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ACF0F2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Connector 16"/>
          <p:cNvCxnSpPr/>
          <p:nvPr/>
        </p:nvCxnSpPr>
        <p:spPr bwMode="auto">
          <a:xfrm>
            <a:off x="6159500" y="7534275"/>
            <a:ext cx="5575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ACF0F2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" name="Straight Connector 3"/>
          <p:cNvCxnSpPr/>
          <p:nvPr/>
        </p:nvCxnSpPr>
        <p:spPr bwMode="auto">
          <a:xfrm flipV="1">
            <a:off x="6362700" y="5734050"/>
            <a:ext cx="2076450" cy="923926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ACF0F2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7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8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9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2609850" y="1312110"/>
            <a:ext cx="32159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Process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47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48" name="Straight Connector 47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Oval 1"/>
          <p:cNvSpPr/>
          <p:nvPr/>
        </p:nvSpPr>
        <p:spPr bwMode="auto">
          <a:xfrm>
            <a:off x="2609850" y="4991100"/>
            <a:ext cx="5086350" cy="5086350"/>
          </a:xfrm>
          <a:prstGeom prst="ellipse">
            <a:avLst/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8642350" y="3429000"/>
            <a:ext cx="2933700" cy="2933700"/>
          </a:xfrm>
          <a:prstGeom prst="ellipse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8642350" y="8705850"/>
            <a:ext cx="2933700" cy="2933700"/>
          </a:xfrm>
          <a:prstGeom prst="ellipse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11963400" y="6657975"/>
            <a:ext cx="1752600" cy="1752600"/>
          </a:xfrm>
          <a:prstGeom prst="ellipse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9232900" y="6657975"/>
            <a:ext cx="1752600" cy="1752600"/>
          </a:xfrm>
          <a:prstGeom prst="ellipse">
            <a:avLst/>
          </a:prstGeom>
          <a:solidFill>
            <a:srgbClr val="EB7F00"/>
          </a:solidFill>
          <a:ln w="76200" cap="flat" cmpd="sng" algn="ctr">
            <a:solidFill>
              <a:srgbClr val="F3FFE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1026" name="Picture 2" descr="C:\Users\User\Desktop\Indalia\Icons\retwee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6134100"/>
            <a:ext cx="1016000" cy="6096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6"/>
          <p:cNvSpPr>
            <a:spLocks/>
          </p:cNvSpPr>
          <p:nvPr/>
        </p:nvSpPr>
        <p:spPr bwMode="auto">
          <a:xfrm>
            <a:off x="3346930" y="7003819"/>
            <a:ext cx="3751949" cy="6037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36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Cooperation</a:t>
            </a:r>
            <a:endParaRPr lang="en-US" sz="28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3" name="Rectangle 4"/>
          <p:cNvSpPr>
            <a:spLocks/>
          </p:cNvSpPr>
          <p:nvPr/>
        </p:nvSpPr>
        <p:spPr bwMode="auto">
          <a:xfrm>
            <a:off x="3708400" y="7493231"/>
            <a:ext cx="2889250" cy="1759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pic>
        <p:nvPicPr>
          <p:cNvPr id="1027" name="Picture 3" descr="C:\Users\User\Desktop\Indalia\Icons\robot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8897" y="7174275"/>
            <a:ext cx="620606" cy="72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Indalia\Icons\rocket9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9700" y="7174275"/>
            <a:ext cx="720000" cy="72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Indalia\Icons\rings1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950" y="4152174"/>
            <a:ext cx="720000" cy="72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4"/>
          <p:cNvSpPr>
            <a:spLocks/>
          </p:cNvSpPr>
          <p:nvPr/>
        </p:nvSpPr>
        <p:spPr bwMode="auto">
          <a:xfrm>
            <a:off x="9052831" y="5001327"/>
            <a:ext cx="2112738" cy="87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CONNECTING PEOPLE</a:t>
            </a:r>
            <a:endParaRPr lang="en-US" sz="24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30" name="Rectangle 4"/>
          <p:cNvSpPr>
            <a:spLocks/>
          </p:cNvSpPr>
          <p:nvPr/>
        </p:nvSpPr>
        <p:spPr bwMode="auto">
          <a:xfrm>
            <a:off x="9052831" y="10382498"/>
            <a:ext cx="2112738" cy="87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SEARCH</a:t>
            </a:r>
            <a:endParaRPr lang="en-US" sz="24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  <a:p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INFO</a:t>
            </a:r>
          </a:p>
        </p:txBody>
      </p:sp>
      <p:pic>
        <p:nvPicPr>
          <p:cNvPr id="1030" name="Picture 6" descr="C:\Users\User\Desktop\Indalia\Icons\search23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412" y="9045823"/>
            <a:ext cx="1489075" cy="1489075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angle 4"/>
          <p:cNvSpPr>
            <a:spLocks/>
          </p:cNvSpPr>
          <p:nvPr/>
        </p:nvSpPr>
        <p:spPr bwMode="auto">
          <a:xfrm>
            <a:off x="11963400" y="3972198"/>
            <a:ext cx="8312149" cy="162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nisi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33" name="Rectangle 4"/>
          <p:cNvSpPr>
            <a:spLocks/>
          </p:cNvSpPr>
          <p:nvPr/>
        </p:nvSpPr>
        <p:spPr bwMode="auto">
          <a:xfrm>
            <a:off x="14001751" y="6657975"/>
            <a:ext cx="8026400" cy="162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nisi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34" name="Rectangle 4"/>
          <p:cNvSpPr>
            <a:spLocks/>
          </p:cNvSpPr>
          <p:nvPr/>
        </p:nvSpPr>
        <p:spPr bwMode="auto">
          <a:xfrm>
            <a:off x="12106274" y="9360370"/>
            <a:ext cx="8026400" cy="162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nisi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36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22" grpId="0"/>
      <p:bldP spid="23" grpId="0"/>
      <p:bldP spid="28" grpId="0"/>
      <p:bldP spid="30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>
            <a:spLocks/>
          </p:cNvSpPr>
          <p:nvPr/>
        </p:nvSpPr>
        <p:spPr bwMode="auto">
          <a:xfrm>
            <a:off x="0" y="12039600"/>
            <a:ext cx="24384000" cy="1676400"/>
          </a:xfrm>
          <a:prstGeom prst="rect">
            <a:avLst/>
          </a:prstGeom>
          <a:solidFill>
            <a:srgbClr val="EB7F00">
              <a:alpha val="80000"/>
            </a:srgb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3" name="Oval 2"/>
          <p:cNvSpPr>
            <a:spLocks/>
          </p:cNvSpPr>
          <p:nvPr/>
        </p:nvSpPr>
        <p:spPr bwMode="auto">
          <a:xfrm>
            <a:off x="15519400" y="8616950"/>
            <a:ext cx="2590800" cy="25908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4" name="Oval 3"/>
          <p:cNvSpPr>
            <a:spLocks/>
          </p:cNvSpPr>
          <p:nvPr/>
        </p:nvSpPr>
        <p:spPr bwMode="auto">
          <a:xfrm>
            <a:off x="6261100" y="7296150"/>
            <a:ext cx="4330700" cy="4330700"/>
          </a:xfrm>
          <a:prstGeom prst="ellipse">
            <a:avLst/>
          </a:prstGeom>
          <a:solidFill>
            <a:srgbClr val="225378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5" name="Oval 4"/>
          <p:cNvSpPr>
            <a:spLocks/>
          </p:cNvSpPr>
          <p:nvPr/>
        </p:nvSpPr>
        <p:spPr bwMode="auto">
          <a:xfrm>
            <a:off x="10706100" y="8451850"/>
            <a:ext cx="3352800" cy="3352800"/>
          </a:xfrm>
          <a:prstGeom prst="ellipse">
            <a:avLst/>
          </a:prstGeom>
          <a:solidFill>
            <a:srgbClr val="1695A3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6" name="Oval 5"/>
          <p:cNvSpPr>
            <a:spLocks/>
          </p:cNvSpPr>
          <p:nvPr/>
        </p:nvSpPr>
        <p:spPr bwMode="auto">
          <a:xfrm>
            <a:off x="9766300" y="8845550"/>
            <a:ext cx="2374900" cy="23749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7" name="Oval 6"/>
          <p:cNvSpPr>
            <a:spLocks/>
          </p:cNvSpPr>
          <p:nvPr/>
        </p:nvSpPr>
        <p:spPr bwMode="auto">
          <a:xfrm>
            <a:off x="13233400" y="8451850"/>
            <a:ext cx="3022600" cy="3022600"/>
          </a:xfrm>
          <a:prstGeom prst="ellipse">
            <a:avLst/>
          </a:prstGeom>
          <a:solidFill>
            <a:srgbClr val="225378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7677910" y="8927782"/>
            <a:ext cx="556434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800" dirty="0" smtClean="0">
                <a:solidFill>
                  <a:srgbClr val="F3F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ea typeface="Droid Serif" pitchFamily="18" charset="0"/>
                <a:cs typeface="Droid Serif" pitchFamily="18" charset="0"/>
              </a:rPr>
              <a:t>introduce</a:t>
            </a:r>
            <a:endParaRPr lang="en-US" sz="13800" dirty="0">
              <a:solidFill>
                <a:srgbClr val="F3FF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77910" y="12309022"/>
            <a:ext cx="9867140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400" b="1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b="1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b="1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b="1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b="1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available, but the majority have suffered alteration in some </a:t>
            </a:r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form.</a:t>
            </a:r>
            <a:endParaRPr lang="en-US" sz="24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363" grpId="0" animBg="1"/>
      <p:bldP spid="15364" grpId="0" animBg="1"/>
      <p:bldP spid="15365" grpId="0" animBg="1"/>
      <p:bldP spid="15366" grpId="0" animBg="1"/>
      <p:bldP spid="15367" grpId="0" animBg="1"/>
      <p:bldP spid="14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4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5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2609850" y="1312110"/>
            <a:ext cx="50016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Work group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27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28" name="Straight Connector 27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Oval 7"/>
          <p:cNvSpPr/>
          <p:nvPr/>
        </p:nvSpPr>
        <p:spPr bwMode="auto">
          <a:xfrm>
            <a:off x="2812629" y="3482250"/>
            <a:ext cx="3333750" cy="3333750"/>
          </a:xfrm>
          <a:prstGeom prst="ellipse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" name="Rectangle 6"/>
          <p:cNvSpPr>
            <a:spLocks/>
          </p:cNvSpPr>
          <p:nvPr/>
        </p:nvSpPr>
        <p:spPr bwMode="auto">
          <a:xfrm>
            <a:off x="2603530" y="5187225"/>
            <a:ext cx="3751949" cy="6037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Group A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pic>
        <p:nvPicPr>
          <p:cNvPr id="1026" name="Picture 2" descr="C:\Users\User\Desktop\Indalia\Icons\paper5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112" y="4184156"/>
            <a:ext cx="894684" cy="72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own Arrow 1"/>
          <p:cNvSpPr/>
          <p:nvPr/>
        </p:nvSpPr>
        <p:spPr bwMode="auto">
          <a:xfrm>
            <a:off x="3819060" y="6177824"/>
            <a:ext cx="1320888" cy="1594575"/>
          </a:xfrm>
          <a:prstGeom prst="downArrow">
            <a:avLst/>
          </a:prstGeom>
          <a:solidFill>
            <a:srgbClr val="1695A3"/>
          </a:solidFill>
          <a:ln w="76200" cap="flat" cmpd="sng" algn="ctr">
            <a:solidFill>
              <a:srgbClr val="F3FFE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2" name="Rectangle 4"/>
          <p:cNvSpPr>
            <a:spLocks/>
          </p:cNvSpPr>
          <p:nvPr/>
        </p:nvSpPr>
        <p:spPr bwMode="auto">
          <a:xfrm>
            <a:off x="2584479" y="7915273"/>
            <a:ext cx="3751949" cy="4124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dolor.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dolor.</a:t>
            </a:r>
          </a:p>
        </p:txBody>
      </p:sp>
      <p:sp>
        <p:nvSpPr>
          <p:cNvPr id="13" name="Oval 12"/>
          <p:cNvSpPr/>
          <p:nvPr/>
        </p:nvSpPr>
        <p:spPr bwMode="auto">
          <a:xfrm>
            <a:off x="8019558" y="3482250"/>
            <a:ext cx="3333750" cy="3333750"/>
          </a:xfrm>
          <a:prstGeom prst="ellipse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4" name="Rectangle 6"/>
          <p:cNvSpPr>
            <a:spLocks/>
          </p:cNvSpPr>
          <p:nvPr/>
        </p:nvSpPr>
        <p:spPr bwMode="auto">
          <a:xfrm>
            <a:off x="7810459" y="5187225"/>
            <a:ext cx="3751949" cy="6037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Group B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16" name="Down Arrow 15"/>
          <p:cNvSpPr/>
          <p:nvPr/>
        </p:nvSpPr>
        <p:spPr bwMode="auto">
          <a:xfrm>
            <a:off x="9025989" y="6177824"/>
            <a:ext cx="1320888" cy="1594575"/>
          </a:xfrm>
          <a:prstGeom prst="downArrow">
            <a:avLst/>
          </a:prstGeom>
          <a:solidFill>
            <a:srgbClr val="EB7F00"/>
          </a:solidFill>
          <a:ln w="76200" cap="flat" cmpd="sng" algn="ctr">
            <a:solidFill>
              <a:srgbClr val="F3FFE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13278371" y="3482250"/>
            <a:ext cx="3333750" cy="3333750"/>
          </a:xfrm>
          <a:prstGeom prst="ellipse">
            <a:avLst/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5" name="Rectangle 6"/>
          <p:cNvSpPr>
            <a:spLocks/>
          </p:cNvSpPr>
          <p:nvPr/>
        </p:nvSpPr>
        <p:spPr bwMode="auto">
          <a:xfrm>
            <a:off x="13069272" y="5187225"/>
            <a:ext cx="3751949" cy="6037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Group C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7" name="Down Arrow 36"/>
          <p:cNvSpPr/>
          <p:nvPr/>
        </p:nvSpPr>
        <p:spPr bwMode="auto">
          <a:xfrm>
            <a:off x="14284802" y="6177824"/>
            <a:ext cx="1320888" cy="1594575"/>
          </a:xfrm>
          <a:prstGeom prst="downArrow">
            <a:avLst/>
          </a:prstGeom>
          <a:solidFill>
            <a:srgbClr val="225378"/>
          </a:solidFill>
          <a:ln w="76200" cap="flat" cmpd="sng" algn="ctr">
            <a:solidFill>
              <a:srgbClr val="F3FFE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18485300" y="3482250"/>
            <a:ext cx="3333750" cy="3333750"/>
          </a:xfrm>
          <a:prstGeom prst="ellipse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0" name="Rectangle 6"/>
          <p:cNvSpPr>
            <a:spLocks/>
          </p:cNvSpPr>
          <p:nvPr/>
        </p:nvSpPr>
        <p:spPr bwMode="auto">
          <a:xfrm>
            <a:off x="18276201" y="5187225"/>
            <a:ext cx="3751949" cy="6037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Group D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42" name="Down Arrow 41"/>
          <p:cNvSpPr/>
          <p:nvPr/>
        </p:nvSpPr>
        <p:spPr bwMode="auto">
          <a:xfrm>
            <a:off x="19491731" y="6177824"/>
            <a:ext cx="1320888" cy="1594575"/>
          </a:xfrm>
          <a:prstGeom prst="downArrow">
            <a:avLst/>
          </a:prstGeom>
          <a:solidFill>
            <a:srgbClr val="1695A3"/>
          </a:solidFill>
          <a:ln w="76200" cap="flat" cmpd="sng" algn="ctr">
            <a:solidFill>
              <a:srgbClr val="F3FFE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1027" name="Picture 3" descr="C:\Users\User\Desktop\Indalia\Icons\okey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433" y="4184156"/>
            <a:ext cx="640000" cy="72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Indalia\Icons\msn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3246" y="4112156"/>
            <a:ext cx="864000" cy="864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Indalia\Icons\mobileme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0175" y="4112156"/>
            <a:ext cx="864000" cy="864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4"/>
          <p:cNvSpPr>
            <a:spLocks/>
          </p:cNvSpPr>
          <p:nvPr/>
        </p:nvSpPr>
        <p:spPr bwMode="auto">
          <a:xfrm>
            <a:off x="7810458" y="7915272"/>
            <a:ext cx="3751949" cy="4124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dolor.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</a:p>
        </p:txBody>
      </p:sp>
      <p:sp>
        <p:nvSpPr>
          <p:cNvPr id="30" name="Rectangle 4"/>
          <p:cNvSpPr>
            <a:spLocks/>
          </p:cNvSpPr>
          <p:nvPr/>
        </p:nvSpPr>
        <p:spPr bwMode="auto">
          <a:xfrm>
            <a:off x="13069272" y="7915273"/>
            <a:ext cx="3751949" cy="4124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dolor.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</a:p>
        </p:txBody>
      </p:sp>
      <p:sp>
        <p:nvSpPr>
          <p:cNvPr id="31" name="Rectangle 4"/>
          <p:cNvSpPr>
            <a:spLocks/>
          </p:cNvSpPr>
          <p:nvPr/>
        </p:nvSpPr>
        <p:spPr bwMode="auto">
          <a:xfrm>
            <a:off x="18276201" y="7915273"/>
            <a:ext cx="3751949" cy="4124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dolor.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2" grpId="0" animBg="1"/>
      <p:bldP spid="12" grpId="0"/>
      <p:bldP spid="13" grpId="0" animBg="1"/>
      <p:bldP spid="14" grpId="0"/>
      <p:bldP spid="16" grpId="0" animBg="1"/>
      <p:bldP spid="34" grpId="0" animBg="1"/>
      <p:bldP spid="35" grpId="0"/>
      <p:bldP spid="37" grpId="0" animBg="1"/>
      <p:bldP spid="39" grpId="0" animBg="1"/>
      <p:bldP spid="40" grpId="0"/>
      <p:bldP spid="42" grpId="0" animBg="1"/>
      <p:bldP spid="29" grpId="0"/>
      <p:bldP spid="30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 bwMode="auto">
          <a:xfrm>
            <a:off x="2628900" y="7454175"/>
            <a:ext cx="1939925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225378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4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5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2609850" y="1312110"/>
            <a:ext cx="277351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Target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27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28" name="Straight Connector 27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Oval 7"/>
          <p:cNvSpPr/>
          <p:nvPr/>
        </p:nvSpPr>
        <p:spPr bwMode="auto">
          <a:xfrm>
            <a:off x="10652125" y="5787300"/>
            <a:ext cx="3333750" cy="3333750"/>
          </a:xfrm>
          <a:prstGeom prst="ellipse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9488306" y="4623481"/>
            <a:ext cx="5661388" cy="5661388"/>
          </a:xfrm>
          <a:prstGeom prst="ellipse">
            <a:avLst/>
          </a:prstGeom>
          <a:noFill/>
          <a:ln w="76200" cap="flat" cmpd="sng" algn="ctr">
            <a:solidFill>
              <a:srgbClr val="1695A3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8293406" y="3428581"/>
            <a:ext cx="8051188" cy="8051188"/>
          </a:xfrm>
          <a:prstGeom prst="ellipse">
            <a:avLst/>
          </a:prstGeom>
          <a:noFill/>
          <a:ln w="76200" cap="flat" cmpd="sng" algn="ctr">
            <a:solidFill>
              <a:srgbClr val="1695A3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1026" name="Picture 2" descr="C:\Users\User\Desktop\Indalia\Icons\affiliate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3200" y="6771054"/>
            <a:ext cx="1371600" cy="1366242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6"/>
          <p:cNvSpPr>
            <a:spLocks/>
          </p:cNvSpPr>
          <p:nvPr/>
        </p:nvSpPr>
        <p:spPr bwMode="auto">
          <a:xfrm>
            <a:off x="2603529" y="6735898"/>
            <a:ext cx="3751949" cy="6037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 algn="l"/>
            <a:r>
              <a:rPr lang="en-US" sz="4000" dirty="0" smtClean="0">
                <a:solidFill>
                  <a:srgbClr val="1695A3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Positive</a:t>
            </a:r>
            <a:endParaRPr lang="en-US" sz="3200" dirty="0">
              <a:solidFill>
                <a:srgbClr val="1695A3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19" name="Rectangle 6"/>
          <p:cNvSpPr>
            <a:spLocks/>
          </p:cNvSpPr>
          <p:nvPr/>
        </p:nvSpPr>
        <p:spPr bwMode="auto">
          <a:xfrm>
            <a:off x="18136501" y="6735898"/>
            <a:ext cx="3891649" cy="603712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 algn="r"/>
            <a:r>
              <a:rPr lang="en-US" sz="4000" dirty="0" smtClean="0">
                <a:solidFill>
                  <a:srgbClr val="1695A3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Negative</a:t>
            </a:r>
            <a:endParaRPr lang="en-US" sz="3200" dirty="0">
              <a:solidFill>
                <a:srgbClr val="1695A3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1" name="Rectangle 4"/>
          <p:cNvSpPr>
            <a:spLocks/>
          </p:cNvSpPr>
          <p:nvPr/>
        </p:nvSpPr>
        <p:spPr bwMode="auto">
          <a:xfrm>
            <a:off x="2603529" y="7563711"/>
            <a:ext cx="5359370" cy="307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nisi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22" name="Rectangle 4"/>
          <p:cNvSpPr>
            <a:spLocks/>
          </p:cNvSpPr>
          <p:nvPr/>
        </p:nvSpPr>
        <p:spPr bwMode="auto">
          <a:xfrm>
            <a:off x="16668780" y="7563710"/>
            <a:ext cx="5359370" cy="307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r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nisi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8654868" y="3790043"/>
            <a:ext cx="1666875" cy="1666875"/>
          </a:xfrm>
          <a:prstGeom prst="ellipse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14316256" y="3790043"/>
            <a:ext cx="1666875" cy="1666875"/>
          </a:xfrm>
          <a:prstGeom prst="ellipse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1027" name="Picture 3" descr="C:\Users\User\Desktop\Indalia\Icons\communities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34" y="4173481"/>
            <a:ext cx="1031541" cy="90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Indalia\Icons\conversation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9694" y="4173480"/>
            <a:ext cx="1000000" cy="90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4"/>
          <p:cNvSpPr>
            <a:spLocks/>
          </p:cNvSpPr>
          <p:nvPr/>
        </p:nvSpPr>
        <p:spPr bwMode="auto">
          <a:xfrm>
            <a:off x="16344594" y="3981761"/>
            <a:ext cx="5359370" cy="128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32" name="Rectangle 4"/>
          <p:cNvSpPr>
            <a:spLocks/>
          </p:cNvSpPr>
          <p:nvPr/>
        </p:nvSpPr>
        <p:spPr bwMode="auto">
          <a:xfrm>
            <a:off x="2934036" y="3981761"/>
            <a:ext cx="5359370" cy="128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r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6355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8" grpId="0"/>
      <p:bldP spid="19" grpId="0"/>
      <p:bldP spid="21" grpId="0"/>
      <p:bldP spid="22" grpId="0"/>
      <p:bldP spid="29" grpId="0" animBg="1"/>
      <p:bldP spid="30" grpId="0" animBg="1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Line 1"/>
          <p:cNvSpPr>
            <a:spLocks noChangeShapeType="1"/>
          </p:cNvSpPr>
          <p:nvPr/>
        </p:nvSpPr>
        <p:spPr bwMode="auto">
          <a:xfrm>
            <a:off x="10007600" y="5073650"/>
            <a:ext cx="2420938" cy="423863"/>
          </a:xfrm>
          <a:prstGeom prst="line">
            <a:avLst/>
          </a:prstGeom>
          <a:noFill/>
          <a:ln w="88900">
            <a:solidFill>
              <a:srgbClr val="ACF0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675" name="Line 2"/>
          <p:cNvSpPr>
            <a:spLocks noChangeShapeType="1"/>
          </p:cNvSpPr>
          <p:nvPr/>
        </p:nvSpPr>
        <p:spPr bwMode="auto">
          <a:xfrm>
            <a:off x="6007100" y="5035550"/>
            <a:ext cx="1889125" cy="0"/>
          </a:xfrm>
          <a:prstGeom prst="line">
            <a:avLst/>
          </a:prstGeom>
          <a:noFill/>
          <a:ln w="88900">
            <a:solidFill>
              <a:srgbClr val="ACF0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676" name="Oval 3"/>
          <p:cNvSpPr>
            <a:spLocks/>
          </p:cNvSpPr>
          <p:nvPr/>
        </p:nvSpPr>
        <p:spPr bwMode="auto">
          <a:xfrm>
            <a:off x="7708900" y="3803650"/>
            <a:ext cx="2463800" cy="24638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678" name="Line 5"/>
          <p:cNvSpPr>
            <a:spLocks noChangeShapeType="1"/>
          </p:cNvSpPr>
          <p:nvPr/>
        </p:nvSpPr>
        <p:spPr bwMode="auto">
          <a:xfrm rot="10800000" flipH="1">
            <a:off x="19467513" y="5845175"/>
            <a:ext cx="284162" cy="1644650"/>
          </a:xfrm>
          <a:prstGeom prst="line">
            <a:avLst/>
          </a:prstGeom>
          <a:noFill/>
          <a:ln w="88900">
            <a:solidFill>
              <a:srgbClr val="ACF0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679" name="Line 6"/>
          <p:cNvSpPr>
            <a:spLocks noChangeShapeType="1"/>
          </p:cNvSpPr>
          <p:nvPr/>
        </p:nvSpPr>
        <p:spPr bwMode="auto">
          <a:xfrm rot="10800000" flipH="1">
            <a:off x="16395700" y="5688013"/>
            <a:ext cx="2584450" cy="412750"/>
          </a:xfrm>
          <a:prstGeom prst="line">
            <a:avLst/>
          </a:prstGeom>
          <a:noFill/>
          <a:ln w="88900">
            <a:solidFill>
              <a:srgbClr val="ACF0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680" name="Line 7"/>
          <p:cNvSpPr>
            <a:spLocks noChangeShapeType="1"/>
          </p:cNvSpPr>
          <p:nvPr/>
        </p:nvSpPr>
        <p:spPr bwMode="auto">
          <a:xfrm flipH="1">
            <a:off x="14576425" y="10450513"/>
            <a:ext cx="2185988" cy="227012"/>
          </a:xfrm>
          <a:prstGeom prst="line">
            <a:avLst/>
          </a:prstGeom>
          <a:noFill/>
          <a:ln w="88900">
            <a:solidFill>
              <a:srgbClr val="ACF0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681" name="Line 8"/>
          <p:cNvSpPr>
            <a:spLocks noChangeShapeType="1"/>
          </p:cNvSpPr>
          <p:nvPr/>
        </p:nvSpPr>
        <p:spPr bwMode="auto">
          <a:xfrm rot="10800000">
            <a:off x="10833100" y="8567738"/>
            <a:ext cx="1751013" cy="1565275"/>
          </a:xfrm>
          <a:prstGeom prst="line">
            <a:avLst/>
          </a:prstGeom>
          <a:noFill/>
          <a:ln w="88900">
            <a:solidFill>
              <a:srgbClr val="ACF0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682" name="Line 9"/>
          <p:cNvSpPr>
            <a:spLocks noChangeShapeType="1"/>
          </p:cNvSpPr>
          <p:nvPr/>
        </p:nvSpPr>
        <p:spPr bwMode="auto">
          <a:xfrm rot="10800000" flipH="1">
            <a:off x="9159875" y="8639175"/>
            <a:ext cx="1006475" cy="1870075"/>
          </a:xfrm>
          <a:prstGeom prst="line">
            <a:avLst/>
          </a:prstGeom>
          <a:noFill/>
          <a:ln w="88900">
            <a:solidFill>
              <a:srgbClr val="ACF0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683" name="Line 10"/>
          <p:cNvSpPr>
            <a:spLocks noChangeShapeType="1"/>
          </p:cNvSpPr>
          <p:nvPr/>
        </p:nvSpPr>
        <p:spPr bwMode="auto">
          <a:xfrm>
            <a:off x="7350125" y="9007475"/>
            <a:ext cx="1120775" cy="1325563"/>
          </a:xfrm>
          <a:prstGeom prst="line">
            <a:avLst/>
          </a:prstGeom>
          <a:noFill/>
          <a:ln w="88900">
            <a:solidFill>
              <a:srgbClr val="ACF0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684" name="Line 11"/>
          <p:cNvSpPr>
            <a:spLocks noChangeShapeType="1"/>
          </p:cNvSpPr>
          <p:nvPr/>
        </p:nvSpPr>
        <p:spPr bwMode="auto">
          <a:xfrm flipH="1">
            <a:off x="5156200" y="8958263"/>
            <a:ext cx="1038225" cy="1038225"/>
          </a:xfrm>
          <a:prstGeom prst="line">
            <a:avLst/>
          </a:prstGeom>
          <a:noFill/>
          <a:ln w="88900">
            <a:solidFill>
              <a:srgbClr val="ACF0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685" name="Line 12"/>
          <p:cNvSpPr>
            <a:spLocks noChangeShapeType="1"/>
          </p:cNvSpPr>
          <p:nvPr/>
        </p:nvSpPr>
        <p:spPr bwMode="auto">
          <a:xfrm>
            <a:off x="4483100" y="6521450"/>
            <a:ext cx="0" cy="3119438"/>
          </a:xfrm>
          <a:prstGeom prst="line">
            <a:avLst/>
          </a:prstGeom>
          <a:noFill/>
          <a:ln w="88900">
            <a:solidFill>
              <a:srgbClr val="ACF0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710" name="Oval 46"/>
          <p:cNvSpPr>
            <a:spLocks/>
          </p:cNvSpPr>
          <p:nvPr/>
        </p:nvSpPr>
        <p:spPr bwMode="auto">
          <a:xfrm>
            <a:off x="2946400" y="3422650"/>
            <a:ext cx="3225800" cy="3225800"/>
          </a:xfrm>
          <a:prstGeom prst="ellipse">
            <a:avLst/>
          </a:prstGeom>
          <a:solidFill>
            <a:srgbClr val="225378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711" name="Oval 47"/>
          <p:cNvSpPr>
            <a:spLocks/>
          </p:cNvSpPr>
          <p:nvPr/>
        </p:nvSpPr>
        <p:spPr bwMode="auto">
          <a:xfrm>
            <a:off x="5562600" y="7143750"/>
            <a:ext cx="2463800" cy="24638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712" name="Oval 48"/>
          <p:cNvSpPr>
            <a:spLocks/>
          </p:cNvSpPr>
          <p:nvPr/>
        </p:nvSpPr>
        <p:spPr bwMode="auto">
          <a:xfrm>
            <a:off x="3022600" y="9442450"/>
            <a:ext cx="2832100" cy="2832100"/>
          </a:xfrm>
          <a:prstGeom prst="ellipse">
            <a:avLst/>
          </a:prstGeom>
          <a:solidFill>
            <a:srgbClr val="225378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713" name="Oval 49"/>
          <p:cNvSpPr>
            <a:spLocks/>
          </p:cNvSpPr>
          <p:nvPr/>
        </p:nvSpPr>
        <p:spPr bwMode="auto">
          <a:xfrm>
            <a:off x="9296400" y="6940550"/>
            <a:ext cx="2286000" cy="22860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714" name="Oval 50"/>
          <p:cNvSpPr>
            <a:spLocks/>
          </p:cNvSpPr>
          <p:nvPr/>
        </p:nvSpPr>
        <p:spPr bwMode="auto">
          <a:xfrm>
            <a:off x="12230100" y="3511550"/>
            <a:ext cx="4584700" cy="4584700"/>
          </a:xfrm>
          <a:prstGeom prst="ellipse">
            <a:avLst/>
          </a:prstGeom>
          <a:solidFill>
            <a:srgbClr val="EB7F00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715" name="Oval 51"/>
          <p:cNvSpPr>
            <a:spLocks/>
          </p:cNvSpPr>
          <p:nvPr/>
        </p:nvSpPr>
        <p:spPr bwMode="auto">
          <a:xfrm>
            <a:off x="8026400" y="10026650"/>
            <a:ext cx="1663700" cy="16637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716" name="Oval 52"/>
          <p:cNvSpPr>
            <a:spLocks/>
          </p:cNvSpPr>
          <p:nvPr/>
        </p:nvSpPr>
        <p:spPr bwMode="auto">
          <a:xfrm>
            <a:off x="11582400" y="8667750"/>
            <a:ext cx="3492500" cy="3492500"/>
          </a:xfrm>
          <a:prstGeom prst="ellipse">
            <a:avLst/>
          </a:prstGeom>
          <a:solidFill>
            <a:srgbClr val="EB7F00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717" name="Oval 53"/>
          <p:cNvSpPr>
            <a:spLocks/>
          </p:cNvSpPr>
          <p:nvPr/>
        </p:nvSpPr>
        <p:spPr bwMode="auto">
          <a:xfrm>
            <a:off x="16090900" y="7080250"/>
            <a:ext cx="5524500" cy="5524500"/>
          </a:xfrm>
          <a:prstGeom prst="ellipse">
            <a:avLst/>
          </a:prstGeom>
          <a:solidFill>
            <a:srgbClr val="EB7F00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718" name="Oval 54"/>
          <p:cNvSpPr>
            <a:spLocks/>
          </p:cNvSpPr>
          <p:nvPr/>
        </p:nvSpPr>
        <p:spPr bwMode="auto">
          <a:xfrm>
            <a:off x="18640425" y="4289425"/>
            <a:ext cx="2286000" cy="2286000"/>
          </a:xfrm>
          <a:prstGeom prst="ellipse">
            <a:avLst/>
          </a:prstGeom>
          <a:solidFill>
            <a:srgbClr val="225378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" name="Rectangle 6"/>
          <p:cNvSpPr>
            <a:spLocks/>
          </p:cNvSpPr>
          <p:nvPr/>
        </p:nvSpPr>
        <p:spPr bwMode="auto">
          <a:xfrm>
            <a:off x="2683325" y="4232953"/>
            <a:ext cx="3751949" cy="2105256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New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web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area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46" name="Rectangle 6"/>
          <p:cNvSpPr>
            <a:spLocks/>
          </p:cNvSpPr>
          <p:nvPr/>
        </p:nvSpPr>
        <p:spPr bwMode="auto">
          <a:xfrm>
            <a:off x="7083875" y="4479470"/>
            <a:ext cx="3751949" cy="130265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New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SEO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47" name="Rectangle 6"/>
          <p:cNvSpPr>
            <a:spLocks/>
          </p:cNvSpPr>
          <p:nvPr/>
        </p:nvSpPr>
        <p:spPr bwMode="auto">
          <a:xfrm>
            <a:off x="12646475" y="4431845"/>
            <a:ext cx="3751949" cy="322308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Online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Support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-----------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Every 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day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48" name="Rectangle 6"/>
          <p:cNvSpPr>
            <a:spLocks/>
          </p:cNvSpPr>
          <p:nvPr/>
        </p:nvSpPr>
        <p:spPr bwMode="auto">
          <a:xfrm>
            <a:off x="17964150" y="4914445"/>
            <a:ext cx="3751949" cy="130265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More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info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49" name="Rectangle 6"/>
          <p:cNvSpPr>
            <a:spLocks/>
          </p:cNvSpPr>
          <p:nvPr/>
        </p:nvSpPr>
        <p:spPr bwMode="auto">
          <a:xfrm>
            <a:off x="8582475" y="7525089"/>
            <a:ext cx="3751949" cy="130265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New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logo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0" name="Rectangle 6"/>
          <p:cNvSpPr>
            <a:spLocks/>
          </p:cNvSpPr>
          <p:nvPr/>
        </p:nvSpPr>
        <p:spPr bwMode="auto">
          <a:xfrm>
            <a:off x="4918525" y="7800520"/>
            <a:ext cx="3751949" cy="130265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More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info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1" name="Rectangle 6"/>
          <p:cNvSpPr>
            <a:spLocks/>
          </p:cNvSpPr>
          <p:nvPr/>
        </p:nvSpPr>
        <p:spPr bwMode="auto">
          <a:xfrm>
            <a:off x="6994975" y="10624910"/>
            <a:ext cx="3751949" cy="69578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CEO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2" name="Rectangle 6"/>
          <p:cNvSpPr>
            <a:spLocks/>
          </p:cNvSpPr>
          <p:nvPr/>
        </p:nvSpPr>
        <p:spPr bwMode="auto">
          <a:xfrm>
            <a:off x="2562675" y="10283370"/>
            <a:ext cx="3751949" cy="130265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New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idea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3" name="Rectangle 6"/>
          <p:cNvSpPr>
            <a:spLocks/>
          </p:cNvSpPr>
          <p:nvPr/>
        </p:nvSpPr>
        <p:spPr bwMode="auto">
          <a:xfrm>
            <a:off x="11452674" y="9762670"/>
            <a:ext cx="3751949" cy="130265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Quality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employee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4" name="Rectangle 6"/>
          <p:cNvSpPr>
            <a:spLocks/>
          </p:cNvSpPr>
          <p:nvPr/>
        </p:nvSpPr>
        <p:spPr bwMode="auto">
          <a:xfrm>
            <a:off x="16965268" y="9076873"/>
            <a:ext cx="3751949" cy="212952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Main office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in central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Africa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5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6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7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2609850" y="1312110"/>
            <a:ext cx="596830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Plan for future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59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60" name="Straight Connector 59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8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8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8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8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8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8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8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8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5" grpId="0" animBg="1"/>
      <p:bldP spid="28676" grpId="0" animBg="1"/>
      <p:bldP spid="28678" grpId="0" animBg="1"/>
      <p:bldP spid="28679" grpId="0" animBg="1"/>
      <p:bldP spid="28680" grpId="0" animBg="1"/>
      <p:bldP spid="28681" grpId="0" animBg="1"/>
      <p:bldP spid="28682" grpId="0" animBg="1"/>
      <p:bldP spid="28683" grpId="0" animBg="1"/>
      <p:bldP spid="28684" grpId="0" animBg="1"/>
      <p:bldP spid="28685" grpId="0" animBg="1"/>
      <p:bldP spid="28710" grpId="0" animBg="1"/>
      <p:bldP spid="28711" grpId="0" animBg="1"/>
      <p:bldP spid="28712" grpId="0" animBg="1"/>
      <p:bldP spid="28713" grpId="0" animBg="1"/>
      <p:bldP spid="28714" grpId="0" animBg="1"/>
      <p:bldP spid="28715" grpId="0" animBg="1"/>
      <p:bldP spid="28716" grpId="0" animBg="1"/>
      <p:bldP spid="28717" grpId="0" animBg="1"/>
      <p:bldP spid="28718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09850" y="1312110"/>
            <a:ext cx="45913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Motivation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2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Rectangle 2"/>
          <p:cNvSpPr/>
          <p:nvPr/>
        </p:nvSpPr>
        <p:spPr bwMode="auto">
          <a:xfrm>
            <a:off x="5810249" y="4057650"/>
            <a:ext cx="2928389" cy="2928389"/>
          </a:xfrm>
          <a:prstGeom prst="rect">
            <a:avLst/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" name="Isosceles Triangle 3"/>
          <p:cNvSpPr/>
          <p:nvPr/>
        </p:nvSpPr>
        <p:spPr bwMode="auto">
          <a:xfrm rot="5400000">
            <a:off x="3210685" y="4680933"/>
            <a:ext cx="2385150" cy="1681823"/>
          </a:xfrm>
          <a:prstGeom prst="triangle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11774515" y="4057650"/>
            <a:ext cx="2928389" cy="2928389"/>
          </a:xfrm>
          <a:prstGeom prst="rect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7741380" y="4057648"/>
            <a:ext cx="2928389" cy="2928389"/>
          </a:xfrm>
          <a:prstGeom prst="rect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7" name="Isosceles Triangle 16"/>
          <p:cNvSpPr/>
          <p:nvPr/>
        </p:nvSpPr>
        <p:spPr bwMode="auto">
          <a:xfrm rot="5400000">
            <a:off x="9135236" y="4680932"/>
            <a:ext cx="2385150" cy="1681823"/>
          </a:xfrm>
          <a:prstGeom prst="triangle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8" name="Isosceles Triangle 17"/>
          <p:cNvSpPr/>
          <p:nvPr/>
        </p:nvSpPr>
        <p:spPr bwMode="auto">
          <a:xfrm rot="5400000">
            <a:off x="15097887" y="4680934"/>
            <a:ext cx="2385150" cy="1681823"/>
          </a:xfrm>
          <a:prstGeom prst="triangle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9" name="Rectangle 6"/>
          <p:cNvSpPr>
            <a:spLocks/>
          </p:cNvSpPr>
          <p:nvPr/>
        </p:nvSpPr>
        <p:spPr bwMode="auto">
          <a:xfrm>
            <a:off x="3428998" y="5250155"/>
            <a:ext cx="1681824" cy="69578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32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60%</a:t>
            </a:r>
            <a:endParaRPr lang="en-US" sz="24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0" name="Rectangle 6"/>
          <p:cNvSpPr>
            <a:spLocks/>
          </p:cNvSpPr>
          <p:nvPr/>
        </p:nvSpPr>
        <p:spPr bwMode="auto">
          <a:xfrm>
            <a:off x="9353549" y="5250155"/>
            <a:ext cx="1681824" cy="69578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32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75%</a:t>
            </a:r>
            <a:endParaRPr lang="en-US" sz="24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1" name="Rectangle 6"/>
          <p:cNvSpPr>
            <a:spLocks/>
          </p:cNvSpPr>
          <p:nvPr/>
        </p:nvSpPr>
        <p:spPr bwMode="auto">
          <a:xfrm>
            <a:off x="15316200" y="5250155"/>
            <a:ext cx="1681824" cy="69578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32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83%</a:t>
            </a:r>
            <a:endParaRPr lang="en-US" sz="24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pic>
        <p:nvPicPr>
          <p:cNvPr id="1027" name="Picture 3" descr="C:\Users\User\Desktop\Indalia\Icons\businessman47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443" y="3798045"/>
            <a:ext cx="3600000" cy="360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Indalia\Icons\businessman39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0794" y="4193927"/>
            <a:ext cx="2655830" cy="265583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Indalia\Icons\businessman59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6806" y="4244973"/>
            <a:ext cx="2553737" cy="2553737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6"/>
          <p:cNvSpPr>
            <a:spLocks/>
          </p:cNvSpPr>
          <p:nvPr/>
        </p:nvSpPr>
        <p:spPr bwMode="auto">
          <a:xfrm>
            <a:off x="5398468" y="7398045"/>
            <a:ext cx="3751949" cy="90533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Money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4" name="Rectangle 6"/>
          <p:cNvSpPr>
            <a:spLocks/>
          </p:cNvSpPr>
          <p:nvPr/>
        </p:nvSpPr>
        <p:spPr bwMode="auto">
          <a:xfrm>
            <a:off x="11362734" y="7398045"/>
            <a:ext cx="3751949" cy="90533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Information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5" name="Rectangle 6"/>
          <p:cNvSpPr>
            <a:spLocks/>
          </p:cNvSpPr>
          <p:nvPr/>
        </p:nvSpPr>
        <p:spPr bwMode="auto">
          <a:xfrm>
            <a:off x="17367700" y="7398045"/>
            <a:ext cx="3751949" cy="90533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Success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6" name="Rectangle 4"/>
          <p:cNvSpPr>
            <a:spLocks/>
          </p:cNvSpPr>
          <p:nvPr/>
        </p:nvSpPr>
        <p:spPr bwMode="auto">
          <a:xfrm>
            <a:off x="5296902" y="8303375"/>
            <a:ext cx="3955081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just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id,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27" name="Rectangle 4"/>
          <p:cNvSpPr>
            <a:spLocks/>
          </p:cNvSpPr>
          <p:nvPr/>
        </p:nvSpPr>
        <p:spPr bwMode="auto">
          <a:xfrm>
            <a:off x="11261167" y="8303375"/>
            <a:ext cx="3955081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just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id,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28" name="Rectangle 4"/>
          <p:cNvSpPr>
            <a:spLocks/>
          </p:cNvSpPr>
          <p:nvPr/>
        </p:nvSpPr>
        <p:spPr bwMode="auto">
          <a:xfrm>
            <a:off x="17228033" y="8303375"/>
            <a:ext cx="3955081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just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id,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67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4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54" name="Picture 3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90800" y="3658914"/>
            <a:ext cx="10991851" cy="732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609850" y="1312110"/>
            <a:ext cx="29947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Project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21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22" name="Straight Connector 21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rapezoid 1"/>
          <p:cNvSpPr/>
          <p:nvPr/>
        </p:nvSpPr>
        <p:spPr bwMode="auto">
          <a:xfrm rot="10800000">
            <a:off x="14020800" y="3422358"/>
            <a:ext cx="8007350" cy="1543050"/>
          </a:xfrm>
          <a:prstGeom prst="trapezoid">
            <a:avLst>
              <a:gd name="adj" fmla="val 21296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6" name="Rectangle 6"/>
          <p:cNvSpPr>
            <a:spLocks/>
          </p:cNvSpPr>
          <p:nvPr/>
        </p:nvSpPr>
        <p:spPr bwMode="auto">
          <a:xfrm>
            <a:off x="16148500" y="3593808"/>
            <a:ext cx="3751949" cy="122419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Project name goes here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7" name="Rectangle 4"/>
          <p:cNvSpPr>
            <a:spLocks/>
          </p:cNvSpPr>
          <p:nvPr/>
        </p:nvSpPr>
        <p:spPr bwMode="auto">
          <a:xfrm>
            <a:off x="14363700" y="5098759"/>
            <a:ext cx="7315200" cy="2443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id,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28" name="Pentagon 27"/>
          <p:cNvSpPr/>
          <p:nvPr/>
        </p:nvSpPr>
        <p:spPr bwMode="auto">
          <a:xfrm>
            <a:off x="14524359" y="8894489"/>
            <a:ext cx="2449191" cy="759559"/>
          </a:xfrm>
          <a:prstGeom prst="homePlate">
            <a:avLst/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9" name="Rectangle 4"/>
          <p:cNvSpPr>
            <a:spLocks/>
          </p:cNvSpPr>
          <p:nvPr/>
        </p:nvSpPr>
        <p:spPr bwMode="auto">
          <a:xfrm>
            <a:off x="17564100" y="8665889"/>
            <a:ext cx="4464050" cy="122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30" name="Rectangle 4"/>
          <p:cNvSpPr>
            <a:spLocks/>
          </p:cNvSpPr>
          <p:nvPr/>
        </p:nvSpPr>
        <p:spPr bwMode="auto">
          <a:xfrm>
            <a:off x="14820901" y="9103295"/>
            <a:ext cx="1790699" cy="51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POSITIVE:</a:t>
            </a:r>
            <a:endParaRPr lang="en-US" sz="24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31" name="Pentagon 30"/>
          <p:cNvSpPr/>
          <p:nvPr/>
        </p:nvSpPr>
        <p:spPr bwMode="auto">
          <a:xfrm>
            <a:off x="14524358" y="10463811"/>
            <a:ext cx="2449191" cy="759559"/>
          </a:xfrm>
          <a:prstGeom prst="homePlate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2" name="Rectangle 4"/>
          <p:cNvSpPr>
            <a:spLocks/>
          </p:cNvSpPr>
          <p:nvPr/>
        </p:nvSpPr>
        <p:spPr bwMode="auto">
          <a:xfrm>
            <a:off x="17564099" y="10235211"/>
            <a:ext cx="4464050" cy="122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33" name="Rectangle 4"/>
          <p:cNvSpPr>
            <a:spLocks/>
          </p:cNvSpPr>
          <p:nvPr/>
        </p:nvSpPr>
        <p:spPr bwMode="auto">
          <a:xfrm>
            <a:off x="14820900" y="10672617"/>
            <a:ext cx="1790699" cy="51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NEGATIVE:</a:t>
            </a:r>
            <a:endParaRPr lang="en-US" sz="24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cxnSp>
        <p:nvCxnSpPr>
          <p:cNvPr id="34" name="Straight Connector 33"/>
          <p:cNvCxnSpPr/>
          <p:nvPr/>
        </p:nvCxnSpPr>
        <p:spPr bwMode="auto">
          <a:xfrm>
            <a:off x="14452600" y="8012521"/>
            <a:ext cx="7226299" cy="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76200" cap="flat" cmpd="sng" algn="ctr">
            <a:solidFill>
              <a:srgbClr val="ACF0F2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/>
      <p:bldP spid="27" grpId="0"/>
      <p:bldP spid="28" grpId="0" animBg="1"/>
      <p:bldP spid="29" grpId="0"/>
      <p:bldP spid="30" grpId="0"/>
      <p:bldP spid="31" grpId="0" animBg="1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 bwMode="auto">
          <a:xfrm>
            <a:off x="7543800" y="3429000"/>
            <a:ext cx="4572000" cy="9182100"/>
          </a:xfrm>
          <a:prstGeom prst="rect">
            <a:avLst/>
          </a:prstGeom>
          <a:pattFill prst="ltUpDiag">
            <a:fgClr>
              <a:srgbClr val="ACF0F2"/>
            </a:fgClr>
            <a:bgClr>
              <a:srgbClr val="F3FFE2"/>
            </a:bgClr>
          </a:patt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12477750" y="3429000"/>
            <a:ext cx="4572000" cy="9182100"/>
          </a:xfrm>
          <a:prstGeom prst="rect">
            <a:avLst/>
          </a:prstGeom>
          <a:pattFill prst="ltUpDiag">
            <a:fgClr>
              <a:srgbClr val="ACF0F2"/>
            </a:fgClr>
            <a:bgClr>
              <a:srgbClr val="F3FFE2"/>
            </a:bgClr>
          </a:patt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17456150" y="3429000"/>
            <a:ext cx="4572000" cy="9182100"/>
          </a:xfrm>
          <a:prstGeom prst="rect">
            <a:avLst/>
          </a:prstGeom>
          <a:pattFill prst="ltUpDiag">
            <a:fgClr>
              <a:srgbClr val="ACF0F2"/>
            </a:fgClr>
            <a:bgClr>
              <a:srgbClr val="F3FFE2"/>
            </a:bgClr>
          </a:patt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2609850" y="3429000"/>
            <a:ext cx="4572000" cy="9182100"/>
          </a:xfrm>
          <a:prstGeom prst="rect">
            <a:avLst/>
          </a:prstGeom>
          <a:pattFill prst="ltUpDiag">
            <a:fgClr>
              <a:srgbClr val="ACF0F2"/>
            </a:fgClr>
            <a:bgClr>
              <a:srgbClr val="F3FFE2"/>
            </a:bgClr>
          </a:patt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09850" y="1312110"/>
            <a:ext cx="47307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Product list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2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4" name="Group 13"/>
          <p:cNvGrpSpPr/>
          <p:nvPr/>
        </p:nvGrpSpPr>
        <p:grpSpPr>
          <a:xfrm>
            <a:off x="4144930" y="4069776"/>
            <a:ext cx="1501839" cy="2617656"/>
            <a:chOff x="5078048" y="1572781"/>
            <a:chExt cx="1784496" cy="3110318"/>
          </a:xfrm>
        </p:grpSpPr>
        <p:sp>
          <p:nvSpPr>
            <p:cNvPr id="15" name="Rounded Rectangle 14"/>
            <p:cNvSpPr/>
            <p:nvPr/>
          </p:nvSpPr>
          <p:spPr>
            <a:xfrm>
              <a:off x="5078048" y="1572781"/>
              <a:ext cx="1784496" cy="3110318"/>
            </a:xfrm>
            <a:prstGeom prst="roundRect">
              <a:avLst>
                <a:gd name="adj" fmla="val 7008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5886395" y="4477659"/>
              <a:ext cx="144818" cy="14481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159998" y="1755246"/>
              <a:ext cx="1632195" cy="26520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Group 17"/>
          <p:cNvGrpSpPr/>
          <p:nvPr/>
        </p:nvGrpSpPr>
        <p:grpSpPr>
          <a:xfrm>
            <a:off x="8696709" y="3740021"/>
            <a:ext cx="2491455" cy="3277165"/>
            <a:chOff x="7704557" y="1350434"/>
            <a:chExt cx="3235215" cy="4255478"/>
          </a:xfrm>
        </p:grpSpPr>
        <p:sp>
          <p:nvSpPr>
            <p:cNvPr id="19" name="Rounded Rectangle 18"/>
            <p:cNvSpPr/>
            <p:nvPr/>
          </p:nvSpPr>
          <p:spPr>
            <a:xfrm>
              <a:off x="7704557" y="1350434"/>
              <a:ext cx="3235215" cy="4255478"/>
            </a:xfrm>
            <a:prstGeom prst="roundRect">
              <a:avLst>
                <a:gd name="adj" fmla="val 3559"/>
              </a:avLst>
            </a:prstGeom>
            <a:solidFill>
              <a:schemeClr val="tx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9264133" y="5407105"/>
              <a:ext cx="144818" cy="14481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935537" y="1582350"/>
              <a:ext cx="2802011" cy="3786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Group 27"/>
          <p:cNvGrpSpPr/>
          <p:nvPr/>
        </p:nvGrpSpPr>
        <p:grpSpPr>
          <a:xfrm>
            <a:off x="12536273" y="4104726"/>
            <a:ext cx="4454953" cy="2547756"/>
            <a:chOff x="5625070" y="1399871"/>
            <a:chExt cx="5498543" cy="3144578"/>
          </a:xfrm>
        </p:grpSpPr>
        <p:sp>
          <p:nvSpPr>
            <p:cNvPr id="29" name="Rounded Rectangle 28"/>
            <p:cNvSpPr/>
            <p:nvPr/>
          </p:nvSpPr>
          <p:spPr>
            <a:xfrm>
              <a:off x="6148219" y="1399871"/>
              <a:ext cx="4453348" cy="2984235"/>
            </a:xfrm>
            <a:prstGeom prst="roundRect">
              <a:avLst>
                <a:gd name="adj" fmla="val 3421"/>
              </a:avLst>
            </a:prstGeom>
            <a:solidFill>
              <a:srgbClr val="3F3F4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279720" y="1527991"/>
              <a:ext cx="4197540" cy="2700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Rounded Rectangle 34"/>
            <p:cNvSpPr/>
            <p:nvPr/>
          </p:nvSpPr>
          <p:spPr>
            <a:xfrm>
              <a:off x="5625070" y="4345145"/>
              <a:ext cx="5498543" cy="199304"/>
            </a:xfrm>
            <a:prstGeom prst="roundRect">
              <a:avLst>
                <a:gd name="adj" fmla="val 3078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7876046" y="4345145"/>
              <a:ext cx="994708" cy="99652"/>
            </a:xfrm>
            <a:prstGeom prst="roundRect">
              <a:avLst>
                <a:gd name="adj" fmla="val 3078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7708316" y="3816445"/>
            <a:ext cx="4067667" cy="3124318"/>
            <a:chOff x="12145646" y="7361525"/>
            <a:chExt cx="5415705" cy="4159727"/>
          </a:xfrm>
        </p:grpSpPr>
        <p:grpSp>
          <p:nvGrpSpPr>
            <p:cNvPr id="45" name="Group 44"/>
            <p:cNvGrpSpPr/>
            <p:nvPr/>
          </p:nvGrpSpPr>
          <p:grpSpPr>
            <a:xfrm>
              <a:off x="14382204" y="10823535"/>
              <a:ext cx="942587" cy="562709"/>
              <a:chOff x="5729005" y="4659922"/>
              <a:chExt cx="703815" cy="562709"/>
            </a:xfrm>
            <a:solidFill>
              <a:schemeClr val="bg1">
                <a:lumMod val="75000"/>
              </a:schemeClr>
            </a:solidFill>
          </p:grpSpPr>
          <p:sp>
            <p:nvSpPr>
              <p:cNvPr id="46" name="Rectangle 45"/>
              <p:cNvSpPr/>
              <p:nvPr/>
            </p:nvSpPr>
            <p:spPr>
              <a:xfrm>
                <a:off x="5784786" y="4659924"/>
                <a:ext cx="592253" cy="56270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ight Triangle 46"/>
              <p:cNvSpPr/>
              <p:nvPr/>
            </p:nvSpPr>
            <p:spPr>
              <a:xfrm flipH="1">
                <a:off x="5729005" y="4659922"/>
                <a:ext cx="55781" cy="56270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ight Triangle 47"/>
              <p:cNvSpPr/>
              <p:nvPr/>
            </p:nvSpPr>
            <p:spPr>
              <a:xfrm>
                <a:off x="6377039" y="4659923"/>
                <a:ext cx="55781" cy="56270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9" name="Rounded Rectangle 48"/>
            <p:cNvSpPr/>
            <p:nvPr/>
          </p:nvSpPr>
          <p:spPr>
            <a:xfrm>
              <a:off x="12145646" y="7361525"/>
              <a:ext cx="5415705" cy="3462010"/>
            </a:xfrm>
            <a:prstGeom prst="roundRect">
              <a:avLst>
                <a:gd name="adj" fmla="val 3559"/>
              </a:avLst>
            </a:prstGeom>
            <a:solidFill>
              <a:schemeClr val="tx1">
                <a:lumMod val="75000"/>
                <a:lumOff val="25000"/>
              </a:schemeClr>
            </a:solidFill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14176528" y="11386244"/>
              <a:ext cx="1332522" cy="135008"/>
            </a:xfrm>
            <a:prstGeom prst="roundRect">
              <a:avLst>
                <a:gd name="adj" fmla="val 21468"/>
              </a:avLst>
            </a:prstGeom>
            <a:solidFill>
              <a:schemeClr val="bg1">
                <a:lumMod val="75000"/>
              </a:schemeClr>
            </a:solidFill>
            <a:ln w="31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12154438" y="10278408"/>
              <a:ext cx="5406913" cy="545129"/>
              <a:chOff x="3381852" y="4114797"/>
              <a:chExt cx="5406913" cy="545129"/>
            </a:xfrm>
          </p:grpSpPr>
          <p:sp>
            <p:nvSpPr>
              <p:cNvPr id="52" name="Rounded Rectangle 51"/>
              <p:cNvSpPr/>
              <p:nvPr/>
            </p:nvSpPr>
            <p:spPr>
              <a:xfrm>
                <a:off x="3381852" y="4141177"/>
                <a:ext cx="5406913" cy="518749"/>
              </a:xfrm>
              <a:prstGeom prst="roundRect">
                <a:avLst>
                  <a:gd name="adj" fmla="val 18812"/>
                </a:avLst>
              </a:prstGeom>
              <a:solidFill>
                <a:schemeClr val="bg1">
                  <a:lumMod val="7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ounded Rectangle 52"/>
              <p:cNvSpPr/>
              <p:nvPr/>
            </p:nvSpPr>
            <p:spPr>
              <a:xfrm>
                <a:off x="3381852" y="4114797"/>
                <a:ext cx="5406913" cy="111369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7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54" name="Picture 2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272744" y="7487508"/>
              <a:ext cx="5177778" cy="26951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Rectangle 6"/>
          <p:cNvSpPr>
            <a:spLocks/>
          </p:cNvSpPr>
          <p:nvPr/>
        </p:nvSpPr>
        <p:spPr bwMode="auto">
          <a:xfrm>
            <a:off x="3024755" y="7331755"/>
            <a:ext cx="3751949" cy="122419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1695A3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Product name</a:t>
            </a:r>
            <a:endParaRPr lang="en-US" sz="3200" dirty="0">
              <a:solidFill>
                <a:srgbClr val="1695A3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8" name="Rectangle 6"/>
          <p:cNvSpPr>
            <a:spLocks/>
          </p:cNvSpPr>
          <p:nvPr/>
        </p:nvSpPr>
        <p:spPr bwMode="auto">
          <a:xfrm>
            <a:off x="8133296" y="7331755"/>
            <a:ext cx="3751949" cy="122419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1695A3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Product name</a:t>
            </a:r>
            <a:endParaRPr lang="en-US" sz="3200" dirty="0">
              <a:solidFill>
                <a:srgbClr val="1695A3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9" name="Rectangle 6"/>
          <p:cNvSpPr>
            <a:spLocks/>
          </p:cNvSpPr>
          <p:nvPr/>
        </p:nvSpPr>
        <p:spPr bwMode="auto">
          <a:xfrm>
            <a:off x="12891135" y="7331755"/>
            <a:ext cx="3751949" cy="122419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1695A3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Product name</a:t>
            </a:r>
            <a:endParaRPr lang="en-US" sz="3200" dirty="0">
              <a:solidFill>
                <a:srgbClr val="1695A3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60" name="Rectangle 6"/>
          <p:cNvSpPr>
            <a:spLocks/>
          </p:cNvSpPr>
          <p:nvPr/>
        </p:nvSpPr>
        <p:spPr bwMode="auto">
          <a:xfrm>
            <a:off x="17866173" y="7331755"/>
            <a:ext cx="3751949" cy="122419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1695A3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Product name</a:t>
            </a:r>
            <a:endParaRPr lang="en-US" sz="3200" dirty="0">
              <a:solidFill>
                <a:srgbClr val="1695A3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4" name="Parallelogram 3"/>
          <p:cNvSpPr/>
          <p:nvPr/>
        </p:nvSpPr>
        <p:spPr bwMode="auto">
          <a:xfrm>
            <a:off x="3686027" y="8632145"/>
            <a:ext cx="2400300" cy="664255"/>
          </a:xfrm>
          <a:prstGeom prst="parallelogram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61" name="Rectangle 4"/>
          <p:cNvSpPr>
            <a:spLocks/>
          </p:cNvSpPr>
          <p:nvPr/>
        </p:nvSpPr>
        <p:spPr bwMode="auto">
          <a:xfrm>
            <a:off x="3686027" y="8689295"/>
            <a:ext cx="2400300" cy="530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sz="36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$430</a:t>
            </a:r>
            <a:endParaRPr lang="en-US" sz="3600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62" name="Parallelogram 61"/>
          <p:cNvSpPr/>
          <p:nvPr/>
        </p:nvSpPr>
        <p:spPr bwMode="auto">
          <a:xfrm>
            <a:off x="8856586" y="8689295"/>
            <a:ext cx="2400300" cy="664255"/>
          </a:xfrm>
          <a:prstGeom prst="parallelogram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63" name="Rectangle 4"/>
          <p:cNvSpPr>
            <a:spLocks/>
          </p:cNvSpPr>
          <p:nvPr/>
        </p:nvSpPr>
        <p:spPr bwMode="auto">
          <a:xfrm>
            <a:off x="8856586" y="8746445"/>
            <a:ext cx="2400300" cy="530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sz="36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$630</a:t>
            </a:r>
            <a:endParaRPr lang="en-US" sz="3600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64" name="Parallelogram 63"/>
          <p:cNvSpPr/>
          <p:nvPr/>
        </p:nvSpPr>
        <p:spPr bwMode="auto">
          <a:xfrm>
            <a:off x="13562836" y="8689295"/>
            <a:ext cx="2400300" cy="664255"/>
          </a:xfrm>
          <a:prstGeom prst="parallelogram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65" name="Rectangle 4"/>
          <p:cNvSpPr>
            <a:spLocks/>
          </p:cNvSpPr>
          <p:nvPr/>
        </p:nvSpPr>
        <p:spPr bwMode="auto">
          <a:xfrm>
            <a:off x="13562836" y="8746445"/>
            <a:ext cx="2400300" cy="530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sz="36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$1499</a:t>
            </a:r>
            <a:endParaRPr lang="en-US" sz="3600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66" name="Parallelogram 65"/>
          <p:cNvSpPr/>
          <p:nvPr/>
        </p:nvSpPr>
        <p:spPr bwMode="auto">
          <a:xfrm>
            <a:off x="18548109" y="8689295"/>
            <a:ext cx="2400300" cy="664255"/>
          </a:xfrm>
          <a:prstGeom prst="parallelogram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67" name="Rectangle 4"/>
          <p:cNvSpPr>
            <a:spLocks/>
          </p:cNvSpPr>
          <p:nvPr/>
        </p:nvSpPr>
        <p:spPr bwMode="auto">
          <a:xfrm>
            <a:off x="18548109" y="8746445"/>
            <a:ext cx="2400300" cy="530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sz="36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$2499</a:t>
            </a:r>
            <a:endParaRPr lang="en-US" sz="3600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68" name="Rectangle 4"/>
          <p:cNvSpPr>
            <a:spLocks/>
          </p:cNvSpPr>
          <p:nvPr/>
        </p:nvSpPr>
        <p:spPr bwMode="auto">
          <a:xfrm>
            <a:off x="3067574" y="9467850"/>
            <a:ext cx="3637205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69" name="Rectangle 4"/>
          <p:cNvSpPr>
            <a:spLocks/>
          </p:cNvSpPr>
          <p:nvPr/>
        </p:nvSpPr>
        <p:spPr bwMode="auto">
          <a:xfrm>
            <a:off x="8123833" y="9467850"/>
            <a:ext cx="3637205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70" name="Rectangle 4"/>
          <p:cNvSpPr>
            <a:spLocks/>
          </p:cNvSpPr>
          <p:nvPr/>
        </p:nvSpPr>
        <p:spPr bwMode="auto">
          <a:xfrm>
            <a:off x="12949286" y="9467850"/>
            <a:ext cx="3637205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71" name="Rectangle 4"/>
          <p:cNvSpPr>
            <a:spLocks/>
          </p:cNvSpPr>
          <p:nvPr/>
        </p:nvSpPr>
        <p:spPr bwMode="auto">
          <a:xfrm>
            <a:off x="17929656" y="9467850"/>
            <a:ext cx="3637205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67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  <p:bldP spid="4" grpId="0" animBg="1"/>
      <p:bldP spid="61" grpId="0"/>
      <p:bldP spid="62" grpId="0" animBg="1"/>
      <p:bldP spid="63" grpId="0"/>
      <p:bldP spid="64" grpId="0" animBg="1"/>
      <p:bldP spid="65" grpId="0"/>
      <p:bldP spid="66" grpId="0" animBg="1"/>
      <p:bldP spid="67" grpId="0"/>
      <p:bldP spid="68" grpId="0"/>
      <p:bldP spid="69" grpId="0"/>
      <p:bldP spid="70" grpId="0"/>
      <p:bldP spid="7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09850" y="1312110"/>
            <a:ext cx="59955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Single product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2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" name="Group 1"/>
          <p:cNvGrpSpPr/>
          <p:nvPr/>
        </p:nvGrpSpPr>
        <p:grpSpPr>
          <a:xfrm>
            <a:off x="11753850" y="3422106"/>
            <a:ext cx="10139183" cy="7787764"/>
            <a:chOff x="2590800" y="3409950"/>
            <a:chExt cx="11069883" cy="8502622"/>
          </a:xfrm>
        </p:grpSpPr>
        <p:grpSp>
          <p:nvGrpSpPr>
            <p:cNvPr id="20" name="Group 19"/>
            <p:cNvGrpSpPr/>
            <p:nvPr/>
          </p:nvGrpSpPr>
          <p:grpSpPr>
            <a:xfrm>
              <a:off x="7162400" y="10486415"/>
              <a:ext cx="1926680" cy="1150196"/>
              <a:chOff x="5729005" y="4659922"/>
              <a:chExt cx="703815" cy="562709"/>
            </a:xfrm>
            <a:solidFill>
              <a:schemeClr val="bg1">
                <a:lumMod val="75000"/>
              </a:schemeClr>
            </a:solidFill>
          </p:grpSpPr>
          <p:sp>
            <p:nvSpPr>
              <p:cNvPr id="27" name="Rectangle 26"/>
              <p:cNvSpPr/>
              <p:nvPr/>
            </p:nvSpPr>
            <p:spPr>
              <a:xfrm>
                <a:off x="5784786" y="4659924"/>
                <a:ext cx="592253" cy="56270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ight Triangle 27"/>
              <p:cNvSpPr/>
              <p:nvPr/>
            </p:nvSpPr>
            <p:spPr>
              <a:xfrm flipH="1">
                <a:off x="5729005" y="4659922"/>
                <a:ext cx="55781" cy="56270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ight Triangle 28"/>
              <p:cNvSpPr/>
              <p:nvPr/>
            </p:nvSpPr>
            <p:spPr>
              <a:xfrm>
                <a:off x="6377039" y="4659923"/>
                <a:ext cx="55781" cy="56270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Rounded Rectangle 20"/>
            <p:cNvSpPr/>
            <p:nvPr/>
          </p:nvSpPr>
          <p:spPr>
            <a:xfrm>
              <a:off x="2590800" y="3409950"/>
              <a:ext cx="11069883" cy="7076465"/>
            </a:xfrm>
            <a:prstGeom prst="roundRect">
              <a:avLst>
                <a:gd name="adj" fmla="val 3559"/>
              </a:avLst>
            </a:prstGeom>
            <a:solidFill>
              <a:schemeClr val="tx1">
                <a:lumMod val="75000"/>
                <a:lumOff val="25000"/>
              </a:schemeClr>
            </a:solidFill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6741991" y="11636611"/>
              <a:ext cx="2723720" cy="275961"/>
            </a:xfrm>
            <a:prstGeom prst="roundRect">
              <a:avLst>
                <a:gd name="adj" fmla="val 21468"/>
              </a:avLst>
            </a:prstGeom>
            <a:solidFill>
              <a:schemeClr val="bg1">
                <a:lumMod val="75000"/>
              </a:schemeClr>
            </a:solidFill>
            <a:ln w="31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2608771" y="9372157"/>
              <a:ext cx="11051912" cy="1114262"/>
              <a:chOff x="3381852" y="4114797"/>
              <a:chExt cx="5406913" cy="545129"/>
            </a:xfrm>
          </p:grpSpPr>
          <p:sp>
            <p:nvSpPr>
              <p:cNvPr id="25" name="Rounded Rectangle 24"/>
              <p:cNvSpPr/>
              <p:nvPr/>
            </p:nvSpPr>
            <p:spPr>
              <a:xfrm>
                <a:off x="3381852" y="4141177"/>
                <a:ext cx="5406913" cy="518749"/>
              </a:xfrm>
              <a:prstGeom prst="roundRect">
                <a:avLst>
                  <a:gd name="adj" fmla="val 18812"/>
                </a:avLst>
              </a:prstGeom>
              <a:solidFill>
                <a:schemeClr val="bg1">
                  <a:lumMod val="7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Rounded Rectangle 25"/>
              <p:cNvSpPr/>
              <p:nvPr/>
            </p:nvSpPr>
            <p:spPr>
              <a:xfrm>
                <a:off x="3381852" y="4114797"/>
                <a:ext cx="5406913" cy="111369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7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850593" y="3667463"/>
              <a:ext cx="10583552" cy="55089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Oval 2"/>
          <p:cNvSpPr/>
          <p:nvPr/>
        </p:nvSpPr>
        <p:spPr bwMode="auto">
          <a:xfrm>
            <a:off x="10894925" y="7563216"/>
            <a:ext cx="2848149" cy="2848149"/>
          </a:xfrm>
          <a:prstGeom prst="ellipse">
            <a:avLst/>
          </a:prstGeom>
          <a:solidFill>
            <a:srgbClr val="FFFFFF">
              <a:alpha val="50196"/>
            </a:srgbClr>
          </a:solidFill>
          <a:ln w="76200" cap="flat" cmpd="sng" algn="ctr">
            <a:solidFill>
              <a:srgbClr val="ACF0F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cxnSp>
        <p:nvCxnSpPr>
          <p:cNvPr id="5" name="Straight Connector 4"/>
          <p:cNvCxnSpPr>
            <a:stCxn id="3" idx="2"/>
          </p:cNvCxnSpPr>
          <p:nvPr/>
        </p:nvCxnSpPr>
        <p:spPr bwMode="auto">
          <a:xfrm flipH="1">
            <a:off x="2609850" y="8987291"/>
            <a:ext cx="8285075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ACF0F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Rectangle 6"/>
          <p:cNvSpPr>
            <a:spLocks/>
          </p:cNvSpPr>
          <p:nvPr/>
        </p:nvSpPr>
        <p:spPr bwMode="auto">
          <a:xfrm>
            <a:off x="2609850" y="8232845"/>
            <a:ext cx="5242945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rgbClr val="1695A3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Quality material</a:t>
            </a:r>
            <a:endParaRPr lang="en-US" sz="3200" dirty="0">
              <a:solidFill>
                <a:srgbClr val="1695A3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1" name="Rectangle 4"/>
          <p:cNvSpPr>
            <a:spLocks/>
          </p:cNvSpPr>
          <p:nvPr/>
        </p:nvSpPr>
        <p:spPr bwMode="auto">
          <a:xfrm>
            <a:off x="2609850" y="9091543"/>
            <a:ext cx="6133576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10894924" y="3422106"/>
            <a:ext cx="2848149" cy="2848149"/>
          </a:xfrm>
          <a:prstGeom prst="ellipse">
            <a:avLst/>
          </a:prstGeom>
          <a:solidFill>
            <a:srgbClr val="FFFFFF">
              <a:alpha val="50196"/>
            </a:srgbClr>
          </a:solidFill>
          <a:ln w="76200" cap="flat" cmpd="sng" algn="ctr">
            <a:solidFill>
              <a:srgbClr val="ACF0F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cxnSp>
        <p:nvCxnSpPr>
          <p:cNvPr id="33" name="Straight Connector 32"/>
          <p:cNvCxnSpPr>
            <a:stCxn id="32" idx="2"/>
          </p:cNvCxnSpPr>
          <p:nvPr/>
        </p:nvCxnSpPr>
        <p:spPr bwMode="auto">
          <a:xfrm flipH="1" flipV="1">
            <a:off x="2609850" y="4823733"/>
            <a:ext cx="8285074" cy="22448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ACF0F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Rectangle 6"/>
          <p:cNvSpPr>
            <a:spLocks/>
          </p:cNvSpPr>
          <p:nvPr/>
        </p:nvSpPr>
        <p:spPr bwMode="auto">
          <a:xfrm>
            <a:off x="14632472" y="5064532"/>
            <a:ext cx="4381937" cy="2706548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marL="571500" indent="-571500">
              <a:buFont typeface="Wingdings" pitchFamily="2" charset="2"/>
              <a:buChar char="Ø"/>
            </a:pPr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Retina ready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1920x1080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27 Inch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7" name="Rectangle 4"/>
          <p:cNvSpPr>
            <a:spLocks/>
          </p:cNvSpPr>
          <p:nvPr/>
        </p:nvSpPr>
        <p:spPr bwMode="auto">
          <a:xfrm>
            <a:off x="2614045" y="4922381"/>
            <a:ext cx="6133576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38" name="Rectangle 6"/>
          <p:cNvSpPr>
            <a:spLocks/>
          </p:cNvSpPr>
          <p:nvPr/>
        </p:nvSpPr>
        <p:spPr bwMode="auto">
          <a:xfrm>
            <a:off x="2633095" y="4082733"/>
            <a:ext cx="5242945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rgbClr val="225378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Clean glass</a:t>
            </a:r>
            <a:endParaRPr lang="en-US" sz="3200" dirty="0">
              <a:solidFill>
                <a:srgbClr val="225378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33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0" grpId="0"/>
      <p:bldP spid="31" grpId="0"/>
      <p:bldP spid="32" grpId="0" animBg="1"/>
      <p:bldP spid="36" grpId="0"/>
      <p:bldP spid="37" grpId="0"/>
      <p:bldP spid="3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609850" y="1312110"/>
            <a:ext cx="65453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Which product?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8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9" name="Straight Connector 18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" name="Group 1"/>
          <p:cNvGrpSpPr/>
          <p:nvPr/>
        </p:nvGrpSpPr>
        <p:grpSpPr>
          <a:xfrm>
            <a:off x="2609850" y="3429000"/>
            <a:ext cx="6213356" cy="3553374"/>
            <a:chOff x="2609850" y="3429000"/>
            <a:chExt cx="6213356" cy="3553374"/>
          </a:xfrm>
        </p:grpSpPr>
        <p:sp>
          <p:nvSpPr>
            <p:cNvPr id="21" name="Rounded Rectangle 20"/>
            <p:cNvSpPr/>
            <p:nvPr/>
          </p:nvSpPr>
          <p:spPr>
            <a:xfrm>
              <a:off x="3201009" y="3429000"/>
              <a:ext cx="5032285" cy="3372186"/>
            </a:xfrm>
            <a:prstGeom prst="roundRect">
              <a:avLst>
                <a:gd name="adj" fmla="val 3421"/>
              </a:avLst>
            </a:prstGeom>
            <a:solidFill>
              <a:srgbClr val="3F3F4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49605" y="3573776"/>
              <a:ext cx="4743222" cy="30513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Rounded Rectangle 22"/>
            <p:cNvSpPr/>
            <p:nvPr/>
          </p:nvSpPr>
          <p:spPr>
            <a:xfrm>
              <a:off x="2609850" y="6757160"/>
              <a:ext cx="6213356" cy="225214"/>
            </a:xfrm>
            <a:prstGeom prst="roundRect">
              <a:avLst>
                <a:gd name="adj" fmla="val 3078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5153454" y="6757160"/>
              <a:ext cx="1124020" cy="112607"/>
            </a:xfrm>
            <a:prstGeom prst="roundRect">
              <a:avLst>
                <a:gd name="adj" fmla="val 3078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613654" y="7886700"/>
            <a:ext cx="6213356" cy="3553374"/>
            <a:chOff x="2613654" y="7886700"/>
            <a:chExt cx="6213356" cy="3553374"/>
          </a:xfrm>
        </p:grpSpPr>
        <p:sp>
          <p:nvSpPr>
            <p:cNvPr id="25" name="Rounded Rectangle 24"/>
            <p:cNvSpPr/>
            <p:nvPr/>
          </p:nvSpPr>
          <p:spPr>
            <a:xfrm>
              <a:off x="3204813" y="7886700"/>
              <a:ext cx="5032285" cy="3372186"/>
            </a:xfrm>
            <a:prstGeom prst="roundRect">
              <a:avLst>
                <a:gd name="adj" fmla="val 3421"/>
              </a:avLst>
            </a:prstGeom>
            <a:solidFill>
              <a:srgbClr val="3F3F4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53409" y="8031476"/>
              <a:ext cx="4743222" cy="30513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Rounded Rectangle 26"/>
            <p:cNvSpPr/>
            <p:nvPr/>
          </p:nvSpPr>
          <p:spPr>
            <a:xfrm>
              <a:off x="2613654" y="11214860"/>
              <a:ext cx="6213356" cy="225214"/>
            </a:xfrm>
            <a:prstGeom prst="roundRect">
              <a:avLst>
                <a:gd name="adj" fmla="val 3078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5157258" y="11214860"/>
              <a:ext cx="1124020" cy="112607"/>
            </a:xfrm>
            <a:prstGeom prst="roundRect">
              <a:avLst>
                <a:gd name="adj" fmla="val 3078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9" name="Straight Connector 28"/>
          <p:cNvCxnSpPr/>
          <p:nvPr/>
        </p:nvCxnSpPr>
        <p:spPr bwMode="auto">
          <a:xfrm>
            <a:off x="2607174" y="7517221"/>
            <a:ext cx="19243176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ap="flat" cmpd="sng" algn="ctr">
            <a:solidFill>
              <a:srgbClr val="ACF0F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Rectangle 4"/>
          <p:cNvSpPr>
            <a:spLocks/>
          </p:cNvSpPr>
          <p:nvPr/>
        </p:nvSpPr>
        <p:spPr bwMode="auto">
          <a:xfrm>
            <a:off x="9569960" y="4072105"/>
            <a:ext cx="5479540" cy="307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nisi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36" name="Rectangle 6"/>
          <p:cNvSpPr>
            <a:spLocks/>
          </p:cNvSpPr>
          <p:nvPr/>
        </p:nvSpPr>
        <p:spPr bwMode="auto">
          <a:xfrm>
            <a:off x="9566156" y="3437528"/>
            <a:ext cx="5242945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rgbClr val="225378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Product name</a:t>
            </a:r>
            <a:endParaRPr lang="en-US" sz="3200" dirty="0">
              <a:solidFill>
                <a:srgbClr val="225378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7" name="Rectangle 4"/>
          <p:cNvSpPr>
            <a:spLocks/>
          </p:cNvSpPr>
          <p:nvPr/>
        </p:nvSpPr>
        <p:spPr bwMode="auto">
          <a:xfrm>
            <a:off x="9569960" y="8482729"/>
            <a:ext cx="5479540" cy="307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nisi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38" name="Rectangle 6"/>
          <p:cNvSpPr>
            <a:spLocks/>
          </p:cNvSpPr>
          <p:nvPr/>
        </p:nvSpPr>
        <p:spPr bwMode="auto">
          <a:xfrm>
            <a:off x="9566156" y="7848152"/>
            <a:ext cx="5242945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rgbClr val="1695A3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Product name</a:t>
            </a:r>
            <a:endParaRPr lang="en-US" sz="3200" dirty="0">
              <a:solidFill>
                <a:srgbClr val="1695A3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494572713"/>
              </p:ext>
            </p:extLst>
          </p:nvPr>
        </p:nvGraphicFramePr>
        <p:xfrm>
          <a:off x="15849600" y="3377390"/>
          <a:ext cx="6178550" cy="4063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9" name="Chart 38"/>
          <p:cNvGraphicFramePr/>
          <p:nvPr>
            <p:extLst>
              <p:ext uri="{D42A27DB-BD31-4B8C-83A1-F6EECF244321}">
                <p14:modId xmlns:p14="http://schemas.microsoft.com/office/powerpoint/2010/main" val="3837482941"/>
              </p:ext>
            </p:extLst>
          </p:nvPr>
        </p:nvGraphicFramePr>
        <p:xfrm>
          <a:off x="15849600" y="7688223"/>
          <a:ext cx="6178550" cy="4063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38567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Graphic spid="5" grpId="0">
        <p:bldAsOne/>
      </p:bldGraphic>
      <p:bldGraphic spid="39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09850" y="1312110"/>
            <a:ext cx="500649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Our website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2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699872" y="3505200"/>
            <a:ext cx="11592855" cy="7505700"/>
          </a:xfrm>
          <a:prstGeom prst="homePlate">
            <a:avLst/>
          </a:prstGeom>
          <a:noFill/>
          <a:ln w="762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6"/>
          <p:cNvSpPr>
            <a:spLocks/>
          </p:cNvSpPr>
          <p:nvPr/>
        </p:nvSpPr>
        <p:spPr bwMode="auto">
          <a:xfrm>
            <a:off x="14809101" y="7113927"/>
            <a:ext cx="7219049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5400" dirty="0" smtClean="0">
                <a:solidFill>
                  <a:srgbClr val="225378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www.settims.com</a:t>
            </a:r>
            <a:endParaRPr lang="en-US" sz="4400" dirty="0">
              <a:solidFill>
                <a:srgbClr val="225378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17" name="Rectangle 4"/>
          <p:cNvSpPr>
            <a:spLocks/>
          </p:cNvSpPr>
          <p:nvPr/>
        </p:nvSpPr>
        <p:spPr bwMode="auto">
          <a:xfrm>
            <a:off x="14809101" y="8025529"/>
            <a:ext cx="6736451" cy="2451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nisi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 rot="2700000">
            <a:off x="15243092" y="3992184"/>
            <a:ext cx="2095500" cy="2095500"/>
          </a:xfrm>
          <a:prstGeom prst="rect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 rot="2700000">
            <a:off x="18206577" y="3992183"/>
            <a:ext cx="2095500" cy="2095500"/>
          </a:xfrm>
          <a:prstGeom prst="rect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 rot="2700000">
            <a:off x="17366625" y="3730503"/>
            <a:ext cx="811916" cy="811916"/>
          </a:xfrm>
          <a:prstGeom prst="rect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1026" name="Picture 2" descr="C:\Users\User\Desktop\Indalia\Icons\black56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1267" y="4302263"/>
            <a:ext cx="1139150" cy="1475341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Indalia\Icons\black207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1675" y="4536984"/>
            <a:ext cx="1044000" cy="1044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/>
          <p:cNvSpPr/>
          <p:nvPr/>
        </p:nvSpPr>
        <p:spPr bwMode="auto">
          <a:xfrm rot="2700000">
            <a:off x="18380022" y="3734632"/>
            <a:ext cx="252897" cy="252897"/>
          </a:xfrm>
          <a:prstGeom prst="rect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 rot="2700000">
            <a:off x="16837312" y="3511771"/>
            <a:ext cx="405958" cy="405958"/>
          </a:xfrm>
          <a:prstGeom prst="rect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01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3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00109" y="7658101"/>
            <a:ext cx="6930480" cy="4232250"/>
          </a:xfrm>
          <a:prstGeom prst="rect">
            <a:avLst/>
          </a:prstGeom>
          <a:noFill/>
          <a:ln>
            <a:solidFill>
              <a:srgbClr val="F3FFE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entagon 1"/>
          <p:cNvSpPr/>
          <p:nvPr/>
        </p:nvSpPr>
        <p:spPr bwMode="auto">
          <a:xfrm>
            <a:off x="17929107" y="4225081"/>
            <a:ext cx="4099043" cy="2903627"/>
          </a:xfrm>
          <a:prstGeom prst="homePlate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192947" y="3428999"/>
            <a:ext cx="6937642" cy="4229100"/>
          </a:xfrm>
          <a:prstGeom prst="rect">
            <a:avLst/>
          </a:prstGeom>
          <a:noFill/>
          <a:ln>
            <a:solidFill>
              <a:srgbClr val="F3FFE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6"/>
          <p:cNvSpPr>
            <a:spLocks/>
          </p:cNvSpPr>
          <p:nvPr/>
        </p:nvSpPr>
        <p:spPr bwMode="auto">
          <a:xfrm>
            <a:off x="17929107" y="3437528"/>
            <a:ext cx="4099043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rgbClr val="225378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Works name</a:t>
            </a:r>
            <a:endParaRPr lang="en-US" sz="3200" dirty="0">
              <a:solidFill>
                <a:srgbClr val="225378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13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609850" y="1312110"/>
            <a:ext cx="31598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Gallery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7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8" name="Straight Connector 17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Rectangle 4"/>
          <p:cNvSpPr>
            <a:spLocks/>
          </p:cNvSpPr>
          <p:nvPr/>
        </p:nvSpPr>
        <p:spPr bwMode="auto">
          <a:xfrm>
            <a:off x="18152885" y="4578125"/>
            <a:ext cx="2746493" cy="231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457200" indent="-457200" algn="l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Work name.</a:t>
            </a:r>
          </a:p>
          <a:p>
            <a:pPr marL="457200" indent="-457200" algn="l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Work name.</a:t>
            </a:r>
          </a:p>
          <a:p>
            <a:pPr marL="457200" indent="-457200" algn="l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Work name.</a:t>
            </a:r>
          </a:p>
          <a:p>
            <a:pPr marL="457200" indent="-457200" algn="l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Work name</a:t>
            </a:r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	</a:t>
            </a:r>
            <a:endParaRPr lang="en-US" sz="24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20" name="Rectangle 4"/>
          <p:cNvSpPr>
            <a:spLocks/>
          </p:cNvSpPr>
          <p:nvPr/>
        </p:nvSpPr>
        <p:spPr bwMode="auto">
          <a:xfrm>
            <a:off x="17929107" y="7239000"/>
            <a:ext cx="4099043" cy="464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nisi.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0130590" y="7658101"/>
            <a:ext cx="6944538" cy="4229100"/>
          </a:xfrm>
          <a:prstGeom prst="rect">
            <a:avLst/>
          </a:prstGeom>
          <a:noFill/>
          <a:ln>
            <a:solidFill>
              <a:srgbClr val="F3FFE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0154654" y="3422271"/>
            <a:ext cx="6925520" cy="4235827"/>
          </a:xfrm>
          <a:prstGeom prst="rect">
            <a:avLst/>
          </a:prstGeom>
          <a:noFill/>
          <a:ln>
            <a:solidFill>
              <a:srgbClr val="F3FFE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503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6"/>
          <p:cNvSpPr>
            <a:spLocks/>
          </p:cNvSpPr>
          <p:nvPr/>
        </p:nvSpPr>
        <p:spPr bwMode="auto">
          <a:xfrm>
            <a:off x="2597150" y="8604250"/>
            <a:ext cx="6184900" cy="1206500"/>
          </a:xfrm>
          <a:prstGeom prst="rect">
            <a:avLst/>
          </a:prstGeom>
          <a:solidFill>
            <a:srgbClr val="1695A3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2609850" y="1312110"/>
            <a:ext cx="56396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How it work?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24440" y="8853557"/>
            <a:ext cx="36327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Business idea</a:t>
            </a:r>
            <a:endParaRPr lang="en-US" sz="40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08300" y="9822527"/>
            <a:ext cx="55435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available, but the majority have suffered alteration in some form, by injected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humour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609850" y="3826627"/>
            <a:ext cx="6172200" cy="4793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6"/>
          <p:cNvSpPr>
            <a:spLocks/>
          </p:cNvSpPr>
          <p:nvPr/>
        </p:nvSpPr>
        <p:spPr bwMode="auto">
          <a:xfrm>
            <a:off x="9226550" y="8604250"/>
            <a:ext cx="6184900" cy="1206500"/>
          </a:xfrm>
          <a:prstGeom prst="rect">
            <a:avLst/>
          </a:prstGeom>
          <a:solidFill>
            <a:srgbClr val="225378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11042757" y="8853557"/>
            <a:ext cx="24836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Workflow</a:t>
            </a:r>
            <a:endParaRPr lang="en-US" sz="40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556750" y="9822527"/>
            <a:ext cx="55435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available, but the majority have suffered alteration in some form, by injected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humour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28" name="Rectangle 6"/>
          <p:cNvSpPr>
            <a:spLocks/>
          </p:cNvSpPr>
          <p:nvPr/>
        </p:nvSpPr>
        <p:spPr bwMode="auto">
          <a:xfrm>
            <a:off x="15843250" y="8604250"/>
            <a:ext cx="6184900" cy="1206500"/>
          </a:xfrm>
          <a:prstGeom prst="rect">
            <a:avLst/>
          </a:prstGeom>
          <a:solidFill>
            <a:srgbClr val="EB7F00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7882276" y="8853557"/>
            <a:ext cx="2121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Product</a:t>
            </a:r>
            <a:endParaRPr lang="en-US" sz="40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173450" y="9822527"/>
            <a:ext cx="55435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available, but the majority have suffered alteration in some form, by injected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humour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32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sp>
        <p:nvSpPr>
          <p:cNvPr id="1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9226550" y="3811546"/>
            <a:ext cx="6184900" cy="4803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5843250" y="3777916"/>
            <a:ext cx="6184900" cy="4860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Straight Connector 21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nimBg="1"/>
      <p:bldP spid="20" grpId="0"/>
      <p:bldP spid="2" grpId="0"/>
      <p:bldP spid="24" grpId="0" animBg="1"/>
      <p:bldP spid="25" grpId="0"/>
      <p:bldP spid="26" grpId="0"/>
      <p:bldP spid="28" grpId="0" animBg="1"/>
      <p:bldP spid="29" grpId="0"/>
      <p:bldP spid="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646947" y="3429000"/>
            <a:ext cx="19370842" cy="899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09850" y="1312110"/>
            <a:ext cx="50882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Commercial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2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Oval 2"/>
          <p:cNvSpPr/>
          <p:nvPr/>
        </p:nvSpPr>
        <p:spPr bwMode="auto">
          <a:xfrm>
            <a:off x="11045825" y="6527800"/>
            <a:ext cx="2546350" cy="2546350"/>
          </a:xfrm>
          <a:prstGeom prst="ellipse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" name="Isosceles Triangle 3"/>
          <p:cNvSpPr/>
          <p:nvPr/>
        </p:nvSpPr>
        <p:spPr bwMode="auto">
          <a:xfrm rot="5400000">
            <a:off x="11852883" y="7267772"/>
            <a:ext cx="1237033" cy="1066408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12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09850" y="1312110"/>
            <a:ext cx="561243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Pricing tables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2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Rounded Rectangle 32"/>
          <p:cNvSpPr/>
          <p:nvPr/>
        </p:nvSpPr>
        <p:spPr bwMode="auto">
          <a:xfrm>
            <a:off x="16865600" y="3429000"/>
            <a:ext cx="5162550" cy="7000876"/>
          </a:xfrm>
          <a:prstGeom prst="roundRect">
            <a:avLst>
              <a:gd name="adj" fmla="val 5161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7" name="Rectangle 6"/>
          <p:cNvSpPr>
            <a:spLocks/>
          </p:cNvSpPr>
          <p:nvPr/>
        </p:nvSpPr>
        <p:spPr bwMode="auto">
          <a:xfrm>
            <a:off x="17208502" y="3913527"/>
            <a:ext cx="4476750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225378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STANDART</a:t>
            </a:r>
            <a:endParaRPr lang="en-US" sz="3200" dirty="0">
              <a:solidFill>
                <a:srgbClr val="225378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18475327" y="9249534"/>
            <a:ext cx="2051049" cy="1833523"/>
          </a:xfrm>
          <a:prstGeom prst="ellipse">
            <a:avLst/>
          </a:prstGeom>
          <a:solidFill>
            <a:srgbClr val="225378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9" name="Rectangle 6"/>
          <p:cNvSpPr>
            <a:spLocks/>
          </p:cNvSpPr>
          <p:nvPr/>
        </p:nvSpPr>
        <p:spPr bwMode="auto">
          <a:xfrm>
            <a:off x="18227677" y="9384359"/>
            <a:ext cx="2638424" cy="1102627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endParaRPr lang="en-US" sz="3200" u="sng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r>
              <a:rPr lang="en-US" sz="4400" u="sng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68$</a:t>
            </a:r>
            <a:endParaRPr lang="en-US" sz="3600" u="sng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42" name="Rectangle 4"/>
          <p:cNvSpPr>
            <a:spLocks/>
          </p:cNvSpPr>
          <p:nvPr/>
        </p:nvSpPr>
        <p:spPr bwMode="auto">
          <a:xfrm>
            <a:off x="17421226" y="4960406"/>
            <a:ext cx="4099043" cy="401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Consulting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Database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Online chat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Support Help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29" name="Rounded Rectangle 28"/>
          <p:cNvSpPr/>
          <p:nvPr/>
        </p:nvSpPr>
        <p:spPr bwMode="auto">
          <a:xfrm>
            <a:off x="2590800" y="3428960"/>
            <a:ext cx="5162550" cy="5820574"/>
          </a:xfrm>
          <a:prstGeom prst="roundRect">
            <a:avLst>
              <a:gd name="adj" fmla="val 5161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0" name="Rectangle 6"/>
          <p:cNvSpPr>
            <a:spLocks/>
          </p:cNvSpPr>
          <p:nvPr/>
        </p:nvSpPr>
        <p:spPr bwMode="auto">
          <a:xfrm>
            <a:off x="2933702" y="3913487"/>
            <a:ext cx="4476750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1695A3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BASIC</a:t>
            </a:r>
            <a:endParaRPr lang="en-US" sz="3200" dirty="0">
              <a:solidFill>
                <a:srgbClr val="1695A3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4200527" y="8075808"/>
            <a:ext cx="2051049" cy="1833523"/>
          </a:xfrm>
          <a:prstGeom prst="ellipse">
            <a:avLst/>
          </a:prstGeom>
          <a:solidFill>
            <a:srgbClr val="1695A3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2" name="Rectangle 6"/>
          <p:cNvSpPr>
            <a:spLocks/>
          </p:cNvSpPr>
          <p:nvPr/>
        </p:nvSpPr>
        <p:spPr bwMode="auto">
          <a:xfrm>
            <a:off x="3952877" y="8210633"/>
            <a:ext cx="2638424" cy="1102627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endParaRPr lang="en-US" sz="3200" u="sng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r>
              <a:rPr lang="en-US" sz="4400" u="sng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32$</a:t>
            </a:r>
            <a:endParaRPr lang="en-US" sz="3600" u="sng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4" name="Rectangle 4"/>
          <p:cNvSpPr>
            <a:spLocks/>
          </p:cNvSpPr>
          <p:nvPr/>
        </p:nvSpPr>
        <p:spPr bwMode="auto">
          <a:xfrm>
            <a:off x="3146426" y="4884167"/>
            <a:ext cx="4099043" cy="3212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Consulting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Database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Online chat</a:t>
            </a:r>
          </a:p>
        </p:txBody>
      </p:sp>
      <p:sp>
        <p:nvSpPr>
          <p:cNvPr id="35" name="Rounded Rectangle 34"/>
          <p:cNvSpPr/>
          <p:nvPr/>
        </p:nvSpPr>
        <p:spPr bwMode="auto">
          <a:xfrm>
            <a:off x="9737725" y="3428958"/>
            <a:ext cx="5162550" cy="8058192"/>
          </a:xfrm>
          <a:prstGeom prst="roundRect">
            <a:avLst>
              <a:gd name="adj" fmla="val 5161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6" name="Rectangle 6"/>
          <p:cNvSpPr>
            <a:spLocks/>
          </p:cNvSpPr>
          <p:nvPr/>
        </p:nvSpPr>
        <p:spPr bwMode="auto">
          <a:xfrm>
            <a:off x="10080627" y="3913486"/>
            <a:ext cx="4476750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EB7F00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PRO</a:t>
            </a:r>
            <a:endParaRPr lang="en-US" sz="3200" dirty="0">
              <a:solidFill>
                <a:srgbClr val="EB7F00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11347452" y="10316293"/>
            <a:ext cx="2051049" cy="1833523"/>
          </a:xfrm>
          <a:prstGeom prst="ellipse">
            <a:avLst/>
          </a:prstGeom>
          <a:solidFill>
            <a:srgbClr val="EB7F00"/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4" name="Rectangle 6"/>
          <p:cNvSpPr>
            <a:spLocks/>
          </p:cNvSpPr>
          <p:nvPr/>
        </p:nvSpPr>
        <p:spPr bwMode="auto">
          <a:xfrm>
            <a:off x="11099802" y="10451118"/>
            <a:ext cx="2638424" cy="1102627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endParaRPr lang="en-US" sz="3200" u="sng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r>
              <a:rPr lang="en-US" sz="4400" u="sng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99$</a:t>
            </a:r>
            <a:endParaRPr lang="en-US" sz="3600" u="sng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45" name="Rectangle 4"/>
          <p:cNvSpPr>
            <a:spLocks/>
          </p:cNvSpPr>
          <p:nvPr/>
        </p:nvSpPr>
        <p:spPr bwMode="auto">
          <a:xfrm>
            <a:off x="10269478" y="4931289"/>
            <a:ext cx="4099043" cy="5244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Consulting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Database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Online chat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Support Help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New updates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01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7" grpId="0"/>
      <p:bldP spid="38" grpId="0" animBg="1"/>
      <p:bldP spid="39" grpId="0"/>
      <p:bldP spid="42" grpId="0"/>
      <p:bldP spid="29" grpId="0" animBg="1"/>
      <p:bldP spid="30" grpId="0"/>
      <p:bldP spid="31" grpId="0" animBg="1"/>
      <p:bldP spid="32" grpId="0"/>
      <p:bldP spid="34" grpId="0"/>
      <p:bldP spid="35" grpId="0" animBg="1"/>
      <p:bldP spid="36" grpId="0"/>
      <p:bldP spid="43" grpId="0" animBg="1"/>
      <p:bldP spid="44" grpId="0"/>
      <p:bldP spid="4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>
            <a:spLocks/>
          </p:cNvSpPr>
          <p:nvPr/>
        </p:nvSpPr>
        <p:spPr bwMode="auto">
          <a:xfrm>
            <a:off x="0" y="12039600"/>
            <a:ext cx="24384000" cy="1676400"/>
          </a:xfrm>
          <a:prstGeom prst="rect">
            <a:avLst/>
          </a:prstGeom>
          <a:solidFill>
            <a:srgbClr val="EB7F00">
              <a:alpha val="80000"/>
            </a:srgb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3" name="Oval 2"/>
          <p:cNvSpPr>
            <a:spLocks/>
          </p:cNvSpPr>
          <p:nvPr/>
        </p:nvSpPr>
        <p:spPr bwMode="auto">
          <a:xfrm>
            <a:off x="15519400" y="8616950"/>
            <a:ext cx="2590800" cy="25908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4" name="Oval 3"/>
          <p:cNvSpPr>
            <a:spLocks/>
          </p:cNvSpPr>
          <p:nvPr/>
        </p:nvSpPr>
        <p:spPr bwMode="auto">
          <a:xfrm>
            <a:off x="6261100" y="7296150"/>
            <a:ext cx="4330700" cy="4330700"/>
          </a:xfrm>
          <a:prstGeom prst="ellipse">
            <a:avLst/>
          </a:prstGeom>
          <a:solidFill>
            <a:srgbClr val="225378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5" name="Oval 4"/>
          <p:cNvSpPr>
            <a:spLocks/>
          </p:cNvSpPr>
          <p:nvPr/>
        </p:nvSpPr>
        <p:spPr bwMode="auto">
          <a:xfrm>
            <a:off x="10706100" y="8451850"/>
            <a:ext cx="3352800" cy="3352800"/>
          </a:xfrm>
          <a:prstGeom prst="ellipse">
            <a:avLst/>
          </a:prstGeom>
          <a:solidFill>
            <a:srgbClr val="1695A3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6" name="Oval 5"/>
          <p:cNvSpPr>
            <a:spLocks/>
          </p:cNvSpPr>
          <p:nvPr/>
        </p:nvSpPr>
        <p:spPr bwMode="auto">
          <a:xfrm>
            <a:off x="9766300" y="8845550"/>
            <a:ext cx="2374900" cy="23749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7" name="Oval 6"/>
          <p:cNvSpPr>
            <a:spLocks/>
          </p:cNvSpPr>
          <p:nvPr/>
        </p:nvSpPr>
        <p:spPr bwMode="auto">
          <a:xfrm>
            <a:off x="13233400" y="8451850"/>
            <a:ext cx="3022600" cy="3022600"/>
          </a:xfrm>
          <a:prstGeom prst="ellipse">
            <a:avLst/>
          </a:prstGeom>
          <a:solidFill>
            <a:srgbClr val="225378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827201" y="8927782"/>
            <a:ext cx="663354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 smtClean="0">
                <a:solidFill>
                  <a:srgbClr val="F3F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ea typeface="Droid Serif" pitchFamily="18" charset="0"/>
                <a:cs typeface="Droid Serif" pitchFamily="18" charset="0"/>
              </a:rPr>
              <a:t>coffee time</a:t>
            </a:r>
            <a:endParaRPr lang="en-US" sz="13800" dirty="0">
              <a:solidFill>
                <a:srgbClr val="F3FF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77600" y="12416135"/>
            <a:ext cx="6832600" cy="8206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6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Pause 15 – 20min</a:t>
            </a:r>
            <a:endParaRPr lang="en-US" sz="36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pic>
        <p:nvPicPr>
          <p:cNvPr id="2050" name="Picture 2" descr="C:\Users\User\Desktop\Work\Presentation\powerpoint\Jesty\Original\Icons\back3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3962" y="12461081"/>
            <a:ext cx="955675" cy="833438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0639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363" grpId="0" animBg="1"/>
      <p:bldP spid="15364" grpId="0" animBg="1"/>
      <p:bldP spid="15365" grpId="0" animBg="1"/>
      <p:bldP spid="15366" grpId="0" animBg="1"/>
      <p:bldP spid="15367" grpId="0" animBg="1"/>
      <p:bldP spid="14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>
            <a:spLocks/>
          </p:cNvSpPr>
          <p:nvPr/>
        </p:nvSpPr>
        <p:spPr bwMode="auto">
          <a:xfrm>
            <a:off x="0" y="12039600"/>
            <a:ext cx="24384000" cy="1676400"/>
          </a:xfrm>
          <a:prstGeom prst="rect">
            <a:avLst/>
          </a:prstGeom>
          <a:solidFill>
            <a:srgbClr val="EB7F00">
              <a:alpha val="80000"/>
            </a:srgb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3" name="Oval 2"/>
          <p:cNvSpPr>
            <a:spLocks/>
          </p:cNvSpPr>
          <p:nvPr/>
        </p:nvSpPr>
        <p:spPr bwMode="auto">
          <a:xfrm>
            <a:off x="15519400" y="8616950"/>
            <a:ext cx="2590800" cy="25908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4" name="Oval 3"/>
          <p:cNvSpPr>
            <a:spLocks/>
          </p:cNvSpPr>
          <p:nvPr/>
        </p:nvSpPr>
        <p:spPr bwMode="auto">
          <a:xfrm>
            <a:off x="6261100" y="7296150"/>
            <a:ext cx="4330700" cy="4330700"/>
          </a:xfrm>
          <a:prstGeom prst="ellipse">
            <a:avLst/>
          </a:prstGeom>
          <a:solidFill>
            <a:srgbClr val="225378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5" name="Oval 4"/>
          <p:cNvSpPr>
            <a:spLocks/>
          </p:cNvSpPr>
          <p:nvPr/>
        </p:nvSpPr>
        <p:spPr bwMode="auto">
          <a:xfrm>
            <a:off x="10706100" y="8451850"/>
            <a:ext cx="3352800" cy="3352800"/>
          </a:xfrm>
          <a:prstGeom prst="ellipse">
            <a:avLst/>
          </a:prstGeom>
          <a:solidFill>
            <a:srgbClr val="1695A3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6" name="Oval 5"/>
          <p:cNvSpPr>
            <a:spLocks/>
          </p:cNvSpPr>
          <p:nvPr/>
        </p:nvSpPr>
        <p:spPr bwMode="auto">
          <a:xfrm>
            <a:off x="9766300" y="8845550"/>
            <a:ext cx="2374900" cy="23749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7" name="Oval 6"/>
          <p:cNvSpPr>
            <a:spLocks/>
          </p:cNvSpPr>
          <p:nvPr/>
        </p:nvSpPr>
        <p:spPr bwMode="auto">
          <a:xfrm>
            <a:off x="13233400" y="8451850"/>
            <a:ext cx="3022600" cy="3022600"/>
          </a:xfrm>
          <a:prstGeom prst="ellipse">
            <a:avLst/>
          </a:prstGeom>
          <a:solidFill>
            <a:srgbClr val="225378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818543" y="8927782"/>
            <a:ext cx="631775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 smtClean="0">
                <a:solidFill>
                  <a:srgbClr val="F3F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ea typeface="Droid Serif" pitchFamily="18" charset="0"/>
                <a:cs typeface="Droid Serif" pitchFamily="18" charset="0"/>
              </a:rPr>
              <a:t>data charts</a:t>
            </a:r>
            <a:endParaRPr lang="en-US" sz="13800" dirty="0">
              <a:solidFill>
                <a:srgbClr val="F3FF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77910" y="12309022"/>
            <a:ext cx="9867140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400" b="1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b="1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b="1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b="1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b="1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available, but the majority have suffered alteration in some </a:t>
            </a:r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form.</a:t>
            </a:r>
            <a:endParaRPr lang="en-US" sz="24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98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363" grpId="0" animBg="1"/>
      <p:bldP spid="15364" grpId="0" animBg="1"/>
      <p:bldP spid="15365" grpId="0" animBg="1"/>
      <p:bldP spid="15366" grpId="0" animBg="1"/>
      <p:bldP spid="15367" grpId="0" animBg="1"/>
      <p:bldP spid="14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entagon 60"/>
          <p:cNvSpPr/>
          <p:nvPr/>
        </p:nvSpPr>
        <p:spPr bwMode="auto">
          <a:xfrm>
            <a:off x="2590800" y="3429000"/>
            <a:ext cx="7143750" cy="2343150"/>
          </a:xfrm>
          <a:prstGeom prst="homePlate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60" name="Pentagon 59"/>
          <p:cNvSpPr/>
          <p:nvPr/>
        </p:nvSpPr>
        <p:spPr bwMode="auto">
          <a:xfrm>
            <a:off x="2590800" y="6210298"/>
            <a:ext cx="7143750" cy="2343150"/>
          </a:xfrm>
          <a:prstGeom prst="homePlate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5" name="Pentagon 4"/>
          <p:cNvSpPr/>
          <p:nvPr/>
        </p:nvSpPr>
        <p:spPr bwMode="auto">
          <a:xfrm>
            <a:off x="2590800" y="3429000"/>
            <a:ext cx="4533900" cy="2343150"/>
          </a:xfrm>
          <a:prstGeom prst="homePlate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09850" y="1312110"/>
            <a:ext cx="35445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Pyramid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2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Isosceles Triangle 1"/>
          <p:cNvSpPr/>
          <p:nvPr/>
        </p:nvSpPr>
        <p:spPr bwMode="auto">
          <a:xfrm>
            <a:off x="17383348" y="3429000"/>
            <a:ext cx="2130201" cy="2343150"/>
          </a:xfrm>
          <a:prstGeom prst="triangle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4" name="Trapezoid 13"/>
          <p:cNvSpPr/>
          <p:nvPr/>
        </p:nvSpPr>
        <p:spPr bwMode="auto">
          <a:xfrm>
            <a:off x="16101383" y="6320839"/>
            <a:ext cx="4694127" cy="2232609"/>
          </a:xfrm>
          <a:prstGeom prst="trapezoid">
            <a:avLst>
              <a:gd name="adj" fmla="val 47222"/>
            </a:avLst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5" name="Trapezoid 14"/>
          <p:cNvSpPr/>
          <p:nvPr/>
        </p:nvSpPr>
        <p:spPr bwMode="auto">
          <a:xfrm>
            <a:off x="14827250" y="9083089"/>
            <a:ext cx="7200900" cy="2232609"/>
          </a:xfrm>
          <a:prstGeom prst="trapezoid">
            <a:avLst>
              <a:gd name="adj" fmla="val 47222"/>
            </a:avLst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6" name="Rectangle 6"/>
          <p:cNvSpPr>
            <a:spLocks/>
          </p:cNvSpPr>
          <p:nvPr/>
        </p:nvSpPr>
        <p:spPr bwMode="auto">
          <a:xfrm>
            <a:off x="17607534" y="4902265"/>
            <a:ext cx="1681824" cy="69578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32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60%</a:t>
            </a:r>
            <a:endParaRPr lang="en-US" sz="24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17" name="Rectangle 6"/>
          <p:cNvSpPr>
            <a:spLocks/>
          </p:cNvSpPr>
          <p:nvPr/>
        </p:nvSpPr>
        <p:spPr bwMode="auto">
          <a:xfrm>
            <a:off x="17586788" y="7574255"/>
            <a:ext cx="1681824" cy="69578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32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80%</a:t>
            </a:r>
            <a:endParaRPr lang="en-US" sz="24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18" name="Rectangle 6"/>
          <p:cNvSpPr>
            <a:spLocks/>
          </p:cNvSpPr>
          <p:nvPr/>
        </p:nvSpPr>
        <p:spPr bwMode="auto">
          <a:xfrm>
            <a:off x="17607534" y="10393655"/>
            <a:ext cx="1681824" cy="69578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32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100%</a:t>
            </a:r>
            <a:endParaRPr lang="en-US" sz="24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pic>
        <p:nvPicPr>
          <p:cNvPr id="1027" name="Picture 3" descr="C:\Users\User\Desktop\Indalia\Icons\person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2053" y="3997065"/>
            <a:ext cx="449406" cy="120702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User\Desktop\Indalia\Icons\person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9753" y="3997065"/>
            <a:ext cx="449406" cy="120702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User\Desktop\Indalia\Icons\person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099" y="3997065"/>
            <a:ext cx="449406" cy="120702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User\Desktop\Indalia\Icons\person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8799" y="3997065"/>
            <a:ext cx="449406" cy="120702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Pentagon 37"/>
          <p:cNvSpPr/>
          <p:nvPr/>
        </p:nvSpPr>
        <p:spPr bwMode="auto">
          <a:xfrm>
            <a:off x="2590800" y="6210298"/>
            <a:ext cx="5829300" cy="2343150"/>
          </a:xfrm>
          <a:prstGeom prst="homePlate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39" name="Picture 3" descr="C:\Users\User\Desktop\Indalia\Icons\person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2053" y="6778363"/>
            <a:ext cx="449406" cy="120702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User\Desktop\Indalia\Icons\person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9753" y="6778363"/>
            <a:ext cx="449406" cy="120702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 descr="C:\Users\User\Desktop\Indalia\Icons\person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099" y="6778363"/>
            <a:ext cx="449406" cy="120702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3" descr="C:\Users\User\Desktop\Indalia\Icons\person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8799" y="6778363"/>
            <a:ext cx="449406" cy="120702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Pentagon 42"/>
          <p:cNvSpPr/>
          <p:nvPr/>
        </p:nvSpPr>
        <p:spPr bwMode="auto">
          <a:xfrm>
            <a:off x="2590800" y="8972548"/>
            <a:ext cx="7143750" cy="2343150"/>
          </a:xfrm>
          <a:prstGeom prst="homePlate">
            <a:avLst/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44" name="Picture 3" descr="C:\Users\User\Desktop\Indalia\Icons\person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2053" y="9540613"/>
            <a:ext cx="449406" cy="120702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" descr="C:\Users\User\Desktop\Indalia\Icons\person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9753" y="9540613"/>
            <a:ext cx="449406" cy="120702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3" descr="C:\Users\User\Desktop\Indalia\Icons\person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1099" y="9540613"/>
            <a:ext cx="449406" cy="120702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" descr="C:\Users\User\Desktop\Indalia\Icons\person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8799" y="9540613"/>
            <a:ext cx="449406" cy="120702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3" descr="C:\Users\User\Desktop\Indalia\Icons\person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5051" y="6778363"/>
            <a:ext cx="449406" cy="120702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3" descr="C:\Users\User\Desktop\Indalia\Icons\person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4957" y="6778363"/>
            <a:ext cx="449406" cy="120702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3" descr="C:\Users\User\Desktop\Indalia\Icons\person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4055" y="9540613"/>
            <a:ext cx="449406" cy="120702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3" descr="C:\Users\User\Desktop\Indalia\Icons\person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3961" y="9540613"/>
            <a:ext cx="449406" cy="120702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" descr="C:\Users\User\Desktop\Indalia\Icons\person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8974" y="9540613"/>
            <a:ext cx="449406" cy="120702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3" descr="C:\Users\User\Desktop\Indalia\Icons\person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8880" y="9540613"/>
            <a:ext cx="449406" cy="120702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Rectangle 4"/>
          <p:cNvSpPr>
            <a:spLocks/>
          </p:cNvSpPr>
          <p:nvPr/>
        </p:nvSpPr>
        <p:spPr bwMode="auto">
          <a:xfrm>
            <a:off x="10515600" y="4027195"/>
            <a:ext cx="5092700" cy="1821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55" name="Rectangle 4"/>
          <p:cNvSpPr>
            <a:spLocks/>
          </p:cNvSpPr>
          <p:nvPr/>
        </p:nvSpPr>
        <p:spPr bwMode="auto">
          <a:xfrm>
            <a:off x="10515600" y="6833243"/>
            <a:ext cx="5092700" cy="1821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56" name="Rectangle 4"/>
          <p:cNvSpPr>
            <a:spLocks/>
          </p:cNvSpPr>
          <p:nvPr/>
        </p:nvSpPr>
        <p:spPr bwMode="auto">
          <a:xfrm>
            <a:off x="10515599" y="9984134"/>
            <a:ext cx="5092701" cy="1331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57" name="Rectangle 6"/>
          <p:cNvSpPr>
            <a:spLocks/>
          </p:cNvSpPr>
          <p:nvPr/>
        </p:nvSpPr>
        <p:spPr bwMode="auto">
          <a:xfrm>
            <a:off x="10515599" y="9372039"/>
            <a:ext cx="4476750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Title here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8" name="Rectangle 6"/>
          <p:cNvSpPr>
            <a:spLocks/>
          </p:cNvSpPr>
          <p:nvPr/>
        </p:nvSpPr>
        <p:spPr bwMode="auto">
          <a:xfrm>
            <a:off x="10515600" y="6242468"/>
            <a:ext cx="4476750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Title here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9" name="Rectangle 6"/>
          <p:cNvSpPr>
            <a:spLocks/>
          </p:cNvSpPr>
          <p:nvPr/>
        </p:nvSpPr>
        <p:spPr bwMode="auto">
          <a:xfrm>
            <a:off x="10515600" y="3423070"/>
            <a:ext cx="4476750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Title here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78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0" grpId="0" animBg="1"/>
      <p:bldP spid="5" grpId="0" animBg="1"/>
      <p:bldP spid="2" grpId="0" animBg="1"/>
      <p:bldP spid="14" grpId="0" animBg="1"/>
      <p:bldP spid="15" grpId="0" animBg="1"/>
      <p:bldP spid="16" grpId="0"/>
      <p:bldP spid="17" grpId="0"/>
      <p:bldP spid="18" grpId="0"/>
      <p:bldP spid="38" grpId="0" animBg="1"/>
      <p:bldP spid="43" grpId="0" animBg="1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 bwMode="auto">
          <a:xfrm>
            <a:off x="13501687" y="3981450"/>
            <a:ext cx="2957513" cy="2957513"/>
          </a:xfrm>
          <a:prstGeom prst="ellipse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7976580" y="3989838"/>
            <a:ext cx="2957513" cy="2957513"/>
          </a:xfrm>
          <a:prstGeom prst="ellipse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" name="Oval 1"/>
          <p:cNvSpPr/>
          <p:nvPr/>
        </p:nvSpPr>
        <p:spPr bwMode="auto">
          <a:xfrm>
            <a:off x="2590799" y="3981449"/>
            <a:ext cx="2957513" cy="2957513"/>
          </a:xfrm>
          <a:prstGeom prst="ellipse">
            <a:avLst/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09850" y="1312110"/>
            <a:ext cx="431560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Marketing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2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26" name="Picture 2" descr="C:\Users\User\Desktop\Indalia\Icons\adul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843" y="4590255"/>
            <a:ext cx="1343424" cy="17399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Indalia\Icons\amoun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4114" y="4794850"/>
            <a:ext cx="1492657" cy="1233191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Indalia\Icons\like3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8694" y="4860238"/>
            <a:ext cx="1173284" cy="1102412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val 15"/>
          <p:cNvSpPr/>
          <p:nvPr/>
        </p:nvSpPr>
        <p:spPr bwMode="auto">
          <a:xfrm>
            <a:off x="19070637" y="3972911"/>
            <a:ext cx="2957513" cy="2957513"/>
          </a:xfrm>
          <a:prstGeom prst="ellipse">
            <a:avLst/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1029" name="Picture 5" descr="C:\Users\User\Desktop\Indalia\Icons\money31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2797" y="4835071"/>
            <a:ext cx="1233191" cy="1233191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lus 2"/>
          <p:cNvSpPr/>
          <p:nvPr/>
        </p:nvSpPr>
        <p:spPr bwMode="auto">
          <a:xfrm>
            <a:off x="6132494" y="4841263"/>
            <a:ext cx="1220806" cy="1220806"/>
          </a:xfrm>
          <a:prstGeom prst="mathPlus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" name="Equal 3"/>
          <p:cNvSpPr/>
          <p:nvPr/>
        </p:nvSpPr>
        <p:spPr bwMode="auto">
          <a:xfrm>
            <a:off x="17233097" y="4943265"/>
            <a:ext cx="1016803" cy="1016803"/>
          </a:xfrm>
          <a:prstGeom prst="mathEqual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7" name="Rectangle 6"/>
          <p:cNvSpPr>
            <a:spLocks/>
          </p:cNvSpPr>
          <p:nvPr/>
        </p:nvSpPr>
        <p:spPr bwMode="auto">
          <a:xfrm>
            <a:off x="19070637" y="7733211"/>
            <a:ext cx="2957514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Money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8" name="Rectangle 4"/>
          <p:cNvSpPr>
            <a:spLocks/>
          </p:cNvSpPr>
          <p:nvPr/>
        </p:nvSpPr>
        <p:spPr bwMode="auto">
          <a:xfrm>
            <a:off x="19070637" y="8345307"/>
            <a:ext cx="2957513" cy="304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29" name="Rectangle 6"/>
          <p:cNvSpPr>
            <a:spLocks/>
          </p:cNvSpPr>
          <p:nvPr/>
        </p:nvSpPr>
        <p:spPr bwMode="auto">
          <a:xfrm>
            <a:off x="13501687" y="7733211"/>
            <a:ext cx="2957514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Clients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0" name="Rectangle 4"/>
          <p:cNvSpPr>
            <a:spLocks/>
          </p:cNvSpPr>
          <p:nvPr/>
        </p:nvSpPr>
        <p:spPr bwMode="auto">
          <a:xfrm>
            <a:off x="13501687" y="8345307"/>
            <a:ext cx="2957513" cy="304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31" name="Rectangle 6"/>
          <p:cNvSpPr>
            <a:spLocks/>
          </p:cNvSpPr>
          <p:nvPr/>
        </p:nvSpPr>
        <p:spPr bwMode="auto">
          <a:xfrm>
            <a:off x="7976580" y="7733211"/>
            <a:ext cx="2957514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Like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2" name="Rectangle 4"/>
          <p:cNvSpPr>
            <a:spLocks/>
          </p:cNvSpPr>
          <p:nvPr/>
        </p:nvSpPr>
        <p:spPr bwMode="auto">
          <a:xfrm>
            <a:off x="7976580" y="8345307"/>
            <a:ext cx="2957513" cy="304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33" name="Rectangle 6"/>
          <p:cNvSpPr>
            <a:spLocks/>
          </p:cNvSpPr>
          <p:nvPr/>
        </p:nvSpPr>
        <p:spPr bwMode="auto">
          <a:xfrm>
            <a:off x="2590800" y="7733211"/>
            <a:ext cx="2957514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Client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4" name="Rectangle 4"/>
          <p:cNvSpPr>
            <a:spLocks/>
          </p:cNvSpPr>
          <p:nvPr/>
        </p:nvSpPr>
        <p:spPr bwMode="auto">
          <a:xfrm>
            <a:off x="2590800" y="8345307"/>
            <a:ext cx="2957513" cy="304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35" name="Equal 34"/>
          <p:cNvSpPr/>
          <p:nvPr/>
        </p:nvSpPr>
        <p:spPr bwMode="auto">
          <a:xfrm>
            <a:off x="11772498" y="4943265"/>
            <a:ext cx="1016803" cy="1016803"/>
          </a:xfrm>
          <a:prstGeom prst="mathEqual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48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2" grpId="0" animBg="1"/>
      <p:bldP spid="16" grpId="0" animBg="1"/>
      <p:bldP spid="3" grpId="0" animBg="1"/>
      <p:bldP spid="4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entagon 2"/>
          <p:cNvSpPr/>
          <p:nvPr/>
        </p:nvSpPr>
        <p:spPr bwMode="auto">
          <a:xfrm>
            <a:off x="2590800" y="3420177"/>
            <a:ext cx="8176861" cy="877389"/>
          </a:xfrm>
          <a:prstGeom prst="homePlate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4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609850" y="1312110"/>
            <a:ext cx="503214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Comparison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8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9" name="Straight Connector 18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4143971003"/>
              </p:ext>
            </p:extLst>
          </p:nvPr>
        </p:nvGraphicFramePr>
        <p:xfrm>
          <a:off x="2590800" y="4629150"/>
          <a:ext cx="8420100" cy="6762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2948965654"/>
              </p:ext>
            </p:extLst>
          </p:nvPr>
        </p:nvGraphicFramePr>
        <p:xfrm>
          <a:off x="13608050" y="4629150"/>
          <a:ext cx="8420100" cy="6762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Rectangle 6"/>
          <p:cNvSpPr>
            <a:spLocks/>
          </p:cNvSpPr>
          <p:nvPr/>
        </p:nvSpPr>
        <p:spPr bwMode="auto">
          <a:xfrm>
            <a:off x="2819400" y="3562348"/>
            <a:ext cx="6934200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Today - income charts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12" name="Pentagon 11"/>
          <p:cNvSpPr/>
          <p:nvPr/>
        </p:nvSpPr>
        <p:spPr bwMode="auto">
          <a:xfrm>
            <a:off x="13620750" y="3420177"/>
            <a:ext cx="8176861" cy="877389"/>
          </a:xfrm>
          <a:prstGeom prst="homePlate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3" name="Rectangle 6"/>
          <p:cNvSpPr>
            <a:spLocks/>
          </p:cNvSpPr>
          <p:nvPr/>
        </p:nvSpPr>
        <p:spPr bwMode="auto">
          <a:xfrm>
            <a:off x="13849350" y="3562348"/>
            <a:ext cx="6934200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Future - income charts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19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2" grpId="0">
        <p:bldAsOne/>
      </p:bldGraphic>
      <p:bldGraphic spid="9" grpId="0">
        <p:bldAsOne/>
      </p:bldGraphic>
      <p:bldP spid="10" grpId="0"/>
      <p:bldP spid="12" grpId="0" animBg="1"/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09850" y="1312110"/>
            <a:ext cx="660148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Company rating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2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588840"/>
              </p:ext>
            </p:extLst>
          </p:nvPr>
        </p:nvGraphicFramePr>
        <p:xfrm>
          <a:off x="2590800" y="3429000"/>
          <a:ext cx="19437352" cy="7562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59338"/>
                <a:gridCol w="4859338"/>
                <a:gridCol w="9718676"/>
              </a:tblGrid>
              <a:tr h="1080407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F3FFE2"/>
                          </a:solidFill>
                          <a:latin typeface="Aparajita" pitchFamily="34" charset="0"/>
                        </a:rPr>
                        <a:t>COMPANY</a:t>
                      </a:r>
                      <a:endParaRPr lang="en-US" sz="2400" b="0" dirty="0">
                        <a:solidFill>
                          <a:srgbClr val="F3FFE2"/>
                        </a:solidFill>
                        <a:latin typeface="Aparajita" pitchFamily="34" charset="0"/>
                      </a:endParaRPr>
                    </a:p>
                  </a:txBody>
                  <a:tcPr anchor="ctr">
                    <a:solidFill>
                      <a:srgbClr val="1695A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F3FFE2"/>
                          </a:solidFill>
                          <a:latin typeface="Aparajita" pitchFamily="34" charset="0"/>
                        </a:rPr>
                        <a:t>WEBSITE</a:t>
                      </a:r>
                      <a:endParaRPr lang="en-US" sz="2400" b="0" dirty="0">
                        <a:solidFill>
                          <a:srgbClr val="F3FFE2"/>
                        </a:solidFill>
                        <a:latin typeface="Aparajita" pitchFamily="34" charset="0"/>
                      </a:endParaRPr>
                    </a:p>
                  </a:txBody>
                  <a:tcPr anchor="ctr">
                    <a:solidFill>
                      <a:srgbClr val="2253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F3FFE2"/>
                          </a:solidFill>
                          <a:latin typeface="Aparajita" pitchFamily="34" charset="0"/>
                        </a:rPr>
                        <a:t>RATING</a:t>
                      </a:r>
                      <a:endParaRPr lang="en-US" sz="2400" b="0" dirty="0">
                        <a:solidFill>
                          <a:srgbClr val="F3FFE2"/>
                        </a:solidFill>
                        <a:latin typeface="Aparajita" pitchFamily="34" charset="0"/>
                      </a:endParaRPr>
                    </a:p>
                  </a:txBody>
                  <a:tcPr anchor="ctr">
                    <a:solidFill>
                      <a:srgbClr val="EB7F00"/>
                    </a:solidFill>
                  </a:tcPr>
                </a:tc>
              </a:tr>
              <a:tr h="10804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Droid Sans" pitchFamily="34" charset="0"/>
                          <a:cs typeface="Droid Sans" pitchFamily="34" charset="0"/>
                        </a:rPr>
                        <a:t>Google</a:t>
                      </a:r>
                      <a:r>
                        <a:rPr lang="en-US" sz="24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Droid Sans" pitchFamily="34" charset="0"/>
                          <a:cs typeface="Droid Sans" pitchFamily="34" charset="0"/>
                        </a:rPr>
                        <a:t> Inc.</a:t>
                      </a:r>
                      <a:endParaRPr lang="en-US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Droid Sans" pitchFamily="34" charset="0"/>
                        <a:cs typeface="Droid Sans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Droid Sans" pitchFamily="34" charset="0"/>
                          <a:cs typeface="Droid Sans" pitchFamily="34" charset="0"/>
                        </a:rPr>
                        <a:t>www.google.com</a:t>
                      </a:r>
                      <a:endParaRPr lang="en-US" sz="2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Droid Sans" pitchFamily="34" charset="0"/>
                        <a:cs typeface="Droid Sans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Droid Sans" pitchFamily="34" charset="0"/>
                        <a:cs typeface="Droid Sans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0804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Droid Sans" pitchFamily="34" charset="0"/>
                          <a:cs typeface="Droid Sans" pitchFamily="34" charset="0"/>
                        </a:rPr>
                        <a:t>Apple Inc.</a:t>
                      </a:r>
                      <a:endParaRPr lang="en-US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Droid Sans" pitchFamily="34" charset="0"/>
                        <a:cs typeface="Droid Sans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Droid Sans" pitchFamily="34" charset="0"/>
                          <a:cs typeface="Droid Sans" pitchFamily="34" charset="0"/>
                        </a:rPr>
                        <a:t>www.apple.com</a:t>
                      </a:r>
                      <a:endParaRPr lang="en-US" sz="2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Droid Sans" pitchFamily="34" charset="0"/>
                        <a:cs typeface="Droid Sans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Droid Sans" pitchFamily="34" charset="0"/>
                        <a:cs typeface="Droid Sans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804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Droid Sans" pitchFamily="34" charset="0"/>
                          <a:cs typeface="Droid Sans" pitchFamily="34" charset="0"/>
                        </a:rPr>
                        <a:t>Microsoft</a:t>
                      </a:r>
                      <a:r>
                        <a:rPr lang="en-US" sz="24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Droid Sans" pitchFamily="34" charset="0"/>
                          <a:cs typeface="Droid Sans" pitchFamily="34" charset="0"/>
                        </a:rPr>
                        <a:t> Inc.</a:t>
                      </a:r>
                      <a:endParaRPr lang="en-US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Droid Sans" pitchFamily="34" charset="0"/>
                        <a:cs typeface="Droid Sans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Droid Sans" pitchFamily="34" charset="0"/>
                          <a:cs typeface="Droid Sans" pitchFamily="34" charset="0"/>
                        </a:rPr>
                        <a:t>www.microsoft.com</a:t>
                      </a:r>
                      <a:endParaRPr lang="en-US" sz="2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Droid Sans" pitchFamily="34" charset="0"/>
                        <a:cs typeface="Droid Sans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Droid Sans" pitchFamily="34" charset="0"/>
                        <a:cs typeface="Droid Sans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0804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Droid Sans" pitchFamily="34" charset="0"/>
                          <a:cs typeface="Droid Sans" pitchFamily="34" charset="0"/>
                        </a:rPr>
                        <a:t>Facebook</a:t>
                      </a:r>
                      <a:endParaRPr lang="en-US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Droid Sans" pitchFamily="34" charset="0"/>
                        <a:cs typeface="Droid Sans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Droid Sans" pitchFamily="34" charset="0"/>
                          <a:cs typeface="Droid Sans" pitchFamily="34" charset="0"/>
                        </a:rPr>
                        <a:t>www.facebook.com</a:t>
                      </a:r>
                      <a:endParaRPr lang="en-US" sz="2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Droid Sans" pitchFamily="34" charset="0"/>
                        <a:cs typeface="Droid Sans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Droid Sans" pitchFamily="34" charset="0"/>
                        <a:cs typeface="Droid Sans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804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Droid Sans" pitchFamily="34" charset="0"/>
                          <a:cs typeface="Droid Sans" pitchFamily="34" charset="0"/>
                        </a:rPr>
                        <a:t>Twitter</a:t>
                      </a:r>
                      <a:endParaRPr lang="en-US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Droid Sans" pitchFamily="34" charset="0"/>
                        <a:cs typeface="Droid Sans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Droid Sans" pitchFamily="34" charset="0"/>
                          <a:cs typeface="Droid Sans" pitchFamily="34" charset="0"/>
                        </a:rPr>
                        <a:t>www.twitter.com</a:t>
                      </a:r>
                      <a:endParaRPr lang="en-US" sz="2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Droid Sans" pitchFamily="34" charset="0"/>
                        <a:cs typeface="Droid Sans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Droid Sans" pitchFamily="34" charset="0"/>
                        <a:cs typeface="Droid Sans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0804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Droid Sans" pitchFamily="34" charset="0"/>
                          <a:cs typeface="Droid Sans" pitchFamily="34" charset="0"/>
                        </a:rPr>
                        <a:t>Envato</a:t>
                      </a:r>
                      <a:endParaRPr lang="en-US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Droid Sans" pitchFamily="34" charset="0"/>
                        <a:cs typeface="Droid Sans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ea typeface="Droid Sans" pitchFamily="34" charset="0"/>
                          <a:cs typeface="Droid Sans" pitchFamily="34" charset="0"/>
                        </a:rPr>
                        <a:t>www.envato.com</a:t>
                      </a:r>
                      <a:endParaRPr lang="en-US" sz="2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Droid Sans" pitchFamily="34" charset="0"/>
                        <a:cs typeface="Droid Sans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Droid Sans" pitchFamily="34" charset="0"/>
                        <a:cs typeface="Droid Sans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5-Point Star 2"/>
          <p:cNvSpPr/>
          <p:nvPr/>
        </p:nvSpPr>
        <p:spPr bwMode="auto">
          <a:xfrm>
            <a:off x="13754100" y="47815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4" name="5-Point Star 13"/>
          <p:cNvSpPr/>
          <p:nvPr/>
        </p:nvSpPr>
        <p:spPr bwMode="auto">
          <a:xfrm>
            <a:off x="14439899" y="47815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5" name="5-Point Star 14"/>
          <p:cNvSpPr/>
          <p:nvPr/>
        </p:nvSpPr>
        <p:spPr bwMode="auto">
          <a:xfrm>
            <a:off x="15144750" y="47815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6" name="5-Point Star 15"/>
          <p:cNvSpPr/>
          <p:nvPr/>
        </p:nvSpPr>
        <p:spPr bwMode="auto">
          <a:xfrm>
            <a:off x="15849600" y="47815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7" name="5-Point Star 16"/>
          <p:cNvSpPr/>
          <p:nvPr/>
        </p:nvSpPr>
        <p:spPr bwMode="auto">
          <a:xfrm>
            <a:off x="16554450" y="47815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8" name="5-Point Star 17"/>
          <p:cNvSpPr/>
          <p:nvPr/>
        </p:nvSpPr>
        <p:spPr bwMode="auto">
          <a:xfrm>
            <a:off x="17259300" y="47815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9" name="5-Point Star 18"/>
          <p:cNvSpPr/>
          <p:nvPr/>
        </p:nvSpPr>
        <p:spPr bwMode="auto">
          <a:xfrm>
            <a:off x="17983200" y="47815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0" name="5-Point Star 19"/>
          <p:cNvSpPr/>
          <p:nvPr/>
        </p:nvSpPr>
        <p:spPr bwMode="auto">
          <a:xfrm>
            <a:off x="18707100" y="47815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1" name="5-Point Star 20"/>
          <p:cNvSpPr/>
          <p:nvPr/>
        </p:nvSpPr>
        <p:spPr bwMode="auto">
          <a:xfrm>
            <a:off x="19436400" y="47815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2" name="5-Point Star 21"/>
          <p:cNvSpPr/>
          <p:nvPr/>
        </p:nvSpPr>
        <p:spPr bwMode="auto">
          <a:xfrm>
            <a:off x="20154900" y="47815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59" name="5-Point Star 58"/>
          <p:cNvSpPr/>
          <p:nvPr/>
        </p:nvSpPr>
        <p:spPr bwMode="auto">
          <a:xfrm>
            <a:off x="13754099" y="58293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60" name="5-Point Star 59"/>
          <p:cNvSpPr/>
          <p:nvPr/>
        </p:nvSpPr>
        <p:spPr bwMode="auto">
          <a:xfrm>
            <a:off x="14439898" y="58293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61" name="5-Point Star 60"/>
          <p:cNvSpPr/>
          <p:nvPr/>
        </p:nvSpPr>
        <p:spPr bwMode="auto">
          <a:xfrm>
            <a:off x="15144749" y="58293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62" name="5-Point Star 61"/>
          <p:cNvSpPr/>
          <p:nvPr/>
        </p:nvSpPr>
        <p:spPr bwMode="auto">
          <a:xfrm>
            <a:off x="15849599" y="58293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68" name="5-Point Star 67"/>
          <p:cNvSpPr/>
          <p:nvPr/>
        </p:nvSpPr>
        <p:spPr bwMode="auto">
          <a:xfrm>
            <a:off x="16554449" y="58293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69" name="5-Point Star 68"/>
          <p:cNvSpPr/>
          <p:nvPr/>
        </p:nvSpPr>
        <p:spPr bwMode="auto">
          <a:xfrm>
            <a:off x="17259299" y="58293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70" name="5-Point Star 69"/>
          <p:cNvSpPr/>
          <p:nvPr/>
        </p:nvSpPr>
        <p:spPr bwMode="auto">
          <a:xfrm>
            <a:off x="17983199" y="58293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71" name="5-Point Star 70"/>
          <p:cNvSpPr/>
          <p:nvPr/>
        </p:nvSpPr>
        <p:spPr bwMode="auto">
          <a:xfrm>
            <a:off x="18707099" y="58293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72" name="5-Point Star 71"/>
          <p:cNvSpPr/>
          <p:nvPr/>
        </p:nvSpPr>
        <p:spPr bwMode="auto">
          <a:xfrm>
            <a:off x="19436399" y="58293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76" name="5-Point Star 75"/>
          <p:cNvSpPr/>
          <p:nvPr/>
        </p:nvSpPr>
        <p:spPr bwMode="auto">
          <a:xfrm>
            <a:off x="20154899" y="58293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77" name="5-Point Star 76"/>
          <p:cNvSpPr/>
          <p:nvPr/>
        </p:nvSpPr>
        <p:spPr bwMode="auto">
          <a:xfrm>
            <a:off x="13770924" y="69151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78" name="5-Point Star 77"/>
          <p:cNvSpPr/>
          <p:nvPr/>
        </p:nvSpPr>
        <p:spPr bwMode="auto">
          <a:xfrm>
            <a:off x="14456723" y="69151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79" name="5-Point Star 78"/>
          <p:cNvSpPr/>
          <p:nvPr/>
        </p:nvSpPr>
        <p:spPr bwMode="auto">
          <a:xfrm>
            <a:off x="15161574" y="69151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80" name="5-Point Star 79"/>
          <p:cNvSpPr/>
          <p:nvPr/>
        </p:nvSpPr>
        <p:spPr bwMode="auto">
          <a:xfrm>
            <a:off x="15866424" y="69151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81" name="5-Point Star 80"/>
          <p:cNvSpPr/>
          <p:nvPr/>
        </p:nvSpPr>
        <p:spPr bwMode="auto">
          <a:xfrm>
            <a:off x="16571274" y="69151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82" name="5-Point Star 81"/>
          <p:cNvSpPr/>
          <p:nvPr/>
        </p:nvSpPr>
        <p:spPr bwMode="auto">
          <a:xfrm>
            <a:off x="17276124" y="69151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83" name="5-Point Star 82"/>
          <p:cNvSpPr/>
          <p:nvPr/>
        </p:nvSpPr>
        <p:spPr bwMode="auto">
          <a:xfrm>
            <a:off x="18000024" y="69151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84" name="5-Point Star 83"/>
          <p:cNvSpPr/>
          <p:nvPr/>
        </p:nvSpPr>
        <p:spPr bwMode="auto">
          <a:xfrm>
            <a:off x="18723924" y="69151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85" name="5-Point Star 84"/>
          <p:cNvSpPr/>
          <p:nvPr/>
        </p:nvSpPr>
        <p:spPr bwMode="auto">
          <a:xfrm>
            <a:off x="19453224" y="69151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86" name="5-Point Star 85"/>
          <p:cNvSpPr/>
          <p:nvPr/>
        </p:nvSpPr>
        <p:spPr bwMode="auto">
          <a:xfrm>
            <a:off x="20171724" y="69151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87" name="5-Point Star 86"/>
          <p:cNvSpPr/>
          <p:nvPr/>
        </p:nvSpPr>
        <p:spPr bwMode="auto">
          <a:xfrm>
            <a:off x="13754100" y="79819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88" name="5-Point Star 87"/>
          <p:cNvSpPr/>
          <p:nvPr/>
        </p:nvSpPr>
        <p:spPr bwMode="auto">
          <a:xfrm>
            <a:off x="14439899" y="79819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89" name="5-Point Star 88"/>
          <p:cNvSpPr/>
          <p:nvPr/>
        </p:nvSpPr>
        <p:spPr bwMode="auto">
          <a:xfrm>
            <a:off x="15144750" y="79819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0" name="5-Point Star 89"/>
          <p:cNvSpPr/>
          <p:nvPr/>
        </p:nvSpPr>
        <p:spPr bwMode="auto">
          <a:xfrm>
            <a:off x="15849600" y="79819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1" name="5-Point Star 90"/>
          <p:cNvSpPr/>
          <p:nvPr/>
        </p:nvSpPr>
        <p:spPr bwMode="auto">
          <a:xfrm>
            <a:off x="16554450" y="79819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2" name="5-Point Star 91"/>
          <p:cNvSpPr/>
          <p:nvPr/>
        </p:nvSpPr>
        <p:spPr bwMode="auto">
          <a:xfrm>
            <a:off x="17259300" y="79819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3" name="5-Point Star 92"/>
          <p:cNvSpPr/>
          <p:nvPr/>
        </p:nvSpPr>
        <p:spPr bwMode="auto">
          <a:xfrm>
            <a:off x="17983200" y="79819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4" name="5-Point Star 93"/>
          <p:cNvSpPr/>
          <p:nvPr/>
        </p:nvSpPr>
        <p:spPr bwMode="auto">
          <a:xfrm>
            <a:off x="18707100" y="79819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5" name="5-Point Star 94"/>
          <p:cNvSpPr/>
          <p:nvPr/>
        </p:nvSpPr>
        <p:spPr bwMode="auto">
          <a:xfrm>
            <a:off x="19436400" y="79819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6" name="5-Point Star 95"/>
          <p:cNvSpPr/>
          <p:nvPr/>
        </p:nvSpPr>
        <p:spPr bwMode="auto">
          <a:xfrm>
            <a:off x="20154900" y="79819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7" name="5-Point Star 96"/>
          <p:cNvSpPr/>
          <p:nvPr/>
        </p:nvSpPr>
        <p:spPr bwMode="auto">
          <a:xfrm>
            <a:off x="13770924" y="91059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8" name="5-Point Star 97"/>
          <p:cNvSpPr/>
          <p:nvPr/>
        </p:nvSpPr>
        <p:spPr bwMode="auto">
          <a:xfrm>
            <a:off x="14456723" y="91059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9" name="5-Point Star 98"/>
          <p:cNvSpPr/>
          <p:nvPr/>
        </p:nvSpPr>
        <p:spPr bwMode="auto">
          <a:xfrm>
            <a:off x="15161574" y="91059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00" name="5-Point Star 99"/>
          <p:cNvSpPr/>
          <p:nvPr/>
        </p:nvSpPr>
        <p:spPr bwMode="auto">
          <a:xfrm>
            <a:off x="15866424" y="91059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01" name="5-Point Star 100"/>
          <p:cNvSpPr/>
          <p:nvPr/>
        </p:nvSpPr>
        <p:spPr bwMode="auto">
          <a:xfrm>
            <a:off x="16571274" y="91059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02" name="5-Point Star 101"/>
          <p:cNvSpPr/>
          <p:nvPr/>
        </p:nvSpPr>
        <p:spPr bwMode="auto">
          <a:xfrm>
            <a:off x="17276124" y="91059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03" name="5-Point Star 102"/>
          <p:cNvSpPr/>
          <p:nvPr/>
        </p:nvSpPr>
        <p:spPr bwMode="auto">
          <a:xfrm>
            <a:off x="18000024" y="91059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04" name="5-Point Star 103"/>
          <p:cNvSpPr/>
          <p:nvPr/>
        </p:nvSpPr>
        <p:spPr bwMode="auto">
          <a:xfrm>
            <a:off x="18723924" y="91059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05" name="5-Point Star 104"/>
          <p:cNvSpPr/>
          <p:nvPr/>
        </p:nvSpPr>
        <p:spPr bwMode="auto">
          <a:xfrm>
            <a:off x="19453224" y="91059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06" name="5-Point Star 105"/>
          <p:cNvSpPr/>
          <p:nvPr/>
        </p:nvSpPr>
        <p:spPr bwMode="auto">
          <a:xfrm>
            <a:off x="20171724" y="910590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07" name="5-Point Star 106"/>
          <p:cNvSpPr/>
          <p:nvPr/>
        </p:nvSpPr>
        <p:spPr bwMode="auto">
          <a:xfrm>
            <a:off x="13754098" y="101917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08" name="5-Point Star 107"/>
          <p:cNvSpPr/>
          <p:nvPr/>
        </p:nvSpPr>
        <p:spPr bwMode="auto">
          <a:xfrm>
            <a:off x="14439897" y="101917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09" name="5-Point Star 108"/>
          <p:cNvSpPr/>
          <p:nvPr/>
        </p:nvSpPr>
        <p:spPr bwMode="auto">
          <a:xfrm>
            <a:off x="15144748" y="101917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10" name="5-Point Star 109"/>
          <p:cNvSpPr/>
          <p:nvPr/>
        </p:nvSpPr>
        <p:spPr bwMode="auto">
          <a:xfrm>
            <a:off x="15849598" y="101917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11" name="5-Point Star 110"/>
          <p:cNvSpPr/>
          <p:nvPr/>
        </p:nvSpPr>
        <p:spPr bwMode="auto">
          <a:xfrm>
            <a:off x="16554448" y="101917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12" name="5-Point Star 111"/>
          <p:cNvSpPr/>
          <p:nvPr/>
        </p:nvSpPr>
        <p:spPr bwMode="auto">
          <a:xfrm>
            <a:off x="17259298" y="101917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13" name="5-Point Star 112"/>
          <p:cNvSpPr/>
          <p:nvPr/>
        </p:nvSpPr>
        <p:spPr bwMode="auto">
          <a:xfrm>
            <a:off x="17983198" y="101917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14" name="5-Point Star 113"/>
          <p:cNvSpPr/>
          <p:nvPr/>
        </p:nvSpPr>
        <p:spPr bwMode="auto">
          <a:xfrm>
            <a:off x="18707098" y="101917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15" name="5-Point Star 114"/>
          <p:cNvSpPr/>
          <p:nvPr/>
        </p:nvSpPr>
        <p:spPr bwMode="auto">
          <a:xfrm>
            <a:off x="19436398" y="101917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16" name="5-Point Star 115"/>
          <p:cNvSpPr/>
          <p:nvPr/>
        </p:nvSpPr>
        <p:spPr bwMode="auto">
          <a:xfrm>
            <a:off x="20154898" y="10191750"/>
            <a:ext cx="490849" cy="533400"/>
          </a:xfrm>
          <a:prstGeom prst="star5">
            <a:avLst>
              <a:gd name="adj" fmla="val 32019"/>
              <a:gd name="hf" fmla="val 105146"/>
              <a:gd name="vf" fmla="val 110557"/>
            </a:avLst>
          </a:prstGeom>
          <a:solidFill>
            <a:srgbClr val="F3FFE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67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59" grpId="0" animBg="1"/>
      <p:bldP spid="60" grpId="0" animBg="1"/>
      <p:bldP spid="61" grpId="0" animBg="1"/>
      <p:bldP spid="62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09850" y="1312110"/>
            <a:ext cx="45095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Social info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2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Oval Callout 1"/>
          <p:cNvSpPr/>
          <p:nvPr/>
        </p:nvSpPr>
        <p:spPr bwMode="auto">
          <a:xfrm>
            <a:off x="2590800" y="3429000"/>
            <a:ext cx="1657350" cy="1551018"/>
          </a:xfrm>
          <a:prstGeom prst="wedgeEllipseCallout">
            <a:avLst>
              <a:gd name="adj1" fmla="val 42423"/>
              <a:gd name="adj2" fmla="val 55093"/>
            </a:avLst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1026" name="Picture 2" descr="C:\Users\User\Desktop\Indalia\Icons\facebook1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489" y="3808509"/>
            <a:ext cx="403972" cy="792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13"/>
          <p:cNvSpPr/>
          <p:nvPr/>
        </p:nvSpPr>
        <p:spPr bwMode="auto">
          <a:xfrm>
            <a:off x="4095750" y="4204509"/>
            <a:ext cx="2957513" cy="2957513"/>
          </a:xfrm>
          <a:prstGeom prst="ellipse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5" name="Rectangle 6"/>
          <p:cNvSpPr>
            <a:spLocks/>
          </p:cNvSpPr>
          <p:nvPr/>
        </p:nvSpPr>
        <p:spPr bwMode="auto">
          <a:xfrm>
            <a:off x="4095749" y="5158142"/>
            <a:ext cx="2957514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err="1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facebook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16" name="Rectangle 4"/>
          <p:cNvSpPr>
            <a:spLocks/>
          </p:cNvSpPr>
          <p:nvPr/>
        </p:nvSpPr>
        <p:spPr bwMode="auto">
          <a:xfrm>
            <a:off x="4797028" y="5854715"/>
            <a:ext cx="1478756" cy="1160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+10.000</a:t>
            </a:r>
          </a:p>
          <a:p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clients</a:t>
            </a:r>
            <a:endParaRPr lang="en-US" sz="24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17" name="Oval Callout 16"/>
          <p:cNvSpPr/>
          <p:nvPr/>
        </p:nvSpPr>
        <p:spPr bwMode="auto">
          <a:xfrm>
            <a:off x="7543800" y="3429000"/>
            <a:ext cx="1657350" cy="1551018"/>
          </a:xfrm>
          <a:prstGeom prst="wedgeEllipseCallout">
            <a:avLst>
              <a:gd name="adj1" fmla="val 42423"/>
              <a:gd name="adj2" fmla="val 55093"/>
            </a:avLst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9048750" y="4204509"/>
            <a:ext cx="2957513" cy="2957513"/>
          </a:xfrm>
          <a:prstGeom prst="ellipse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0" name="Rectangle 6"/>
          <p:cNvSpPr>
            <a:spLocks/>
          </p:cNvSpPr>
          <p:nvPr/>
        </p:nvSpPr>
        <p:spPr bwMode="auto">
          <a:xfrm>
            <a:off x="9048749" y="5158142"/>
            <a:ext cx="2957514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twitter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1" name="Rectangle 4"/>
          <p:cNvSpPr>
            <a:spLocks/>
          </p:cNvSpPr>
          <p:nvPr/>
        </p:nvSpPr>
        <p:spPr bwMode="auto">
          <a:xfrm>
            <a:off x="9750028" y="5854715"/>
            <a:ext cx="1478756" cy="1160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+20.000</a:t>
            </a:r>
          </a:p>
          <a:p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clients</a:t>
            </a:r>
            <a:endParaRPr lang="en-US" sz="24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22" name="Oval Callout 21"/>
          <p:cNvSpPr/>
          <p:nvPr/>
        </p:nvSpPr>
        <p:spPr bwMode="auto">
          <a:xfrm>
            <a:off x="12534900" y="3434736"/>
            <a:ext cx="1657350" cy="1551018"/>
          </a:xfrm>
          <a:prstGeom prst="wedgeEllipseCallout">
            <a:avLst>
              <a:gd name="adj1" fmla="val 42423"/>
              <a:gd name="adj2" fmla="val 55093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14039850" y="4210245"/>
            <a:ext cx="2957513" cy="2957513"/>
          </a:xfrm>
          <a:prstGeom prst="ellipse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5" name="Rectangle 6"/>
          <p:cNvSpPr>
            <a:spLocks/>
          </p:cNvSpPr>
          <p:nvPr/>
        </p:nvSpPr>
        <p:spPr bwMode="auto">
          <a:xfrm>
            <a:off x="14039849" y="5163878"/>
            <a:ext cx="2957514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dribble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6" name="Rectangle 4"/>
          <p:cNvSpPr>
            <a:spLocks/>
          </p:cNvSpPr>
          <p:nvPr/>
        </p:nvSpPr>
        <p:spPr bwMode="auto">
          <a:xfrm>
            <a:off x="14741128" y="5860451"/>
            <a:ext cx="1478756" cy="1160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+8.000</a:t>
            </a:r>
          </a:p>
          <a:p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clients</a:t>
            </a:r>
            <a:endParaRPr lang="en-US" sz="24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27" name="Oval Callout 26"/>
          <p:cNvSpPr/>
          <p:nvPr/>
        </p:nvSpPr>
        <p:spPr bwMode="auto">
          <a:xfrm>
            <a:off x="17565687" y="3434736"/>
            <a:ext cx="1657350" cy="1551018"/>
          </a:xfrm>
          <a:prstGeom prst="wedgeEllipseCallout">
            <a:avLst>
              <a:gd name="adj1" fmla="val 42423"/>
              <a:gd name="adj2" fmla="val 55093"/>
            </a:avLst>
          </a:prstGeom>
          <a:solidFill>
            <a:srgbClr val="A4161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19070637" y="4210245"/>
            <a:ext cx="2957513" cy="2957513"/>
          </a:xfrm>
          <a:prstGeom prst="ellipse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0" name="Rectangle 6"/>
          <p:cNvSpPr>
            <a:spLocks/>
          </p:cNvSpPr>
          <p:nvPr/>
        </p:nvSpPr>
        <p:spPr bwMode="auto">
          <a:xfrm>
            <a:off x="19070636" y="5163878"/>
            <a:ext cx="2957514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err="1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youtube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1" name="Rectangle 4"/>
          <p:cNvSpPr>
            <a:spLocks/>
          </p:cNvSpPr>
          <p:nvPr/>
        </p:nvSpPr>
        <p:spPr bwMode="auto">
          <a:xfrm>
            <a:off x="19771915" y="5860451"/>
            <a:ext cx="1478756" cy="1160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+2.000</a:t>
            </a:r>
          </a:p>
          <a:p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clients</a:t>
            </a:r>
            <a:endParaRPr lang="en-US" sz="24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32" name="Oval Callout 31"/>
          <p:cNvSpPr/>
          <p:nvPr/>
        </p:nvSpPr>
        <p:spPr bwMode="auto">
          <a:xfrm flipV="1">
            <a:off x="2590798" y="7021094"/>
            <a:ext cx="2019301" cy="2017428"/>
          </a:xfrm>
          <a:prstGeom prst="wedgeEllipseCallout">
            <a:avLst>
              <a:gd name="adj1" fmla="val 42423"/>
              <a:gd name="adj2" fmla="val 55093"/>
            </a:avLst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3" name="Rectangle 6"/>
          <p:cNvSpPr>
            <a:spLocks/>
          </p:cNvSpPr>
          <p:nvPr/>
        </p:nvSpPr>
        <p:spPr bwMode="auto">
          <a:xfrm>
            <a:off x="2590799" y="7733285"/>
            <a:ext cx="2019299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78%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4" name="Oval Callout 33"/>
          <p:cNvSpPr/>
          <p:nvPr/>
        </p:nvSpPr>
        <p:spPr bwMode="auto">
          <a:xfrm flipV="1">
            <a:off x="7543800" y="7021094"/>
            <a:ext cx="2019301" cy="2017428"/>
          </a:xfrm>
          <a:prstGeom prst="wedgeEllipseCallout">
            <a:avLst>
              <a:gd name="adj1" fmla="val 42423"/>
              <a:gd name="adj2" fmla="val 55093"/>
            </a:avLst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5" name="Rectangle 6"/>
          <p:cNvSpPr>
            <a:spLocks/>
          </p:cNvSpPr>
          <p:nvPr/>
        </p:nvSpPr>
        <p:spPr bwMode="auto">
          <a:xfrm>
            <a:off x="7543801" y="7733285"/>
            <a:ext cx="2019299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86%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6" name="Oval Callout 35"/>
          <p:cNvSpPr/>
          <p:nvPr/>
        </p:nvSpPr>
        <p:spPr bwMode="auto">
          <a:xfrm flipV="1">
            <a:off x="12534900" y="7021094"/>
            <a:ext cx="2019301" cy="2017428"/>
          </a:xfrm>
          <a:prstGeom prst="wedgeEllipseCallout">
            <a:avLst>
              <a:gd name="adj1" fmla="val 42423"/>
              <a:gd name="adj2" fmla="val 55093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7" name="Rectangle 6"/>
          <p:cNvSpPr>
            <a:spLocks/>
          </p:cNvSpPr>
          <p:nvPr/>
        </p:nvSpPr>
        <p:spPr bwMode="auto">
          <a:xfrm>
            <a:off x="12534901" y="7733285"/>
            <a:ext cx="2019299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91%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8" name="Oval Callout 37"/>
          <p:cNvSpPr/>
          <p:nvPr/>
        </p:nvSpPr>
        <p:spPr bwMode="auto">
          <a:xfrm flipV="1">
            <a:off x="17565687" y="7015358"/>
            <a:ext cx="2019301" cy="2017428"/>
          </a:xfrm>
          <a:prstGeom prst="wedgeEllipseCallout">
            <a:avLst>
              <a:gd name="adj1" fmla="val 42423"/>
              <a:gd name="adj2" fmla="val 55093"/>
            </a:avLst>
          </a:prstGeom>
          <a:solidFill>
            <a:srgbClr val="A4161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9" name="Rectangle 6"/>
          <p:cNvSpPr>
            <a:spLocks/>
          </p:cNvSpPr>
          <p:nvPr/>
        </p:nvSpPr>
        <p:spPr bwMode="auto">
          <a:xfrm>
            <a:off x="17565688" y="7727549"/>
            <a:ext cx="2019299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59%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41" name="Rectangle 4"/>
          <p:cNvSpPr>
            <a:spLocks/>
          </p:cNvSpPr>
          <p:nvPr/>
        </p:nvSpPr>
        <p:spPr bwMode="auto">
          <a:xfrm>
            <a:off x="2590798" y="9038522"/>
            <a:ext cx="3371852" cy="2978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42" name="Rectangle 4"/>
          <p:cNvSpPr>
            <a:spLocks/>
          </p:cNvSpPr>
          <p:nvPr/>
        </p:nvSpPr>
        <p:spPr bwMode="auto">
          <a:xfrm>
            <a:off x="7543801" y="9038522"/>
            <a:ext cx="3371852" cy="2978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43" name="Rectangle 4"/>
          <p:cNvSpPr>
            <a:spLocks/>
          </p:cNvSpPr>
          <p:nvPr/>
        </p:nvSpPr>
        <p:spPr bwMode="auto">
          <a:xfrm>
            <a:off x="12534901" y="9038522"/>
            <a:ext cx="3371852" cy="2978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44" name="Rectangle 4"/>
          <p:cNvSpPr>
            <a:spLocks/>
          </p:cNvSpPr>
          <p:nvPr/>
        </p:nvSpPr>
        <p:spPr bwMode="auto">
          <a:xfrm>
            <a:off x="17565688" y="9038522"/>
            <a:ext cx="3371852" cy="2978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pic>
        <p:nvPicPr>
          <p:cNvPr id="1027" name="Picture 3" descr="C:\Users\User\Desktop\Indalia\Icons\twitter1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475" y="3850245"/>
            <a:ext cx="720000" cy="72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Indalia\Icons\dribbble6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5575" y="3832517"/>
            <a:ext cx="756000" cy="756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Indalia\Icons\youtube11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4362" y="3850245"/>
            <a:ext cx="720000" cy="72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67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/>
      <p:bldP spid="16" grpId="0"/>
      <p:bldP spid="17" grpId="0" animBg="1"/>
      <p:bldP spid="19" grpId="0" animBg="1"/>
      <p:bldP spid="20" grpId="0"/>
      <p:bldP spid="21" grpId="0"/>
      <p:bldP spid="22" grpId="0" animBg="1"/>
      <p:bldP spid="24" grpId="0" animBg="1"/>
      <p:bldP spid="25" grpId="0"/>
      <p:bldP spid="26" grpId="0"/>
      <p:bldP spid="27" grpId="0" animBg="1"/>
      <p:bldP spid="29" grpId="0" animBg="1"/>
      <p:bldP spid="30" grpId="0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1" grpId="0"/>
      <p:bldP spid="42" grpId="0"/>
      <p:bldP spid="43" grpId="0"/>
      <p:bldP spid="4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 bwMode="auto">
          <a:xfrm>
            <a:off x="12556449" y="4269970"/>
            <a:ext cx="9462176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54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Connector 17"/>
          <p:cNvCxnSpPr/>
          <p:nvPr/>
        </p:nvCxnSpPr>
        <p:spPr bwMode="auto">
          <a:xfrm>
            <a:off x="12556449" y="6384520"/>
            <a:ext cx="9462176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54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Straight Connector 18"/>
          <p:cNvCxnSpPr/>
          <p:nvPr/>
        </p:nvCxnSpPr>
        <p:spPr bwMode="auto">
          <a:xfrm>
            <a:off x="12556449" y="8518120"/>
            <a:ext cx="9462176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54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Connector 19"/>
          <p:cNvCxnSpPr/>
          <p:nvPr/>
        </p:nvCxnSpPr>
        <p:spPr bwMode="auto">
          <a:xfrm>
            <a:off x="12556449" y="10654490"/>
            <a:ext cx="9462176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54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09850" y="1312110"/>
            <a:ext cx="54473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Product sales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2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" name="Group 1"/>
          <p:cNvGrpSpPr/>
          <p:nvPr/>
        </p:nvGrpSpPr>
        <p:grpSpPr>
          <a:xfrm>
            <a:off x="11725004" y="3429000"/>
            <a:ext cx="7972696" cy="1681940"/>
            <a:chOff x="11725004" y="3429000"/>
            <a:chExt cx="7972696" cy="1681940"/>
          </a:xfrm>
        </p:grpSpPr>
        <p:sp>
          <p:nvSpPr>
            <p:cNvPr id="4" name="Rounded Rectangle 3"/>
            <p:cNvSpPr/>
            <p:nvPr/>
          </p:nvSpPr>
          <p:spPr bwMode="auto">
            <a:xfrm>
              <a:off x="13220700" y="4095750"/>
              <a:ext cx="6477000" cy="342900"/>
            </a:xfrm>
            <a:prstGeom prst="roundRect">
              <a:avLst/>
            </a:prstGeom>
            <a:solidFill>
              <a:srgbClr val="1695A3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11725004" y="3429000"/>
              <a:ext cx="1681940" cy="1681940"/>
            </a:xfrm>
            <a:prstGeom prst="ellipse">
              <a:avLst/>
            </a:prstGeom>
            <a:solidFill>
              <a:srgbClr val="1695A3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1725004" y="5543550"/>
            <a:ext cx="6715696" cy="1681940"/>
            <a:chOff x="11725004" y="5543550"/>
            <a:chExt cx="6715696" cy="1681940"/>
          </a:xfrm>
        </p:grpSpPr>
        <p:sp>
          <p:nvSpPr>
            <p:cNvPr id="21" name="Rounded Rectangle 20"/>
            <p:cNvSpPr/>
            <p:nvPr/>
          </p:nvSpPr>
          <p:spPr bwMode="auto">
            <a:xfrm>
              <a:off x="13220700" y="6213070"/>
              <a:ext cx="5220000" cy="342900"/>
            </a:xfrm>
            <a:prstGeom prst="roundRect">
              <a:avLst/>
            </a:prstGeom>
            <a:solidFill>
              <a:srgbClr val="225378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11725004" y="5543550"/>
              <a:ext cx="1681940" cy="1681940"/>
            </a:xfrm>
            <a:prstGeom prst="ellipse">
              <a:avLst/>
            </a:prstGeom>
            <a:solidFill>
              <a:srgbClr val="225378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1725004" y="7677150"/>
            <a:ext cx="9127696" cy="1681940"/>
            <a:chOff x="11725004" y="7677150"/>
            <a:chExt cx="9127696" cy="1681940"/>
          </a:xfrm>
        </p:grpSpPr>
        <p:sp>
          <p:nvSpPr>
            <p:cNvPr id="22" name="Rounded Rectangle 21"/>
            <p:cNvSpPr/>
            <p:nvPr/>
          </p:nvSpPr>
          <p:spPr bwMode="auto">
            <a:xfrm>
              <a:off x="13220700" y="8346670"/>
              <a:ext cx="7632000" cy="342900"/>
            </a:xfrm>
            <a:prstGeom prst="roundRect">
              <a:avLst/>
            </a:prstGeom>
            <a:solidFill>
              <a:srgbClr val="ACF0F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11725004" y="7677150"/>
              <a:ext cx="1681940" cy="1681940"/>
            </a:xfrm>
            <a:prstGeom prst="ellipse">
              <a:avLst/>
            </a:prstGeom>
            <a:solidFill>
              <a:srgbClr val="ACF0F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1725004" y="9791700"/>
            <a:ext cx="7399696" cy="1681940"/>
            <a:chOff x="11725004" y="9791700"/>
            <a:chExt cx="7399696" cy="1681940"/>
          </a:xfrm>
        </p:grpSpPr>
        <p:sp>
          <p:nvSpPr>
            <p:cNvPr id="23" name="Rounded Rectangle 22"/>
            <p:cNvSpPr/>
            <p:nvPr/>
          </p:nvSpPr>
          <p:spPr bwMode="auto">
            <a:xfrm>
              <a:off x="13220700" y="10461220"/>
              <a:ext cx="5904000" cy="342900"/>
            </a:xfrm>
            <a:prstGeom prst="roundRect">
              <a:avLst/>
            </a:prstGeom>
            <a:solidFill>
              <a:srgbClr val="EB7F00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7" name="Oval 16"/>
            <p:cNvSpPr/>
            <p:nvPr/>
          </p:nvSpPr>
          <p:spPr bwMode="auto">
            <a:xfrm>
              <a:off x="11725004" y="9791700"/>
              <a:ext cx="1681940" cy="1681940"/>
            </a:xfrm>
            <a:prstGeom prst="ellipse">
              <a:avLst/>
            </a:prstGeom>
            <a:solidFill>
              <a:srgbClr val="EB7F00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</p:grpSp>
      <p:sp>
        <p:nvSpPr>
          <p:cNvPr id="24" name="Rectangle 6"/>
          <p:cNvSpPr>
            <a:spLocks/>
          </p:cNvSpPr>
          <p:nvPr/>
        </p:nvSpPr>
        <p:spPr bwMode="auto">
          <a:xfrm>
            <a:off x="11556324" y="3954397"/>
            <a:ext cx="2019299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78%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5" name="Rectangle 6"/>
          <p:cNvSpPr>
            <a:spLocks/>
          </p:cNvSpPr>
          <p:nvPr/>
        </p:nvSpPr>
        <p:spPr bwMode="auto">
          <a:xfrm>
            <a:off x="11556324" y="6068947"/>
            <a:ext cx="2019299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58%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6" name="Rectangle 6"/>
          <p:cNvSpPr>
            <a:spLocks/>
          </p:cNvSpPr>
          <p:nvPr/>
        </p:nvSpPr>
        <p:spPr bwMode="auto">
          <a:xfrm>
            <a:off x="11556324" y="8202547"/>
            <a:ext cx="2019299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98%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7" name="Rectangle 6"/>
          <p:cNvSpPr>
            <a:spLocks/>
          </p:cNvSpPr>
          <p:nvPr/>
        </p:nvSpPr>
        <p:spPr bwMode="auto">
          <a:xfrm>
            <a:off x="11556324" y="10317097"/>
            <a:ext cx="2019299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68%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8" name="Rectangle 4"/>
          <p:cNvSpPr>
            <a:spLocks/>
          </p:cNvSpPr>
          <p:nvPr/>
        </p:nvSpPr>
        <p:spPr bwMode="auto">
          <a:xfrm>
            <a:off x="2590800" y="3937349"/>
            <a:ext cx="7124702" cy="1173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29" name="Rectangle 6"/>
          <p:cNvSpPr>
            <a:spLocks/>
          </p:cNvSpPr>
          <p:nvPr/>
        </p:nvSpPr>
        <p:spPr bwMode="auto">
          <a:xfrm>
            <a:off x="2590800" y="3429274"/>
            <a:ext cx="2957514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Product 1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0" name="Rectangle 4"/>
          <p:cNvSpPr>
            <a:spLocks/>
          </p:cNvSpPr>
          <p:nvPr/>
        </p:nvSpPr>
        <p:spPr bwMode="auto">
          <a:xfrm>
            <a:off x="2590800" y="6051899"/>
            <a:ext cx="7124702" cy="1173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31" name="Rectangle 6"/>
          <p:cNvSpPr>
            <a:spLocks/>
          </p:cNvSpPr>
          <p:nvPr/>
        </p:nvSpPr>
        <p:spPr bwMode="auto">
          <a:xfrm>
            <a:off x="2590800" y="5543824"/>
            <a:ext cx="2957514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Product 2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2" name="Rectangle 4"/>
          <p:cNvSpPr>
            <a:spLocks/>
          </p:cNvSpPr>
          <p:nvPr/>
        </p:nvSpPr>
        <p:spPr bwMode="auto">
          <a:xfrm>
            <a:off x="2590800" y="8185499"/>
            <a:ext cx="7124702" cy="1173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33" name="Rectangle 6"/>
          <p:cNvSpPr>
            <a:spLocks/>
          </p:cNvSpPr>
          <p:nvPr/>
        </p:nvSpPr>
        <p:spPr bwMode="auto">
          <a:xfrm>
            <a:off x="2590800" y="7677424"/>
            <a:ext cx="2957514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Product 3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4" name="Rectangle 4"/>
          <p:cNvSpPr>
            <a:spLocks/>
          </p:cNvSpPr>
          <p:nvPr/>
        </p:nvSpPr>
        <p:spPr bwMode="auto">
          <a:xfrm>
            <a:off x="2590800" y="10300049"/>
            <a:ext cx="7124702" cy="1173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35" name="Rectangle 6"/>
          <p:cNvSpPr>
            <a:spLocks/>
          </p:cNvSpPr>
          <p:nvPr/>
        </p:nvSpPr>
        <p:spPr bwMode="auto">
          <a:xfrm>
            <a:off x="2590800" y="9791974"/>
            <a:ext cx="2957514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Product 4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57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/>
          </p:cNvSpPr>
          <p:nvPr/>
        </p:nvSpPr>
        <p:spPr bwMode="auto">
          <a:xfrm>
            <a:off x="16729074" y="3429000"/>
            <a:ext cx="5299075" cy="939800"/>
          </a:xfrm>
          <a:prstGeom prst="rect">
            <a:avLst/>
          </a:prstGeom>
          <a:solidFill>
            <a:srgbClr val="1695A3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413" name="Rectangle 4"/>
          <p:cNvSpPr>
            <a:spLocks/>
          </p:cNvSpPr>
          <p:nvPr/>
        </p:nvSpPr>
        <p:spPr bwMode="auto">
          <a:xfrm>
            <a:off x="16959263" y="4578350"/>
            <a:ext cx="4838700" cy="448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nisi.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Praesent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imperdiet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venenatis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justo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eu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dictum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faucibus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sed. </a:t>
            </a:r>
          </a:p>
        </p:txBody>
      </p:sp>
      <p:sp>
        <p:nvSpPr>
          <p:cNvPr id="16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066311" y="3506857"/>
            <a:ext cx="46792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COMPANY</a:t>
            </a:r>
            <a:r>
              <a:rPr lang="en-US" sz="40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NAME</a:t>
            </a:r>
            <a:endParaRPr lang="en-US" sz="40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11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609850" y="1312110"/>
            <a:ext cx="37930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About us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008948" y="3429000"/>
            <a:ext cx="12155804" cy="7597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8440410" y="9702939"/>
            <a:ext cx="1667444" cy="1323439"/>
          </a:xfrm>
          <a:prstGeom prst="rect">
            <a:avLst/>
          </a:prstGeom>
          <a:solidFill>
            <a:srgbClr val="225378"/>
          </a:solidFill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LOGO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HERE</a:t>
            </a:r>
            <a:endParaRPr lang="en-US" sz="4000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nimBg="1"/>
      <p:bldP spid="17413" grpId="0"/>
      <p:bldP spid="17" grpId="0"/>
      <p:bldP spid="1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7" name="Picture 33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0" y="3429000"/>
            <a:ext cx="17487900" cy="8628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609850" y="1312110"/>
            <a:ext cx="434445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World stat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20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21" name="Straight Connector 20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Rounded Rectangular Callout 1"/>
          <p:cNvSpPr/>
          <p:nvPr/>
        </p:nvSpPr>
        <p:spPr bwMode="auto">
          <a:xfrm>
            <a:off x="6457950" y="5619750"/>
            <a:ext cx="3278787" cy="1895115"/>
          </a:xfrm>
          <a:prstGeom prst="wedgeRoundRectCallout">
            <a:avLst>
              <a:gd name="adj1" fmla="val -60923"/>
              <a:gd name="adj2" fmla="val -22944"/>
              <a:gd name="adj3" fmla="val 16667"/>
            </a:avLst>
          </a:prstGeom>
          <a:solidFill>
            <a:srgbClr val="ACF0F2"/>
          </a:solidFill>
          <a:ln w="25400" cap="flat" cmpd="sng" algn="ctr">
            <a:solidFill>
              <a:srgbClr val="F3FFE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5" name="Rounded Rectangular Callout 14"/>
          <p:cNvSpPr/>
          <p:nvPr/>
        </p:nvSpPr>
        <p:spPr bwMode="auto">
          <a:xfrm>
            <a:off x="11918949" y="6795907"/>
            <a:ext cx="3278787" cy="1895115"/>
          </a:xfrm>
          <a:prstGeom prst="wedgeRoundRectCallout">
            <a:avLst>
              <a:gd name="adj1" fmla="val -68476"/>
              <a:gd name="adj2" fmla="val -35007"/>
              <a:gd name="adj3" fmla="val 16667"/>
            </a:avLst>
          </a:prstGeom>
          <a:solidFill>
            <a:srgbClr val="EB7F00"/>
          </a:solidFill>
          <a:ln w="25400" cap="flat" cmpd="sng" algn="ctr">
            <a:solidFill>
              <a:srgbClr val="F3FFE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2" name="Rounded Rectangular Callout 21"/>
          <p:cNvSpPr/>
          <p:nvPr/>
        </p:nvSpPr>
        <p:spPr bwMode="auto">
          <a:xfrm>
            <a:off x="14681199" y="4433707"/>
            <a:ext cx="3278787" cy="1895115"/>
          </a:xfrm>
          <a:prstGeom prst="wedgeRoundRectCallout">
            <a:avLst>
              <a:gd name="adj1" fmla="val -72543"/>
              <a:gd name="adj2" fmla="val -25959"/>
              <a:gd name="adj3" fmla="val 16667"/>
            </a:avLst>
          </a:prstGeom>
          <a:solidFill>
            <a:srgbClr val="225378"/>
          </a:solidFill>
          <a:ln w="25400" cap="flat" cmpd="sng" algn="ctr">
            <a:solidFill>
              <a:srgbClr val="F3FFE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3" name="Rounded Rectangular Callout 22"/>
          <p:cNvSpPr/>
          <p:nvPr/>
        </p:nvSpPr>
        <p:spPr bwMode="auto">
          <a:xfrm>
            <a:off x="12744450" y="9996307"/>
            <a:ext cx="4286250" cy="1895115"/>
          </a:xfrm>
          <a:prstGeom prst="wedgeRoundRectCallout">
            <a:avLst>
              <a:gd name="adj1" fmla="val 72605"/>
              <a:gd name="adj2" fmla="val -45058"/>
              <a:gd name="adj3" fmla="val 16667"/>
            </a:avLst>
          </a:prstGeom>
          <a:solidFill>
            <a:srgbClr val="1695A3"/>
          </a:solidFill>
          <a:ln w="25400" cap="flat" cmpd="sng" algn="ctr">
            <a:solidFill>
              <a:srgbClr val="F3FFE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4" name="Rectangle 6"/>
          <p:cNvSpPr>
            <a:spLocks/>
          </p:cNvSpPr>
          <p:nvPr/>
        </p:nvSpPr>
        <p:spPr bwMode="auto">
          <a:xfrm>
            <a:off x="6618586" y="6125881"/>
            <a:ext cx="2957514" cy="1073351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USA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75%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5" name="Rectangle 6"/>
          <p:cNvSpPr>
            <a:spLocks/>
          </p:cNvSpPr>
          <p:nvPr/>
        </p:nvSpPr>
        <p:spPr bwMode="auto">
          <a:xfrm>
            <a:off x="12079585" y="7302039"/>
            <a:ext cx="2957514" cy="1073351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AFRICA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35%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6" name="Rectangle 6"/>
          <p:cNvSpPr>
            <a:spLocks/>
          </p:cNvSpPr>
          <p:nvPr/>
        </p:nvSpPr>
        <p:spPr bwMode="auto">
          <a:xfrm>
            <a:off x="13159679" y="10502437"/>
            <a:ext cx="3455792" cy="1073351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AUSTRALIA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65%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7" name="Rectangle 6"/>
          <p:cNvSpPr>
            <a:spLocks/>
          </p:cNvSpPr>
          <p:nvPr/>
        </p:nvSpPr>
        <p:spPr bwMode="auto">
          <a:xfrm>
            <a:off x="14841835" y="4939838"/>
            <a:ext cx="2957514" cy="1073351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RUSSIA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55%</a:t>
            </a:r>
            <a:endParaRPr lang="en-US" sz="32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22" grpId="0" animBg="1"/>
      <p:bldP spid="23" grpId="0" animBg="1"/>
      <p:bldP spid="24" grpId="0"/>
      <p:bldP spid="25" grpId="0"/>
      <p:bldP spid="26" grpId="0"/>
      <p:bldP spid="2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0422129"/>
              </p:ext>
            </p:extLst>
          </p:nvPr>
        </p:nvGraphicFramePr>
        <p:xfrm>
          <a:off x="2590800" y="2421989"/>
          <a:ext cx="19677829" cy="10145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1771" name="Rectangle 35"/>
          <p:cNvSpPr>
            <a:spLocks/>
          </p:cNvSpPr>
          <p:nvPr/>
        </p:nvSpPr>
        <p:spPr bwMode="auto">
          <a:xfrm>
            <a:off x="2590799" y="3429000"/>
            <a:ext cx="9525001" cy="1257300"/>
          </a:xfrm>
          <a:prstGeom prst="rect">
            <a:avLst/>
          </a:prstGeom>
          <a:solidFill>
            <a:srgbClr val="225378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1775" name="Rectangle 39"/>
          <p:cNvSpPr>
            <a:spLocks/>
          </p:cNvSpPr>
          <p:nvPr/>
        </p:nvSpPr>
        <p:spPr bwMode="auto">
          <a:xfrm>
            <a:off x="3295650" y="5264442"/>
            <a:ext cx="8820150" cy="201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30000"/>
              </a:lnSpc>
            </a:pP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id,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nisi.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Praesent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imperdiet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venenatis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justo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eu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dictum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faucibus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sed. </a:t>
            </a:r>
          </a:p>
        </p:txBody>
      </p:sp>
      <p:sp>
        <p:nvSpPr>
          <p:cNvPr id="1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2609850" y="1312110"/>
            <a:ext cx="522611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Simple chart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22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23" name="Straight Connector 22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Rectangle 39"/>
          <p:cNvSpPr>
            <a:spLocks/>
          </p:cNvSpPr>
          <p:nvPr/>
        </p:nvSpPr>
        <p:spPr bwMode="auto">
          <a:xfrm>
            <a:off x="3295650" y="7575258"/>
            <a:ext cx="8820150" cy="201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30000"/>
              </a:lnSpc>
            </a:pP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Aenean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urna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scelerisque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at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malesuada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id,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ullamcorper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nisi.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Praesent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imperdiet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venenatis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justo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eu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dictum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faucibus</a:t>
            </a:r>
            <a:r>
              <a:rPr lang="en-US" sz="2400" dirty="0">
                <a:solidFill>
                  <a:srgbClr val="4D4D4D"/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sed. </a:t>
            </a:r>
          </a:p>
        </p:txBody>
      </p:sp>
      <p:sp>
        <p:nvSpPr>
          <p:cNvPr id="16" name="Rectangle 6"/>
          <p:cNvSpPr>
            <a:spLocks/>
          </p:cNvSpPr>
          <p:nvPr/>
        </p:nvSpPr>
        <p:spPr bwMode="auto">
          <a:xfrm>
            <a:off x="3295650" y="3780606"/>
            <a:ext cx="7391400" cy="668388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The best results: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1771" grpId="0" animBg="1"/>
      <p:bldP spid="31775" grpId="0"/>
      <p:bldP spid="15" grpId="0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94" name="AutoShape 32"/>
          <p:cNvSpPr>
            <a:spLocks/>
          </p:cNvSpPr>
          <p:nvPr/>
        </p:nvSpPr>
        <p:spPr bwMode="auto">
          <a:xfrm rot="-5400000">
            <a:off x="225425" y="7063791"/>
            <a:ext cx="7518400" cy="2787650"/>
          </a:xfrm>
          <a:prstGeom prst="rightArrow">
            <a:avLst>
              <a:gd name="adj1" fmla="val 51551"/>
              <a:gd name="adj2" fmla="val 72801"/>
            </a:avLst>
          </a:prstGeom>
          <a:solidFill>
            <a:srgbClr val="225378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2802" name="Rectangle 40"/>
          <p:cNvSpPr>
            <a:spLocks/>
          </p:cNvSpPr>
          <p:nvPr/>
        </p:nvSpPr>
        <p:spPr bwMode="auto">
          <a:xfrm>
            <a:off x="3140075" y="5793122"/>
            <a:ext cx="16891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/>
          <a:p>
            <a:pPr>
              <a:lnSpc>
                <a:spcPct val="150000"/>
              </a:lnSpc>
            </a:pPr>
            <a:r>
              <a:rPr lang="en-US" sz="4000" dirty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91%</a:t>
            </a:r>
          </a:p>
        </p:txBody>
      </p:sp>
      <p:sp>
        <p:nvSpPr>
          <p:cNvPr id="32815" name="Rectangle 53"/>
          <p:cNvSpPr>
            <a:spLocks/>
          </p:cNvSpPr>
          <p:nvPr/>
        </p:nvSpPr>
        <p:spPr bwMode="auto">
          <a:xfrm>
            <a:off x="14939663" y="3187700"/>
            <a:ext cx="61087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50000"/>
              </a:lnSpc>
            </a:pPr>
            <a:r>
              <a:rPr lang="en-US" sz="4000" dirty="0" smtClean="0">
                <a:solidFill>
                  <a:srgbClr val="225378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2014 – Fourth step</a:t>
            </a:r>
            <a:endParaRPr lang="en-US" sz="4000" dirty="0">
              <a:solidFill>
                <a:srgbClr val="225378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2816" name="Rectangle 54"/>
          <p:cNvSpPr>
            <a:spLocks/>
          </p:cNvSpPr>
          <p:nvPr/>
        </p:nvSpPr>
        <p:spPr bwMode="auto">
          <a:xfrm>
            <a:off x="14939663" y="3987216"/>
            <a:ext cx="7088487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3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42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3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2609850" y="1312110"/>
            <a:ext cx="561243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Positive chart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46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AutoShape 32"/>
          <p:cNvSpPr>
            <a:spLocks/>
          </p:cNvSpPr>
          <p:nvPr/>
        </p:nvSpPr>
        <p:spPr bwMode="auto">
          <a:xfrm rot="-5400000">
            <a:off x="4319253" y="8018505"/>
            <a:ext cx="5617244" cy="2787650"/>
          </a:xfrm>
          <a:prstGeom prst="rightArrow">
            <a:avLst>
              <a:gd name="adj1" fmla="val 51551"/>
              <a:gd name="adj2" fmla="val 72801"/>
            </a:avLst>
          </a:prstGeom>
          <a:solidFill>
            <a:srgbClr val="1695A3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1" name="Rectangle 40"/>
          <p:cNvSpPr>
            <a:spLocks/>
          </p:cNvSpPr>
          <p:nvPr/>
        </p:nvSpPr>
        <p:spPr bwMode="auto">
          <a:xfrm>
            <a:off x="6283325" y="7901708"/>
            <a:ext cx="1689100" cy="70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/>
          <a:p>
            <a:pPr>
              <a:lnSpc>
                <a:spcPct val="150000"/>
              </a:lnSpc>
            </a:pPr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51</a:t>
            </a:r>
            <a:r>
              <a:rPr lang="en-US" sz="4000" dirty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%</a:t>
            </a:r>
          </a:p>
        </p:txBody>
      </p:sp>
      <p:sp>
        <p:nvSpPr>
          <p:cNvPr id="48" name="AutoShape 32"/>
          <p:cNvSpPr>
            <a:spLocks/>
          </p:cNvSpPr>
          <p:nvPr/>
        </p:nvSpPr>
        <p:spPr bwMode="auto">
          <a:xfrm rot="-5400000">
            <a:off x="6836067" y="7483183"/>
            <a:ext cx="6679616" cy="2787650"/>
          </a:xfrm>
          <a:prstGeom prst="rightArrow">
            <a:avLst>
              <a:gd name="adj1" fmla="val 51551"/>
              <a:gd name="adj2" fmla="val 72801"/>
            </a:avLst>
          </a:prstGeom>
          <a:solidFill>
            <a:srgbClr val="EB7F00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9" name="Rectangle 48"/>
          <p:cNvSpPr>
            <a:spLocks/>
          </p:cNvSpPr>
          <p:nvPr/>
        </p:nvSpPr>
        <p:spPr bwMode="auto">
          <a:xfrm>
            <a:off x="9331325" y="6861552"/>
            <a:ext cx="1689100" cy="70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/>
          <a:p>
            <a:pPr>
              <a:lnSpc>
                <a:spcPct val="150000"/>
              </a:lnSpc>
            </a:pPr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80%</a:t>
            </a:r>
            <a:endParaRPr lang="en-US" sz="40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0" name="AutoShape 32"/>
          <p:cNvSpPr>
            <a:spLocks/>
          </p:cNvSpPr>
          <p:nvPr/>
        </p:nvSpPr>
        <p:spPr bwMode="auto">
          <a:xfrm rot="-5400000">
            <a:off x="11173931" y="8665437"/>
            <a:ext cx="4315108" cy="2787650"/>
          </a:xfrm>
          <a:prstGeom prst="rightArrow">
            <a:avLst>
              <a:gd name="adj1" fmla="val 51551"/>
              <a:gd name="adj2" fmla="val 72801"/>
            </a:avLst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1" name="Rectangle 50"/>
          <p:cNvSpPr>
            <a:spLocks/>
          </p:cNvSpPr>
          <p:nvPr/>
        </p:nvSpPr>
        <p:spPr bwMode="auto">
          <a:xfrm>
            <a:off x="12486935" y="9211438"/>
            <a:ext cx="1689100" cy="70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/>
          <a:p>
            <a:pPr>
              <a:lnSpc>
                <a:spcPct val="150000"/>
              </a:lnSpc>
            </a:pPr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28%</a:t>
            </a:r>
            <a:endParaRPr lang="en-US" sz="4000" dirty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2" name="Rectangle 53"/>
          <p:cNvSpPr>
            <a:spLocks/>
          </p:cNvSpPr>
          <p:nvPr/>
        </p:nvSpPr>
        <p:spPr bwMode="auto">
          <a:xfrm>
            <a:off x="14939663" y="5589442"/>
            <a:ext cx="61087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50000"/>
              </a:lnSpc>
            </a:pPr>
            <a:r>
              <a:rPr lang="en-US" sz="4000" dirty="0" smtClean="0">
                <a:solidFill>
                  <a:srgbClr val="1695A3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2010 – Third step</a:t>
            </a:r>
            <a:endParaRPr lang="en-US" sz="4000" dirty="0">
              <a:solidFill>
                <a:srgbClr val="1695A3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3" name="Rectangle 54"/>
          <p:cNvSpPr>
            <a:spLocks/>
          </p:cNvSpPr>
          <p:nvPr/>
        </p:nvSpPr>
        <p:spPr bwMode="auto">
          <a:xfrm>
            <a:off x="14939663" y="6388958"/>
            <a:ext cx="7088487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3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56" name="Rectangle 53"/>
          <p:cNvSpPr>
            <a:spLocks/>
          </p:cNvSpPr>
          <p:nvPr/>
        </p:nvSpPr>
        <p:spPr bwMode="auto">
          <a:xfrm>
            <a:off x="14939662" y="8001292"/>
            <a:ext cx="61087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50000"/>
              </a:lnSpc>
            </a:pPr>
            <a:r>
              <a:rPr lang="en-US" sz="4000" dirty="0" smtClean="0">
                <a:solidFill>
                  <a:srgbClr val="EB7F00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2008 </a:t>
            </a:r>
            <a:r>
              <a:rPr lang="en-US" sz="4000" dirty="0">
                <a:solidFill>
                  <a:srgbClr val="EB7F00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- </a:t>
            </a:r>
            <a:r>
              <a:rPr lang="en-US" sz="4000" dirty="0" smtClean="0">
                <a:solidFill>
                  <a:srgbClr val="EB7F00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Second step</a:t>
            </a:r>
            <a:endParaRPr lang="en-US" sz="4000" dirty="0">
              <a:solidFill>
                <a:srgbClr val="EB7F00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7" name="Rectangle 54"/>
          <p:cNvSpPr>
            <a:spLocks/>
          </p:cNvSpPr>
          <p:nvPr/>
        </p:nvSpPr>
        <p:spPr bwMode="auto">
          <a:xfrm>
            <a:off x="14939662" y="8800808"/>
            <a:ext cx="7088487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3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  <p:sp>
        <p:nvSpPr>
          <p:cNvPr id="58" name="Rectangle 53"/>
          <p:cNvSpPr>
            <a:spLocks/>
          </p:cNvSpPr>
          <p:nvPr/>
        </p:nvSpPr>
        <p:spPr bwMode="auto">
          <a:xfrm>
            <a:off x="14939661" y="10418136"/>
            <a:ext cx="61087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50000"/>
              </a:lnSpc>
            </a:pPr>
            <a:r>
              <a:rPr lang="en-US" sz="4000" dirty="0">
                <a:solidFill>
                  <a:srgbClr val="ACF0F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2004 - First </a:t>
            </a:r>
            <a:r>
              <a:rPr lang="en-US" sz="4000" dirty="0" smtClean="0">
                <a:solidFill>
                  <a:srgbClr val="ACF0F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step</a:t>
            </a:r>
            <a:endParaRPr lang="en-US" sz="4000" dirty="0">
              <a:solidFill>
                <a:srgbClr val="ACF0F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59" name="Rectangle 54"/>
          <p:cNvSpPr>
            <a:spLocks/>
          </p:cNvSpPr>
          <p:nvPr/>
        </p:nvSpPr>
        <p:spPr bwMode="auto">
          <a:xfrm>
            <a:off x="14939661" y="11217652"/>
            <a:ext cx="7088487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30000"/>
              </a:lnSpc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dolor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adipiscing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elit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Ut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id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mauris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risus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, sit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amet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consectetur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94" grpId="0" animBg="1"/>
      <p:bldP spid="32802" grpId="0"/>
      <p:bldP spid="32815" grpId="0"/>
      <p:bldP spid="32816" grpId="0"/>
      <p:bldP spid="40" grpId="0" animBg="1"/>
      <p:bldP spid="41" grpId="0"/>
      <p:bldP spid="48" grpId="0" animBg="1"/>
      <p:bldP spid="49" grpId="0"/>
      <p:bldP spid="50" grpId="0" animBg="1"/>
      <p:bldP spid="51" grpId="0"/>
      <p:bldP spid="52" grpId="0"/>
      <p:bldP spid="53" grpId="0"/>
      <p:bldP spid="56" grpId="0"/>
      <p:bldP spid="57" grpId="0"/>
      <p:bldP spid="58" grpId="0"/>
      <p:bldP spid="5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9669195"/>
              </p:ext>
            </p:extLst>
          </p:nvPr>
        </p:nvGraphicFramePr>
        <p:xfrm>
          <a:off x="2590801" y="3429001"/>
          <a:ext cx="19437349" cy="8591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609850" y="1312110"/>
            <a:ext cx="46746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Other chart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5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Chart bld="series"/>
        </p:bldSub>
      </p:bldGraphic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4383999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>
            <a:spLocks/>
          </p:cNvSpPr>
          <p:nvPr/>
        </p:nvSpPr>
        <p:spPr bwMode="auto">
          <a:xfrm>
            <a:off x="0" y="12039600"/>
            <a:ext cx="24384000" cy="1676400"/>
          </a:xfrm>
          <a:prstGeom prst="rect">
            <a:avLst/>
          </a:prstGeom>
          <a:solidFill>
            <a:srgbClr val="EB7F00">
              <a:alpha val="80000"/>
            </a:srgb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3" name="Oval 2"/>
          <p:cNvSpPr>
            <a:spLocks/>
          </p:cNvSpPr>
          <p:nvPr/>
        </p:nvSpPr>
        <p:spPr bwMode="auto">
          <a:xfrm>
            <a:off x="15519400" y="8616950"/>
            <a:ext cx="2590800" cy="25908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4" name="Oval 3"/>
          <p:cNvSpPr>
            <a:spLocks/>
          </p:cNvSpPr>
          <p:nvPr/>
        </p:nvSpPr>
        <p:spPr bwMode="auto">
          <a:xfrm>
            <a:off x="6261100" y="7296150"/>
            <a:ext cx="4330700" cy="4330700"/>
          </a:xfrm>
          <a:prstGeom prst="ellipse">
            <a:avLst/>
          </a:prstGeom>
          <a:solidFill>
            <a:srgbClr val="225378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5" name="Oval 4"/>
          <p:cNvSpPr>
            <a:spLocks/>
          </p:cNvSpPr>
          <p:nvPr/>
        </p:nvSpPr>
        <p:spPr bwMode="auto">
          <a:xfrm>
            <a:off x="10706100" y="8451850"/>
            <a:ext cx="3352800" cy="3352800"/>
          </a:xfrm>
          <a:prstGeom prst="ellipse">
            <a:avLst/>
          </a:prstGeom>
          <a:solidFill>
            <a:srgbClr val="1695A3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6" name="Oval 5"/>
          <p:cNvSpPr>
            <a:spLocks/>
          </p:cNvSpPr>
          <p:nvPr/>
        </p:nvSpPr>
        <p:spPr bwMode="auto">
          <a:xfrm>
            <a:off x="9766300" y="8845550"/>
            <a:ext cx="2374900" cy="23749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7" name="Oval 6"/>
          <p:cNvSpPr>
            <a:spLocks/>
          </p:cNvSpPr>
          <p:nvPr/>
        </p:nvSpPr>
        <p:spPr bwMode="auto">
          <a:xfrm>
            <a:off x="13233400" y="8451850"/>
            <a:ext cx="3022600" cy="3022600"/>
          </a:xfrm>
          <a:prstGeom prst="ellipse">
            <a:avLst/>
          </a:prstGeom>
          <a:solidFill>
            <a:srgbClr val="225378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7267286" y="8927782"/>
            <a:ext cx="592181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 smtClean="0">
                <a:solidFill>
                  <a:srgbClr val="F3F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ea typeface="Droid Serif" pitchFamily="18" charset="0"/>
                <a:cs typeface="Droid Serif" pitchFamily="18" charset="0"/>
              </a:rPr>
              <a:t>contact us</a:t>
            </a:r>
            <a:endParaRPr lang="en-US" sz="13800" dirty="0">
              <a:solidFill>
                <a:srgbClr val="F3FF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77910" y="12309022"/>
            <a:ext cx="9867140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400" b="1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b="1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b="1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b="1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b="1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available, but the majority have suffered alteration in some </a:t>
            </a:r>
            <a:r>
              <a:rPr lang="en-US" sz="2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form.</a:t>
            </a:r>
            <a:endParaRPr lang="en-US" sz="24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52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363" grpId="0" animBg="1"/>
      <p:bldP spid="15364" grpId="0" animBg="1"/>
      <p:bldP spid="15365" grpId="0" animBg="1"/>
      <p:bldP spid="15366" grpId="0" animBg="1"/>
      <p:bldP spid="15367" grpId="0" animBg="1"/>
      <p:bldP spid="14" grpId="0"/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609850" y="1312110"/>
            <a:ext cx="46746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Our offices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8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9" name="Straight Connector 18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2" name="Picture 33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286251"/>
            <a:ext cx="13435530" cy="662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Isosceles Triangle 1"/>
          <p:cNvSpPr/>
          <p:nvPr/>
        </p:nvSpPr>
        <p:spPr bwMode="auto">
          <a:xfrm>
            <a:off x="4038600" y="5676900"/>
            <a:ext cx="662940" cy="571500"/>
          </a:xfrm>
          <a:prstGeom prst="triangle">
            <a:avLst/>
          </a:prstGeom>
          <a:solidFill>
            <a:srgbClr val="1695A3"/>
          </a:solidFill>
          <a:ln w="25400" cap="flat" cmpd="sng" algn="ctr">
            <a:solidFill>
              <a:srgbClr val="F3FFE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0" name="Isosceles Triangle 19"/>
          <p:cNvSpPr/>
          <p:nvPr/>
        </p:nvSpPr>
        <p:spPr bwMode="auto">
          <a:xfrm>
            <a:off x="13601700" y="8934450"/>
            <a:ext cx="662940" cy="571500"/>
          </a:xfrm>
          <a:prstGeom prst="triangle">
            <a:avLst/>
          </a:prstGeom>
          <a:solidFill>
            <a:srgbClr val="225378"/>
          </a:solidFill>
          <a:ln w="25400" cap="flat" cmpd="sng" algn="ctr">
            <a:solidFill>
              <a:srgbClr val="F3FFE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1" name="Isosceles Triangle 20"/>
          <p:cNvSpPr/>
          <p:nvPr/>
        </p:nvSpPr>
        <p:spPr bwMode="auto">
          <a:xfrm>
            <a:off x="8134350" y="5543550"/>
            <a:ext cx="662940" cy="571500"/>
          </a:xfrm>
          <a:prstGeom prst="triangle">
            <a:avLst/>
          </a:prstGeom>
          <a:solidFill>
            <a:srgbClr val="EB7F00"/>
          </a:solidFill>
          <a:ln w="25400" cap="flat" cmpd="sng" algn="ctr">
            <a:solidFill>
              <a:srgbClr val="F3FFE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2" name="Isosceles Triangle 21"/>
          <p:cNvSpPr/>
          <p:nvPr/>
        </p:nvSpPr>
        <p:spPr bwMode="auto">
          <a:xfrm>
            <a:off x="11830050" y="5848350"/>
            <a:ext cx="662940" cy="571500"/>
          </a:xfrm>
          <a:prstGeom prst="triangle">
            <a:avLst/>
          </a:prstGeom>
          <a:solidFill>
            <a:srgbClr val="ACF0F2"/>
          </a:solidFill>
          <a:ln w="25400" cap="flat" cmpd="sng" algn="ctr">
            <a:solidFill>
              <a:srgbClr val="F3FFE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17106900" y="3429000"/>
            <a:ext cx="247650" cy="1066800"/>
          </a:xfrm>
          <a:prstGeom prst="rect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3" name="Rectangle 4"/>
          <p:cNvSpPr>
            <a:spLocks/>
          </p:cNvSpPr>
          <p:nvPr/>
        </p:nvSpPr>
        <p:spPr bwMode="auto">
          <a:xfrm>
            <a:off x="17602200" y="3985205"/>
            <a:ext cx="4425950" cy="56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Address goes here</a:t>
            </a:r>
            <a:endParaRPr lang="en-US" sz="2400" b="1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24" name="Rectangle 6"/>
          <p:cNvSpPr>
            <a:spLocks/>
          </p:cNvSpPr>
          <p:nvPr/>
        </p:nvSpPr>
        <p:spPr bwMode="auto">
          <a:xfrm>
            <a:off x="17602200" y="3419979"/>
            <a:ext cx="2957514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ASIA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17106900" y="5448300"/>
            <a:ext cx="247650" cy="1066800"/>
          </a:xfrm>
          <a:prstGeom prst="rect">
            <a:avLst/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6" name="Rectangle 4"/>
          <p:cNvSpPr>
            <a:spLocks/>
          </p:cNvSpPr>
          <p:nvPr/>
        </p:nvSpPr>
        <p:spPr bwMode="auto">
          <a:xfrm>
            <a:off x="17602200" y="6004505"/>
            <a:ext cx="4425950" cy="56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Address goes here</a:t>
            </a:r>
            <a:endParaRPr lang="en-US" sz="2400" b="1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27" name="Rectangle 6"/>
          <p:cNvSpPr>
            <a:spLocks/>
          </p:cNvSpPr>
          <p:nvPr/>
        </p:nvSpPr>
        <p:spPr bwMode="auto">
          <a:xfrm>
            <a:off x="17602200" y="5439279"/>
            <a:ext cx="4425950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AUSTRALIA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7106900" y="7486650"/>
            <a:ext cx="247650" cy="1066800"/>
          </a:xfrm>
          <a:prstGeom prst="rect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9" name="Rectangle 4"/>
          <p:cNvSpPr>
            <a:spLocks/>
          </p:cNvSpPr>
          <p:nvPr/>
        </p:nvSpPr>
        <p:spPr bwMode="auto">
          <a:xfrm>
            <a:off x="17602200" y="8042855"/>
            <a:ext cx="4425950" cy="56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Address goes here</a:t>
            </a:r>
            <a:endParaRPr lang="en-US" sz="2400" b="1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30" name="Rectangle 6"/>
          <p:cNvSpPr>
            <a:spLocks/>
          </p:cNvSpPr>
          <p:nvPr/>
        </p:nvSpPr>
        <p:spPr bwMode="auto">
          <a:xfrm>
            <a:off x="17602200" y="7477629"/>
            <a:ext cx="4425950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EUROPE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7106900" y="9505950"/>
            <a:ext cx="247650" cy="1066800"/>
          </a:xfrm>
          <a:prstGeom prst="rect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2" name="Rectangle 4"/>
          <p:cNvSpPr>
            <a:spLocks/>
          </p:cNvSpPr>
          <p:nvPr/>
        </p:nvSpPr>
        <p:spPr bwMode="auto">
          <a:xfrm>
            <a:off x="17602200" y="10062155"/>
            <a:ext cx="4425950" cy="56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Address goes here</a:t>
            </a:r>
            <a:endParaRPr lang="en-US" sz="2400" b="1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33" name="Rectangle 6"/>
          <p:cNvSpPr>
            <a:spLocks/>
          </p:cNvSpPr>
          <p:nvPr/>
        </p:nvSpPr>
        <p:spPr bwMode="auto">
          <a:xfrm>
            <a:off x="17602200" y="9496929"/>
            <a:ext cx="2957514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USA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3" grpId="0" animBg="1"/>
      <p:bldP spid="23" grpId="0"/>
      <p:bldP spid="24" grpId="0"/>
      <p:bldP spid="25" grpId="0" animBg="1"/>
      <p:bldP spid="26" grpId="0"/>
      <p:bldP spid="27" grpId="0"/>
      <p:bldP spid="28" grpId="0" animBg="1"/>
      <p:bldP spid="29" grpId="0"/>
      <p:bldP spid="30" grpId="0"/>
      <p:bldP spid="31" grpId="0" animBg="1"/>
      <p:bldP spid="32" grpId="0"/>
      <p:bldP spid="3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609850" y="1312110"/>
            <a:ext cx="491993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Information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4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5" name="Straight Connector 14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725354" y="3428999"/>
            <a:ext cx="11599291" cy="7732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4"/>
          <p:cNvSpPr>
            <a:spLocks/>
          </p:cNvSpPr>
          <p:nvPr/>
        </p:nvSpPr>
        <p:spPr bwMode="auto">
          <a:xfrm>
            <a:off x="17183100" y="6184003"/>
            <a:ext cx="4845050" cy="56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Address goes here</a:t>
            </a:r>
            <a:endParaRPr lang="en-US" sz="2400" b="1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16" name="Rectangle 6"/>
          <p:cNvSpPr>
            <a:spLocks/>
          </p:cNvSpPr>
          <p:nvPr/>
        </p:nvSpPr>
        <p:spPr bwMode="auto">
          <a:xfrm>
            <a:off x="17183100" y="5618777"/>
            <a:ext cx="4845050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Address: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17" name="Rectangle 4"/>
          <p:cNvSpPr>
            <a:spLocks/>
          </p:cNvSpPr>
          <p:nvPr/>
        </p:nvSpPr>
        <p:spPr bwMode="auto">
          <a:xfrm>
            <a:off x="17183100" y="7669903"/>
            <a:ext cx="4845050" cy="56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+111 111-111-111</a:t>
            </a:r>
            <a:endParaRPr lang="en-US" sz="2400" b="1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18" name="Rectangle 6"/>
          <p:cNvSpPr>
            <a:spLocks/>
          </p:cNvSpPr>
          <p:nvPr/>
        </p:nvSpPr>
        <p:spPr bwMode="auto">
          <a:xfrm>
            <a:off x="17183100" y="7104677"/>
            <a:ext cx="4845050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Phone: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19" name="Rectangle 4"/>
          <p:cNvSpPr>
            <a:spLocks/>
          </p:cNvSpPr>
          <p:nvPr/>
        </p:nvSpPr>
        <p:spPr bwMode="auto">
          <a:xfrm>
            <a:off x="17183100" y="10594114"/>
            <a:ext cx="4845050" cy="56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www.settims.com</a:t>
            </a:r>
            <a:endParaRPr lang="en-US" sz="2400" b="1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20" name="Rectangle 6"/>
          <p:cNvSpPr>
            <a:spLocks/>
          </p:cNvSpPr>
          <p:nvPr/>
        </p:nvSpPr>
        <p:spPr bwMode="auto">
          <a:xfrm>
            <a:off x="17183100" y="10028888"/>
            <a:ext cx="4845050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Web: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3" name="Rectangle 4"/>
          <p:cNvSpPr>
            <a:spLocks/>
          </p:cNvSpPr>
          <p:nvPr/>
        </p:nvSpPr>
        <p:spPr bwMode="auto">
          <a:xfrm>
            <a:off x="17183100" y="9098551"/>
            <a:ext cx="4845050" cy="56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Nickname: settims.inc</a:t>
            </a:r>
            <a:endParaRPr lang="en-US" sz="2400" b="1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  <a:sym typeface="Abril Fatface" charset="0"/>
            </a:endParaRPr>
          </a:p>
        </p:txBody>
      </p:sp>
      <p:sp>
        <p:nvSpPr>
          <p:cNvPr id="24" name="Rectangle 6"/>
          <p:cNvSpPr>
            <a:spLocks/>
          </p:cNvSpPr>
          <p:nvPr/>
        </p:nvSpPr>
        <p:spPr bwMode="auto">
          <a:xfrm>
            <a:off x="17183100" y="8533325"/>
            <a:ext cx="4845050" cy="70734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Skype: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17183100" y="3429000"/>
            <a:ext cx="1440000" cy="1440000"/>
          </a:xfrm>
          <a:prstGeom prst="rect">
            <a:avLst/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18623100" y="3428999"/>
            <a:ext cx="1440000" cy="1440000"/>
          </a:xfrm>
          <a:prstGeom prst="rect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20063100" y="3428999"/>
            <a:ext cx="1440000" cy="1440000"/>
          </a:xfrm>
          <a:prstGeom prst="rect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1026" name="Picture 2" descr="C:\Users\User\Desktop\Indalia\Icons\address7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1744" y="3680999"/>
            <a:ext cx="722711" cy="936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Indalia\Icons\administration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3958" y="3716999"/>
            <a:ext cx="658284" cy="864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Indalia\Icons\magnifier11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9100" y="3734999"/>
            <a:ext cx="828000" cy="828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18" grpId="0"/>
      <p:bldP spid="19" grpId="0"/>
      <p:bldP spid="20" grpId="0"/>
      <p:bldP spid="23" grpId="0"/>
      <p:bldP spid="24" grpId="0"/>
      <p:bldP spid="25" grpId="0" animBg="1"/>
      <p:bldP spid="26" grpId="0" animBg="1"/>
      <p:bldP spid="2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09850" y="1312110"/>
            <a:ext cx="266451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Social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12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Rectangle 13"/>
          <p:cNvSpPr/>
          <p:nvPr/>
        </p:nvSpPr>
        <p:spPr bwMode="auto">
          <a:xfrm>
            <a:off x="10084525" y="5200650"/>
            <a:ext cx="4468950" cy="4468950"/>
          </a:xfrm>
          <a:prstGeom prst="rect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3833475" y="4480650"/>
            <a:ext cx="1440000" cy="1440000"/>
          </a:xfrm>
          <a:prstGeom prst="rect">
            <a:avLst/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3833474" y="8949600"/>
            <a:ext cx="1440000" cy="1440000"/>
          </a:xfrm>
          <a:prstGeom prst="rect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9364525" y="4480650"/>
            <a:ext cx="1440000" cy="1440000"/>
          </a:xfrm>
          <a:prstGeom prst="rect">
            <a:avLst/>
          </a:prstGeom>
          <a:solidFill>
            <a:srgbClr val="A4161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9364525" y="8949600"/>
            <a:ext cx="1440000" cy="1440000"/>
          </a:xfrm>
          <a:prstGeom prst="rect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2050" name="Picture 2" descr="C:\Users\User\Desktop\Indalia\Icons\facebook1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2307" y="4786650"/>
            <a:ext cx="422335" cy="828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Indalia\Icons\youtube1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0525" y="4786650"/>
            <a:ext cx="828000" cy="828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Indalia\Icons\twitter13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0525" y="9255600"/>
            <a:ext cx="828000" cy="828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Indalia\Icons\dribbble6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9475" y="9255600"/>
            <a:ext cx="828000" cy="828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6"/>
          <p:cNvSpPr>
            <a:spLocks/>
          </p:cNvSpPr>
          <p:nvPr/>
        </p:nvSpPr>
        <p:spPr bwMode="auto">
          <a:xfrm>
            <a:off x="9896475" y="6123386"/>
            <a:ext cx="4845050" cy="2623478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SEARCH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SUBSCRIBE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FOLLOW</a:t>
            </a:r>
          </a:p>
        </p:txBody>
      </p:sp>
      <p:sp>
        <p:nvSpPr>
          <p:cNvPr id="20" name="Rectangle 6"/>
          <p:cNvSpPr>
            <a:spLocks/>
          </p:cNvSpPr>
          <p:nvPr/>
        </p:nvSpPr>
        <p:spPr bwMode="auto">
          <a:xfrm>
            <a:off x="15864025" y="4663813"/>
            <a:ext cx="6164125" cy="1073673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facebook.com</a:t>
            </a:r>
          </a:p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/username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1" name="Rectangle 6"/>
          <p:cNvSpPr>
            <a:spLocks/>
          </p:cNvSpPr>
          <p:nvPr/>
        </p:nvSpPr>
        <p:spPr bwMode="auto">
          <a:xfrm>
            <a:off x="15864024" y="9132763"/>
            <a:ext cx="6164125" cy="1073673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dribbble.com</a:t>
            </a:r>
          </a:p>
          <a:p>
            <a:pPr algn="l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/username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2" name="Rectangle 6"/>
          <p:cNvSpPr>
            <a:spLocks/>
          </p:cNvSpPr>
          <p:nvPr/>
        </p:nvSpPr>
        <p:spPr bwMode="auto">
          <a:xfrm>
            <a:off x="2590800" y="4663812"/>
            <a:ext cx="6164125" cy="1073673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r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youtube.com</a:t>
            </a:r>
          </a:p>
          <a:p>
            <a:pPr algn="r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/channel name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3" name="Rectangle 6"/>
          <p:cNvSpPr>
            <a:spLocks/>
          </p:cNvSpPr>
          <p:nvPr/>
        </p:nvSpPr>
        <p:spPr bwMode="auto">
          <a:xfrm>
            <a:off x="2590799" y="9132762"/>
            <a:ext cx="6164125" cy="1073673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r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twitter.com</a:t>
            </a:r>
          </a:p>
          <a:p>
            <a:pPr algn="r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@username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03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2"/>
          <p:cNvSpPr>
            <a:spLocks/>
          </p:cNvSpPr>
          <p:nvPr/>
        </p:nvSpPr>
        <p:spPr bwMode="auto">
          <a:xfrm>
            <a:off x="15519400" y="4743450"/>
            <a:ext cx="2590800" cy="25908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Oval 3"/>
          <p:cNvSpPr>
            <a:spLocks/>
          </p:cNvSpPr>
          <p:nvPr/>
        </p:nvSpPr>
        <p:spPr bwMode="auto">
          <a:xfrm>
            <a:off x="6261100" y="3422650"/>
            <a:ext cx="4330700" cy="4330700"/>
          </a:xfrm>
          <a:prstGeom prst="ellipse">
            <a:avLst/>
          </a:prstGeom>
          <a:solidFill>
            <a:srgbClr val="1695A3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Oval 4"/>
          <p:cNvSpPr>
            <a:spLocks/>
          </p:cNvSpPr>
          <p:nvPr/>
        </p:nvSpPr>
        <p:spPr bwMode="auto">
          <a:xfrm>
            <a:off x="10706100" y="4578350"/>
            <a:ext cx="3352800" cy="3352800"/>
          </a:xfrm>
          <a:prstGeom prst="ellipse">
            <a:avLst/>
          </a:prstGeom>
          <a:solidFill>
            <a:srgbClr val="EB7F00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" name="Oval 5"/>
          <p:cNvSpPr>
            <a:spLocks/>
          </p:cNvSpPr>
          <p:nvPr/>
        </p:nvSpPr>
        <p:spPr bwMode="auto">
          <a:xfrm>
            <a:off x="9766300" y="4972050"/>
            <a:ext cx="2374900" cy="23749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" name="Oval 6"/>
          <p:cNvSpPr>
            <a:spLocks/>
          </p:cNvSpPr>
          <p:nvPr/>
        </p:nvSpPr>
        <p:spPr bwMode="auto">
          <a:xfrm>
            <a:off x="13233400" y="4578350"/>
            <a:ext cx="3022600" cy="3022600"/>
          </a:xfrm>
          <a:prstGeom prst="ellipse">
            <a:avLst/>
          </a:prstGeom>
          <a:solidFill>
            <a:srgbClr val="225378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553200" y="5054282"/>
            <a:ext cx="11557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 smtClean="0">
                <a:solidFill>
                  <a:srgbClr val="F3FF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ea typeface="Droid Serif" pitchFamily="18" charset="0"/>
                <a:cs typeface="Droid Serif" pitchFamily="18" charset="0"/>
              </a:rPr>
              <a:t>Questions?</a:t>
            </a:r>
            <a:endParaRPr lang="en-US" sz="13800" dirty="0">
              <a:solidFill>
                <a:srgbClr val="F3FF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10324" y="4939792"/>
            <a:ext cx="17320768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8800" dirty="0" smtClean="0"/>
              <a:t>清风素材</a:t>
            </a:r>
            <a:endParaRPr lang="en-US" altLang="zh-CN" sz="8800" dirty="0" smtClean="0"/>
          </a:p>
          <a:p>
            <a:r>
              <a:rPr lang="en-US" altLang="zh-CN" sz="8800" dirty="0" smtClean="0">
                <a:hlinkClick r:id="rId2"/>
              </a:rPr>
              <a:t>https://12sc.taobao.com/</a:t>
            </a:r>
            <a:r>
              <a:rPr lang="en-US" altLang="zh-CN" sz="8800" dirty="0" smtClean="0"/>
              <a:t> </a:t>
            </a:r>
            <a:r>
              <a:rPr lang="zh-CN" altLang="en-US" sz="8800" dirty="0" smtClean="0"/>
              <a:t>整理发布</a:t>
            </a:r>
            <a:endParaRPr lang="zh-CN" altLang="en-US" sz="8800" dirty="0"/>
          </a:p>
        </p:txBody>
      </p:sp>
    </p:spTree>
    <p:extLst>
      <p:ext uri="{BB962C8B-B14F-4D97-AF65-F5344CB8AC3E}">
        <p14:creationId xmlns:p14="http://schemas.microsoft.com/office/powerpoint/2010/main" val="83272087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entagon 23"/>
          <p:cNvSpPr/>
          <p:nvPr/>
        </p:nvSpPr>
        <p:spPr bwMode="auto">
          <a:xfrm>
            <a:off x="2609850" y="8613994"/>
            <a:ext cx="4748452" cy="847725"/>
          </a:xfrm>
          <a:prstGeom prst="homePlate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7" name="Pentagon 16"/>
          <p:cNvSpPr/>
          <p:nvPr/>
        </p:nvSpPr>
        <p:spPr bwMode="auto">
          <a:xfrm>
            <a:off x="2609850" y="3712463"/>
            <a:ext cx="4748452" cy="847725"/>
          </a:xfrm>
          <a:prstGeom prst="homePlate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6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sp>
        <p:nvSpPr>
          <p:cNvPr id="11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609850" y="1312110"/>
            <a:ext cx="489589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Sample text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09850" y="4512826"/>
            <a:ext cx="189166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available, but the majority have suffered alteration in some form, by injected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humour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, 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randomised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words which don't look even slightly believable. If you are going to use a passage of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, you need to be sure there isn't anything embarrassing hidden in the middle of text. 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All the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 generators on the Internet tend to repeat predefined chunks as necessary, making this the first true generator on the Internet. It uses a dictionary of over 200 Latin words, combined with a handful of model sentence structures, to generate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 which looks reasonable. The generated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 is therefore always free from repetition, injected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humour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, or non-characteristic words etc.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667000" y="3563644"/>
            <a:ext cx="5753100" cy="98251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4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FULL WIDTH:</a:t>
            </a:r>
            <a:endParaRPr lang="en-US" sz="44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667000" y="8484225"/>
            <a:ext cx="5753100" cy="98251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44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BULLETS:</a:t>
            </a:r>
            <a:endParaRPr lang="en-US" sz="4400" b="1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09850" y="9484876"/>
            <a:ext cx="55054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SzPct val="150000"/>
              <a:buFont typeface="Arial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available, but the majority have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suffered.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315450" y="9484876"/>
            <a:ext cx="55054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SzPct val="150000"/>
              <a:buFont typeface="Wingdings" pitchFamily="2" charset="2"/>
              <a:buChar char="§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available, but the majority have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suffered.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6021050" y="9484876"/>
            <a:ext cx="55054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SzPct val="150000"/>
              <a:buFont typeface="Wingdings" pitchFamily="2" charset="2"/>
              <a:buChar char="ü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available, but the majority have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suffered.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55515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7" grpId="0" animBg="1"/>
      <p:bldP spid="2" grpId="0"/>
      <p:bldP spid="13" grpId="0"/>
      <p:bldP spid="14" grpId="0"/>
      <p:bldP spid="15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2609850" y="1312110"/>
            <a:ext cx="29963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Clients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09850" y="3434428"/>
            <a:ext cx="2737214" cy="2554545"/>
          </a:xfrm>
          <a:prstGeom prst="rect">
            <a:avLst/>
          </a:prstGeom>
          <a:solidFill>
            <a:srgbClr val="EB7F00"/>
          </a:solidFill>
        </p:spPr>
        <p:txBody>
          <a:bodyPr wrap="square" rtlCol="0">
            <a:spAutoFit/>
          </a:bodyPr>
          <a:lstStyle/>
          <a:p>
            <a:endParaRPr lang="en-US" sz="4000" dirty="0" smtClean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  <a:p>
            <a:r>
              <a:rPr lang="en-US" sz="40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LOGO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HERE</a:t>
            </a:r>
          </a:p>
          <a:p>
            <a:endParaRPr lang="en-US" sz="4000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10" name="Rectangle 6"/>
          <p:cNvSpPr>
            <a:spLocks/>
          </p:cNvSpPr>
          <p:nvPr/>
        </p:nvSpPr>
        <p:spPr bwMode="auto">
          <a:xfrm>
            <a:off x="5734849" y="3434428"/>
            <a:ext cx="5029200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Company name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735648" y="4234647"/>
            <a:ext cx="5505450" cy="1685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SzPct val="150000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available, but the majority have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suffered.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09850" y="6608743"/>
            <a:ext cx="2737214" cy="2554545"/>
          </a:xfrm>
          <a:prstGeom prst="rect">
            <a:avLst/>
          </a:prstGeom>
          <a:solidFill>
            <a:srgbClr val="ACF0F2"/>
          </a:solidFill>
        </p:spPr>
        <p:txBody>
          <a:bodyPr wrap="square" rtlCol="0">
            <a:spAutoFit/>
          </a:bodyPr>
          <a:lstStyle/>
          <a:p>
            <a:endParaRPr lang="en-US" sz="4000" dirty="0" smtClean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  <a:p>
            <a:r>
              <a:rPr lang="en-US" sz="40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LOGO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HERE</a:t>
            </a:r>
          </a:p>
          <a:p>
            <a:endParaRPr lang="en-US" sz="4000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13" name="Rectangle 6"/>
          <p:cNvSpPr>
            <a:spLocks/>
          </p:cNvSpPr>
          <p:nvPr/>
        </p:nvSpPr>
        <p:spPr bwMode="auto">
          <a:xfrm>
            <a:off x="5734849" y="6608743"/>
            <a:ext cx="5029200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Company name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735648" y="7408962"/>
            <a:ext cx="5505450" cy="1685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SzPct val="150000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available, but the majority have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suffered.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09850" y="9803478"/>
            <a:ext cx="2737214" cy="2554545"/>
          </a:xfrm>
          <a:prstGeom prst="rect">
            <a:avLst/>
          </a:prstGeom>
          <a:solidFill>
            <a:srgbClr val="1695A3"/>
          </a:solidFill>
        </p:spPr>
        <p:txBody>
          <a:bodyPr wrap="square" rtlCol="0">
            <a:spAutoFit/>
          </a:bodyPr>
          <a:lstStyle/>
          <a:p>
            <a:endParaRPr lang="en-US" sz="4000" dirty="0" smtClean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  <a:p>
            <a:r>
              <a:rPr lang="en-US" sz="40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LOGO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HERE</a:t>
            </a:r>
          </a:p>
          <a:p>
            <a:endParaRPr lang="en-US" sz="4000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16" name="Rectangle 6"/>
          <p:cNvSpPr>
            <a:spLocks/>
          </p:cNvSpPr>
          <p:nvPr/>
        </p:nvSpPr>
        <p:spPr bwMode="auto">
          <a:xfrm>
            <a:off x="5734849" y="9803478"/>
            <a:ext cx="5029200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Company name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735648" y="10603697"/>
            <a:ext cx="5505450" cy="1685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SzPct val="150000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available, but the majority have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suffered.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258800" y="3434428"/>
            <a:ext cx="2737214" cy="2554545"/>
          </a:xfrm>
          <a:prstGeom prst="rect">
            <a:avLst/>
          </a:prstGeom>
          <a:solidFill>
            <a:srgbClr val="225378"/>
          </a:solidFill>
        </p:spPr>
        <p:txBody>
          <a:bodyPr wrap="square" rtlCol="0">
            <a:spAutoFit/>
          </a:bodyPr>
          <a:lstStyle/>
          <a:p>
            <a:endParaRPr lang="en-US" sz="4000" dirty="0" smtClean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  <a:p>
            <a:r>
              <a:rPr lang="en-US" sz="40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LOGO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HERE</a:t>
            </a:r>
          </a:p>
          <a:p>
            <a:endParaRPr lang="en-US" sz="4000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23" name="Rectangle 6"/>
          <p:cNvSpPr>
            <a:spLocks/>
          </p:cNvSpPr>
          <p:nvPr/>
        </p:nvSpPr>
        <p:spPr bwMode="auto">
          <a:xfrm>
            <a:off x="16383799" y="3434428"/>
            <a:ext cx="5029200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Company name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6384598" y="4234647"/>
            <a:ext cx="5505450" cy="1685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SzPct val="150000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available, but the majority have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suffered.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258800" y="6608743"/>
            <a:ext cx="2737214" cy="2554545"/>
          </a:xfrm>
          <a:prstGeom prst="rect">
            <a:avLst/>
          </a:prstGeom>
          <a:solidFill>
            <a:srgbClr val="1695A3"/>
          </a:solidFill>
        </p:spPr>
        <p:txBody>
          <a:bodyPr wrap="square" rtlCol="0">
            <a:spAutoFit/>
          </a:bodyPr>
          <a:lstStyle/>
          <a:p>
            <a:endParaRPr lang="en-US" sz="4000" dirty="0" smtClean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  <a:p>
            <a:r>
              <a:rPr lang="en-US" sz="40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LOGO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HERE</a:t>
            </a:r>
          </a:p>
          <a:p>
            <a:endParaRPr lang="en-US" sz="4000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26" name="Rectangle 6"/>
          <p:cNvSpPr>
            <a:spLocks/>
          </p:cNvSpPr>
          <p:nvPr/>
        </p:nvSpPr>
        <p:spPr bwMode="auto">
          <a:xfrm>
            <a:off x="16383799" y="6608743"/>
            <a:ext cx="5029200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Company name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6384598" y="7408962"/>
            <a:ext cx="5505450" cy="1685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SzPct val="150000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available, but the majority have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suffered.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258800" y="9803478"/>
            <a:ext cx="2737214" cy="2554545"/>
          </a:xfrm>
          <a:prstGeom prst="rect">
            <a:avLst/>
          </a:prstGeom>
          <a:solidFill>
            <a:srgbClr val="EB7F00"/>
          </a:solidFill>
        </p:spPr>
        <p:txBody>
          <a:bodyPr wrap="square" rtlCol="0">
            <a:spAutoFit/>
          </a:bodyPr>
          <a:lstStyle/>
          <a:p>
            <a:endParaRPr lang="en-US" sz="4000" dirty="0" smtClean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  <a:p>
            <a:r>
              <a:rPr lang="en-US" sz="40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LOGO</a:t>
            </a:r>
          </a:p>
          <a:p>
            <a:r>
              <a:rPr lang="en-US" sz="40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HERE</a:t>
            </a:r>
          </a:p>
          <a:p>
            <a:endParaRPr lang="en-US" sz="4000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29" name="Rectangle 6"/>
          <p:cNvSpPr>
            <a:spLocks/>
          </p:cNvSpPr>
          <p:nvPr/>
        </p:nvSpPr>
        <p:spPr bwMode="auto">
          <a:xfrm>
            <a:off x="16383799" y="9803478"/>
            <a:ext cx="5029200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Company name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6384598" y="10603697"/>
            <a:ext cx="5505450" cy="1685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SzPct val="150000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available, but the majority have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suffered.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 animBg="1"/>
      <p:bldP spid="13" grpId="0"/>
      <p:bldP spid="14" grpId="0"/>
      <p:bldP spid="15" grpId="0" animBg="1"/>
      <p:bldP spid="16" grpId="0"/>
      <p:bldP spid="17" grpId="0"/>
      <p:bldP spid="22" grpId="0" animBg="1"/>
      <p:bldP spid="23" grpId="0"/>
      <p:bldP spid="24" grpId="0"/>
      <p:bldP spid="25" grpId="0" animBg="1"/>
      <p:bldP spid="26" grpId="0"/>
      <p:bldP spid="27" grpId="0"/>
      <p:bldP spid="28" grpId="0" animBg="1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90800" y="3296653"/>
            <a:ext cx="3526431" cy="866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Pentagon 16"/>
          <p:cNvSpPr/>
          <p:nvPr/>
        </p:nvSpPr>
        <p:spPr bwMode="auto">
          <a:xfrm>
            <a:off x="13939598" y="9182101"/>
            <a:ext cx="4748452" cy="1695450"/>
          </a:xfrm>
          <a:prstGeom prst="homePlate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" name="Pentagon 2"/>
          <p:cNvSpPr/>
          <p:nvPr/>
        </p:nvSpPr>
        <p:spPr bwMode="auto">
          <a:xfrm rot="10800000">
            <a:off x="5320799" y="9182100"/>
            <a:ext cx="4322169" cy="1695450"/>
          </a:xfrm>
          <a:prstGeom prst="homePlate">
            <a:avLst/>
          </a:prstGeom>
          <a:solidFill>
            <a:srgbClr val="ACF0F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2609850" y="1312110"/>
            <a:ext cx="398538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Feedback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7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8688051" y="3224464"/>
            <a:ext cx="3340100" cy="866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loud Callout 1"/>
          <p:cNvSpPr/>
          <p:nvPr/>
        </p:nvSpPr>
        <p:spPr bwMode="auto">
          <a:xfrm>
            <a:off x="6442470" y="4762500"/>
            <a:ext cx="5345373" cy="3581400"/>
          </a:xfrm>
          <a:prstGeom prst="cloudCallout">
            <a:avLst>
              <a:gd name="adj1" fmla="val -66806"/>
              <a:gd name="adj2" fmla="val -40160"/>
            </a:avLst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1" name="Cloud Callout 10"/>
          <p:cNvSpPr/>
          <p:nvPr/>
        </p:nvSpPr>
        <p:spPr bwMode="auto">
          <a:xfrm>
            <a:off x="12318999" y="4457700"/>
            <a:ext cx="5345373" cy="3581400"/>
          </a:xfrm>
          <a:prstGeom prst="cloudCallout">
            <a:avLst>
              <a:gd name="adj1" fmla="val 77529"/>
              <a:gd name="adj2" fmla="val -42288"/>
            </a:avLst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29484" y="5676037"/>
            <a:ext cx="3838045" cy="1685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SzPct val="150000"/>
            </a:pP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available.</a:t>
            </a:r>
            <a:endParaRPr lang="en-US" sz="2400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3206012" y="5372100"/>
            <a:ext cx="3838045" cy="1685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SzPct val="150000"/>
            </a:pP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available.</a:t>
            </a:r>
            <a:endParaRPr lang="en-US" sz="2400" dirty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14" name="Rectangle 6"/>
          <p:cNvSpPr>
            <a:spLocks/>
          </p:cNvSpPr>
          <p:nvPr/>
        </p:nvSpPr>
        <p:spPr bwMode="auto">
          <a:xfrm>
            <a:off x="6442470" y="9580543"/>
            <a:ext cx="5029200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John Doe</a:t>
            </a:r>
          </a:p>
          <a:p>
            <a:pPr algn="l">
              <a:lnSpc>
                <a:spcPct val="80000"/>
              </a:lnSpc>
            </a:pPr>
            <a:r>
              <a:rPr lang="en-US" sz="2800" dirty="0" smtClean="0">
                <a:solidFill>
                  <a:srgbClr val="225378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Microsoft </a:t>
            </a:r>
            <a:r>
              <a:rPr lang="en-US" sz="2800" dirty="0" err="1" smtClean="0">
                <a:solidFill>
                  <a:srgbClr val="225378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inc.</a:t>
            </a:r>
            <a:endParaRPr lang="en-US" sz="2800" dirty="0" smtClean="0">
              <a:solidFill>
                <a:srgbClr val="225378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15" name="Rectangle 6"/>
          <p:cNvSpPr>
            <a:spLocks/>
          </p:cNvSpPr>
          <p:nvPr/>
        </p:nvSpPr>
        <p:spPr bwMode="auto">
          <a:xfrm>
            <a:off x="14079796" y="9580543"/>
            <a:ext cx="3584575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r">
              <a:lnSpc>
                <a:spcPct val="80000"/>
              </a:lnSpc>
            </a:pPr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John Smith</a:t>
            </a:r>
          </a:p>
          <a:p>
            <a:pPr algn="r">
              <a:lnSpc>
                <a:spcPct val="80000"/>
              </a:lnSpc>
            </a:pPr>
            <a:r>
              <a:rPr lang="en-US" sz="2800" dirty="0" smtClean="0">
                <a:solidFill>
                  <a:srgbClr val="EB7F00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Apple </a:t>
            </a:r>
            <a:r>
              <a:rPr lang="en-US" sz="2800" dirty="0" err="1" smtClean="0">
                <a:solidFill>
                  <a:srgbClr val="EB7F00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inc.</a:t>
            </a:r>
            <a:endParaRPr lang="en-US" sz="2800" dirty="0" smtClean="0">
              <a:solidFill>
                <a:srgbClr val="EB7F00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3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" grpId="0" animBg="1"/>
      <p:bldP spid="2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2609850" y="1312110"/>
            <a:ext cx="42883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Our office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7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881770"/>
            <a:ext cx="24384000" cy="10834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2609850" y="9019342"/>
            <a:ext cx="194183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available, but the majority have suffered alteration in some form, by injected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humour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, or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randomised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words which don't look even slightly believable. If you are going to use a passage of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, you need to be sure there isn't anything embarrassing hidden in the middle of text. All the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generators on the Internet tend to repeat predefined chunks as necessary, making this the first true generator on the Internet. It uses a dictionary of over 200 Latin words, combined with a handful of model sentence structures, to generate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which looks reasonable. The generated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is therefore always free from repetition, injected </a:t>
            </a:r>
            <a:r>
              <a:rPr lang="en-US" sz="2400" dirty="0" err="1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humour</a:t>
            </a:r>
            <a:r>
              <a:rPr lang="en-US" sz="2400" dirty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, or non-characteristic words etc.</a:t>
            </a:r>
          </a:p>
        </p:txBody>
      </p:sp>
      <p:sp>
        <p:nvSpPr>
          <p:cNvPr id="10" name="Rectangle 6"/>
          <p:cNvSpPr>
            <a:spLocks/>
          </p:cNvSpPr>
          <p:nvPr/>
        </p:nvSpPr>
        <p:spPr bwMode="auto">
          <a:xfrm>
            <a:off x="2609850" y="8301792"/>
            <a:ext cx="6584151" cy="10414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</a:pPr>
            <a:r>
              <a:rPr lang="en-US" sz="44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The second home</a:t>
            </a:r>
          </a:p>
        </p:txBody>
      </p:sp>
    </p:spTree>
    <p:extLst>
      <p:ext uri="{BB962C8B-B14F-4D97-AF65-F5344CB8AC3E}">
        <p14:creationId xmlns:p14="http://schemas.microsoft.com/office/powerpoint/2010/main" val="333202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3695700" y="5829300"/>
            <a:ext cx="3048000" cy="895350"/>
          </a:xfrm>
          <a:prstGeom prst="rect">
            <a:avLst/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486900" y="3723442"/>
            <a:ext cx="12541250" cy="6186309"/>
          </a:xfrm>
          <a:prstGeom prst="rect">
            <a:avLst/>
          </a:prstGeom>
        </p:spPr>
        <p:txBody>
          <a:bodyPr wrap="square" numCol="2" spcCol="180000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There are many variations of passages of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available, but the majority have suffered alteration in some form, by injected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humour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, or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randomised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words which don't look even slightly believable. </a:t>
            </a:r>
          </a:p>
          <a:p>
            <a:pPr algn="l">
              <a:lnSpc>
                <a:spcPct val="150000"/>
              </a:lnSpc>
            </a:pP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  <a:p>
            <a:pPr algn="l">
              <a:lnSpc>
                <a:spcPct val="150000"/>
              </a:lnSpc>
            </a:pP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  <a:p>
            <a:pPr algn="l">
              <a:lnSpc>
                <a:spcPct val="150000"/>
              </a:lnSpc>
            </a:pP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  <a:p>
            <a:pPr algn="l">
              <a:lnSpc>
                <a:spcPct val="150000"/>
              </a:lnSpc>
            </a:pP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  <a:p>
            <a:pPr algn="l">
              <a:lnSpc>
                <a:spcPct val="150000"/>
              </a:lnSpc>
            </a:pP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All 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the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Lorem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Ipsum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 generators on the Internet tend to repeat predefined chunks as necessary, making this the first true generator on the Internet. It uses a dictionary of over 200 Latin words, combined with a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handful.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Droid Sans" pitchFamily="34" charset="0"/>
              <a:cs typeface="Droid Sans" pitchFamily="34" charset="0"/>
            </a:endParaRPr>
          </a:p>
        </p:txBody>
      </p:sp>
      <p:sp>
        <p:nvSpPr>
          <p:cNvPr id="10" name="Rectangle 6"/>
          <p:cNvSpPr>
            <a:spLocks/>
          </p:cNvSpPr>
          <p:nvPr/>
        </p:nvSpPr>
        <p:spPr bwMode="auto">
          <a:xfrm>
            <a:off x="2609849" y="3714750"/>
            <a:ext cx="6096002" cy="3429000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 algn="l">
              <a:lnSpc>
                <a:spcPct val="150000"/>
              </a:lnSpc>
            </a:pPr>
            <a:r>
              <a:rPr lang="en-US" sz="4400" dirty="0" smtClean="0">
                <a:solidFill>
                  <a:srgbClr val="225378"/>
                </a:solidFill>
                <a:latin typeface="Aparajita" pitchFamily="34" charset="0"/>
              </a:rPr>
              <a:t>The best award – </a:t>
            </a:r>
          </a:p>
          <a:p>
            <a:pPr algn="l">
              <a:lnSpc>
                <a:spcPct val="150000"/>
              </a:lnSpc>
            </a:pPr>
            <a:r>
              <a:rPr lang="en-US" sz="4400" dirty="0" smtClean="0">
                <a:solidFill>
                  <a:srgbClr val="225378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to know that we</a:t>
            </a:r>
          </a:p>
          <a:p>
            <a:pPr algn="l">
              <a:lnSpc>
                <a:spcPct val="150000"/>
              </a:lnSpc>
            </a:pPr>
            <a:r>
              <a:rPr lang="en-US" sz="4400" dirty="0" smtClean="0">
                <a:solidFill>
                  <a:srgbClr val="225378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can </a:t>
            </a:r>
            <a:r>
              <a:rPr lang="en-US" sz="4400" dirty="0" smtClean="0">
                <a:solidFill>
                  <a:srgbClr val="ACF0F2"/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help you!</a:t>
            </a:r>
          </a:p>
        </p:txBody>
      </p:sp>
      <p:sp>
        <p:nvSpPr>
          <p:cNvPr id="18" name="Oval 9"/>
          <p:cNvSpPr>
            <a:spLocks/>
          </p:cNvSpPr>
          <p:nvPr/>
        </p:nvSpPr>
        <p:spPr bwMode="auto">
          <a:xfrm>
            <a:off x="-419100" y="-393700"/>
            <a:ext cx="2692400" cy="2692400"/>
          </a:xfrm>
          <a:prstGeom prst="ellipse">
            <a:avLst/>
          </a:prstGeom>
          <a:solidFill>
            <a:srgbClr val="ACF0F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" name="Oval 7"/>
          <p:cNvSpPr>
            <a:spLocks/>
          </p:cNvSpPr>
          <p:nvPr/>
        </p:nvSpPr>
        <p:spPr bwMode="auto">
          <a:xfrm>
            <a:off x="1060450" y="101600"/>
            <a:ext cx="1549400" cy="1549400"/>
          </a:xfrm>
          <a:prstGeom prst="ellipse">
            <a:avLst/>
          </a:prstGeom>
          <a:solidFill>
            <a:srgbClr val="1695A3"/>
          </a:solidFill>
          <a:ln w="762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" name="Oval 8"/>
          <p:cNvSpPr>
            <a:spLocks/>
          </p:cNvSpPr>
          <p:nvPr/>
        </p:nvSpPr>
        <p:spPr bwMode="auto">
          <a:xfrm>
            <a:off x="355600" y="1627040"/>
            <a:ext cx="939800" cy="939800"/>
          </a:xfrm>
          <a:prstGeom prst="ellipse">
            <a:avLst/>
          </a:prstGeom>
          <a:solidFill>
            <a:srgbClr val="EB7F00"/>
          </a:solidFill>
          <a:ln w="38100">
            <a:solidFill>
              <a:srgbClr val="F3FFE2"/>
            </a:solidFill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2609850" y="1312110"/>
            <a:ext cx="327044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ea typeface="Droid Serif" pitchFamily="18" charset="0"/>
                <a:cs typeface="Droid Serif" pitchFamily="18" charset="0"/>
              </a:rPr>
              <a:t>Awards</a:t>
            </a:r>
            <a:endParaRPr lang="en-US" sz="9600" dirty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ea typeface="Droid Serif" pitchFamily="18" charset="0"/>
              <a:cs typeface="Droid Serif" pitchFamily="18" charset="0"/>
            </a:endParaRPr>
          </a:p>
        </p:txBody>
      </p:sp>
      <p:sp>
        <p:nvSpPr>
          <p:cNvPr id="7" name="Rectangle 24"/>
          <p:cNvSpPr>
            <a:spLocks/>
          </p:cNvSpPr>
          <p:nvPr/>
        </p:nvSpPr>
        <p:spPr bwMode="auto">
          <a:xfrm>
            <a:off x="16459200" y="966640"/>
            <a:ext cx="5568950" cy="150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50000"/>
              </a:lnSpc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Settims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Inc. / www.settims.com  </a:t>
            </a: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  <a:p>
            <a:pPr algn="r">
              <a:lnSpc>
                <a:spcPct val="15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UK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, London,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Redstreet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 29-01</a:t>
            </a: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parajita" pitchFamily="34" charset="0"/>
                <a:cs typeface="Aparajita" pitchFamily="34" charset="0"/>
                <a:sym typeface="Bevan" charset="0"/>
              </a:rPr>
              <a:t>+492 335-335-335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2609850" y="2881770"/>
            <a:ext cx="1941830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Rounded Rectangle 1"/>
          <p:cNvSpPr/>
          <p:nvPr/>
        </p:nvSpPr>
        <p:spPr bwMode="auto">
          <a:xfrm>
            <a:off x="2609850" y="7890451"/>
            <a:ext cx="3467100" cy="3467100"/>
          </a:xfrm>
          <a:prstGeom prst="roundRect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6591301" y="7890451"/>
            <a:ext cx="3467100" cy="3467100"/>
          </a:xfrm>
          <a:prstGeom prst="roundRect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10585450" y="7890451"/>
            <a:ext cx="3467100" cy="3467100"/>
          </a:xfrm>
          <a:prstGeom prst="roundRect">
            <a:avLst/>
          </a:prstGeom>
          <a:solidFill>
            <a:srgbClr val="EB7F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14573250" y="7890451"/>
            <a:ext cx="3467100" cy="3467100"/>
          </a:xfrm>
          <a:prstGeom prst="roundRect">
            <a:avLst/>
          </a:prstGeom>
          <a:solidFill>
            <a:srgbClr val="2253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18561050" y="7890451"/>
            <a:ext cx="3467100" cy="3467100"/>
          </a:xfrm>
          <a:prstGeom prst="roundRect">
            <a:avLst/>
          </a:prstGeom>
          <a:solidFill>
            <a:srgbClr val="1695A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1027" name="Picture 3" descr="C:\Users\User\Desktop\Indalia\Icons\bag1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761" y="8501061"/>
            <a:ext cx="1080000" cy="108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Indalia\Icons\bicycle4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708" y="8479086"/>
            <a:ext cx="1744286" cy="108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Indalia\Icons\big39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8228" y="8479086"/>
            <a:ext cx="1661543" cy="108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Indalia\Icons\biretta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5690" y="8501061"/>
            <a:ext cx="1422219" cy="108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User\Desktop\Indalia\Icons\boat2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1832" y="8501061"/>
            <a:ext cx="987435" cy="1080000"/>
          </a:xfrm>
          <a:prstGeom prst="rect">
            <a:avLst/>
          </a:prstGeom>
          <a:noFill/>
          <a:effectLst>
            <a:innerShdw blurRad="1270000" dist="2540000">
              <a:srgbClr val="F3FFE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6"/>
          <p:cNvSpPr>
            <a:spLocks/>
          </p:cNvSpPr>
          <p:nvPr/>
        </p:nvSpPr>
        <p:spPr bwMode="auto">
          <a:xfrm>
            <a:off x="2609850" y="9624001"/>
            <a:ext cx="3467100" cy="118878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>
              <a:lnSpc>
                <a:spcPct val="150000"/>
              </a:lnSpc>
            </a:pPr>
            <a:r>
              <a:rPr lang="en-US" sz="4400" dirty="0" err="1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</a:rPr>
              <a:t>TopShop</a:t>
            </a:r>
            <a:endParaRPr lang="en-US" sz="4400" dirty="0" smtClean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5" name="Rectangle 6"/>
          <p:cNvSpPr>
            <a:spLocks/>
          </p:cNvSpPr>
          <p:nvPr/>
        </p:nvSpPr>
        <p:spPr bwMode="auto">
          <a:xfrm>
            <a:off x="2621211" y="10401286"/>
            <a:ext cx="3467100" cy="956266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2011 year.</a:t>
            </a:r>
            <a:endParaRPr lang="en-US" sz="2800" b="1" dirty="0" smtClean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Bevan" charset="0"/>
            </a:endParaRPr>
          </a:p>
        </p:txBody>
      </p:sp>
      <p:sp>
        <p:nvSpPr>
          <p:cNvPr id="26" name="Rectangle 6"/>
          <p:cNvSpPr>
            <a:spLocks/>
          </p:cNvSpPr>
          <p:nvPr/>
        </p:nvSpPr>
        <p:spPr bwMode="auto">
          <a:xfrm>
            <a:off x="6591300" y="9624001"/>
            <a:ext cx="3455739" cy="118878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>
              <a:lnSpc>
                <a:spcPct val="150000"/>
              </a:lnSpc>
            </a:pPr>
            <a:r>
              <a:rPr lang="en-US" sz="4400" dirty="0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</a:rPr>
              <a:t>Sports</a:t>
            </a:r>
            <a:endParaRPr lang="en-US" sz="4400" dirty="0" smtClean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7" name="Rectangle 6"/>
          <p:cNvSpPr>
            <a:spLocks/>
          </p:cNvSpPr>
          <p:nvPr/>
        </p:nvSpPr>
        <p:spPr bwMode="auto">
          <a:xfrm>
            <a:off x="6591301" y="10401286"/>
            <a:ext cx="3467100" cy="956266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2013 year.</a:t>
            </a:r>
            <a:endParaRPr lang="en-US" sz="2800" b="1" dirty="0" smtClean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Bevan" charset="0"/>
            </a:endParaRPr>
          </a:p>
        </p:txBody>
      </p:sp>
      <p:sp>
        <p:nvSpPr>
          <p:cNvPr id="28" name="Rectangle 6"/>
          <p:cNvSpPr>
            <a:spLocks/>
          </p:cNvSpPr>
          <p:nvPr/>
        </p:nvSpPr>
        <p:spPr bwMode="auto">
          <a:xfrm>
            <a:off x="10585448" y="9624001"/>
            <a:ext cx="3455739" cy="118878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>
              <a:lnSpc>
                <a:spcPct val="150000"/>
              </a:lnSpc>
            </a:pPr>
            <a:r>
              <a:rPr lang="en-US" sz="4400" dirty="0" err="1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</a:rPr>
              <a:t>InCoud</a:t>
            </a:r>
            <a:endParaRPr lang="en-US" sz="4400" dirty="0" smtClean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29" name="Rectangle 6"/>
          <p:cNvSpPr>
            <a:spLocks/>
          </p:cNvSpPr>
          <p:nvPr/>
        </p:nvSpPr>
        <p:spPr bwMode="auto">
          <a:xfrm>
            <a:off x="10585449" y="10401286"/>
            <a:ext cx="3467100" cy="956266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2012 year.</a:t>
            </a:r>
            <a:endParaRPr lang="en-US" sz="2800" b="1" dirty="0" smtClean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Bevan" charset="0"/>
            </a:endParaRPr>
          </a:p>
        </p:txBody>
      </p:sp>
      <p:sp>
        <p:nvSpPr>
          <p:cNvPr id="30" name="Rectangle 6"/>
          <p:cNvSpPr>
            <a:spLocks/>
          </p:cNvSpPr>
          <p:nvPr/>
        </p:nvSpPr>
        <p:spPr bwMode="auto">
          <a:xfrm>
            <a:off x="14573250" y="9624001"/>
            <a:ext cx="3455739" cy="118878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>
              <a:lnSpc>
                <a:spcPct val="150000"/>
              </a:lnSpc>
            </a:pPr>
            <a:r>
              <a:rPr lang="en-US" sz="4400" dirty="0" err="1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</a:rPr>
              <a:t>EdutaMe</a:t>
            </a:r>
            <a:endParaRPr lang="en-US" sz="4400" dirty="0" smtClean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1" name="Rectangle 6"/>
          <p:cNvSpPr>
            <a:spLocks/>
          </p:cNvSpPr>
          <p:nvPr/>
        </p:nvSpPr>
        <p:spPr bwMode="auto">
          <a:xfrm>
            <a:off x="14573251" y="10401286"/>
            <a:ext cx="3467100" cy="956266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2010 year.</a:t>
            </a:r>
            <a:endParaRPr lang="en-US" sz="2800" b="1" dirty="0" smtClean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Bevan" charset="0"/>
            </a:endParaRPr>
          </a:p>
        </p:txBody>
      </p:sp>
      <p:sp>
        <p:nvSpPr>
          <p:cNvPr id="32" name="Rectangle 6"/>
          <p:cNvSpPr>
            <a:spLocks/>
          </p:cNvSpPr>
          <p:nvPr/>
        </p:nvSpPr>
        <p:spPr bwMode="auto">
          <a:xfrm>
            <a:off x="18561050" y="9624001"/>
            <a:ext cx="3455739" cy="1188789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>
              <a:lnSpc>
                <a:spcPct val="150000"/>
              </a:lnSpc>
            </a:pPr>
            <a:r>
              <a:rPr lang="en-US" sz="4400" dirty="0" err="1" smtClean="0">
                <a:solidFill>
                  <a:srgbClr val="F3FFE2"/>
                </a:solidFill>
                <a:latin typeface="Aparajita" pitchFamily="34" charset="0"/>
                <a:cs typeface="Aparajita" pitchFamily="34" charset="0"/>
              </a:rPr>
              <a:t>SeaKing</a:t>
            </a:r>
            <a:endParaRPr lang="en-US" sz="4400" dirty="0" smtClean="0">
              <a:solidFill>
                <a:srgbClr val="F3FFE2"/>
              </a:solidFill>
              <a:latin typeface="Aparajita" pitchFamily="34" charset="0"/>
              <a:cs typeface="Aparajita" pitchFamily="34" charset="0"/>
              <a:sym typeface="Bevan" charset="0"/>
            </a:endParaRPr>
          </a:p>
        </p:txBody>
      </p:sp>
      <p:sp>
        <p:nvSpPr>
          <p:cNvPr id="33" name="Rectangle 6"/>
          <p:cNvSpPr>
            <a:spLocks/>
          </p:cNvSpPr>
          <p:nvPr/>
        </p:nvSpPr>
        <p:spPr bwMode="auto">
          <a:xfrm>
            <a:off x="18561051" y="10401286"/>
            <a:ext cx="3467100" cy="956266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t"/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F3FFE2"/>
                </a:solidFill>
                <a:latin typeface="Arial" pitchFamily="34" charset="0"/>
                <a:ea typeface="Droid Sans" pitchFamily="34" charset="0"/>
                <a:cs typeface="Droid Sans" pitchFamily="34" charset="0"/>
              </a:rPr>
              <a:t>2014 year.</a:t>
            </a:r>
            <a:endParaRPr lang="en-US" sz="2800" b="1" dirty="0" smtClean="0">
              <a:solidFill>
                <a:srgbClr val="F3FFE2"/>
              </a:solidFill>
              <a:latin typeface="Arial" pitchFamily="34" charset="0"/>
              <a:ea typeface="Droid Sans" pitchFamily="34" charset="0"/>
              <a:cs typeface="Droid Sans" pitchFamily="34" charset="0"/>
              <a:sym typeface="Bev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35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10" grpId="0"/>
      <p:bldP spid="2" grpId="0" animBg="1"/>
      <p:bldP spid="11" grpId="0" animBg="1"/>
      <p:bldP spid="12" grpId="0" animBg="1"/>
      <p:bldP spid="13" grpId="0" animBg="1"/>
      <p:bldP spid="14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Заголовок и подзаголовок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676767"/>
      </a:accent1>
      <a:accent2>
        <a:srgbClr val="3333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одзаголовок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одзаголовок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Пустой">
  <a:themeElements>
    <a:clrScheme name="Пустой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стой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стой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Заголовок и пункты - слева">
  <a:themeElements>
    <a:clrScheme name="Заголовок и пункты - слев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лев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сле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Заголовок и пункты - 2 столбца">
  <a:themeElements>
    <a:clrScheme name="Заголовок и пункты - 2 столбц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2 столбц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2 столбц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Заголовок и пункты - справа">
  <a:themeElements>
    <a:clrScheme name="Заголовок и пункты - справ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прав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спра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Заголовок, пункты и фото">
  <a:themeElements>
    <a:clrScheme name="Заголовок, пункты и фото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, пункты и фот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, пункты и фот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Заголовок и пункты">
  <a:themeElements>
    <a:clrScheme name="Заголовок и пункт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Заголовок - по центру">
  <a:themeElements>
    <a:clrScheme name="Заголовок - по центру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по центру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по центр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Пункты">
  <a:themeElements>
    <a:clrScheme name="Пункт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нкты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Фото - горизонтально">
  <a:themeElements>
    <a:clrScheme name="Фото - горизонтально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горизонт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Фото - горизонтально, с отражением">
  <a:themeElements>
    <a:clrScheme name="Фото - горизонтально, с отражением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, с отражением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горизонтально, с отражение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Фото - вертикально">
  <a:themeElements>
    <a:clrScheme name="Фото - вертикально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вертик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Фото - вертикально, с отражением">
  <a:themeElements>
    <a:clrScheme name="Фото - вертикально, с отражением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, с отражением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вертикально, с отражение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Заголовок - вверху">
  <a:themeElements>
    <a:clrScheme name="Заголовок - вверху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вверху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вверх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</TotalTime>
  <Pages>0</Pages>
  <Words>3485</Words>
  <Characters>0</Characters>
  <Application>Microsoft Office PowerPoint</Application>
  <PresentationFormat>自定义</PresentationFormat>
  <Lines>0</Lines>
  <Paragraphs>610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14</vt:i4>
      </vt:variant>
      <vt:variant>
        <vt:lpstr>幻灯片标题</vt:lpstr>
      </vt:variant>
      <vt:variant>
        <vt:i4>49</vt:i4>
      </vt:variant>
    </vt:vector>
  </HeadingPairs>
  <TitlesOfParts>
    <vt:vector size="72" baseType="lpstr">
      <vt:lpstr>Abril Fatface</vt:lpstr>
      <vt:lpstr>Droid Serif</vt:lpstr>
      <vt:lpstr>Wingdings</vt:lpstr>
      <vt:lpstr>Arial</vt:lpstr>
      <vt:lpstr>ヒラギノ角ゴ ProN W3</vt:lpstr>
      <vt:lpstr>Aparajita</vt:lpstr>
      <vt:lpstr>Bevan</vt:lpstr>
      <vt:lpstr>Gill Sans</vt:lpstr>
      <vt:lpstr>Droid Sans</vt:lpstr>
      <vt:lpstr>Заголовок и подзаголовок</vt:lpstr>
      <vt:lpstr>Заголовок и пункты</vt:lpstr>
      <vt:lpstr>Заголовок - по центру</vt:lpstr>
      <vt:lpstr>Пункты</vt:lpstr>
      <vt:lpstr>Фото - горизонтально</vt:lpstr>
      <vt:lpstr>Фото - горизонтально, с отражением</vt:lpstr>
      <vt:lpstr>Фото - вертикально</vt:lpstr>
      <vt:lpstr>Фото - вертикально, с отражением</vt:lpstr>
      <vt:lpstr>Заголовок - вверху</vt:lpstr>
      <vt:lpstr>Пустой</vt:lpstr>
      <vt:lpstr>Заголовок и пункты - слева</vt:lpstr>
      <vt:lpstr>Заголовок и пункты - 2 столбца</vt:lpstr>
      <vt:lpstr>Заголовок и пункты - справа</vt:lpstr>
      <vt:lpstr>Заголовок, пункты и фото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151</cp:revision>
  <dcterms:modified xsi:type="dcterms:W3CDTF">2017-05-30T09:47:37Z</dcterms:modified>
</cp:coreProperties>
</file>