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2"/>
  </p:notesMasterIdLst>
  <p:sldIdLst>
    <p:sldId id="265" r:id="rId2"/>
    <p:sldId id="256" r:id="rId3"/>
    <p:sldId id="257" r:id="rId4"/>
    <p:sldId id="260" r:id="rId5"/>
    <p:sldId id="258" r:id="rId6"/>
    <p:sldId id="259" r:id="rId7"/>
    <p:sldId id="263" r:id="rId8"/>
    <p:sldId id="261" r:id="rId9"/>
    <p:sldId id="262" r:id="rId10"/>
    <p:sldId id="264" r:id="rId11"/>
  </p:sldIdLst>
  <p:sldSz cx="9144000" cy="5143500" type="screen16x9"/>
  <p:notesSz cx="6858000" cy="9144000"/>
  <p:embeddedFontLst>
    <p:embeddedFont>
      <p:font typeface="GeosansLight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方正特雅宋简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9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2E40"/>
    <a:srgbClr val="DB6C7C"/>
    <a:srgbClr val="D61855"/>
    <a:srgbClr val="D30447"/>
    <a:srgbClr val="F9F0E1"/>
    <a:srgbClr val="FFA4A0"/>
    <a:srgbClr val="FFFDFF"/>
    <a:srgbClr val="B88570"/>
    <a:srgbClr val="F1ECB5"/>
    <a:srgbClr val="D4C4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44" autoAdjust="0"/>
    <p:restoredTop sz="94660"/>
  </p:normalViewPr>
  <p:slideViewPr>
    <p:cSldViewPr>
      <p:cViewPr varScale="1">
        <p:scale>
          <a:sx n="88" d="100"/>
          <a:sy n="88" d="100"/>
        </p:scale>
        <p:origin x="-966" y="-66"/>
      </p:cViewPr>
      <p:guideLst>
        <p:guide orient="horz" pos="1620"/>
        <p:guide pos="2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5DF904-76AA-4F71-BBD0-3D0465B33583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9C9825-9DCD-4311-8604-E1ECDF71C9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422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9C9825-9DCD-4311-8604-E1ECDF71C9E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8110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9C9825-9DCD-4311-8604-E1ECDF71C9E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1232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9C9825-9DCD-4311-8604-E1ECDF71C9E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829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E8F1A-4688-40A4-966A-DDB16E3DF46E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6ABF3-5B9C-475A-8A93-6598E6A0BB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8344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E8F1A-4688-40A4-966A-DDB16E3DF46E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6ABF3-5B9C-475A-8A93-6598E6A0BB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922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E8F1A-4688-40A4-966A-DDB16E3DF46E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6ABF3-5B9C-475A-8A93-6598E6A0BB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1158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E8F1A-4688-40A4-966A-DDB16E3DF46E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6ABF3-5B9C-475A-8A93-6598E6A0BB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675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E8F1A-4688-40A4-966A-DDB16E3DF46E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6ABF3-5B9C-475A-8A93-6598E6A0BB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279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E8F1A-4688-40A4-966A-DDB16E3DF46E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6ABF3-5B9C-475A-8A93-6598E6A0BB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958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E8F1A-4688-40A4-966A-DDB16E3DF46E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6ABF3-5B9C-475A-8A93-6598E6A0BB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1836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E8F1A-4688-40A4-966A-DDB16E3DF46E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6ABF3-5B9C-475A-8A93-6598E6A0BB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8865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E8F1A-4688-40A4-966A-DDB16E3DF46E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6ABF3-5B9C-475A-8A93-6598E6A0BB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2650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E8F1A-4688-40A4-966A-DDB16E3DF46E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6ABF3-5B9C-475A-8A93-6598E6A0BB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88491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E8F1A-4688-40A4-966A-DDB16E3DF46E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6ABF3-5B9C-475A-8A93-6598E6A0BB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856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FE8F1A-4688-40A4-966A-DDB16E3DF46E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26ABF3-5B9C-475A-8A93-6598E6A0BB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803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6.wdp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microsoft.com/office/2007/relationships/hdphoto" Target="../media/hdphoto7.wdp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0.wdp"/><Relationship Id="rId5" Type="http://schemas.openxmlformats.org/officeDocument/2006/relationships/image" Target="../media/image15.png"/><Relationship Id="rId4" Type="http://schemas.microsoft.com/office/2007/relationships/hdphoto" Target="../media/hdphoto9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5"/>
          <p:cNvSpPr/>
          <p:nvPr/>
        </p:nvSpPr>
        <p:spPr>
          <a:xfrm rot="10800000">
            <a:off x="5148065" y="1022024"/>
            <a:ext cx="3301209" cy="2845870"/>
          </a:xfrm>
          <a:prstGeom prst="triangle">
            <a:avLst/>
          </a:prstGeom>
          <a:noFill/>
          <a:ln w="88900">
            <a:solidFill>
              <a:srgbClr val="DB6C7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TextBox 6"/>
          <p:cNvSpPr txBox="1"/>
          <p:nvPr/>
        </p:nvSpPr>
        <p:spPr>
          <a:xfrm>
            <a:off x="5292080" y="1491630"/>
            <a:ext cx="3096344" cy="1569660"/>
          </a:xfrm>
          <a:prstGeom prst="rect">
            <a:avLst/>
          </a:prstGeom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smtClean="0">
                <a:solidFill>
                  <a:srgbClr val="DB6C7C"/>
                </a:solidFill>
                <a:latin typeface="GeosansLight" pitchFamily="2" charset="-122"/>
                <a:ea typeface="GeosansLight" pitchFamily="2" charset="-122"/>
              </a:rPr>
              <a:t>COLORFUL </a:t>
            </a:r>
          </a:p>
          <a:p>
            <a:pPr algn="ctr"/>
            <a:r>
              <a:rPr lang="en-US" altLang="zh-CN" sz="4800" b="1" smtClean="0">
                <a:solidFill>
                  <a:srgbClr val="DB6C7C"/>
                </a:solidFill>
                <a:latin typeface="GeosansLight" pitchFamily="2" charset="-122"/>
                <a:ea typeface="GeosansLight" pitchFamily="2" charset="-122"/>
              </a:rPr>
              <a:t>DAYS</a:t>
            </a:r>
            <a:endParaRPr lang="zh-CN" altLang="en-US" sz="4800" b="1">
              <a:solidFill>
                <a:srgbClr val="DB6C7C"/>
              </a:solidFill>
              <a:latin typeface="GeosansLight" pitchFamily="2" charset="-122"/>
              <a:ea typeface="GeosansLight" pitchFamily="2" charset="-122"/>
            </a:endParaRPr>
          </a:p>
        </p:txBody>
      </p:sp>
      <p:sp useBgFill="1">
        <p:nvSpPr>
          <p:cNvPr id="8" name="TextBox 7"/>
          <p:cNvSpPr txBox="1"/>
          <p:nvPr/>
        </p:nvSpPr>
        <p:spPr>
          <a:xfrm>
            <a:off x="5796137" y="771550"/>
            <a:ext cx="2088231" cy="584775"/>
          </a:xfrm>
          <a:prstGeom prst="rect">
            <a:avLst/>
          </a:prstGeom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rgbClr val="DB6C7C"/>
                </a:solidFill>
                <a:latin typeface="方正特雅宋简" pitchFamily="2" charset="-122"/>
                <a:ea typeface="方正特雅宋简" pitchFamily="2" charset="-122"/>
              </a:rPr>
              <a:t>青春宣言</a:t>
            </a:r>
            <a:endParaRPr lang="zh-CN" altLang="en-US" sz="3200" dirty="0">
              <a:solidFill>
                <a:srgbClr val="DB6C7C"/>
              </a:solidFill>
              <a:latin typeface="方正特雅宋简" pitchFamily="2" charset="-122"/>
              <a:ea typeface="方正特雅宋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159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等腰三角形 9"/>
          <p:cNvSpPr/>
          <p:nvPr/>
        </p:nvSpPr>
        <p:spPr>
          <a:xfrm rot="10800000">
            <a:off x="4139952" y="2016641"/>
            <a:ext cx="3384378" cy="2499325"/>
          </a:xfrm>
          <a:prstGeom prst="triangle">
            <a:avLst/>
          </a:prstGeom>
          <a:noFill/>
          <a:ln w="88900">
            <a:solidFill>
              <a:srgbClr val="DB6C7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3347864" y="1689763"/>
            <a:ext cx="4968552" cy="2187535"/>
            <a:chOff x="3635896" y="1896383"/>
            <a:chExt cx="4680520" cy="2187535"/>
          </a:xfrm>
        </p:grpSpPr>
        <p:sp useBgFill="1">
          <p:nvSpPr>
            <p:cNvPr id="6" name="TextBox 5"/>
            <p:cNvSpPr txBox="1"/>
            <p:nvPr/>
          </p:nvSpPr>
          <p:spPr>
            <a:xfrm>
              <a:off x="3635896" y="2760479"/>
              <a:ext cx="4680520" cy="1323439"/>
            </a:xfrm>
            <a:prstGeom prst="rect">
              <a:avLst/>
            </a:prstGeom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smtClean="0">
                  <a:solidFill>
                    <a:srgbClr val="DB6C7C"/>
                  </a:solidFill>
                  <a:latin typeface="GeosansLight" pitchFamily="2" charset="-122"/>
                  <a:ea typeface="GeosansLight" pitchFamily="2" charset="-122"/>
                </a:rPr>
                <a:t>DAYS</a:t>
              </a:r>
              <a:endParaRPr lang="zh-CN" altLang="en-US" sz="8000">
                <a:solidFill>
                  <a:srgbClr val="DB6C7C"/>
                </a:solidFill>
                <a:latin typeface="GeosansLight" pitchFamily="2" charset="-122"/>
                <a:ea typeface="GeosansLight" pitchFamily="2" charset="-122"/>
              </a:endParaRPr>
            </a:p>
          </p:txBody>
        </p:sp>
        <p:sp useBgFill="1">
          <p:nvSpPr>
            <p:cNvPr id="8" name="TextBox 7"/>
            <p:cNvSpPr txBox="1"/>
            <p:nvPr/>
          </p:nvSpPr>
          <p:spPr>
            <a:xfrm>
              <a:off x="3635896" y="1896383"/>
              <a:ext cx="4680520" cy="1323439"/>
            </a:xfrm>
            <a:prstGeom prst="rect">
              <a:avLst/>
            </a:prstGeom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solidFill>
                    <a:srgbClr val="DB6C7C"/>
                  </a:solidFill>
                  <a:latin typeface="GeosansLight" pitchFamily="2" charset="-122"/>
                  <a:ea typeface="GeosansLight" pitchFamily="2" charset="-122"/>
                </a:rPr>
                <a:t>COLORFUL</a:t>
              </a:r>
              <a:endParaRPr lang="zh-CN" altLang="en-US" sz="8000" dirty="0">
                <a:solidFill>
                  <a:srgbClr val="DB6C7C"/>
                </a:solidFill>
                <a:latin typeface="GeosansLight" pitchFamily="2" charset="-122"/>
                <a:ea typeface="GeosansLight" pitchFamily="2" charset="-122"/>
              </a:endParaRPr>
            </a:p>
          </p:txBody>
        </p:sp>
        <p:sp useBgFill="1">
          <p:nvSpPr>
            <p:cNvPr id="7" name="TextBox 6"/>
            <p:cNvSpPr txBox="1"/>
            <p:nvPr/>
          </p:nvSpPr>
          <p:spPr>
            <a:xfrm>
              <a:off x="3635896" y="2751768"/>
              <a:ext cx="4608512" cy="584775"/>
            </a:xfrm>
            <a:prstGeom prst="rect">
              <a:avLst/>
            </a:prstGeom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DB6C7C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特雅宋简" pitchFamily="2" charset="-122"/>
                  <a:ea typeface="方正特雅宋简" pitchFamily="2" charset="-122"/>
                </a:rPr>
                <a:t>我已亭亭，无忧亦无惧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779912" y="1573042"/>
            <a:ext cx="4032448" cy="494652"/>
            <a:chOff x="3779912" y="1573042"/>
            <a:chExt cx="4032448" cy="49465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" name="矩形 1"/>
            <p:cNvSpPr/>
            <p:nvPr/>
          </p:nvSpPr>
          <p:spPr>
            <a:xfrm>
              <a:off x="3779912" y="1573042"/>
              <a:ext cx="4032448" cy="233915"/>
            </a:xfrm>
            <a:prstGeom prst="rect">
              <a:avLst/>
            </a:prstGeom>
            <a:solidFill>
              <a:srgbClr val="DB6C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 smtClean="0">
                  <a:latin typeface="Courier New" panose="02070309020205020404" pitchFamily="49" charset="0"/>
                  <a:cs typeface="Courier New" panose="02070309020205020404" pitchFamily="49" charset="0"/>
                </a:rPr>
                <a:t>P r e s e n t e d  b y  T o m  </a:t>
              </a:r>
              <a:r>
                <a:rPr lang="en-US" altLang="zh-CN" sz="1200" dirty="0" err="1" smtClean="0">
                  <a:latin typeface="Courier New" panose="02070309020205020404" pitchFamily="49" charset="0"/>
                  <a:cs typeface="Courier New" panose="02070309020205020404" pitchFamily="49" charset="0"/>
                </a:rPr>
                <a:t>M</a:t>
              </a:r>
              <a:r>
                <a:rPr lang="en-US" altLang="zh-CN" sz="1200" dirty="0" smtClean="0">
                  <a:latin typeface="Courier New" panose="02070309020205020404" pitchFamily="49" charset="0"/>
                  <a:cs typeface="Courier New" panose="02070309020205020404" pitchFamily="49" charset="0"/>
                </a:rPr>
                <a:t> o </a:t>
              </a:r>
              <a:r>
                <a:rPr lang="en-US" altLang="zh-CN" sz="1200" dirty="0" err="1" smtClean="0">
                  <a:latin typeface="Courier New" panose="02070309020205020404" pitchFamily="49" charset="0"/>
                  <a:cs typeface="Courier New" panose="02070309020205020404" pitchFamily="49" charset="0"/>
                </a:rPr>
                <a:t>o</a:t>
              </a:r>
              <a:r>
                <a:rPr lang="en-US" altLang="zh-CN" sz="1200" dirty="0" smtClean="0">
                  <a:latin typeface="Courier New" panose="02070309020205020404" pitchFamily="49" charset="0"/>
                  <a:cs typeface="Courier New" panose="02070309020205020404" pitchFamily="49" charset="0"/>
                </a:rPr>
                <a:t> r e</a:t>
              </a:r>
              <a:endParaRPr lang="zh-CN" altLang="en-US" sz="1200" dirty="0"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  <p:sp>
          <p:nvSpPr>
            <p:cNvPr id="3" name="直角三角形 2"/>
            <p:cNvSpPr/>
            <p:nvPr/>
          </p:nvSpPr>
          <p:spPr>
            <a:xfrm flipV="1">
              <a:off x="7318383" y="1779662"/>
              <a:ext cx="288032" cy="288032"/>
            </a:xfrm>
            <a:prstGeom prst="rtTriangle">
              <a:avLst/>
            </a:prstGeom>
            <a:solidFill>
              <a:srgbClr val="DB6C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8111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</a:extLst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67944" y="1279275"/>
            <a:ext cx="2849115" cy="2849115"/>
          </a:xfrm>
          <a:prstGeom prst="rect">
            <a:avLst/>
          </a:prstGeom>
          <a:noFill/>
          <a:ln w="88900">
            <a:solidFill>
              <a:srgbClr val="DB6C7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4328" y="2493352"/>
            <a:ext cx="2810768" cy="14465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8800" smtClean="0">
                <a:solidFill>
                  <a:srgbClr val="FFFDFF"/>
                </a:solidFill>
                <a:latin typeface="方正特雅宋简" pitchFamily="2" charset="-122"/>
                <a:ea typeface="方正特雅宋简" pitchFamily="2" charset="-122"/>
              </a:rPr>
              <a:t>选择</a:t>
            </a:r>
            <a:endParaRPr lang="zh-CN" altLang="en-US" sz="8800">
              <a:solidFill>
                <a:srgbClr val="FFFDFF"/>
              </a:solidFill>
              <a:latin typeface="方正特雅宋简" pitchFamily="2" charset="-122"/>
              <a:ea typeface="方正特雅宋简" pitchFamily="2" charset="-122"/>
            </a:endParaRPr>
          </a:p>
        </p:txBody>
      </p:sp>
      <p:sp useBgFill="1">
        <p:nvSpPr>
          <p:cNvPr id="7" name="矩形 6"/>
          <p:cNvSpPr/>
          <p:nvPr/>
        </p:nvSpPr>
        <p:spPr>
          <a:xfrm>
            <a:off x="251520" y="2983940"/>
            <a:ext cx="3456384" cy="465374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FFFDFF"/>
                </a:solidFill>
                <a:latin typeface="方正特雅宋简" pitchFamily="2" charset="-122"/>
                <a:ea typeface="方正特雅宋简" pitchFamily="2" charset="-122"/>
              </a:rPr>
              <a:t>既然是自己选择的路</a:t>
            </a:r>
            <a:r>
              <a:rPr lang="zh-CN" altLang="en-US" sz="1400" smtClean="0">
                <a:solidFill>
                  <a:srgbClr val="FFFDFF"/>
                </a:solidFill>
                <a:latin typeface="方正特雅宋简" pitchFamily="2" charset="-122"/>
                <a:ea typeface="方正特雅宋简" pitchFamily="2" charset="-122"/>
              </a:rPr>
              <a:t>，</a:t>
            </a:r>
            <a:endParaRPr lang="en-US" altLang="zh-CN" sz="1400" smtClean="0">
              <a:solidFill>
                <a:srgbClr val="FFFDFF"/>
              </a:solidFill>
              <a:latin typeface="方正特雅宋简" pitchFamily="2" charset="-122"/>
              <a:ea typeface="方正特雅宋简" pitchFamily="2" charset="-122"/>
            </a:endParaRPr>
          </a:p>
          <a:p>
            <a:pPr algn="ctr"/>
            <a:r>
              <a:rPr lang="zh-CN" altLang="en-US" sz="1400" smtClean="0">
                <a:solidFill>
                  <a:srgbClr val="FFFDFF"/>
                </a:solidFill>
                <a:latin typeface="方正特雅宋简" pitchFamily="2" charset="-122"/>
                <a:ea typeface="方正特雅宋简" pitchFamily="2" charset="-122"/>
              </a:rPr>
              <a:t>就算</a:t>
            </a:r>
            <a:r>
              <a:rPr lang="zh-CN" altLang="en-US" sz="1400">
                <a:solidFill>
                  <a:srgbClr val="FFFDFF"/>
                </a:solidFill>
                <a:latin typeface="方正特雅宋简" pitchFamily="2" charset="-122"/>
                <a:ea typeface="方正特雅宋简" pitchFamily="2" charset="-122"/>
              </a:rPr>
              <a:t>一路哭着痛着，也要带着觉悟走</a:t>
            </a:r>
            <a:r>
              <a:rPr lang="zh-CN" altLang="en-US" sz="1400" smtClean="0">
                <a:solidFill>
                  <a:srgbClr val="FFFDFF"/>
                </a:solidFill>
                <a:latin typeface="方正特雅宋简" pitchFamily="2" charset="-122"/>
                <a:ea typeface="方正特雅宋简" pitchFamily="2" charset="-122"/>
              </a:rPr>
              <a:t>下去</a:t>
            </a:r>
            <a:endParaRPr lang="zh-CN" altLang="en-US" sz="1400">
              <a:solidFill>
                <a:srgbClr val="FFFDFF"/>
              </a:solidFill>
              <a:latin typeface="方正特雅宋简" pitchFamily="2" charset="-122"/>
              <a:ea typeface="方正特雅宋简" pitchFamily="2" charset="-122"/>
            </a:endParaRPr>
          </a:p>
        </p:txBody>
      </p:sp>
      <p:sp useBgFill="1">
        <p:nvSpPr>
          <p:cNvPr id="8" name="TextBox 7"/>
          <p:cNvSpPr txBox="1"/>
          <p:nvPr/>
        </p:nvSpPr>
        <p:spPr>
          <a:xfrm>
            <a:off x="4194821" y="1489411"/>
            <a:ext cx="1097259" cy="2062103"/>
          </a:xfrm>
          <a:prstGeom prst="rect">
            <a:avLst/>
          </a:prstGeom>
          <a:effectLst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rgbClr val="DB6C7C"/>
                </a:solidFill>
                <a:latin typeface="GeosansLight" pitchFamily="2" charset="-122"/>
                <a:ea typeface="GeosansLight" pitchFamily="2" charset="-122"/>
              </a:rPr>
              <a:t>CO</a:t>
            </a:r>
          </a:p>
          <a:p>
            <a:r>
              <a:rPr lang="en-US" altLang="zh-CN" sz="3200" smtClean="0">
                <a:solidFill>
                  <a:srgbClr val="DB6C7C"/>
                </a:solidFill>
                <a:latin typeface="GeosansLight" pitchFamily="2" charset="-122"/>
                <a:ea typeface="GeosansLight" pitchFamily="2" charset="-122"/>
              </a:rPr>
              <a:t>LOR</a:t>
            </a:r>
          </a:p>
          <a:p>
            <a:r>
              <a:rPr lang="en-US" altLang="zh-CN" sz="3200" smtClean="0">
                <a:solidFill>
                  <a:srgbClr val="DB6C7C"/>
                </a:solidFill>
                <a:latin typeface="GeosansLight" pitchFamily="2" charset="-122"/>
                <a:ea typeface="GeosansLight" pitchFamily="2" charset="-122"/>
              </a:rPr>
              <a:t>FUL </a:t>
            </a:r>
          </a:p>
          <a:p>
            <a:r>
              <a:rPr lang="en-US" altLang="zh-CN" sz="3200" smtClean="0">
                <a:solidFill>
                  <a:srgbClr val="DB6C7C"/>
                </a:solidFill>
                <a:latin typeface="GeosansLight" pitchFamily="2" charset="-122"/>
                <a:ea typeface="GeosansLight" pitchFamily="2" charset="-122"/>
              </a:rPr>
              <a:t>DAYS</a:t>
            </a:r>
            <a:endParaRPr lang="zh-CN" altLang="en-US" sz="3200">
              <a:solidFill>
                <a:srgbClr val="DB6C7C"/>
              </a:solidFill>
              <a:latin typeface="GeosansLight" pitchFamily="2" charset="-122"/>
              <a:ea typeface="GeosansLight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023" b="95455" l="55824" r="82102">
                        <a14:foregroundMark x1="70952" y1="62386" x2="79261" y2="77045"/>
                        <a14:foregroundMark x1="57955" y1="52273" x2="58168" y2="53182"/>
                        <a14:foregroundMark x1="58381" y1="62386" x2="58310" y2="62614"/>
                        <a14:foregroundMark x1="58168" y1="64091" x2="58168" y2="65455"/>
                        <a14:backgroundMark x1="57599" y1="48523" x2="57528" y2="51023"/>
                        <a14:backgroundMark x1="57173" y1="54886" x2="57315" y2="56250"/>
                        <a14:backgroundMark x1="60298" y1="61023" x2="60724" y2="63523"/>
                        <a14:backgroundMark x1="70526" y1="67045" x2="72940" y2="70682"/>
                        <a14:backgroundMark x1="58239" y1="57386" x2="58381" y2="57955"/>
                      </a14:backgroundRemoval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695" t="22672" r="18611" b="2878"/>
          <a:stretch/>
        </p:blipFill>
        <p:spPr>
          <a:xfrm>
            <a:off x="5092700" y="998207"/>
            <a:ext cx="2349500" cy="4254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33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58304" y="555526"/>
            <a:ext cx="2810768" cy="14465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8800" smtClean="0">
                <a:solidFill>
                  <a:srgbClr val="292E40"/>
                </a:solidFill>
                <a:latin typeface="方正特雅宋简" pitchFamily="2" charset="-122"/>
                <a:ea typeface="方正特雅宋简" pitchFamily="2" charset="-122"/>
              </a:rPr>
              <a:t>飞翔</a:t>
            </a:r>
            <a:endParaRPr lang="zh-CN" altLang="en-US" sz="8800">
              <a:solidFill>
                <a:srgbClr val="292E40"/>
              </a:solidFill>
              <a:latin typeface="方正特雅宋简" pitchFamily="2" charset="-122"/>
              <a:ea typeface="方正特雅宋简" pitchFamily="2" charset="-122"/>
            </a:endParaRPr>
          </a:p>
        </p:txBody>
      </p:sp>
      <p:sp useBgFill="1">
        <p:nvSpPr>
          <p:cNvPr id="8" name="矩形 7"/>
          <p:cNvSpPr/>
          <p:nvPr/>
        </p:nvSpPr>
        <p:spPr>
          <a:xfrm>
            <a:off x="35496" y="1046114"/>
            <a:ext cx="3456384" cy="465374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292E40"/>
                </a:solidFill>
                <a:latin typeface="方正特雅宋简" pitchFamily="2" charset="-122"/>
                <a:ea typeface="方正特雅宋简" pitchFamily="2" charset="-122"/>
              </a:rPr>
              <a:t>逆风的方向更适合飞翔</a:t>
            </a:r>
            <a:r>
              <a:rPr lang="zh-CN" altLang="en-US" sz="1400" smtClean="0">
                <a:solidFill>
                  <a:srgbClr val="292E40"/>
                </a:solidFill>
                <a:latin typeface="方正特雅宋简" pitchFamily="2" charset="-122"/>
                <a:ea typeface="方正特雅宋简" pitchFamily="2" charset="-122"/>
              </a:rPr>
              <a:t>，</a:t>
            </a:r>
            <a:endParaRPr lang="en-US" altLang="zh-CN" sz="1400" smtClean="0">
              <a:solidFill>
                <a:srgbClr val="292E40"/>
              </a:solidFill>
              <a:latin typeface="方正特雅宋简" pitchFamily="2" charset="-122"/>
              <a:ea typeface="方正特雅宋简" pitchFamily="2" charset="-122"/>
            </a:endParaRPr>
          </a:p>
          <a:p>
            <a:pPr algn="ctr"/>
            <a:r>
              <a:rPr lang="zh-CN" altLang="en-US" sz="1400" smtClean="0">
                <a:solidFill>
                  <a:srgbClr val="292E40"/>
                </a:solidFill>
                <a:latin typeface="方正特雅宋简" pitchFamily="2" charset="-122"/>
                <a:ea typeface="方正特雅宋简" pitchFamily="2" charset="-122"/>
              </a:rPr>
              <a:t>我</a:t>
            </a:r>
            <a:r>
              <a:rPr lang="zh-CN" altLang="en-US" sz="1400">
                <a:solidFill>
                  <a:srgbClr val="292E40"/>
                </a:solidFill>
                <a:latin typeface="方正特雅宋简" pitchFamily="2" charset="-122"/>
                <a:ea typeface="方正特雅宋简" pitchFamily="2" charset="-122"/>
              </a:rPr>
              <a:t>不怕千万人阻挡，只怕自己投降</a:t>
            </a:r>
          </a:p>
        </p:txBody>
      </p:sp>
      <p:sp>
        <p:nvSpPr>
          <p:cNvPr id="3" name="等腰三角形 2"/>
          <p:cNvSpPr/>
          <p:nvPr/>
        </p:nvSpPr>
        <p:spPr>
          <a:xfrm>
            <a:off x="3275856" y="1085038"/>
            <a:ext cx="4032448" cy="3476248"/>
          </a:xfrm>
          <a:prstGeom prst="triangle">
            <a:avLst/>
          </a:prstGeom>
          <a:noFill/>
          <a:ln w="88900">
            <a:solidFill>
              <a:srgbClr val="DB6C7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4167" b="99750" l="32292" r="78750">
                        <a14:foregroundMark x1="35417" y1="39417" x2="48646" y2="57583"/>
                        <a14:foregroundMark x1="76458" y1="46000" x2="63125" y2="63583"/>
                        <a14:foregroundMark x1="60365" y1="67417" x2="64010" y2="90083"/>
                        <a14:foregroundMark x1="61615" y1="96250" x2="67448" y2="97250"/>
                        <a14:foregroundMark x1="54688" y1="48667" x2="53906" y2="50083"/>
                        <a14:foregroundMark x1="53438" y1="49083" x2="53438" y2="51250"/>
                        <a14:foregroundMark x1="34271" y1="37000" x2="37240" y2="41500"/>
                        <a14:foregroundMark x1="34010" y1="38417" x2="36563" y2="41083"/>
                        <a14:foregroundMark x1="76563" y1="44750" x2="72865" y2="47000"/>
                        <a14:foregroundMark x1="35313" y1="38417" x2="36198" y2="39167"/>
                        <a14:foregroundMark x1="33906" y1="39583" x2="35521" y2="41417"/>
                        <a14:foregroundMark x1="35104" y1="37917" x2="36927" y2="39417"/>
                        <a14:foregroundMark x1="34792" y1="37500" x2="36563" y2="38250"/>
                        <a14:foregroundMark x1="72448" y1="48500" x2="67396" y2="55333"/>
                        <a14:foregroundMark x1="74115" y1="45500" x2="75990" y2="43667"/>
                        <a14:foregroundMark x1="75990" y1="43667" x2="75990" y2="43667"/>
                        <a14:backgroundMark x1="47292" y1="67750" x2="48854" y2="75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912" t="17255" r="20076"/>
          <a:stretch/>
        </p:blipFill>
        <p:spPr>
          <a:xfrm>
            <a:off x="2853819" y="699542"/>
            <a:ext cx="4513046" cy="4680520"/>
          </a:xfrm>
          <a:prstGeom prst="rect">
            <a:avLst/>
          </a:prstGeom>
        </p:spPr>
      </p:pic>
      <p:sp useBgFill="1">
        <p:nvSpPr>
          <p:cNvPr id="10" name="TextBox 9"/>
          <p:cNvSpPr txBox="1"/>
          <p:nvPr/>
        </p:nvSpPr>
        <p:spPr>
          <a:xfrm>
            <a:off x="3743908" y="4291231"/>
            <a:ext cx="3096344" cy="584775"/>
          </a:xfrm>
          <a:prstGeom prst="rect">
            <a:avLst/>
          </a:prstGeom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mtClean="0">
                <a:solidFill>
                  <a:srgbClr val="DB6C7C"/>
                </a:solidFill>
                <a:latin typeface="GeosansLight" pitchFamily="2" charset="-122"/>
                <a:ea typeface="GeosansLight" pitchFamily="2" charset="-122"/>
              </a:rPr>
              <a:t>COLORFUL DAYS</a:t>
            </a:r>
            <a:endParaRPr lang="zh-CN" altLang="en-US" sz="3200">
              <a:solidFill>
                <a:srgbClr val="DB6C7C"/>
              </a:solidFill>
              <a:latin typeface="GeosansLight" pitchFamily="2" charset="-122"/>
              <a:ea typeface="GeosansLight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0578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16200000" flipH="1" flipV="1">
            <a:off x="2378951" y="1746853"/>
            <a:ext cx="2945938" cy="3456384"/>
          </a:xfrm>
          <a:prstGeom prst="rect">
            <a:avLst/>
          </a:prstGeom>
          <a:noFill/>
          <a:ln w="88900">
            <a:solidFill>
              <a:srgbClr val="DB6C7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917" b="90500" l="10000" r="70365">
                        <a14:foregroundMark x1="30729" y1="75583" x2="27292" y2="85917"/>
                        <a14:backgroundMark x1="52969" y1="86583" x2="53698" y2="859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222" t="5271" r="31111" b="4357"/>
          <a:stretch/>
        </p:blipFill>
        <p:spPr>
          <a:xfrm>
            <a:off x="1117600" y="237067"/>
            <a:ext cx="5181600" cy="490643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86896" y="555526"/>
            <a:ext cx="2810768" cy="14465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8800" smtClean="0">
                <a:solidFill>
                  <a:srgbClr val="292E40"/>
                </a:solidFill>
                <a:latin typeface="方正特雅宋简" pitchFamily="2" charset="-122"/>
                <a:ea typeface="方正特雅宋简" pitchFamily="2" charset="-122"/>
              </a:rPr>
              <a:t>孤独</a:t>
            </a:r>
            <a:endParaRPr lang="zh-CN" altLang="en-US" sz="8800">
              <a:solidFill>
                <a:srgbClr val="292E40"/>
              </a:solidFill>
              <a:latin typeface="方正特雅宋简" pitchFamily="2" charset="-122"/>
              <a:ea typeface="方正特雅宋简" pitchFamily="2" charset="-122"/>
            </a:endParaRPr>
          </a:p>
        </p:txBody>
      </p:sp>
      <p:sp useBgFill="1">
        <p:nvSpPr>
          <p:cNvPr id="8" name="矩形 7"/>
          <p:cNvSpPr/>
          <p:nvPr/>
        </p:nvSpPr>
        <p:spPr>
          <a:xfrm>
            <a:off x="5686896" y="1046114"/>
            <a:ext cx="3133576" cy="465374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292E40"/>
                </a:solidFill>
                <a:latin typeface="方正特雅宋简" pitchFamily="2" charset="-122"/>
                <a:ea typeface="方正特雅宋简" pitchFamily="2" charset="-122"/>
              </a:rPr>
              <a:t>再苦再累再痛再难熬</a:t>
            </a:r>
            <a:r>
              <a:rPr lang="zh-CN" altLang="en-US" sz="1400" smtClean="0">
                <a:solidFill>
                  <a:srgbClr val="292E40"/>
                </a:solidFill>
                <a:latin typeface="方正特雅宋简" pitchFamily="2" charset="-122"/>
                <a:ea typeface="方正特雅宋简" pitchFamily="2" charset="-122"/>
              </a:rPr>
              <a:t>，</a:t>
            </a:r>
            <a:endParaRPr lang="en-US" altLang="zh-CN" sz="1400" smtClean="0">
              <a:solidFill>
                <a:srgbClr val="292E40"/>
              </a:solidFill>
              <a:latin typeface="方正特雅宋简" pitchFamily="2" charset="-122"/>
              <a:ea typeface="方正特雅宋简" pitchFamily="2" charset="-122"/>
            </a:endParaRPr>
          </a:p>
          <a:p>
            <a:pPr algn="ctr"/>
            <a:r>
              <a:rPr lang="zh-CN" altLang="en-US" sz="1400" smtClean="0">
                <a:solidFill>
                  <a:srgbClr val="292E40"/>
                </a:solidFill>
                <a:latin typeface="方正特雅宋简" pitchFamily="2" charset="-122"/>
                <a:ea typeface="方正特雅宋简" pitchFamily="2" charset="-122"/>
              </a:rPr>
              <a:t>只有</a:t>
            </a:r>
            <a:r>
              <a:rPr lang="zh-CN" altLang="en-US" sz="1400">
                <a:solidFill>
                  <a:srgbClr val="292E40"/>
                </a:solidFill>
                <a:latin typeface="方正特雅宋简" pitchFamily="2" charset="-122"/>
                <a:ea typeface="方正特雅宋简" pitchFamily="2" charset="-122"/>
              </a:rPr>
              <a:t>也只能自己独自撑过</a:t>
            </a:r>
          </a:p>
        </p:txBody>
      </p:sp>
      <p:sp useBgFill="1">
        <p:nvSpPr>
          <p:cNvPr id="9" name="TextBox 8"/>
          <p:cNvSpPr txBox="1"/>
          <p:nvPr/>
        </p:nvSpPr>
        <p:spPr>
          <a:xfrm>
            <a:off x="3275856" y="2211710"/>
            <a:ext cx="2160240" cy="1077218"/>
          </a:xfrm>
          <a:prstGeom prst="rect">
            <a:avLst/>
          </a:prstGeom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 smtClean="0">
                <a:solidFill>
                  <a:srgbClr val="DB6C7C"/>
                </a:solidFill>
                <a:latin typeface="GeosansLight" pitchFamily="2" charset="-122"/>
                <a:ea typeface="GeosansLight" pitchFamily="2" charset="-122"/>
              </a:rPr>
              <a:t>COLORFUL </a:t>
            </a:r>
          </a:p>
          <a:p>
            <a:pPr algn="r"/>
            <a:r>
              <a:rPr lang="en-US" altLang="zh-CN" sz="3200" smtClean="0">
                <a:solidFill>
                  <a:srgbClr val="DB6C7C"/>
                </a:solidFill>
                <a:latin typeface="GeosansLight" pitchFamily="2" charset="-122"/>
                <a:ea typeface="GeosansLight" pitchFamily="2" charset="-122"/>
              </a:rPr>
              <a:t>DAYS</a:t>
            </a:r>
            <a:endParaRPr lang="zh-CN" altLang="en-US" sz="3200">
              <a:solidFill>
                <a:srgbClr val="DB6C7C"/>
              </a:solidFill>
              <a:latin typeface="GeosansLight" pitchFamily="2" charset="-122"/>
              <a:ea typeface="GeosansLight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029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875"/>
                    </a14:imgEffect>
                    <a14:imgEffect>
                      <a14:saturation sat="65000"/>
                    </a14:imgEffect>
                  </a14:imgLayer>
                </a14:imgProps>
              </a:ext>
            </a:extLst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14288" y="555526"/>
            <a:ext cx="2810768" cy="14465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8800" smtClean="0">
                <a:solidFill>
                  <a:srgbClr val="292E40"/>
                </a:solidFill>
                <a:latin typeface="方正特雅宋简" pitchFamily="2" charset="-122"/>
                <a:ea typeface="方正特雅宋简" pitchFamily="2" charset="-122"/>
              </a:rPr>
              <a:t>忘却</a:t>
            </a:r>
            <a:endParaRPr lang="zh-CN" altLang="en-US" sz="8800">
              <a:solidFill>
                <a:srgbClr val="292E40"/>
              </a:solidFill>
              <a:latin typeface="方正特雅宋简" pitchFamily="2" charset="-122"/>
              <a:ea typeface="方正特雅宋简" pitchFamily="2" charset="-122"/>
            </a:endParaRPr>
          </a:p>
        </p:txBody>
      </p:sp>
      <p:sp useBgFill="1">
        <p:nvSpPr>
          <p:cNvPr id="6" name="矩形 5"/>
          <p:cNvSpPr/>
          <p:nvPr/>
        </p:nvSpPr>
        <p:spPr>
          <a:xfrm>
            <a:off x="-108520" y="1046114"/>
            <a:ext cx="3456384" cy="465374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292E40"/>
                </a:solidFill>
                <a:latin typeface="方正特雅宋简" pitchFamily="2" charset="-122"/>
                <a:ea typeface="方正特雅宋简" pitchFamily="2" charset="-122"/>
              </a:rPr>
              <a:t>人生就是靠着不断的遗忘</a:t>
            </a:r>
            <a:r>
              <a:rPr lang="zh-CN" altLang="en-US" sz="1400" smtClean="0">
                <a:solidFill>
                  <a:srgbClr val="292E40"/>
                </a:solidFill>
                <a:latin typeface="方正特雅宋简" pitchFamily="2" charset="-122"/>
                <a:ea typeface="方正特雅宋简" pitchFamily="2" charset="-122"/>
              </a:rPr>
              <a:t>，</a:t>
            </a:r>
            <a:endParaRPr lang="en-US" altLang="zh-CN" sz="1400" smtClean="0">
              <a:solidFill>
                <a:srgbClr val="292E40"/>
              </a:solidFill>
              <a:latin typeface="方正特雅宋简" pitchFamily="2" charset="-122"/>
              <a:ea typeface="方正特雅宋简" pitchFamily="2" charset="-122"/>
            </a:endParaRPr>
          </a:p>
          <a:p>
            <a:pPr algn="ctr"/>
            <a:r>
              <a:rPr lang="zh-CN" altLang="en-US" sz="1400" smtClean="0">
                <a:solidFill>
                  <a:srgbClr val="292E40"/>
                </a:solidFill>
                <a:latin typeface="方正特雅宋简" pitchFamily="2" charset="-122"/>
                <a:ea typeface="方正特雅宋简" pitchFamily="2" charset="-122"/>
              </a:rPr>
              <a:t>才</a:t>
            </a:r>
            <a:r>
              <a:rPr lang="zh-CN" altLang="en-US" sz="1400">
                <a:solidFill>
                  <a:srgbClr val="292E40"/>
                </a:solidFill>
                <a:latin typeface="方正特雅宋简" pitchFamily="2" charset="-122"/>
                <a:ea typeface="方正特雅宋简" pitchFamily="2" charset="-122"/>
              </a:rPr>
              <a:t>比较容易活得下去</a:t>
            </a:r>
          </a:p>
        </p:txBody>
      </p:sp>
      <p:sp>
        <p:nvSpPr>
          <p:cNvPr id="3" name="直角三角形 2"/>
          <p:cNvSpPr/>
          <p:nvPr/>
        </p:nvSpPr>
        <p:spPr>
          <a:xfrm flipH="1">
            <a:off x="5220072" y="915566"/>
            <a:ext cx="3456384" cy="3456384"/>
          </a:xfrm>
          <a:prstGeom prst="rtTriangle">
            <a:avLst/>
          </a:prstGeom>
          <a:noFill/>
          <a:ln w="88900">
            <a:solidFill>
              <a:srgbClr val="DB6C7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73750" r="100000">
                        <a14:foregroundMark x1="85052" y1="95750" x2="83906" y2="96000"/>
                        <a14:backgroundMark x1="86302" y1="97500" x2="90469" y2="98833"/>
                        <a14:backgroundMark x1="86042" y1="96917" x2="87656" y2="97000"/>
                        <a14:backgroundMark x1="88281" y1="97250" x2="88802" y2="97250"/>
                      </a14:backgroundRemoval>
                    </a14:imgEffect>
                    <a14:imgEffect>
                      <a14:colorTemperature colorTemp="112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023" b="8000"/>
          <a:stretch/>
        </p:blipFill>
        <p:spPr>
          <a:xfrm>
            <a:off x="6732240" y="-20538"/>
            <a:ext cx="2375338" cy="4731990"/>
          </a:xfrm>
          <a:prstGeom prst="rect">
            <a:avLst/>
          </a:prstGeom>
        </p:spPr>
      </p:pic>
      <p:sp useBgFill="1">
        <p:nvSpPr>
          <p:cNvPr id="8" name="TextBox 7"/>
          <p:cNvSpPr txBox="1"/>
          <p:nvPr/>
        </p:nvSpPr>
        <p:spPr>
          <a:xfrm>
            <a:off x="5580112" y="3582764"/>
            <a:ext cx="2016224" cy="1077218"/>
          </a:xfrm>
          <a:prstGeom prst="rect">
            <a:avLst/>
          </a:prstGeom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 smtClean="0">
                <a:solidFill>
                  <a:srgbClr val="DB6C7C"/>
                </a:solidFill>
                <a:latin typeface="GeosansLight" pitchFamily="2" charset="-122"/>
                <a:ea typeface="GeosansLight" pitchFamily="2" charset="-122"/>
              </a:rPr>
              <a:t>COLORFUL DAYS</a:t>
            </a:r>
            <a:endParaRPr lang="zh-CN" altLang="en-US" sz="3200">
              <a:solidFill>
                <a:srgbClr val="DB6C7C"/>
              </a:solidFill>
              <a:latin typeface="GeosansLight" pitchFamily="2" charset="-122"/>
              <a:ea typeface="GeosansLight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0894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5686896" y="2061304"/>
            <a:ext cx="2810768" cy="14465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8800" smtClean="0">
                <a:solidFill>
                  <a:srgbClr val="292E40"/>
                </a:solidFill>
                <a:latin typeface="方正特雅宋简" pitchFamily="2" charset="-122"/>
                <a:ea typeface="方正特雅宋简" pitchFamily="2" charset="-122"/>
              </a:rPr>
              <a:t>坚强</a:t>
            </a:r>
            <a:endParaRPr lang="zh-CN" altLang="en-US" sz="8800">
              <a:solidFill>
                <a:srgbClr val="292E40"/>
              </a:solidFill>
              <a:latin typeface="方正特雅宋简" pitchFamily="2" charset="-122"/>
              <a:ea typeface="方正特雅宋简" pitchFamily="2" charset="-122"/>
            </a:endParaRPr>
          </a:p>
        </p:txBody>
      </p:sp>
      <p:sp useBgFill="1">
        <p:nvSpPr>
          <p:cNvPr id="13" name="矩形 12"/>
          <p:cNvSpPr/>
          <p:nvPr/>
        </p:nvSpPr>
        <p:spPr>
          <a:xfrm>
            <a:off x="5364088" y="2551892"/>
            <a:ext cx="3456384" cy="465374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292E40"/>
                </a:solidFill>
                <a:latin typeface="方正特雅宋简" pitchFamily="2" charset="-122"/>
                <a:ea typeface="方正特雅宋简" pitchFamily="2" charset="-122"/>
              </a:rPr>
              <a:t>没有人能替你承受</a:t>
            </a:r>
            <a:r>
              <a:rPr lang="zh-CN" altLang="en-US" sz="1400" smtClean="0">
                <a:solidFill>
                  <a:srgbClr val="292E40"/>
                </a:solidFill>
                <a:latin typeface="方正特雅宋简" pitchFamily="2" charset="-122"/>
                <a:ea typeface="方正特雅宋简" pitchFamily="2" charset="-122"/>
              </a:rPr>
              <a:t>，</a:t>
            </a:r>
            <a:endParaRPr lang="en-US" altLang="zh-CN" sz="1400" smtClean="0">
              <a:solidFill>
                <a:srgbClr val="292E40"/>
              </a:solidFill>
              <a:latin typeface="方正特雅宋简" pitchFamily="2" charset="-122"/>
              <a:ea typeface="方正特雅宋简" pitchFamily="2" charset="-122"/>
            </a:endParaRPr>
          </a:p>
          <a:p>
            <a:pPr algn="ctr"/>
            <a:r>
              <a:rPr lang="zh-CN" altLang="en-US" sz="1400" smtClean="0">
                <a:solidFill>
                  <a:srgbClr val="292E40"/>
                </a:solidFill>
                <a:latin typeface="方正特雅宋简" pitchFamily="2" charset="-122"/>
                <a:ea typeface="方正特雅宋简" pitchFamily="2" charset="-122"/>
              </a:rPr>
              <a:t>也</a:t>
            </a:r>
            <a:r>
              <a:rPr lang="zh-CN" altLang="en-US" sz="1400">
                <a:solidFill>
                  <a:srgbClr val="292E40"/>
                </a:solidFill>
                <a:latin typeface="方正特雅宋简" pitchFamily="2" charset="-122"/>
                <a:ea typeface="方正特雅宋简" pitchFamily="2" charset="-122"/>
              </a:rPr>
              <a:t>没有人拿得走你的坚强</a:t>
            </a:r>
          </a:p>
        </p:txBody>
      </p:sp>
      <p:sp>
        <p:nvSpPr>
          <p:cNvPr id="14" name="流程图: 手动输入 13"/>
          <p:cNvSpPr/>
          <p:nvPr/>
        </p:nvSpPr>
        <p:spPr>
          <a:xfrm rot="5400000">
            <a:off x="971601" y="915566"/>
            <a:ext cx="3456384" cy="3456384"/>
          </a:xfrm>
          <a:prstGeom prst="flowChartManualInput">
            <a:avLst/>
          </a:prstGeom>
          <a:noFill/>
          <a:ln w="88900">
            <a:solidFill>
              <a:srgbClr val="DB6C7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645" l="21209" r="61647">
                        <a14:foregroundMark x1="34653" y1="35545" x2="46795" y2="69194"/>
                        <a14:foregroundMark x1="57634" y1="40166" x2="47264" y2="72630"/>
                        <a14:foregroundMark x1="43877" y1="592" x2="41480" y2="27844"/>
                        <a14:foregroundMark x1="33403" y1="11374" x2="33715" y2="19431"/>
                        <a14:foregroundMark x1="33663" y1="10308" x2="33715" y2="14455"/>
                        <a14:foregroundMark x1="33820" y1="17891" x2="34445" y2="221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33" r="36591"/>
          <a:stretch/>
        </p:blipFill>
        <p:spPr bwMode="auto">
          <a:xfrm>
            <a:off x="0" y="1588"/>
            <a:ext cx="4899378" cy="514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 useBgFill="1">
        <p:nvSpPr>
          <p:cNvPr id="7" name="TextBox 6"/>
          <p:cNvSpPr txBox="1"/>
          <p:nvPr/>
        </p:nvSpPr>
        <p:spPr>
          <a:xfrm>
            <a:off x="959577" y="4079562"/>
            <a:ext cx="3096344" cy="584775"/>
          </a:xfrm>
          <a:prstGeom prst="rect">
            <a:avLst/>
          </a:prstGeom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mtClean="0">
                <a:solidFill>
                  <a:srgbClr val="DB6C7C"/>
                </a:solidFill>
                <a:latin typeface="GeosansLight" pitchFamily="2" charset="-122"/>
                <a:ea typeface="GeosansLight" pitchFamily="2" charset="-122"/>
              </a:rPr>
              <a:t>COLORFUL DAYS</a:t>
            </a:r>
            <a:endParaRPr lang="zh-CN" altLang="en-US" sz="3200">
              <a:solidFill>
                <a:srgbClr val="DB6C7C"/>
              </a:solidFill>
              <a:latin typeface="GeosansLight" pitchFamily="2" charset="-122"/>
              <a:ea typeface="GeosansLight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9075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500"/>
                    </a14:imgEffect>
                    <a14:imgEffect>
                      <a14:saturation sat="75000"/>
                    </a14:imgEffect>
                  </a14:imgLayer>
                </a14:imgProps>
              </a:ext>
            </a:extLst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788024" y="298699"/>
            <a:ext cx="3096344" cy="2993131"/>
          </a:xfrm>
          <a:prstGeom prst="rect">
            <a:avLst/>
          </a:prstGeom>
          <a:noFill/>
          <a:ln w="88900">
            <a:solidFill>
              <a:srgbClr val="DB6C7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000" b="81000" l="10000" r="90000">
                        <a14:backgroundMark x1="20313" y1="53417" x2="52812" y2="76333"/>
                        <a14:backgroundMark x1="82500" y1="50250" x2="78385" y2="74250"/>
                        <a14:backgroundMark x1="23490" y1="76667" x2="53281" y2="79167"/>
                        <a14:backgroundMark x1="43177" y1="48333" x2="51198" y2="63667"/>
                        <a14:backgroundMark x1="75781" y1="66083" x2="76979" y2="66417"/>
                      </a14:backgroundRemoval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804" t="17738" r="20870" b="17044"/>
          <a:stretch/>
        </p:blipFill>
        <p:spPr>
          <a:xfrm>
            <a:off x="4932040" y="746600"/>
            <a:ext cx="2315817" cy="3727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8304" y="555526"/>
            <a:ext cx="2810768" cy="14465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8800" smtClean="0">
                <a:solidFill>
                  <a:srgbClr val="292E40"/>
                </a:solidFill>
                <a:latin typeface="方正特雅宋简" pitchFamily="2" charset="-122"/>
                <a:ea typeface="方正特雅宋简" pitchFamily="2" charset="-122"/>
              </a:rPr>
              <a:t>爱情</a:t>
            </a:r>
            <a:endParaRPr lang="zh-CN" altLang="en-US" sz="8800">
              <a:solidFill>
                <a:srgbClr val="292E40"/>
              </a:solidFill>
              <a:latin typeface="方正特雅宋简" pitchFamily="2" charset="-122"/>
              <a:ea typeface="方正特雅宋简" pitchFamily="2" charset="-122"/>
            </a:endParaRPr>
          </a:p>
        </p:txBody>
      </p:sp>
      <p:sp useBgFill="1">
        <p:nvSpPr>
          <p:cNvPr id="8" name="矩形 7"/>
          <p:cNvSpPr/>
          <p:nvPr/>
        </p:nvSpPr>
        <p:spPr>
          <a:xfrm>
            <a:off x="35496" y="1046114"/>
            <a:ext cx="3456384" cy="465374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292E40"/>
                </a:solidFill>
                <a:latin typeface="方正特雅宋简" pitchFamily="2" charset="-122"/>
                <a:ea typeface="方正特雅宋简" pitchFamily="2" charset="-122"/>
              </a:rPr>
              <a:t>有一天那个人</a:t>
            </a:r>
            <a:r>
              <a:rPr lang="zh-CN" altLang="en-US" sz="1400" smtClean="0">
                <a:solidFill>
                  <a:srgbClr val="292E40"/>
                </a:solidFill>
                <a:latin typeface="方正特雅宋简" pitchFamily="2" charset="-122"/>
                <a:ea typeface="方正特雅宋简" pitchFamily="2" charset="-122"/>
              </a:rPr>
              <a:t>走进你</a:t>
            </a:r>
            <a:r>
              <a:rPr lang="zh-CN" altLang="en-US" sz="1400">
                <a:solidFill>
                  <a:srgbClr val="292E40"/>
                </a:solidFill>
                <a:latin typeface="方正特雅宋简" pitchFamily="2" charset="-122"/>
                <a:ea typeface="方正特雅宋简" pitchFamily="2" charset="-122"/>
              </a:rPr>
              <a:t>的生命</a:t>
            </a:r>
            <a:r>
              <a:rPr lang="zh-CN" altLang="en-US" sz="1400" smtClean="0">
                <a:solidFill>
                  <a:srgbClr val="292E40"/>
                </a:solidFill>
                <a:latin typeface="方正特雅宋简" pitchFamily="2" charset="-122"/>
                <a:ea typeface="方正特雅宋简" pitchFamily="2" charset="-122"/>
              </a:rPr>
              <a:t>，</a:t>
            </a:r>
            <a:endParaRPr lang="en-US" altLang="zh-CN" sz="1400" smtClean="0">
              <a:solidFill>
                <a:srgbClr val="292E40"/>
              </a:solidFill>
              <a:latin typeface="方正特雅宋简" pitchFamily="2" charset="-122"/>
              <a:ea typeface="方正特雅宋简" pitchFamily="2" charset="-122"/>
            </a:endParaRPr>
          </a:p>
          <a:p>
            <a:pPr algn="ctr"/>
            <a:r>
              <a:rPr lang="zh-CN" altLang="en-US" sz="1400" smtClean="0">
                <a:solidFill>
                  <a:srgbClr val="292E40"/>
                </a:solidFill>
                <a:latin typeface="方正特雅宋简" pitchFamily="2" charset="-122"/>
                <a:ea typeface="方正特雅宋简" pitchFamily="2" charset="-122"/>
              </a:rPr>
              <a:t>你</a:t>
            </a:r>
            <a:r>
              <a:rPr lang="zh-CN" altLang="en-US" sz="1400">
                <a:solidFill>
                  <a:srgbClr val="292E40"/>
                </a:solidFill>
                <a:latin typeface="方正特雅宋简" pitchFamily="2" charset="-122"/>
                <a:ea typeface="方正特雅宋简" pitchFamily="2" charset="-122"/>
              </a:rPr>
              <a:t>就会明白，真爱总是值得等待的</a:t>
            </a:r>
          </a:p>
        </p:txBody>
      </p:sp>
      <p:sp useBgFill="1">
        <p:nvSpPr>
          <p:cNvPr id="9" name="TextBox 8"/>
          <p:cNvSpPr txBox="1"/>
          <p:nvPr/>
        </p:nvSpPr>
        <p:spPr>
          <a:xfrm>
            <a:off x="6588224" y="442715"/>
            <a:ext cx="1182657" cy="2062103"/>
          </a:xfrm>
          <a:prstGeom prst="rect">
            <a:avLst/>
          </a:prstGeom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 smtClean="0">
                <a:solidFill>
                  <a:srgbClr val="DB6C7C"/>
                </a:solidFill>
                <a:latin typeface="GeosansLight" pitchFamily="2" charset="-122"/>
                <a:ea typeface="GeosansLight" pitchFamily="2" charset="-122"/>
              </a:rPr>
              <a:t>CO</a:t>
            </a:r>
          </a:p>
          <a:p>
            <a:pPr algn="r"/>
            <a:r>
              <a:rPr lang="en-US" altLang="zh-CN" sz="3200" smtClean="0">
                <a:solidFill>
                  <a:srgbClr val="DB6C7C"/>
                </a:solidFill>
                <a:latin typeface="GeosansLight" pitchFamily="2" charset="-122"/>
                <a:ea typeface="GeosansLight" pitchFamily="2" charset="-122"/>
              </a:rPr>
              <a:t>LOR</a:t>
            </a:r>
          </a:p>
          <a:p>
            <a:pPr algn="r"/>
            <a:r>
              <a:rPr lang="en-US" altLang="zh-CN" sz="3200" smtClean="0">
                <a:solidFill>
                  <a:srgbClr val="DB6C7C"/>
                </a:solidFill>
                <a:latin typeface="GeosansLight" pitchFamily="2" charset="-122"/>
                <a:ea typeface="GeosansLight" pitchFamily="2" charset="-122"/>
              </a:rPr>
              <a:t>FUL </a:t>
            </a:r>
          </a:p>
          <a:p>
            <a:pPr algn="r"/>
            <a:r>
              <a:rPr lang="en-US" altLang="zh-CN" sz="3200" smtClean="0">
                <a:solidFill>
                  <a:srgbClr val="DB6C7C"/>
                </a:solidFill>
                <a:latin typeface="GeosansLight" pitchFamily="2" charset="-122"/>
                <a:ea typeface="GeosansLight" pitchFamily="2" charset="-122"/>
              </a:rPr>
              <a:t>DAYS</a:t>
            </a:r>
            <a:endParaRPr lang="zh-CN" altLang="en-US" sz="3200">
              <a:solidFill>
                <a:srgbClr val="DB6C7C"/>
              </a:solidFill>
              <a:latin typeface="GeosansLight" pitchFamily="2" charset="-122"/>
              <a:ea typeface="GeosansLight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5161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250"/>
                    </a14:imgEffect>
                    <a14:imgEffect>
                      <a14:saturation sat="65000"/>
                    </a14:imgEffect>
                  </a14:imgLayer>
                </a14:imgProps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平行四边形 4"/>
          <p:cNvSpPr/>
          <p:nvPr/>
        </p:nvSpPr>
        <p:spPr>
          <a:xfrm rot="10800000" flipH="1">
            <a:off x="179513" y="699542"/>
            <a:ext cx="5688631" cy="3816422"/>
          </a:xfrm>
          <a:prstGeom prst="parallelogram">
            <a:avLst/>
          </a:prstGeom>
          <a:noFill/>
          <a:ln w="88900">
            <a:solidFill>
              <a:srgbClr val="DB6C7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2674" b="99738" l="0" r="89996">
                        <a14:foregroundMark x1="3713" y1="46199" x2="3582" y2="92726"/>
                        <a14:foregroundMark x1="6772" y1="70642" x2="16776" y2="82503"/>
                        <a14:foregroundMark x1="481" y1="79751" x2="612" y2="84731"/>
                        <a14:foregroundMark x1="20751" y1="75295" x2="21713" y2="76016"/>
                        <a14:foregroundMark x1="32329" y1="85125" x2="39624" y2="97510"/>
                        <a14:foregroundMark x1="68502" y1="97903" x2="77021" y2="97903"/>
                        <a14:foregroundMark x1="6684" y1="46592" x2="30144" y2="49738"/>
                        <a14:foregroundMark x1="6291" y1="49148" x2="26038" y2="49934"/>
                        <a14:foregroundMark x1="28659" y1="51573" x2="30843" y2="51966"/>
                        <a14:foregroundMark x1="38707" y1="46461" x2="40716" y2="51835"/>
                        <a14:foregroundMark x1="54784" y1="40433" x2="49541" y2="48952"/>
                        <a14:foregroundMark x1="55963" y1="39056" x2="54260" y2="50131"/>
                        <a14:foregroundMark x1="55046" y1="84010" x2="69069" y2="92923"/>
                        <a14:foregroundMark x1="65706" y1="96068" x2="67715" y2="96068"/>
                        <a14:backgroundMark x1="43949" y1="43906" x2="46308" y2="49148"/>
                        <a14:backgroundMark x1="60638" y1="52163" x2="58060" y2="67169"/>
                        <a14:backgroundMark x1="55876" y1="65334" x2="53604" y2="79489"/>
                        <a14:backgroundMark x1="75273" y1="60026" x2="77720" y2="857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6759" r="13726" b="-1"/>
          <a:stretch/>
        </p:blipFill>
        <p:spPr>
          <a:xfrm>
            <a:off x="-3922" y="1203599"/>
            <a:ext cx="8104314" cy="3960440"/>
          </a:xfrm>
          <a:prstGeom prst="rect">
            <a:avLst/>
          </a:prstGeom>
        </p:spPr>
      </p:pic>
      <p:sp useBgFill="1">
        <p:nvSpPr>
          <p:cNvPr id="6" name="TextBox 5"/>
          <p:cNvSpPr txBox="1"/>
          <p:nvPr/>
        </p:nvSpPr>
        <p:spPr>
          <a:xfrm>
            <a:off x="1043608" y="402799"/>
            <a:ext cx="3096344" cy="584775"/>
          </a:xfrm>
          <a:prstGeom prst="rect">
            <a:avLst/>
          </a:prstGeom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mtClean="0">
                <a:solidFill>
                  <a:srgbClr val="DB6C7C"/>
                </a:solidFill>
                <a:latin typeface="GeosansLight" pitchFamily="2" charset="-122"/>
                <a:ea typeface="GeosansLight" pitchFamily="2" charset="-122"/>
              </a:rPr>
              <a:t>COLORFUL DAYS</a:t>
            </a:r>
            <a:endParaRPr lang="zh-CN" altLang="en-US" sz="3200">
              <a:solidFill>
                <a:srgbClr val="DB6C7C"/>
              </a:solidFill>
              <a:latin typeface="GeosansLight" pitchFamily="2" charset="-122"/>
              <a:ea typeface="GeosansLight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68280" y="2061304"/>
            <a:ext cx="2810768" cy="14465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8800" smtClean="0">
                <a:solidFill>
                  <a:srgbClr val="292E40"/>
                </a:solidFill>
                <a:latin typeface="方正特雅宋简" pitchFamily="2" charset="-122"/>
                <a:ea typeface="方正特雅宋简" pitchFamily="2" charset="-122"/>
              </a:rPr>
              <a:t>阳光</a:t>
            </a:r>
            <a:endParaRPr lang="zh-CN" altLang="en-US" sz="8800">
              <a:solidFill>
                <a:srgbClr val="292E40"/>
              </a:solidFill>
              <a:latin typeface="方正特雅宋简" pitchFamily="2" charset="-122"/>
              <a:ea typeface="方正特雅宋简" pitchFamily="2" charset="-122"/>
            </a:endParaRPr>
          </a:p>
        </p:txBody>
      </p:sp>
      <p:sp useBgFill="1">
        <p:nvSpPr>
          <p:cNvPr id="8" name="矩形 7"/>
          <p:cNvSpPr/>
          <p:nvPr/>
        </p:nvSpPr>
        <p:spPr>
          <a:xfrm>
            <a:off x="5614888" y="2551892"/>
            <a:ext cx="2917552" cy="465374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292E40"/>
                </a:solidFill>
                <a:latin typeface="方正特雅宋简" pitchFamily="2" charset="-122"/>
                <a:ea typeface="方正特雅宋简" pitchFamily="2" charset="-122"/>
              </a:rPr>
              <a:t>不管去哪，不管什么天气</a:t>
            </a:r>
            <a:r>
              <a:rPr lang="zh-CN" altLang="en-US" sz="1400" smtClean="0">
                <a:solidFill>
                  <a:srgbClr val="292E40"/>
                </a:solidFill>
                <a:latin typeface="方正特雅宋简" pitchFamily="2" charset="-122"/>
                <a:ea typeface="方正特雅宋简" pitchFamily="2" charset="-122"/>
              </a:rPr>
              <a:t>，</a:t>
            </a:r>
            <a:endParaRPr lang="en-US" altLang="zh-CN" sz="1400" smtClean="0">
              <a:solidFill>
                <a:srgbClr val="292E40"/>
              </a:solidFill>
              <a:latin typeface="方正特雅宋简" pitchFamily="2" charset="-122"/>
              <a:ea typeface="方正特雅宋简" pitchFamily="2" charset="-122"/>
            </a:endParaRPr>
          </a:p>
          <a:p>
            <a:pPr algn="ctr"/>
            <a:r>
              <a:rPr lang="zh-CN" altLang="en-US" sz="1400" smtClean="0">
                <a:solidFill>
                  <a:srgbClr val="292E40"/>
                </a:solidFill>
                <a:latin typeface="方正特雅宋简" pitchFamily="2" charset="-122"/>
                <a:ea typeface="方正特雅宋简" pitchFamily="2" charset="-122"/>
              </a:rPr>
              <a:t>永远</a:t>
            </a:r>
            <a:r>
              <a:rPr lang="zh-CN" altLang="en-US" sz="1400">
                <a:solidFill>
                  <a:srgbClr val="292E40"/>
                </a:solidFill>
                <a:latin typeface="方正特雅宋简" pitchFamily="2" charset="-122"/>
                <a:ea typeface="方正特雅宋简" pitchFamily="2" charset="-122"/>
              </a:rPr>
              <a:t>带上自己的小太阳</a:t>
            </a:r>
          </a:p>
        </p:txBody>
      </p:sp>
    </p:spTree>
    <p:extLst>
      <p:ext uri="{BB962C8B-B14F-4D97-AF65-F5344CB8AC3E}">
        <p14:creationId xmlns:p14="http://schemas.microsoft.com/office/powerpoint/2010/main" val="635577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42280" y="555526"/>
            <a:ext cx="2810768" cy="14465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8800" dirty="0" smtClean="0">
                <a:solidFill>
                  <a:srgbClr val="292E40"/>
                </a:solidFill>
                <a:latin typeface="方正特雅宋简" pitchFamily="2" charset="-122"/>
                <a:ea typeface="方正特雅宋简" pitchFamily="2" charset="-122"/>
              </a:rPr>
              <a:t>从容</a:t>
            </a:r>
            <a:endParaRPr lang="zh-CN" altLang="en-US" sz="8800" dirty="0">
              <a:solidFill>
                <a:srgbClr val="292E40"/>
              </a:solidFill>
              <a:latin typeface="方正特雅宋简" pitchFamily="2" charset="-122"/>
              <a:ea typeface="方正特雅宋简" pitchFamily="2" charset="-122"/>
            </a:endParaRPr>
          </a:p>
        </p:txBody>
      </p:sp>
      <p:sp useBgFill="1">
        <p:nvSpPr>
          <p:cNvPr id="8" name="矩形 7"/>
          <p:cNvSpPr/>
          <p:nvPr/>
        </p:nvSpPr>
        <p:spPr>
          <a:xfrm>
            <a:off x="-180528" y="1046114"/>
            <a:ext cx="3456384" cy="465374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292E40"/>
                </a:solidFill>
                <a:latin typeface="方正特雅宋简" pitchFamily="2" charset="-122"/>
                <a:ea typeface="方正特雅宋简" pitchFamily="2" charset="-122"/>
              </a:rPr>
              <a:t>不为繁华而</a:t>
            </a:r>
            <a:r>
              <a:rPr lang="zh-CN" altLang="en-US" sz="1400" smtClean="0">
                <a:solidFill>
                  <a:srgbClr val="292E40"/>
                </a:solidFill>
                <a:latin typeface="方正特雅宋简" pitchFamily="2" charset="-122"/>
                <a:ea typeface="方正特雅宋简" pitchFamily="2" charset="-122"/>
              </a:rPr>
              <a:t>动</a:t>
            </a:r>
            <a:r>
              <a:rPr lang="zh-CN" altLang="en-US" sz="1400">
                <a:solidFill>
                  <a:srgbClr val="292E40"/>
                </a:solidFill>
                <a:latin typeface="方正特雅宋简" pitchFamily="2" charset="-122"/>
                <a:ea typeface="方正特雅宋简" pitchFamily="2" charset="-122"/>
              </a:rPr>
              <a:t>，</a:t>
            </a:r>
            <a:r>
              <a:rPr lang="zh-CN" altLang="en-US" sz="1400" smtClean="0">
                <a:solidFill>
                  <a:srgbClr val="292E40"/>
                </a:solidFill>
                <a:latin typeface="方正特雅宋简" pitchFamily="2" charset="-122"/>
                <a:ea typeface="方正特雅宋简" pitchFamily="2" charset="-122"/>
              </a:rPr>
              <a:t>只</a:t>
            </a:r>
            <a:r>
              <a:rPr lang="zh-CN" altLang="en-US" sz="1400">
                <a:solidFill>
                  <a:srgbClr val="292E40"/>
                </a:solidFill>
                <a:latin typeface="方正特雅宋简" pitchFamily="2" charset="-122"/>
                <a:ea typeface="方正特雅宋简" pitchFamily="2" charset="-122"/>
              </a:rPr>
              <a:t>为宁静而舞</a:t>
            </a:r>
          </a:p>
        </p:txBody>
      </p:sp>
      <p:sp>
        <p:nvSpPr>
          <p:cNvPr id="5" name="平行四边形 4"/>
          <p:cNvSpPr/>
          <p:nvPr/>
        </p:nvSpPr>
        <p:spPr>
          <a:xfrm rot="10800000" flipH="1">
            <a:off x="3347865" y="1278801"/>
            <a:ext cx="2592287" cy="3237163"/>
          </a:xfrm>
          <a:prstGeom prst="parallelogram">
            <a:avLst/>
          </a:prstGeom>
          <a:noFill/>
          <a:ln w="88900">
            <a:solidFill>
              <a:srgbClr val="DB6C7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TextBox 5"/>
          <p:cNvSpPr txBox="1"/>
          <p:nvPr/>
        </p:nvSpPr>
        <p:spPr>
          <a:xfrm>
            <a:off x="5220072" y="2877795"/>
            <a:ext cx="2088232" cy="1077218"/>
          </a:xfrm>
          <a:prstGeom prst="rect">
            <a:avLst/>
          </a:prstGeom>
          <a:effectLst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rgbClr val="DB6C7C"/>
                </a:solidFill>
                <a:latin typeface="GeosansLight" pitchFamily="2" charset="-122"/>
                <a:ea typeface="GeosansLight" pitchFamily="2" charset="-122"/>
              </a:rPr>
              <a:t>COLORFUL </a:t>
            </a:r>
          </a:p>
          <a:p>
            <a:r>
              <a:rPr lang="en-US" altLang="zh-CN" sz="3200" smtClean="0">
                <a:solidFill>
                  <a:srgbClr val="DB6C7C"/>
                </a:solidFill>
                <a:latin typeface="GeosansLight" pitchFamily="2" charset="-122"/>
                <a:ea typeface="GeosansLight" pitchFamily="2" charset="-122"/>
              </a:rPr>
              <a:t>DAYS</a:t>
            </a:r>
            <a:endParaRPr lang="zh-CN" altLang="en-US" sz="3200">
              <a:solidFill>
                <a:srgbClr val="DB6C7C"/>
              </a:solidFill>
              <a:latin typeface="GeosansLight" pitchFamily="2" charset="-122"/>
              <a:ea typeface="GeosansLight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000" b="100000" l="29427" r="90000">
                        <a14:foregroundMark x1="42813" y1="43000" x2="41771" y2="44333"/>
                        <a14:foregroundMark x1="45417" y1="42500" x2="45260" y2="41500"/>
                        <a14:foregroundMark x1="42969" y1="42000" x2="43698" y2="41750"/>
                        <a14:foregroundMark x1="41302" y1="45583" x2="40938" y2="48750"/>
                        <a14:foregroundMark x1="40573" y1="52583" x2="40573" y2="55167"/>
                        <a14:backgroundMark x1="36615" y1="77333" x2="35417" y2="93833"/>
                        <a14:backgroundMark x1="56198" y1="74667" x2="69115" y2="9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000" t="17305" r="40000"/>
          <a:stretch/>
        </p:blipFill>
        <p:spPr>
          <a:xfrm>
            <a:off x="2743200" y="417442"/>
            <a:ext cx="2743200" cy="4726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32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380</TotalTime>
  <Words>192</Words>
  <Application>Microsoft Office PowerPoint</Application>
  <PresentationFormat>全屏显示(16:9)</PresentationFormat>
  <Paragraphs>49</Paragraphs>
  <Slides>10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GeosansLight</vt:lpstr>
      <vt:lpstr>Calibri</vt:lpstr>
      <vt:lpstr>方正特雅宋简</vt:lpstr>
      <vt:lpstr>Courier New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APP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莫枫</dc:creator>
  <cp:lastModifiedBy>pc</cp:lastModifiedBy>
  <cp:revision>66</cp:revision>
  <dcterms:created xsi:type="dcterms:W3CDTF">2015-04-23T07:18:48Z</dcterms:created>
  <dcterms:modified xsi:type="dcterms:W3CDTF">2015-07-12T10:52:59Z</dcterms:modified>
</cp:coreProperties>
</file>