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56" r:id="rId2"/>
    <p:sldId id="282" r:id="rId3"/>
    <p:sldId id="292" r:id="rId4"/>
    <p:sldId id="293" r:id="rId5"/>
    <p:sldId id="310" r:id="rId6"/>
    <p:sldId id="295" r:id="rId7"/>
    <p:sldId id="297" r:id="rId8"/>
    <p:sldId id="303" r:id="rId9"/>
    <p:sldId id="312" r:id="rId10"/>
    <p:sldId id="298" r:id="rId11"/>
    <p:sldId id="299" r:id="rId12"/>
    <p:sldId id="294" r:id="rId13"/>
    <p:sldId id="300" r:id="rId14"/>
    <p:sldId id="301" r:id="rId15"/>
    <p:sldId id="313" r:id="rId16"/>
    <p:sldId id="302" r:id="rId17"/>
    <p:sldId id="304" r:id="rId18"/>
    <p:sldId id="311" r:id="rId19"/>
    <p:sldId id="305" r:id="rId20"/>
    <p:sldId id="314" r:id="rId21"/>
    <p:sldId id="306" r:id="rId22"/>
    <p:sldId id="309" r:id="rId23"/>
    <p:sldId id="296" r:id="rId24"/>
    <p:sldId id="307" r:id="rId25"/>
    <p:sldId id="308" r:id="rId26"/>
    <p:sldId id="288" r:id="rId27"/>
  </p:sldIdLst>
  <p:sldSz cx="12195175" cy="6858000"/>
  <p:notesSz cx="6858000" cy="9144000"/>
  <p:embeddedFontLst>
    <p:embeddedFont>
      <p:font typeface="方正兰亭细黑_GBK" panose="02010600030101010101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张海山锐线体简" panose="02010600030101010101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69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FB7"/>
    <a:srgbClr val="B28A35"/>
    <a:srgbClr val="E4C874"/>
    <a:srgbClr val="F7F7F7"/>
    <a:srgbClr val="D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39" autoAdjust="0"/>
    <p:restoredTop sz="94660"/>
  </p:normalViewPr>
  <p:slideViewPr>
    <p:cSldViewPr showGuides="1">
      <p:cViewPr varScale="1">
        <p:scale>
          <a:sx n="76" d="100"/>
          <a:sy n="76" d="100"/>
        </p:scale>
        <p:origin x="978" y="78"/>
      </p:cViewPr>
      <p:guideLst>
        <p:guide orient="horz" pos="2115"/>
        <p:guide pos="69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339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13500000" scaled="1"/>
            </a:gra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1-DD24-4AD6-943D-11ED5A08106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DD24-4AD6-943D-11ED5A08106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5-DD24-4AD6-943D-11ED5A08106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7-DD24-4AD6-943D-11ED5A08106E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3</c:v>
                </c:pt>
                <c:pt idx="3">
                  <c:v>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</c:v>
                </c:pt>
                <c:pt idx="1">
                  <c:v>0.6</c:v>
                </c:pt>
                <c:pt idx="2">
                  <c:v>0.5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D24-4AD6-943D-11ED5A0810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DD24-4AD6-943D-11ED5A08106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C-DD24-4AD6-943D-11ED5A08106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E-DD24-4AD6-943D-11ED5A08106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0-DD24-4AD6-943D-11ED5A08106E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3</c:v>
                </c:pt>
                <c:pt idx="3">
                  <c:v>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</c:v>
                </c:pt>
                <c:pt idx="1">
                  <c:v>0.4</c:v>
                </c:pt>
                <c:pt idx="2">
                  <c:v>0.5</c:v>
                </c:pt>
                <c:pt idx="3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DD24-4AD6-943D-11ED5A0810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100"/>
        <c:axId val="627440192"/>
        <c:axId val="627440584"/>
      </c:barChart>
      <c:catAx>
        <c:axId val="62744019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627440584"/>
        <c:crosses val="autoZero"/>
        <c:auto val="1"/>
        <c:lblAlgn val="ctr"/>
        <c:lblOffset val="100"/>
        <c:noMultiLvlLbl val="0"/>
      </c:catAx>
      <c:valAx>
        <c:axId val="627440584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6274401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tx1"/>
                </a:gs>
                <a:gs pos="100000">
                  <a:schemeClr val="bg2"/>
                </a:gs>
              </a:gsLst>
              <a:lin ang="3000000" scaled="0"/>
              <a:tileRect/>
            </a:gradFill>
            <a:ln w="15875">
              <a:gradFill flip="none" rotWithShape="1">
                <a:gsLst>
                  <a:gs pos="0">
                    <a:srgbClr val="FBFBF9"/>
                  </a:gs>
                  <a:gs pos="100000">
                    <a:srgbClr val="E4E4D2"/>
                  </a:gs>
                </a:gsLst>
                <a:lin ang="2700000" scaled="1"/>
                <a:tileRect/>
              </a:gradFill>
            </a:ln>
            <a:effectLst>
              <a:outerShdw blurRad="254000" dist="63500" dir="2700000" algn="tl" rotWithShape="0">
                <a:schemeClr val="tx2">
                  <a:alpha val="30000"/>
                </a:scheme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5-477D-A157-EB87ABCC6F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4"/>
        <c:overlap val="-78"/>
        <c:axId val="627442936"/>
        <c:axId val="627443328"/>
      </c:barChart>
      <c:catAx>
        <c:axId val="627442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27443328"/>
        <c:crosses val="autoZero"/>
        <c:auto val="1"/>
        <c:lblAlgn val="ctr"/>
        <c:lblOffset val="100"/>
        <c:noMultiLvlLbl val="0"/>
      </c:catAx>
      <c:valAx>
        <c:axId val="627443328"/>
        <c:scaling>
          <c:orientation val="minMax"/>
        </c:scaling>
        <c:delete val="0"/>
        <c:axPos val="l"/>
        <c:majorGridlines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627442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01A41-A85B-4BA3-A58B-5DF29B5ACF29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88F8D-94BC-43CD-A0DF-066045138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052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108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301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9160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9389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34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4362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8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8800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8452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662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32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6359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826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1034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522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519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295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589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712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905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19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743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075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44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092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305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637919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98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718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41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67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79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2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61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78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7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20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091769"/>
      </p:ext>
    </p:extLst>
  </p:cSld>
  <p:clrMapOvr>
    <a:masterClrMapping/>
  </p:clrMapOvr>
  <p:transition spd="slow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010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12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868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45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158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8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39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84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146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614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797083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39696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283112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297797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49450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663885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2184969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矩形 2"/>
          <p:cNvSpPr/>
          <p:nvPr userDrawn="1"/>
        </p:nvSpPr>
        <p:spPr>
          <a:xfrm>
            <a:off x="0" y="999067"/>
            <a:ext cx="2184969" cy="880533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083342" y="999067"/>
            <a:ext cx="101118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2794000"/>
            <a:ext cx="218496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3674533"/>
            <a:ext cx="218496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4605867"/>
            <a:ext cx="218496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5486400"/>
            <a:ext cx="218496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176153" y="1224281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76153" y="2072641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课题现状及发展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6153" y="2967038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176153" y="3871278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实验数据结果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76153" y="4755198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6" y="7667"/>
            <a:ext cx="740597" cy="74040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 userDrawn="1"/>
        </p:nvSpPr>
        <p:spPr>
          <a:xfrm>
            <a:off x="357768" y="645522"/>
            <a:ext cx="1521570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你学习的名称</a:t>
            </a:r>
          </a:p>
        </p:txBody>
      </p:sp>
      <p:sp>
        <p:nvSpPr>
          <p:cNvPr id="20" name="等腰三角形 19"/>
          <p:cNvSpPr/>
          <p:nvPr userDrawn="1"/>
        </p:nvSpPr>
        <p:spPr>
          <a:xfrm rot="5400000">
            <a:off x="-44417" y="1364503"/>
            <a:ext cx="342900" cy="25406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13615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613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ransition spd="slow">
    <p:comb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4055" y="404664"/>
            <a:ext cx="3920586" cy="3122875"/>
          </a:xfrm>
          <a:prstGeom prst="rect">
            <a:avLst/>
          </a:prstGeom>
        </p:spPr>
      </p:pic>
      <p:pic>
        <p:nvPicPr>
          <p:cNvPr id="4" name="X-Ray Dog - Just Breath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11981" y="25174"/>
            <a:ext cx="609600" cy="6096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65339" y="1628801"/>
            <a:ext cx="867918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cs typeface="+mn-ea"/>
                <a:sym typeface="+mn-lt"/>
              </a:rPr>
              <a:t>小清新夏荷教师说课</a:t>
            </a:r>
            <a:r>
              <a:rPr lang="en-US" altLang="zh-CN" sz="5400" b="1" dirty="0">
                <a:solidFill>
                  <a:schemeClr val="accent1"/>
                </a:solidFill>
                <a:cs typeface="+mn-ea"/>
                <a:sym typeface="+mn-lt"/>
              </a:rPr>
              <a:t>PPT</a:t>
            </a:r>
            <a:endParaRPr lang="zh-CN" altLang="en-US" sz="5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8862" y="4645708"/>
            <a:ext cx="5538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3"/>
                </a:solidFill>
                <a:cs typeface="+mn-ea"/>
                <a:sym typeface="+mn-lt"/>
              </a:rPr>
              <a:t>汇报人：</a:t>
            </a:r>
            <a:r>
              <a:rPr lang="en-US" altLang="zh-CN" sz="2000" b="1" dirty="0">
                <a:solidFill>
                  <a:schemeClr val="accent3"/>
                </a:solidFill>
                <a:cs typeface="+mn-ea"/>
                <a:sym typeface="+mn-lt"/>
              </a:rPr>
              <a:t>xxx</a:t>
            </a:r>
            <a:endParaRPr lang="zh-CN" altLang="en-US" sz="20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33675" y="3741782"/>
            <a:ext cx="559989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毕业答辩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/ </a:t>
            </a: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开题报告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/ </a:t>
            </a: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教育通用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计划总结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/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77236" y="2837856"/>
            <a:ext cx="6912768" cy="42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Thesis defense Thesis </a:t>
            </a:r>
            <a:r>
              <a:rPr lang="en-US" altLang="zh-CN" sz="1600" dirty="0" err="1">
                <a:solidFill>
                  <a:schemeClr val="tx2"/>
                </a:solidFill>
                <a:cs typeface="+mn-ea"/>
                <a:sym typeface="+mn-lt"/>
              </a:rPr>
              <a:t>defenseThesis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2"/>
                </a:solidFill>
                <a:cs typeface="+mn-ea"/>
                <a:sym typeface="+mn-lt"/>
              </a:rPr>
              <a:t>defenseThesis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 defense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2" y="1628801"/>
            <a:ext cx="5354792" cy="535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4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9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  <p:bldP spid="12" grpId="1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4787323" y="2852034"/>
            <a:ext cx="267264" cy="344431"/>
          </a:xfrm>
          <a:custGeom>
            <a:avLst/>
            <a:gdLst>
              <a:gd name="T0" fmla="*/ 0 w 115"/>
              <a:gd name="T1" fmla="*/ 75 h 148"/>
              <a:gd name="T2" fmla="*/ 15 w 115"/>
              <a:gd name="T3" fmla="*/ 24 h 148"/>
              <a:gd name="T4" fmla="*/ 58 w 115"/>
              <a:gd name="T5" fmla="*/ 0 h 148"/>
              <a:gd name="T6" fmla="*/ 102 w 115"/>
              <a:gd name="T7" fmla="*/ 24 h 148"/>
              <a:gd name="T8" fmla="*/ 115 w 115"/>
              <a:gd name="T9" fmla="*/ 75 h 148"/>
              <a:gd name="T10" fmla="*/ 100 w 115"/>
              <a:gd name="T11" fmla="*/ 127 h 148"/>
              <a:gd name="T12" fmla="*/ 58 w 115"/>
              <a:gd name="T13" fmla="*/ 148 h 148"/>
              <a:gd name="T14" fmla="*/ 15 w 115"/>
              <a:gd name="T15" fmla="*/ 127 h 148"/>
              <a:gd name="T16" fmla="*/ 0 w 115"/>
              <a:gd name="T17" fmla="*/ 75 h 148"/>
              <a:gd name="T18" fmla="*/ 58 w 115"/>
              <a:gd name="T19" fmla="*/ 127 h 148"/>
              <a:gd name="T20" fmla="*/ 82 w 115"/>
              <a:gd name="T21" fmla="*/ 110 h 148"/>
              <a:gd name="T22" fmla="*/ 87 w 115"/>
              <a:gd name="T23" fmla="*/ 75 h 148"/>
              <a:gd name="T24" fmla="*/ 82 w 115"/>
              <a:gd name="T25" fmla="*/ 37 h 148"/>
              <a:gd name="T26" fmla="*/ 58 w 115"/>
              <a:gd name="T27" fmla="*/ 21 h 148"/>
              <a:gd name="T28" fmla="*/ 34 w 115"/>
              <a:gd name="T29" fmla="*/ 39 h 148"/>
              <a:gd name="T30" fmla="*/ 29 w 115"/>
              <a:gd name="T31" fmla="*/ 75 h 148"/>
              <a:gd name="T32" fmla="*/ 34 w 115"/>
              <a:gd name="T33" fmla="*/ 110 h 148"/>
              <a:gd name="T34" fmla="*/ 58 w 115"/>
              <a:gd name="T35" fmla="*/ 1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48">
                <a:moveTo>
                  <a:pt x="0" y="75"/>
                </a:moveTo>
                <a:cubicBezTo>
                  <a:pt x="0" y="55"/>
                  <a:pt x="5" y="38"/>
                  <a:pt x="15" y="24"/>
                </a:cubicBezTo>
                <a:cubicBezTo>
                  <a:pt x="26" y="8"/>
                  <a:pt x="40" y="0"/>
                  <a:pt x="58" y="0"/>
                </a:cubicBezTo>
                <a:cubicBezTo>
                  <a:pt x="77" y="0"/>
                  <a:pt x="92" y="8"/>
                  <a:pt x="102" y="24"/>
                </a:cubicBezTo>
                <a:cubicBezTo>
                  <a:pt x="111" y="37"/>
                  <a:pt x="115" y="54"/>
                  <a:pt x="115" y="75"/>
                </a:cubicBezTo>
                <a:cubicBezTo>
                  <a:pt x="115" y="96"/>
                  <a:pt x="110" y="114"/>
                  <a:pt x="100" y="127"/>
                </a:cubicBezTo>
                <a:cubicBezTo>
                  <a:pt x="90" y="141"/>
                  <a:pt x="76" y="148"/>
                  <a:pt x="58" y="148"/>
                </a:cubicBezTo>
                <a:cubicBezTo>
                  <a:pt x="40" y="148"/>
                  <a:pt x="25" y="141"/>
                  <a:pt x="15" y="127"/>
                </a:cubicBezTo>
                <a:cubicBezTo>
                  <a:pt x="5" y="114"/>
                  <a:pt x="0" y="96"/>
                  <a:pt x="0" y="75"/>
                </a:cubicBezTo>
                <a:close/>
                <a:moveTo>
                  <a:pt x="58" y="127"/>
                </a:moveTo>
                <a:cubicBezTo>
                  <a:pt x="69" y="127"/>
                  <a:pt x="77" y="121"/>
                  <a:pt x="82" y="110"/>
                </a:cubicBezTo>
                <a:cubicBezTo>
                  <a:pt x="85" y="101"/>
                  <a:pt x="87" y="90"/>
                  <a:pt x="87" y="75"/>
                </a:cubicBezTo>
                <a:cubicBezTo>
                  <a:pt x="87" y="58"/>
                  <a:pt x="86" y="45"/>
                  <a:pt x="82" y="37"/>
                </a:cubicBezTo>
                <a:cubicBezTo>
                  <a:pt x="78" y="26"/>
                  <a:pt x="70" y="21"/>
                  <a:pt x="58" y="21"/>
                </a:cubicBezTo>
                <a:cubicBezTo>
                  <a:pt x="47" y="21"/>
                  <a:pt x="39" y="27"/>
                  <a:pt x="34" y="39"/>
                </a:cubicBezTo>
                <a:cubicBezTo>
                  <a:pt x="31" y="48"/>
                  <a:pt x="29" y="60"/>
                  <a:pt x="29" y="75"/>
                </a:cubicBezTo>
                <a:cubicBezTo>
                  <a:pt x="29" y="89"/>
                  <a:pt x="30" y="101"/>
                  <a:pt x="34" y="110"/>
                </a:cubicBezTo>
                <a:cubicBezTo>
                  <a:pt x="39" y="121"/>
                  <a:pt x="47" y="127"/>
                  <a:pt x="58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116697" y="2853917"/>
            <a:ext cx="195743" cy="338785"/>
          </a:xfrm>
          <a:custGeom>
            <a:avLst/>
            <a:gdLst>
              <a:gd name="T0" fmla="*/ 0 w 84"/>
              <a:gd name="T1" fmla="*/ 48 h 145"/>
              <a:gd name="T2" fmla="*/ 0 w 84"/>
              <a:gd name="T3" fmla="*/ 27 h 145"/>
              <a:gd name="T4" fmla="*/ 21 w 84"/>
              <a:gd name="T5" fmla="*/ 19 h 145"/>
              <a:gd name="T6" fmla="*/ 32 w 84"/>
              <a:gd name="T7" fmla="*/ 11 h 145"/>
              <a:gd name="T8" fmla="*/ 40 w 84"/>
              <a:gd name="T9" fmla="*/ 1 h 145"/>
              <a:gd name="T10" fmla="*/ 45 w 84"/>
              <a:gd name="T11" fmla="*/ 0 h 145"/>
              <a:gd name="T12" fmla="*/ 50 w 84"/>
              <a:gd name="T13" fmla="*/ 0 h 145"/>
              <a:gd name="T14" fmla="*/ 58 w 84"/>
              <a:gd name="T15" fmla="*/ 1 h 145"/>
              <a:gd name="T16" fmla="*/ 58 w 84"/>
              <a:gd name="T17" fmla="*/ 123 h 145"/>
              <a:gd name="T18" fmla="*/ 84 w 84"/>
              <a:gd name="T19" fmla="*/ 123 h 145"/>
              <a:gd name="T20" fmla="*/ 84 w 84"/>
              <a:gd name="T21" fmla="*/ 145 h 145"/>
              <a:gd name="T22" fmla="*/ 4 w 84"/>
              <a:gd name="T23" fmla="*/ 145 h 145"/>
              <a:gd name="T24" fmla="*/ 4 w 84"/>
              <a:gd name="T25" fmla="*/ 123 h 145"/>
              <a:gd name="T26" fmla="*/ 31 w 84"/>
              <a:gd name="T27" fmla="*/ 123 h 145"/>
              <a:gd name="T28" fmla="*/ 31 w 84"/>
              <a:gd name="T29" fmla="*/ 39 h 145"/>
              <a:gd name="T30" fmla="*/ 16 w 84"/>
              <a:gd name="T31" fmla="*/ 45 h 145"/>
              <a:gd name="T32" fmla="*/ 0 w 84"/>
              <a:gd name="T33" fmla="*/ 4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145">
                <a:moveTo>
                  <a:pt x="0" y="48"/>
                </a:moveTo>
                <a:cubicBezTo>
                  <a:pt x="0" y="27"/>
                  <a:pt x="0" y="27"/>
                  <a:pt x="0" y="27"/>
                </a:cubicBezTo>
                <a:cubicBezTo>
                  <a:pt x="6" y="26"/>
                  <a:pt x="13" y="23"/>
                  <a:pt x="21" y="19"/>
                </a:cubicBezTo>
                <a:cubicBezTo>
                  <a:pt x="25" y="16"/>
                  <a:pt x="29" y="14"/>
                  <a:pt x="32" y="11"/>
                </a:cubicBezTo>
                <a:cubicBezTo>
                  <a:pt x="35" y="8"/>
                  <a:pt x="38" y="4"/>
                  <a:pt x="40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84" y="123"/>
                  <a:pt x="84" y="123"/>
                  <a:pt x="84" y="123"/>
                </a:cubicBezTo>
                <a:cubicBezTo>
                  <a:pt x="84" y="145"/>
                  <a:pt x="84" y="145"/>
                  <a:pt x="84" y="145"/>
                </a:cubicBezTo>
                <a:cubicBezTo>
                  <a:pt x="4" y="145"/>
                  <a:pt x="4" y="145"/>
                  <a:pt x="4" y="145"/>
                </a:cubicBezTo>
                <a:cubicBezTo>
                  <a:pt x="4" y="123"/>
                  <a:pt x="4" y="123"/>
                  <a:pt x="4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39"/>
                  <a:pt x="31" y="39"/>
                  <a:pt x="31" y="39"/>
                </a:cubicBezTo>
                <a:cubicBezTo>
                  <a:pt x="27" y="41"/>
                  <a:pt x="22" y="43"/>
                  <a:pt x="16" y="45"/>
                </a:cubicBezTo>
                <a:cubicBezTo>
                  <a:pt x="9" y="47"/>
                  <a:pt x="4" y="48"/>
                  <a:pt x="0" y="4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6232428" y="2204579"/>
            <a:ext cx="267264" cy="342549"/>
          </a:xfrm>
          <a:custGeom>
            <a:avLst/>
            <a:gdLst>
              <a:gd name="T0" fmla="*/ 0 w 115"/>
              <a:gd name="T1" fmla="*/ 75 h 148"/>
              <a:gd name="T2" fmla="*/ 14 w 115"/>
              <a:gd name="T3" fmla="*/ 23 h 148"/>
              <a:gd name="T4" fmla="*/ 57 w 115"/>
              <a:gd name="T5" fmla="*/ 0 h 148"/>
              <a:gd name="T6" fmla="*/ 102 w 115"/>
              <a:gd name="T7" fmla="*/ 23 h 148"/>
              <a:gd name="T8" fmla="*/ 115 w 115"/>
              <a:gd name="T9" fmla="*/ 75 h 148"/>
              <a:gd name="T10" fmla="*/ 100 w 115"/>
              <a:gd name="T11" fmla="*/ 127 h 148"/>
              <a:gd name="T12" fmla="*/ 57 w 115"/>
              <a:gd name="T13" fmla="*/ 148 h 148"/>
              <a:gd name="T14" fmla="*/ 14 w 115"/>
              <a:gd name="T15" fmla="*/ 127 h 148"/>
              <a:gd name="T16" fmla="*/ 0 w 115"/>
              <a:gd name="T17" fmla="*/ 75 h 148"/>
              <a:gd name="T18" fmla="*/ 57 w 115"/>
              <a:gd name="T19" fmla="*/ 127 h 148"/>
              <a:gd name="T20" fmla="*/ 81 w 115"/>
              <a:gd name="T21" fmla="*/ 110 h 148"/>
              <a:gd name="T22" fmla="*/ 87 w 115"/>
              <a:gd name="T23" fmla="*/ 75 h 148"/>
              <a:gd name="T24" fmla="*/ 81 w 115"/>
              <a:gd name="T25" fmla="*/ 37 h 148"/>
              <a:gd name="T26" fmla="*/ 57 w 115"/>
              <a:gd name="T27" fmla="*/ 21 h 148"/>
              <a:gd name="T28" fmla="*/ 34 w 115"/>
              <a:gd name="T29" fmla="*/ 39 h 148"/>
              <a:gd name="T30" fmla="*/ 28 w 115"/>
              <a:gd name="T31" fmla="*/ 75 h 148"/>
              <a:gd name="T32" fmla="*/ 33 w 115"/>
              <a:gd name="T33" fmla="*/ 110 h 148"/>
              <a:gd name="T34" fmla="*/ 57 w 115"/>
              <a:gd name="T35" fmla="*/ 1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48">
                <a:moveTo>
                  <a:pt x="0" y="75"/>
                </a:moveTo>
                <a:cubicBezTo>
                  <a:pt x="0" y="55"/>
                  <a:pt x="5" y="38"/>
                  <a:pt x="14" y="23"/>
                </a:cubicBezTo>
                <a:cubicBezTo>
                  <a:pt x="25" y="8"/>
                  <a:pt x="39" y="0"/>
                  <a:pt x="57" y="0"/>
                </a:cubicBezTo>
                <a:cubicBezTo>
                  <a:pt x="76" y="0"/>
                  <a:pt x="91" y="8"/>
                  <a:pt x="102" y="23"/>
                </a:cubicBezTo>
                <a:cubicBezTo>
                  <a:pt x="110" y="37"/>
                  <a:pt x="115" y="54"/>
                  <a:pt x="115" y="75"/>
                </a:cubicBezTo>
                <a:cubicBezTo>
                  <a:pt x="115" y="96"/>
                  <a:pt x="110" y="114"/>
                  <a:pt x="100" y="127"/>
                </a:cubicBezTo>
                <a:cubicBezTo>
                  <a:pt x="89" y="141"/>
                  <a:pt x="75" y="148"/>
                  <a:pt x="57" y="148"/>
                </a:cubicBezTo>
                <a:cubicBezTo>
                  <a:pt x="39" y="148"/>
                  <a:pt x="25" y="141"/>
                  <a:pt x="14" y="127"/>
                </a:cubicBezTo>
                <a:cubicBezTo>
                  <a:pt x="5" y="114"/>
                  <a:pt x="0" y="96"/>
                  <a:pt x="0" y="75"/>
                </a:cubicBezTo>
                <a:close/>
                <a:moveTo>
                  <a:pt x="57" y="127"/>
                </a:moveTo>
                <a:cubicBezTo>
                  <a:pt x="68" y="127"/>
                  <a:pt x="76" y="121"/>
                  <a:pt x="81" y="110"/>
                </a:cubicBezTo>
                <a:cubicBezTo>
                  <a:pt x="85" y="101"/>
                  <a:pt x="87" y="89"/>
                  <a:pt x="87" y="75"/>
                </a:cubicBezTo>
                <a:cubicBezTo>
                  <a:pt x="87" y="58"/>
                  <a:pt x="85" y="45"/>
                  <a:pt x="81" y="37"/>
                </a:cubicBezTo>
                <a:cubicBezTo>
                  <a:pt x="77" y="26"/>
                  <a:pt x="69" y="21"/>
                  <a:pt x="57" y="21"/>
                </a:cubicBezTo>
                <a:cubicBezTo>
                  <a:pt x="46" y="21"/>
                  <a:pt x="39" y="27"/>
                  <a:pt x="34" y="39"/>
                </a:cubicBezTo>
                <a:cubicBezTo>
                  <a:pt x="30" y="48"/>
                  <a:pt x="28" y="60"/>
                  <a:pt x="28" y="75"/>
                </a:cubicBezTo>
                <a:cubicBezTo>
                  <a:pt x="28" y="89"/>
                  <a:pt x="30" y="101"/>
                  <a:pt x="33" y="110"/>
                </a:cubicBezTo>
                <a:cubicBezTo>
                  <a:pt x="38" y="121"/>
                  <a:pt x="46" y="127"/>
                  <a:pt x="57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6529806" y="2204580"/>
            <a:ext cx="252207" cy="338785"/>
          </a:xfrm>
          <a:custGeom>
            <a:avLst/>
            <a:gdLst>
              <a:gd name="T0" fmla="*/ 42 w 108"/>
              <a:gd name="T1" fmla="*/ 92 h 146"/>
              <a:gd name="T2" fmla="*/ 59 w 108"/>
              <a:gd name="T3" fmla="*/ 80 h 146"/>
              <a:gd name="T4" fmla="*/ 74 w 108"/>
              <a:gd name="T5" fmla="*/ 66 h 146"/>
              <a:gd name="T6" fmla="*/ 80 w 108"/>
              <a:gd name="T7" fmla="*/ 49 h 146"/>
              <a:gd name="T8" fmla="*/ 72 w 108"/>
              <a:gd name="T9" fmla="*/ 31 h 146"/>
              <a:gd name="T10" fmla="*/ 54 w 108"/>
              <a:gd name="T11" fmla="*/ 24 h 146"/>
              <a:gd name="T12" fmla="*/ 34 w 108"/>
              <a:gd name="T13" fmla="*/ 32 h 146"/>
              <a:gd name="T14" fmla="*/ 27 w 108"/>
              <a:gd name="T15" fmla="*/ 54 h 146"/>
              <a:gd name="T16" fmla="*/ 0 w 108"/>
              <a:gd name="T17" fmla="*/ 47 h 146"/>
              <a:gd name="T18" fmla="*/ 19 w 108"/>
              <a:gd name="T19" fmla="*/ 13 h 146"/>
              <a:gd name="T20" fmla="*/ 55 w 108"/>
              <a:gd name="T21" fmla="*/ 0 h 146"/>
              <a:gd name="T22" fmla="*/ 96 w 108"/>
              <a:gd name="T23" fmla="*/ 16 h 146"/>
              <a:gd name="T24" fmla="*/ 108 w 108"/>
              <a:gd name="T25" fmla="*/ 48 h 146"/>
              <a:gd name="T26" fmla="*/ 102 w 108"/>
              <a:gd name="T27" fmla="*/ 71 h 146"/>
              <a:gd name="T28" fmla="*/ 86 w 108"/>
              <a:gd name="T29" fmla="*/ 89 h 146"/>
              <a:gd name="T30" fmla="*/ 66 w 108"/>
              <a:gd name="T31" fmla="*/ 103 h 146"/>
              <a:gd name="T32" fmla="*/ 40 w 108"/>
              <a:gd name="T33" fmla="*/ 118 h 146"/>
              <a:gd name="T34" fmla="*/ 32 w 108"/>
              <a:gd name="T35" fmla="*/ 122 h 146"/>
              <a:gd name="T36" fmla="*/ 108 w 108"/>
              <a:gd name="T37" fmla="*/ 122 h 146"/>
              <a:gd name="T38" fmla="*/ 108 w 108"/>
              <a:gd name="T39" fmla="*/ 146 h 146"/>
              <a:gd name="T40" fmla="*/ 0 w 108"/>
              <a:gd name="T41" fmla="*/ 146 h 146"/>
              <a:gd name="T42" fmla="*/ 0 w 108"/>
              <a:gd name="T43" fmla="*/ 120 h 146"/>
              <a:gd name="T44" fmla="*/ 15 w 108"/>
              <a:gd name="T45" fmla="*/ 110 h 146"/>
              <a:gd name="T46" fmla="*/ 42 w 108"/>
              <a:gd name="T47" fmla="*/ 9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8" h="146">
                <a:moveTo>
                  <a:pt x="42" y="92"/>
                </a:moveTo>
                <a:cubicBezTo>
                  <a:pt x="50" y="87"/>
                  <a:pt x="56" y="83"/>
                  <a:pt x="59" y="80"/>
                </a:cubicBezTo>
                <a:cubicBezTo>
                  <a:pt x="66" y="75"/>
                  <a:pt x="71" y="71"/>
                  <a:pt x="74" y="66"/>
                </a:cubicBezTo>
                <a:cubicBezTo>
                  <a:pt x="78" y="61"/>
                  <a:pt x="80" y="55"/>
                  <a:pt x="80" y="49"/>
                </a:cubicBezTo>
                <a:cubicBezTo>
                  <a:pt x="80" y="42"/>
                  <a:pt x="77" y="36"/>
                  <a:pt x="72" y="31"/>
                </a:cubicBezTo>
                <a:cubicBezTo>
                  <a:pt x="68" y="26"/>
                  <a:pt x="62" y="24"/>
                  <a:pt x="54" y="24"/>
                </a:cubicBezTo>
                <a:cubicBezTo>
                  <a:pt x="46" y="24"/>
                  <a:pt x="40" y="26"/>
                  <a:pt x="34" y="32"/>
                </a:cubicBezTo>
                <a:cubicBezTo>
                  <a:pt x="29" y="38"/>
                  <a:pt x="27" y="45"/>
                  <a:pt x="27" y="54"/>
                </a:cubicBezTo>
                <a:cubicBezTo>
                  <a:pt x="0" y="47"/>
                  <a:pt x="0" y="47"/>
                  <a:pt x="0" y="47"/>
                </a:cubicBezTo>
                <a:cubicBezTo>
                  <a:pt x="3" y="33"/>
                  <a:pt x="9" y="22"/>
                  <a:pt x="19" y="13"/>
                </a:cubicBezTo>
                <a:cubicBezTo>
                  <a:pt x="29" y="5"/>
                  <a:pt x="41" y="0"/>
                  <a:pt x="55" y="0"/>
                </a:cubicBezTo>
                <a:cubicBezTo>
                  <a:pt x="73" y="0"/>
                  <a:pt x="87" y="5"/>
                  <a:pt x="96" y="16"/>
                </a:cubicBezTo>
                <a:cubicBezTo>
                  <a:pt x="104" y="24"/>
                  <a:pt x="108" y="35"/>
                  <a:pt x="108" y="48"/>
                </a:cubicBezTo>
                <a:cubicBezTo>
                  <a:pt x="108" y="57"/>
                  <a:pt x="106" y="64"/>
                  <a:pt x="102" y="71"/>
                </a:cubicBezTo>
                <a:cubicBezTo>
                  <a:pt x="99" y="77"/>
                  <a:pt x="93" y="83"/>
                  <a:pt x="86" y="89"/>
                </a:cubicBezTo>
                <a:cubicBezTo>
                  <a:pt x="82" y="92"/>
                  <a:pt x="75" y="97"/>
                  <a:pt x="66" y="103"/>
                </a:cubicBezTo>
                <a:cubicBezTo>
                  <a:pt x="61" y="106"/>
                  <a:pt x="52" y="111"/>
                  <a:pt x="40" y="118"/>
                </a:cubicBezTo>
                <a:cubicBezTo>
                  <a:pt x="36" y="120"/>
                  <a:pt x="33" y="121"/>
                  <a:pt x="32" y="122"/>
                </a:cubicBezTo>
                <a:cubicBezTo>
                  <a:pt x="108" y="122"/>
                  <a:pt x="108" y="122"/>
                  <a:pt x="108" y="122"/>
                </a:cubicBezTo>
                <a:cubicBezTo>
                  <a:pt x="108" y="146"/>
                  <a:pt x="108" y="146"/>
                  <a:pt x="108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20"/>
                  <a:pt x="0" y="120"/>
                  <a:pt x="0" y="120"/>
                </a:cubicBezTo>
                <a:cubicBezTo>
                  <a:pt x="15" y="110"/>
                  <a:pt x="15" y="110"/>
                  <a:pt x="15" y="110"/>
                </a:cubicBezTo>
                <a:lnTo>
                  <a:pt x="42" y="92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6958558" y="3619947"/>
            <a:ext cx="267264" cy="344431"/>
          </a:xfrm>
          <a:custGeom>
            <a:avLst/>
            <a:gdLst>
              <a:gd name="T0" fmla="*/ 0 w 115"/>
              <a:gd name="T1" fmla="*/ 75 h 148"/>
              <a:gd name="T2" fmla="*/ 14 w 115"/>
              <a:gd name="T3" fmla="*/ 23 h 148"/>
              <a:gd name="T4" fmla="*/ 57 w 115"/>
              <a:gd name="T5" fmla="*/ 0 h 148"/>
              <a:gd name="T6" fmla="*/ 102 w 115"/>
              <a:gd name="T7" fmla="*/ 23 h 148"/>
              <a:gd name="T8" fmla="*/ 115 w 115"/>
              <a:gd name="T9" fmla="*/ 75 h 148"/>
              <a:gd name="T10" fmla="*/ 100 w 115"/>
              <a:gd name="T11" fmla="*/ 127 h 148"/>
              <a:gd name="T12" fmla="*/ 57 w 115"/>
              <a:gd name="T13" fmla="*/ 148 h 148"/>
              <a:gd name="T14" fmla="*/ 14 w 115"/>
              <a:gd name="T15" fmla="*/ 127 h 148"/>
              <a:gd name="T16" fmla="*/ 0 w 115"/>
              <a:gd name="T17" fmla="*/ 75 h 148"/>
              <a:gd name="T18" fmla="*/ 57 w 115"/>
              <a:gd name="T19" fmla="*/ 127 h 148"/>
              <a:gd name="T20" fmla="*/ 81 w 115"/>
              <a:gd name="T21" fmla="*/ 110 h 148"/>
              <a:gd name="T22" fmla="*/ 87 w 115"/>
              <a:gd name="T23" fmla="*/ 75 h 148"/>
              <a:gd name="T24" fmla="*/ 82 w 115"/>
              <a:gd name="T25" fmla="*/ 37 h 148"/>
              <a:gd name="T26" fmla="*/ 57 w 115"/>
              <a:gd name="T27" fmla="*/ 21 h 148"/>
              <a:gd name="T28" fmla="*/ 34 w 115"/>
              <a:gd name="T29" fmla="*/ 39 h 148"/>
              <a:gd name="T30" fmla="*/ 28 w 115"/>
              <a:gd name="T31" fmla="*/ 75 h 148"/>
              <a:gd name="T32" fmla="*/ 33 w 115"/>
              <a:gd name="T33" fmla="*/ 110 h 148"/>
              <a:gd name="T34" fmla="*/ 57 w 115"/>
              <a:gd name="T35" fmla="*/ 1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48">
                <a:moveTo>
                  <a:pt x="0" y="75"/>
                </a:moveTo>
                <a:cubicBezTo>
                  <a:pt x="0" y="55"/>
                  <a:pt x="5" y="38"/>
                  <a:pt x="14" y="23"/>
                </a:cubicBezTo>
                <a:cubicBezTo>
                  <a:pt x="25" y="8"/>
                  <a:pt x="40" y="0"/>
                  <a:pt x="57" y="0"/>
                </a:cubicBezTo>
                <a:cubicBezTo>
                  <a:pt x="76" y="0"/>
                  <a:pt x="91" y="8"/>
                  <a:pt x="102" y="23"/>
                </a:cubicBezTo>
                <a:cubicBezTo>
                  <a:pt x="110" y="37"/>
                  <a:pt x="115" y="54"/>
                  <a:pt x="115" y="75"/>
                </a:cubicBezTo>
                <a:cubicBezTo>
                  <a:pt x="115" y="96"/>
                  <a:pt x="110" y="114"/>
                  <a:pt x="100" y="127"/>
                </a:cubicBezTo>
                <a:cubicBezTo>
                  <a:pt x="89" y="141"/>
                  <a:pt x="75" y="148"/>
                  <a:pt x="57" y="148"/>
                </a:cubicBezTo>
                <a:cubicBezTo>
                  <a:pt x="39" y="148"/>
                  <a:pt x="25" y="141"/>
                  <a:pt x="14" y="127"/>
                </a:cubicBezTo>
                <a:cubicBezTo>
                  <a:pt x="5" y="114"/>
                  <a:pt x="0" y="96"/>
                  <a:pt x="0" y="75"/>
                </a:cubicBezTo>
                <a:close/>
                <a:moveTo>
                  <a:pt x="57" y="127"/>
                </a:moveTo>
                <a:cubicBezTo>
                  <a:pt x="68" y="127"/>
                  <a:pt x="76" y="121"/>
                  <a:pt x="81" y="110"/>
                </a:cubicBezTo>
                <a:cubicBezTo>
                  <a:pt x="85" y="101"/>
                  <a:pt x="87" y="89"/>
                  <a:pt x="87" y="75"/>
                </a:cubicBezTo>
                <a:cubicBezTo>
                  <a:pt x="87" y="58"/>
                  <a:pt x="85" y="45"/>
                  <a:pt x="82" y="37"/>
                </a:cubicBezTo>
                <a:cubicBezTo>
                  <a:pt x="77" y="26"/>
                  <a:pt x="69" y="21"/>
                  <a:pt x="57" y="21"/>
                </a:cubicBezTo>
                <a:cubicBezTo>
                  <a:pt x="46" y="21"/>
                  <a:pt x="39" y="27"/>
                  <a:pt x="34" y="39"/>
                </a:cubicBezTo>
                <a:cubicBezTo>
                  <a:pt x="30" y="48"/>
                  <a:pt x="28" y="60"/>
                  <a:pt x="28" y="75"/>
                </a:cubicBezTo>
                <a:cubicBezTo>
                  <a:pt x="28" y="89"/>
                  <a:pt x="30" y="101"/>
                  <a:pt x="33" y="110"/>
                </a:cubicBezTo>
                <a:cubicBezTo>
                  <a:pt x="38" y="121"/>
                  <a:pt x="46" y="127"/>
                  <a:pt x="57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7250289" y="3621828"/>
            <a:ext cx="261617" cy="342549"/>
          </a:xfrm>
          <a:custGeom>
            <a:avLst/>
            <a:gdLst>
              <a:gd name="T0" fmla="*/ 56 w 112"/>
              <a:gd name="T1" fmla="*/ 22 h 147"/>
              <a:gd name="T2" fmla="*/ 38 w 112"/>
              <a:gd name="T3" fmla="*/ 28 h 147"/>
              <a:gd name="T4" fmla="*/ 28 w 112"/>
              <a:gd name="T5" fmla="*/ 42 h 147"/>
              <a:gd name="T6" fmla="*/ 4 w 112"/>
              <a:gd name="T7" fmla="*/ 37 h 147"/>
              <a:gd name="T8" fmla="*/ 23 w 112"/>
              <a:gd name="T9" fmla="*/ 11 h 147"/>
              <a:gd name="T10" fmla="*/ 57 w 112"/>
              <a:gd name="T11" fmla="*/ 0 h 147"/>
              <a:gd name="T12" fmla="*/ 91 w 112"/>
              <a:gd name="T13" fmla="*/ 11 h 147"/>
              <a:gd name="T14" fmla="*/ 107 w 112"/>
              <a:gd name="T15" fmla="*/ 40 h 147"/>
              <a:gd name="T16" fmla="*/ 100 w 112"/>
              <a:gd name="T17" fmla="*/ 60 h 147"/>
              <a:gd name="T18" fmla="*/ 82 w 112"/>
              <a:gd name="T19" fmla="*/ 71 h 147"/>
              <a:gd name="T20" fmla="*/ 103 w 112"/>
              <a:gd name="T21" fmla="*/ 82 h 147"/>
              <a:gd name="T22" fmla="*/ 112 w 112"/>
              <a:gd name="T23" fmla="*/ 105 h 147"/>
              <a:gd name="T24" fmla="*/ 95 w 112"/>
              <a:gd name="T25" fmla="*/ 137 h 147"/>
              <a:gd name="T26" fmla="*/ 58 w 112"/>
              <a:gd name="T27" fmla="*/ 147 h 147"/>
              <a:gd name="T28" fmla="*/ 21 w 112"/>
              <a:gd name="T29" fmla="*/ 137 h 147"/>
              <a:gd name="T30" fmla="*/ 0 w 112"/>
              <a:gd name="T31" fmla="*/ 108 h 147"/>
              <a:gd name="T32" fmla="*/ 25 w 112"/>
              <a:gd name="T33" fmla="*/ 102 h 147"/>
              <a:gd name="T34" fmla="*/ 33 w 112"/>
              <a:gd name="T35" fmla="*/ 117 h 147"/>
              <a:gd name="T36" fmla="*/ 57 w 112"/>
              <a:gd name="T37" fmla="*/ 126 h 147"/>
              <a:gd name="T38" fmla="*/ 77 w 112"/>
              <a:gd name="T39" fmla="*/ 120 h 147"/>
              <a:gd name="T40" fmla="*/ 82 w 112"/>
              <a:gd name="T41" fmla="*/ 113 h 147"/>
              <a:gd name="T42" fmla="*/ 84 w 112"/>
              <a:gd name="T43" fmla="*/ 104 h 147"/>
              <a:gd name="T44" fmla="*/ 71 w 112"/>
              <a:gd name="T45" fmla="*/ 86 h 147"/>
              <a:gd name="T46" fmla="*/ 40 w 112"/>
              <a:gd name="T47" fmla="*/ 82 h 147"/>
              <a:gd name="T48" fmla="*/ 40 w 112"/>
              <a:gd name="T49" fmla="*/ 62 h 147"/>
              <a:gd name="T50" fmla="*/ 67 w 112"/>
              <a:gd name="T51" fmla="*/ 59 h 147"/>
              <a:gd name="T52" fmla="*/ 81 w 112"/>
              <a:gd name="T53" fmla="*/ 41 h 147"/>
              <a:gd name="T54" fmla="*/ 74 w 112"/>
              <a:gd name="T55" fmla="*/ 27 h 147"/>
              <a:gd name="T56" fmla="*/ 56 w 112"/>
              <a:gd name="T57" fmla="*/ 2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2" h="147">
                <a:moveTo>
                  <a:pt x="56" y="22"/>
                </a:moveTo>
                <a:cubicBezTo>
                  <a:pt x="49" y="22"/>
                  <a:pt x="43" y="24"/>
                  <a:pt x="38" y="28"/>
                </a:cubicBezTo>
                <a:cubicBezTo>
                  <a:pt x="34" y="31"/>
                  <a:pt x="31" y="36"/>
                  <a:pt x="28" y="42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26"/>
                  <a:pt x="14" y="17"/>
                  <a:pt x="23" y="11"/>
                </a:cubicBezTo>
                <a:cubicBezTo>
                  <a:pt x="32" y="4"/>
                  <a:pt x="44" y="0"/>
                  <a:pt x="57" y="0"/>
                </a:cubicBezTo>
                <a:cubicBezTo>
                  <a:pt x="70" y="0"/>
                  <a:pt x="81" y="4"/>
                  <a:pt x="91" y="11"/>
                </a:cubicBezTo>
                <a:cubicBezTo>
                  <a:pt x="102" y="18"/>
                  <a:pt x="107" y="28"/>
                  <a:pt x="107" y="40"/>
                </a:cubicBezTo>
                <a:cubicBezTo>
                  <a:pt x="107" y="48"/>
                  <a:pt x="105" y="55"/>
                  <a:pt x="100" y="60"/>
                </a:cubicBezTo>
                <a:cubicBezTo>
                  <a:pt x="96" y="65"/>
                  <a:pt x="90" y="68"/>
                  <a:pt x="82" y="71"/>
                </a:cubicBezTo>
                <a:cubicBezTo>
                  <a:pt x="90" y="72"/>
                  <a:pt x="97" y="76"/>
                  <a:pt x="103" y="82"/>
                </a:cubicBezTo>
                <a:cubicBezTo>
                  <a:pt x="109" y="89"/>
                  <a:pt x="112" y="96"/>
                  <a:pt x="112" y="105"/>
                </a:cubicBezTo>
                <a:cubicBezTo>
                  <a:pt x="112" y="118"/>
                  <a:pt x="106" y="129"/>
                  <a:pt x="95" y="137"/>
                </a:cubicBezTo>
                <a:cubicBezTo>
                  <a:pt x="85" y="143"/>
                  <a:pt x="73" y="147"/>
                  <a:pt x="58" y="147"/>
                </a:cubicBezTo>
                <a:cubicBezTo>
                  <a:pt x="44" y="147"/>
                  <a:pt x="31" y="144"/>
                  <a:pt x="21" y="137"/>
                </a:cubicBezTo>
                <a:cubicBezTo>
                  <a:pt x="10" y="130"/>
                  <a:pt x="3" y="121"/>
                  <a:pt x="0" y="108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5" y="107"/>
                  <a:pt x="28" y="112"/>
                  <a:pt x="33" y="117"/>
                </a:cubicBezTo>
                <a:cubicBezTo>
                  <a:pt x="40" y="123"/>
                  <a:pt x="47" y="126"/>
                  <a:pt x="57" y="126"/>
                </a:cubicBezTo>
                <a:cubicBezTo>
                  <a:pt x="66" y="126"/>
                  <a:pt x="72" y="124"/>
                  <a:pt x="77" y="120"/>
                </a:cubicBezTo>
                <a:cubicBezTo>
                  <a:pt x="79" y="118"/>
                  <a:pt x="81" y="116"/>
                  <a:pt x="82" y="113"/>
                </a:cubicBezTo>
                <a:cubicBezTo>
                  <a:pt x="83" y="110"/>
                  <a:pt x="84" y="107"/>
                  <a:pt x="84" y="104"/>
                </a:cubicBezTo>
                <a:cubicBezTo>
                  <a:pt x="84" y="95"/>
                  <a:pt x="79" y="89"/>
                  <a:pt x="71" y="86"/>
                </a:cubicBezTo>
                <a:cubicBezTo>
                  <a:pt x="65" y="83"/>
                  <a:pt x="55" y="82"/>
                  <a:pt x="40" y="82"/>
                </a:cubicBezTo>
                <a:cubicBezTo>
                  <a:pt x="40" y="62"/>
                  <a:pt x="40" y="62"/>
                  <a:pt x="40" y="62"/>
                </a:cubicBezTo>
                <a:cubicBezTo>
                  <a:pt x="53" y="62"/>
                  <a:pt x="62" y="61"/>
                  <a:pt x="67" y="59"/>
                </a:cubicBezTo>
                <a:cubicBezTo>
                  <a:pt x="76" y="56"/>
                  <a:pt x="81" y="50"/>
                  <a:pt x="81" y="41"/>
                </a:cubicBezTo>
                <a:cubicBezTo>
                  <a:pt x="81" y="35"/>
                  <a:pt x="78" y="30"/>
                  <a:pt x="74" y="27"/>
                </a:cubicBezTo>
                <a:cubicBezTo>
                  <a:pt x="69" y="23"/>
                  <a:pt x="63" y="22"/>
                  <a:pt x="56" y="2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5514956" y="4257238"/>
            <a:ext cx="267264" cy="344431"/>
          </a:xfrm>
          <a:custGeom>
            <a:avLst/>
            <a:gdLst>
              <a:gd name="T0" fmla="*/ 0 w 115"/>
              <a:gd name="T1" fmla="*/ 75 h 148"/>
              <a:gd name="T2" fmla="*/ 14 w 115"/>
              <a:gd name="T3" fmla="*/ 24 h 148"/>
              <a:gd name="T4" fmla="*/ 57 w 115"/>
              <a:gd name="T5" fmla="*/ 0 h 148"/>
              <a:gd name="T6" fmla="*/ 102 w 115"/>
              <a:gd name="T7" fmla="*/ 24 h 148"/>
              <a:gd name="T8" fmla="*/ 115 w 115"/>
              <a:gd name="T9" fmla="*/ 75 h 148"/>
              <a:gd name="T10" fmla="*/ 100 w 115"/>
              <a:gd name="T11" fmla="*/ 127 h 148"/>
              <a:gd name="T12" fmla="*/ 57 w 115"/>
              <a:gd name="T13" fmla="*/ 148 h 148"/>
              <a:gd name="T14" fmla="*/ 14 w 115"/>
              <a:gd name="T15" fmla="*/ 127 h 148"/>
              <a:gd name="T16" fmla="*/ 0 w 115"/>
              <a:gd name="T17" fmla="*/ 75 h 148"/>
              <a:gd name="T18" fmla="*/ 57 w 115"/>
              <a:gd name="T19" fmla="*/ 127 h 148"/>
              <a:gd name="T20" fmla="*/ 81 w 115"/>
              <a:gd name="T21" fmla="*/ 110 h 148"/>
              <a:gd name="T22" fmla="*/ 87 w 115"/>
              <a:gd name="T23" fmla="*/ 75 h 148"/>
              <a:gd name="T24" fmla="*/ 81 w 115"/>
              <a:gd name="T25" fmla="*/ 37 h 148"/>
              <a:gd name="T26" fmla="*/ 57 w 115"/>
              <a:gd name="T27" fmla="*/ 21 h 148"/>
              <a:gd name="T28" fmla="*/ 34 w 115"/>
              <a:gd name="T29" fmla="*/ 39 h 148"/>
              <a:gd name="T30" fmla="*/ 28 w 115"/>
              <a:gd name="T31" fmla="*/ 75 h 148"/>
              <a:gd name="T32" fmla="*/ 33 w 115"/>
              <a:gd name="T33" fmla="*/ 110 h 148"/>
              <a:gd name="T34" fmla="*/ 57 w 115"/>
              <a:gd name="T35" fmla="*/ 1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48">
                <a:moveTo>
                  <a:pt x="0" y="75"/>
                </a:moveTo>
                <a:cubicBezTo>
                  <a:pt x="0" y="55"/>
                  <a:pt x="5" y="38"/>
                  <a:pt x="14" y="24"/>
                </a:cubicBezTo>
                <a:cubicBezTo>
                  <a:pt x="25" y="8"/>
                  <a:pt x="39" y="0"/>
                  <a:pt x="57" y="0"/>
                </a:cubicBezTo>
                <a:cubicBezTo>
                  <a:pt x="76" y="0"/>
                  <a:pt x="91" y="8"/>
                  <a:pt x="102" y="24"/>
                </a:cubicBezTo>
                <a:cubicBezTo>
                  <a:pt x="110" y="37"/>
                  <a:pt x="115" y="54"/>
                  <a:pt x="115" y="75"/>
                </a:cubicBezTo>
                <a:cubicBezTo>
                  <a:pt x="115" y="96"/>
                  <a:pt x="110" y="114"/>
                  <a:pt x="100" y="127"/>
                </a:cubicBezTo>
                <a:cubicBezTo>
                  <a:pt x="89" y="141"/>
                  <a:pt x="75" y="148"/>
                  <a:pt x="57" y="148"/>
                </a:cubicBezTo>
                <a:cubicBezTo>
                  <a:pt x="39" y="148"/>
                  <a:pt x="25" y="141"/>
                  <a:pt x="14" y="127"/>
                </a:cubicBezTo>
                <a:cubicBezTo>
                  <a:pt x="5" y="114"/>
                  <a:pt x="0" y="97"/>
                  <a:pt x="0" y="75"/>
                </a:cubicBezTo>
                <a:close/>
                <a:moveTo>
                  <a:pt x="57" y="127"/>
                </a:moveTo>
                <a:cubicBezTo>
                  <a:pt x="68" y="127"/>
                  <a:pt x="76" y="122"/>
                  <a:pt x="81" y="110"/>
                </a:cubicBezTo>
                <a:cubicBezTo>
                  <a:pt x="85" y="101"/>
                  <a:pt x="87" y="90"/>
                  <a:pt x="87" y="75"/>
                </a:cubicBezTo>
                <a:cubicBezTo>
                  <a:pt x="87" y="58"/>
                  <a:pt x="85" y="45"/>
                  <a:pt x="81" y="37"/>
                </a:cubicBezTo>
                <a:cubicBezTo>
                  <a:pt x="77" y="27"/>
                  <a:pt x="69" y="21"/>
                  <a:pt x="57" y="21"/>
                </a:cubicBezTo>
                <a:cubicBezTo>
                  <a:pt x="46" y="21"/>
                  <a:pt x="39" y="27"/>
                  <a:pt x="34" y="39"/>
                </a:cubicBezTo>
                <a:cubicBezTo>
                  <a:pt x="30" y="48"/>
                  <a:pt x="28" y="60"/>
                  <a:pt x="28" y="75"/>
                </a:cubicBezTo>
                <a:cubicBezTo>
                  <a:pt x="28" y="90"/>
                  <a:pt x="30" y="101"/>
                  <a:pt x="33" y="110"/>
                </a:cubicBezTo>
                <a:cubicBezTo>
                  <a:pt x="38" y="122"/>
                  <a:pt x="46" y="127"/>
                  <a:pt x="57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812336" y="4261002"/>
            <a:ext cx="254089" cy="335020"/>
          </a:xfrm>
          <a:custGeom>
            <a:avLst/>
            <a:gdLst>
              <a:gd name="T0" fmla="*/ 111 w 135"/>
              <a:gd name="T1" fmla="*/ 112 h 178"/>
              <a:gd name="T2" fmla="*/ 135 w 135"/>
              <a:gd name="T3" fmla="*/ 112 h 178"/>
              <a:gd name="T4" fmla="*/ 135 w 135"/>
              <a:gd name="T5" fmla="*/ 140 h 178"/>
              <a:gd name="T6" fmla="*/ 111 w 135"/>
              <a:gd name="T7" fmla="*/ 140 h 178"/>
              <a:gd name="T8" fmla="*/ 111 w 135"/>
              <a:gd name="T9" fmla="*/ 178 h 178"/>
              <a:gd name="T10" fmla="*/ 79 w 135"/>
              <a:gd name="T11" fmla="*/ 178 h 178"/>
              <a:gd name="T12" fmla="*/ 79 w 135"/>
              <a:gd name="T13" fmla="*/ 140 h 178"/>
              <a:gd name="T14" fmla="*/ 0 w 135"/>
              <a:gd name="T15" fmla="*/ 140 h 178"/>
              <a:gd name="T16" fmla="*/ 0 w 135"/>
              <a:gd name="T17" fmla="*/ 117 h 178"/>
              <a:gd name="T18" fmla="*/ 78 w 135"/>
              <a:gd name="T19" fmla="*/ 0 h 178"/>
              <a:gd name="T20" fmla="*/ 111 w 135"/>
              <a:gd name="T21" fmla="*/ 0 h 178"/>
              <a:gd name="T22" fmla="*/ 111 w 135"/>
              <a:gd name="T23" fmla="*/ 112 h 178"/>
              <a:gd name="T24" fmla="*/ 79 w 135"/>
              <a:gd name="T25" fmla="*/ 39 h 178"/>
              <a:gd name="T26" fmla="*/ 34 w 135"/>
              <a:gd name="T27" fmla="*/ 112 h 178"/>
              <a:gd name="T28" fmla="*/ 79 w 135"/>
              <a:gd name="T29" fmla="*/ 112 h 178"/>
              <a:gd name="T30" fmla="*/ 79 w 135"/>
              <a:gd name="T31" fmla="*/ 39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5" h="178">
                <a:moveTo>
                  <a:pt x="111" y="112"/>
                </a:moveTo>
                <a:lnTo>
                  <a:pt x="135" y="112"/>
                </a:lnTo>
                <a:lnTo>
                  <a:pt x="135" y="140"/>
                </a:lnTo>
                <a:lnTo>
                  <a:pt x="111" y="140"/>
                </a:lnTo>
                <a:lnTo>
                  <a:pt x="111" y="178"/>
                </a:lnTo>
                <a:lnTo>
                  <a:pt x="79" y="178"/>
                </a:lnTo>
                <a:lnTo>
                  <a:pt x="79" y="140"/>
                </a:lnTo>
                <a:lnTo>
                  <a:pt x="0" y="140"/>
                </a:lnTo>
                <a:lnTo>
                  <a:pt x="0" y="117"/>
                </a:lnTo>
                <a:lnTo>
                  <a:pt x="78" y="0"/>
                </a:lnTo>
                <a:lnTo>
                  <a:pt x="111" y="0"/>
                </a:lnTo>
                <a:lnTo>
                  <a:pt x="111" y="112"/>
                </a:lnTo>
                <a:close/>
                <a:moveTo>
                  <a:pt x="79" y="39"/>
                </a:moveTo>
                <a:lnTo>
                  <a:pt x="34" y="112"/>
                </a:lnTo>
                <a:lnTo>
                  <a:pt x="79" y="112"/>
                </a:lnTo>
                <a:lnTo>
                  <a:pt x="79" y="3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5426497" y="3277398"/>
            <a:ext cx="54583" cy="152452"/>
          </a:xfrm>
          <a:custGeom>
            <a:avLst/>
            <a:gdLst>
              <a:gd name="T0" fmla="*/ 0 w 23"/>
              <a:gd name="T1" fmla="*/ 55 h 65"/>
              <a:gd name="T2" fmla="*/ 23 w 23"/>
              <a:gd name="T3" fmla="*/ 65 h 65"/>
              <a:gd name="T4" fmla="*/ 23 w 23"/>
              <a:gd name="T5" fmla="*/ 0 h 65"/>
              <a:gd name="T6" fmla="*/ 0 w 23"/>
              <a:gd name="T7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65">
                <a:moveTo>
                  <a:pt x="0" y="55"/>
                </a:moveTo>
                <a:cubicBezTo>
                  <a:pt x="0" y="55"/>
                  <a:pt x="0" y="65"/>
                  <a:pt x="23" y="65"/>
                </a:cubicBezTo>
                <a:cubicBezTo>
                  <a:pt x="23" y="0"/>
                  <a:pt x="23" y="0"/>
                  <a:pt x="23" y="0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5422733" y="2692053"/>
            <a:ext cx="3113057" cy="713329"/>
          </a:xfrm>
          <a:custGeom>
            <a:avLst/>
            <a:gdLst>
              <a:gd name="T0" fmla="*/ 2 w 1339"/>
              <a:gd name="T1" fmla="*/ 20 h 307"/>
              <a:gd name="T2" fmla="*/ 2 w 1339"/>
              <a:gd name="T3" fmla="*/ 144 h 307"/>
              <a:gd name="T4" fmla="*/ 2 w 1339"/>
              <a:gd name="T5" fmla="*/ 144 h 307"/>
              <a:gd name="T6" fmla="*/ 2 w 1339"/>
              <a:gd name="T7" fmla="*/ 307 h 307"/>
              <a:gd name="T8" fmla="*/ 51 w 1339"/>
              <a:gd name="T9" fmla="*/ 289 h 307"/>
              <a:gd name="T10" fmla="*/ 1223 w 1339"/>
              <a:gd name="T11" fmla="*/ 289 h 307"/>
              <a:gd name="T12" fmla="*/ 1294 w 1339"/>
              <a:gd name="T13" fmla="*/ 220 h 307"/>
              <a:gd name="T14" fmla="*/ 1338 w 1339"/>
              <a:gd name="T15" fmla="*/ 144 h 307"/>
              <a:gd name="T16" fmla="*/ 1339 w 1339"/>
              <a:gd name="T17" fmla="*/ 144 h 307"/>
              <a:gd name="T18" fmla="*/ 1338 w 1339"/>
              <a:gd name="T19" fmla="*/ 144 h 307"/>
              <a:gd name="T20" fmla="*/ 1339 w 1339"/>
              <a:gd name="T21" fmla="*/ 144 h 307"/>
              <a:gd name="T22" fmla="*/ 1338 w 1339"/>
              <a:gd name="T23" fmla="*/ 144 h 307"/>
              <a:gd name="T24" fmla="*/ 1294 w 1339"/>
              <a:gd name="T25" fmla="*/ 69 h 307"/>
              <a:gd name="T26" fmla="*/ 1223 w 1339"/>
              <a:gd name="T27" fmla="*/ 0 h 307"/>
              <a:gd name="T28" fmla="*/ 51 w 1339"/>
              <a:gd name="T29" fmla="*/ 0 h 307"/>
              <a:gd name="T30" fmla="*/ 2 w 1339"/>
              <a:gd name="T31" fmla="*/ 2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39" h="307">
                <a:moveTo>
                  <a:pt x="2" y="20"/>
                </a:moveTo>
                <a:cubicBezTo>
                  <a:pt x="2" y="144"/>
                  <a:pt x="2" y="144"/>
                  <a:pt x="2" y="144"/>
                </a:cubicBezTo>
                <a:cubicBezTo>
                  <a:pt x="2" y="144"/>
                  <a:pt x="2" y="144"/>
                  <a:pt x="2" y="144"/>
                </a:cubicBezTo>
                <a:cubicBezTo>
                  <a:pt x="2" y="307"/>
                  <a:pt x="2" y="307"/>
                  <a:pt x="2" y="307"/>
                </a:cubicBezTo>
                <a:cubicBezTo>
                  <a:pt x="2" y="304"/>
                  <a:pt x="4" y="289"/>
                  <a:pt x="51" y="289"/>
                </a:cubicBezTo>
                <a:cubicBezTo>
                  <a:pt x="102" y="289"/>
                  <a:pt x="1223" y="289"/>
                  <a:pt x="1223" y="289"/>
                </a:cubicBezTo>
                <a:cubicBezTo>
                  <a:pt x="1223" y="289"/>
                  <a:pt x="1265" y="287"/>
                  <a:pt x="1294" y="220"/>
                </a:cubicBezTo>
                <a:cubicBezTo>
                  <a:pt x="1320" y="161"/>
                  <a:pt x="1335" y="147"/>
                  <a:pt x="1338" y="144"/>
                </a:cubicBezTo>
                <a:cubicBezTo>
                  <a:pt x="1339" y="144"/>
                  <a:pt x="1339" y="144"/>
                  <a:pt x="1339" y="144"/>
                </a:cubicBezTo>
                <a:cubicBezTo>
                  <a:pt x="1339" y="144"/>
                  <a:pt x="1339" y="144"/>
                  <a:pt x="1338" y="144"/>
                </a:cubicBezTo>
                <a:cubicBezTo>
                  <a:pt x="1339" y="144"/>
                  <a:pt x="1339" y="144"/>
                  <a:pt x="1339" y="144"/>
                </a:cubicBezTo>
                <a:cubicBezTo>
                  <a:pt x="1338" y="144"/>
                  <a:pt x="1338" y="144"/>
                  <a:pt x="1338" y="144"/>
                </a:cubicBezTo>
                <a:cubicBezTo>
                  <a:pt x="1335" y="141"/>
                  <a:pt x="1320" y="127"/>
                  <a:pt x="1294" y="69"/>
                </a:cubicBezTo>
                <a:cubicBezTo>
                  <a:pt x="1265" y="1"/>
                  <a:pt x="1223" y="0"/>
                  <a:pt x="1223" y="0"/>
                </a:cubicBezTo>
                <a:cubicBezTo>
                  <a:pt x="1223" y="0"/>
                  <a:pt x="102" y="0"/>
                  <a:pt x="51" y="0"/>
                </a:cubicBezTo>
                <a:cubicBezTo>
                  <a:pt x="0" y="0"/>
                  <a:pt x="2" y="20"/>
                  <a:pt x="2" y="2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 17"/>
          <p:cNvSpPr>
            <a:spLocks/>
          </p:cNvSpPr>
          <p:nvPr/>
        </p:nvSpPr>
        <p:spPr bwMode="auto">
          <a:xfrm>
            <a:off x="6087128" y="2635588"/>
            <a:ext cx="148689" cy="56464"/>
          </a:xfrm>
          <a:custGeom>
            <a:avLst/>
            <a:gdLst>
              <a:gd name="T0" fmla="*/ 10 w 64"/>
              <a:gd name="T1" fmla="*/ 0 h 24"/>
              <a:gd name="T2" fmla="*/ 0 w 64"/>
              <a:gd name="T3" fmla="*/ 24 h 24"/>
              <a:gd name="T4" fmla="*/ 64 w 64"/>
              <a:gd name="T5" fmla="*/ 24 h 24"/>
              <a:gd name="T6" fmla="*/ 45 w 64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24">
                <a:moveTo>
                  <a:pt x="10" y="0"/>
                </a:moveTo>
                <a:cubicBezTo>
                  <a:pt x="10" y="0"/>
                  <a:pt x="0" y="0"/>
                  <a:pt x="0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solidFill>
            <a:srgbClr val="662E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18"/>
          <p:cNvSpPr>
            <a:spLocks/>
          </p:cNvSpPr>
          <p:nvPr/>
        </p:nvSpPr>
        <p:spPr bwMode="auto">
          <a:xfrm>
            <a:off x="6109712" y="26355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DC3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19"/>
          <p:cNvSpPr>
            <a:spLocks/>
          </p:cNvSpPr>
          <p:nvPr/>
        </p:nvSpPr>
        <p:spPr bwMode="auto">
          <a:xfrm>
            <a:off x="6109713" y="2631824"/>
            <a:ext cx="715212" cy="3698401"/>
          </a:xfrm>
          <a:custGeom>
            <a:avLst/>
            <a:gdLst>
              <a:gd name="T0" fmla="*/ 286 w 307"/>
              <a:gd name="T1" fmla="*/ 2 h 1591"/>
              <a:gd name="T2" fmla="*/ 163 w 307"/>
              <a:gd name="T3" fmla="*/ 2 h 1591"/>
              <a:gd name="T4" fmla="*/ 162 w 307"/>
              <a:gd name="T5" fmla="*/ 2 h 1591"/>
              <a:gd name="T6" fmla="*/ 0 w 307"/>
              <a:gd name="T7" fmla="*/ 2 h 1591"/>
              <a:gd name="T8" fmla="*/ 18 w 307"/>
              <a:gd name="T9" fmla="*/ 52 h 1591"/>
              <a:gd name="T10" fmla="*/ 18 w 307"/>
              <a:gd name="T11" fmla="*/ 1475 h 1591"/>
              <a:gd name="T12" fmla="*/ 87 w 307"/>
              <a:gd name="T13" fmla="*/ 1547 h 1591"/>
              <a:gd name="T14" fmla="*/ 162 w 307"/>
              <a:gd name="T15" fmla="*/ 1590 h 1591"/>
              <a:gd name="T16" fmla="*/ 162 w 307"/>
              <a:gd name="T17" fmla="*/ 1591 h 1591"/>
              <a:gd name="T18" fmla="*/ 162 w 307"/>
              <a:gd name="T19" fmla="*/ 1590 h 1591"/>
              <a:gd name="T20" fmla="*/ 163 w 307"/>
              <a:gd name="T21" fmla="*/ 1591 h 1591"/>
              <a:gd name="T22" fmla="*/ 163 w 307"/>
              <a:gd name="T23" fmla="*/ 1590 h 1591"/>
              <a:gd name="T24" fmla="*/ 238 w 307"/>
              <a:gd name="T25" fmla="*/ 1547 h 1591"/>
              <a:gd name="T26" fmla="*/ 307 w 307"/>
              <a:gd name="T27" fmla="*/ 1475 h 1591"/>
              <a:gd name="T28" fmla="*/ 307 w 307"/>
              <a:gd name="T29" fmla="*/ 52 h 1591"/>
              <a:gd name="T30" fmla="*/ 286 w 307"/>
              <a:gd name="T31" fmla="*/ 2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7" h="1591">
                <a:moveTo>
                  <a:pt x="286" y="2"/>
                </a:move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0" y="2"/>
                  <a:pt x="0" y="2"/>
                  <a:pt x="0" y="2"/>
                </a:cubicBezTo>
                <a:cubicBezTo>
                  <a:pt x="2" y="2"/>
                  <a:pt x="18" y="4"/>
                  <a:pt x="18" y="52"/>
                </a:cubicBezTo>
                <a:cubicBezTo>
                  <a:pt x="18" y="103"/>
                  <a:pt x="18" y="1475"/>
                  <a:pt x="18" y="1475"/>
                </a:cubicBezTo>
                <a:cubicBezTo>
                  <a:pt x="18" y="1475"/>
                  <a:pt x="19" y="1517"/>
                  <a:pt x="87" y="1547"/>
                </a:cubicBezTo>
                <a:cubicBezTo>
                  <a:pt x="145" y="1572"/>
                  <a:pt x="159" y="1587"/>
                  <a:pt x="162" y="1590"/>
                </a:cubicBezTo>
                <a:cubicBezTo>
                  <a:pt x="162" y="1591"/>
                  <a:pt x="162" y="1591"/>
                  <a:pt x="162" y="1591"/>
                </a:cubicBezTo>
                <a:cubicBezTo>
                  <a:pt x="162" y="1591"/>
                  <a:pt x="162" y="1591"/>
                  <a:pt x="162" y="1590"/>
                </a:cubicBezTo>
                <a:cubicBezTo>
                  <a:pt x="162" y="1591"/>
                  <a:pt x="163" y="1591"/>
                  <a:pt x="163" y="1591"/>
                </a:cubicBezTo>
                <a:cubicBezTo>
                  <a:pt x="163" y="1590"/>
                  <a:pt x="163" y="1590"/>
                  <a:pt x="163" y="1590"/>
                </a:cubicBezTo>
                <a:cubicBezTo>
                  <a:pt x="165" y="1587"/>
                  <a:pt x="179" y="1572"/>
                  <a:pt x="238" y="1547"/>
                </a:cubicBezTo>
                <a:cubicBezTo>
                  <a:pt x="305" y="1517"/>
                  <a:pt x="307" y="1475"/>
                  <a:pt x="307" y="1475"/>
                </a:cubicBezTo>
                <a:cubicBezTo>
                  <a:pt x="307" y="1475"/>
                  <a:pt x="307" y="103"/>
                  <a:pt x="307" y="52"/>
                </a:cubicBezTo>
                <a:cubicBezTo>
                  <a:pt x="307" y="0"/>
                  <a:pt x="286" y="2"/>
                  <a:pt x="286" y="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6826809" y="4017077"/>
            <a:ext cx="52700" cy="148688"/>
          </a:xfrm>
          <a:custGeom>
            <a:avLst/>
            <a:gdLst>
              <a:gd name="T0" fmla="*/ 23 w 23"/>
              <a:gd name="T1" fmla="*/ 54 h 64"/>
              <a:gd name="T2" fmla="*/ 0 w 23"/>
              <a:gd name="T3" fmla="*/ 64 h 64"/>
              <a:gd name="T4" fmla="*/ 0 w 23"/>
              <a:gd name="T5" fmla="*/ 0 h 64"/>
              <a:gd name="T6" fmla="*/ 23 w 23"/>
              <a:gd name="T7" fmla="*/ 1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64">
                <a:moveTo>
                  <a:pt x="23" y="54"/>
                </a:moveTo>
                <a:cubicBezTo>
                  <a:pt x="23" y="54"/>
                  <a:pt x="23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23" y="19"/>
                  <a:pt x="23" y="19"/>
                  <a:pt x="23" y="19"/>
                </a:cubicBezTo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3696812" y="3429850"/>
            <a:ext cx="3188343" cy="713329"/>
          </a:xfrm>
          <a:custGeom>
            <a:avLst/>
            <a:gdLst>
              <a:gd name="T0" fmla="*/ 1369 w 1371"/>
              <a:gd name="T1" fmla="*/ 21 h 307"/>
              <a:gd name="T2" fmla="*/ 1369 w 1371"/>
              <a:gd name="T3" fmla="*/ 144 h 307"/>
              <a:gd name="T4" fmla="*/ 1369 w 1371"/>
              <a:gd name="T5" fmla="*/ 145 h 307"/>
              <a:gd name="T6" fmla="*/ 1369 w 1371"/>
              <a:gd name="T7" fmla="*/ 307 h 307"/>
              <a:gd name="T8" fmla="*/ 1320 w 1371"/>
              <a:gd name="T9" fmla="*/ 289 h 307"/>
              <a:gd name="T10" fmla="*/ 116 w 1371"/>
              <a:gd name="T11" fmla="*/ 289 h 307"/>
              <a:gd name="T12" fmla="*/ 44 w 1371"/>
              <a:gd name="T13" fmla="*/ 220 h 307"/>
              <a:gd name="T14" fmla="*/ 0 w 1371"/>
              <a:gd name="T15" fmla="*/ 145 h 307"/>
              <a:gd name="T16" fmla="*/ 0 w 1371"/>
              <a:gd name="T17" fmla="*/ 145 h 307"/>
              <a:gd name="T18" fmla="*/ 0 w 1371"/>
              <a:gd name="T19" fmla="*/ 145 h 307"/>
              <a:gd name="T20" fmla="*/ 0 w 1371"/>
              <a:gd name="T21" fmla="*/ 144 h 307"/>
              <a:gd name="T22" fmla="*/ 0 w 1371"/>
              <a:gd name="T23" fmla="*/ 144 h 307"/>
              <a:gd name="T24" fmla="*/ 44 w 1371"/>
              <a:gd name="T25" fmla="*/ 69 h 307"/>
              <a:gd name="T26" fmla="*/ 116 w 1371"/>
              <a:gd name="T27" fmla="*/ 0 h 307"/>
              <a:gd name="T28" fmla="*/ 1320 w 1371"/>
              <a:gd name="T29" fmla="*/ 0 h 307"/>
              <a:gd name="T30" fmla="*/ 1369 w 1371"/>
              <a:gd name="T31" fmla="*/ 21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71" h="307">
                <a:moveTo>
                  <a:pt x="1369" y="21"/>
                </a:moveTo>
                <a:cubicBezTo>
                  <a:pt x="1369" y="144"/>
                  <a:pt x="1369" y="144"/>
                  <a:pt x="1369" y="144"/>
                </a:cubicBezTo>
                <a:cubicBezTo>
                  <a:pt x="1369" y="145"/>
                  <a:pt x="1369" y="145"/>
                  <a:pt x="1369" y="145"/>
                </a:cubicBezTo>
                <a:cubicBezTo>
                  <a:pt x="1369" y="307"/>
                  <a:pt x="1369" y="307"/>
                  <a:pt x="1369" y="307"/>
                </a:cubicBezTo>
                <a:cubicBezTo>
                  <a:pt x="1369" y="305"/>
                  <a:pt x="1367" y="289"/>
                  <a:pt x="1320" y="289"/>
                </a:cubicBezTo>
                <a:cubicBezTo>
                  <a:pt x="1269" y="289"/>
                  <a:pt x="116" y="289"/>
                  <a:pt x="116" y="289"/>
                </a:cubicBezTo>
                <a:cubicBezTo>
                  <a:pt x="116" y="289"/>
                  <a:pt x="74" y="288"/>
                  <a:pt x="44" y="220"/>
                </a:cubicBezTo>
                <a:cubicBezTo>
                  <a:pt x="18" y="162"/>
                  <a:pt x="4" y="148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4" y="142"/>
                  <a:pt x="18" y="128"/>
                  <a:pt x="44" y="69"/>
                </a:cubicBezTo>
                <a:cubicBezTo>
                  <a:pt x="74" y="2"/>
                  <a:pt x="116" y="0"/>
                  <a:pt x="116" y="0"/>
                </a:cubicBezTo>
                <a:cubicBezTo>
                  <a:pt x="116" y="0"/>
                  <a:pt x="1269" y="0"/>
                  <a:pt x="1320" y="0"/>
                </a:cubicBezTo>
                <a:cubicBezTo>
                  <a:pt x="1371" y="0"/>
                  <a:pt x="1369" y="21"/>
                  <a:pt x="1369" y="2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5417086" y="4103655"/>
            <a:ext cx="150571" cy="52700"/>
          </a:xfrm>
          <a:custGeom>
            <a:avLst/>
            <a:gdLst>
              <a:gd name="T0" fmla="*/ 10 w 65"/>
              <a:gd name="T1" fmla="*/ 23 h 23"/>
              <a:gd name="T2" fmla="*/ 0 w 65"/>
              <a:gd name="T3" fmla="*/ 0 h 23"/>
              <a:gd name="T4" fmla="*/ 65 w 65"/>
              <a:gd name="T5" fmla="*/ 0 h 23"/>
              <a:gd name="T6" fmla="*/ 45 w 65"/>
              <a:gd name="T7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23">
                <a:moveTo>
                  <a:pt x="10" y="23"/>
                </a:moveTo>
                <a:cubicBezTo>
                  <a:pt x="10" y="23"/>
                  <a:pt x="0" y="23"/>
                  <a:pt x="0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45" y="23"/>
                  <a:pt x="45" y="23"/>
                  <a:pt x="45" y="23"/>
                </a:cubicBezTo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>
            <a:off x="5443435" y="990600"/>
            <a:ext cx="713331" cy="3171403"/>
          </a:xfrm>
          <a:custGeom>
            <a:avLst/>
            <a:gdLst>
              <a:gd name="T0" fmla="*/ 287 w 307"/>
              <a:gd name="T1" fmla="*/ 1362 h 1364"/>
              <a:gd name="T2" fmla="*/ 163 w 307"/>
              <a:gd name="T3" fmla="*/ 1362 h 1364"/>
              <a:gd name="T4" fmla="*/ 162 w 307"/>
              <a:gd name="T5" fmla="*/ 1362 h 1364"/>
              <a:gd name="T6" fmla="*/ 0 w 307"/>
              <a:gd name="T7" fmla="*/ 1362 h 1364"/>
              <a:gd name="T8" fmla="*/ 18 w 307"/>
              <a:gd name="T9" fmla="*/ 1313 h 1364"/>
              <a:gd name="T10" fmla="*/ 18 w 307"/>
              <a:gd name="T11" fmla="*/ 116 h 1364"/>
              <a:gd name="T12" fmla="*/ 87 w 307"/>
              <a:gd name="T13" fmla="*/ 45 h 1364"/>
              <a:gd name="T14" fmla="*/ 162 w 307"/>
              <a:gd name="T15" fmla="*/ 1 h 1364"/>
              <a:gd name="T16" fmla="*/ 162 w 307"/>
              <a:gd name="T17" fmla="*/ 0 h 1364"/>
              <a:gd name="T18" fmla="*/ 163 w 307"/>
              <a:gd name="T19" fmla="*/ 1 h 1364"/>
              <a:gd name="T20" fmla="*/ 163 w 307"/>
              <a:gd name="T21" fmla="*/ 0 h 1364"/>
              <a:gd name="T22" fmla="*/ 163 w 307"/>
              <a:gd name="T23" fmla="*/ 1 h 1364"/>
              <a:gd name="T24" fmla="*/ 238 w 307"/>
              <a:gd name="T25" fmla="*/ 45 h 1364"/>
              <a:gd name="T26" fmla="*/ 307 w 307"/>
              <a:gd name="T27" fmla="*/ 116 h 1364"/>
              <a:gd name="T28" fmla="*/ 307 w 307"/>
              <a:gd name="T29" fmla="*/ 1313 h 1364"/>
              <a:gd name="T30" fmla="*/ 287 w 307"/>
              <a:gd name="T31" fmla="*/ 1362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7" h="1364">
                <a:moveTo>
                  <a:pt x="287" y="1362"/>
                </a:moveTo>
                <a:cubicBezTo>
                  <a:pt x="163" y="1362"/>
                  <a:pt x="163" y="1362"/>
                  <a:pt x="163" y="1362"/>
                </a:cubicBezTo>
                <a:cubicBezTo>
                  <a:pt x="162" y="1362"/>
                  <a:pt x="162" y="1362"/>
                  <a:pt x="162" y="1362"/>
                </a:cubicBezTo>
                <a:cubicBezTo>
                  <a:pt x="0" y="1362"/>
                  <a:pt x="0" y="1362"/>
                  <a:pt x="0" y="1362"/>
                </a:cubicBezTo>
                <a:cubicBezTo>
                  <a:pt x="2" y="1362"/>
                  <a:pt x="18" y="1360"/>
                  <a:pt x="18" y="1313"/>
                </a:cubicBezTo>
                <a:cubicBezTo>
                  <a:pt x="18" y="1261"/>
                  <a:pt x="18" y="116"/>
                  <a:pt x="18" y="116"/>
                </a:cubicBezTo>
                <a:cubicBezTo>
                  <a:pt x="18" y="116"/>
                  <a:pt x="20" y="75"/>
                  <a:pt x="87" y="45"/>
                </a:cubicBezTo>
                <a:cubicBezTo>
                  <a:pt x="145" y="19"/>
                  <a:pt x="160" y="5"/>
                  <a:pt x="162" y="1"/>
                </a:cubicBezTo>
                <a:cubicBezTo>
                  <a:pt x="162" y="0"/>
                  <a:pt x="162" y="0"/>
                  <a:pt x="162" y="0"/>
                </a:cubicBezTo>
                <a:cubicBezTo>
                  <a:pt x="162" y="0"/>
                  <a:pt x="162" y="1"/>
                  <a:pt x="163" y="1"/>
                </a:cubicBezTo>
                <a:cubicBezTo>
                  <a:pt x="163" y="1"/>
                  <a:pt x="163" y="0"/>
                  <a:pt x="163" y="0"/>
                </a:cubicBezTo>
                <a:cubicBezTo>
                  <a:pt x="163" y="1"/>
                  <a:pt x="163" y="1"/>
                  <a:pt x="163" y="1"/>
                </a:cubicBezTo>
                <a:cubicBezTo>
                  <a:pt x="166" y="5"/>
                  <a:pt x="180" y="19"/>
                  <a:pt x="238" y="45"/>
                </a:cubicBezTo>
                <a:cubicBezTo>
                  <a:pt x="306" y="75"/>
                  <a:pt x="307" y="116"/>
                  <a:pt x="307" y="116"/>
                </a:cubicBezTo>
                <a:cubicBezTo>
                  <a:pt x="307" y="116"/>
                  <a:pt x="307" y="1261"/>
                  <a:pt x="307" y="1313"/>
                </a:cubicBezTo>
                <a:cubicBezTo>
                  <a:pt x="307" y="1364"/>
                  <a:pt x="287" y="1362"/>
                  <a:pt x="287" y="136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6367564" y="3721582"/>
            <a:ext cx="368899" cy="214564"/>
          </a:xfrm>
          <a:custGeom>
            <a:avLst/>
            <a:gdLst/>
            <a:ahLst/>
            <a:cxnLst/>
            <a:rect l="l" t="t" r="r" b="b"/>
            <a:pathLst>
              <a:path w="311150" h="180975">
                <a:moveTo>
                  <a:pt x="255835" y="50800"/>
                </a:moveTo>
                <a:cubicBezTo>
                  <a:pt x="273615" y="50800"/>
                  <a:pt x="289419" y="66579"/>
                  <a:pt x="289419" y="84330"/>
                </a:cubicBezTo>
                <a:cubicBezTo>
                  <a:pt x="289419" y="94192"/>
                  <a:pt x="283492" y="104054"/>
                  <a:pt x="275590" y="109971"/>
                </a:cubicBezTo>
                <a:cubicBezTo>
                  <a:pt x="297321" y="121805"/>
                  <a:pt x="311150" y="149418"/>
                  <a:pt x="311150" y="180975"/>
                </a:cubicBezTo>
                <a:cubicBezTo>
                  <a:pt x="311143" y="180975"/>
                  <a:pt x="310462" y="180975"/>
                  <a:pt x="245957" y="180975"/>
                </a:cubicBezTo>
                <a:cubicBezTo>
                  <a:pt x="245957" y="163224"/>
                  <a:pt x="240030" y="133639"/>
                  <a:pt x="228177" y="115888"/>
                </a:cubicBezTo>
                <a:lnTo>
                  <a:pt x="236079" y="107998"/>
                </a:lnTo>
                <a:cubicBezTo>
                  <a:pt x="228177" y="102081"/>
                  <a:pt x="222250" y="94192"/>
                  <a:pt x="222250" y="84330"/>
                </a:cubicBezTo>
                <a:cubicBezTo>
                  <a:pt x="222250" y="64607"/>
                  <a:pt x="238055" y="50800"/>
                  <a:pt x="255835" y="50800"/>
                </a:cubicBezTo>
                <a:close/>
                <a:moveTo>
                  <a:pt x="55315" y="50800"/>
                </a:moveTo>
                <a:cubicBezTo>
                  <a:pt x="73095" y="50800"/>
                  <a:pt x="88900" y="64607"/>
                  <a:pt x="88900" y="82358"/>
                </a:cubicBezTo>
                <a:cubicBezTo>
                  <a:pt x="88900" y="94192"/>
                  <a:pt x="82974" y="102081"/>
                  <a:pt x="75071" y="107998"/>
                </a:cubicBezTo>
                <a:cubicBezTo>
                  <a:pt x="79022" y="109971"/>
                  <a:pt x="82974" y="115888"/>
                  <a:pt x="86925" y="117860"/>
                </a:cubicBezTo>
                <a:cubicBezTo>
                  <a:pt x="77046" y="137583"/>
                  <a:pt x="71120" y="163224"/>
                  <a:pt x="71120" y="180975"/>
                </a:cubicBezTo>
                <a:cubicBezTo>
                  <a:pt x="71120" y="180975"/>
                  <a:pt x="71120" y="180975"/>
                  <a:pt x="0" y="180975"/>
                </a:cubicBezTo>
                <a:cubicBezTo>
                  <a:pt x="0" y="149418"/>
                  <a:pt x="15804" y="121805"/>
                  <a:pt x="35560" y="109971"/>
                </a:cubicBezTo>
                <a:cubicBezTo>
                  <a:pt x="27658" y="104054"/>
                  <a:pt x="21731" y="94192"/>
                  <a:pt x="21731" y="84330"/>
                </a:cubicBezTo>
                <a:cubicBezTo>
                  <a:pt x="21731" y="64607"/>
                  <a:pt x="37535" y="50800"/>
                  <a:pt x="55315" y="50800"/>
                </a:cubicBezTo>
                <a:close/>
                <a:moveTo>
                  <a:pt x="159734" y="0"/>
                </a:moveTo>
                <a:cubicBezTo>
                  <a:pt x="171550" y="0"/>
                  <a:pt x="182874" y="4918"/>
                  <a:pt x="191243" y="13032"/>
                </a:cubicBezTo>
                <a:lnTo>
                  <a:pt x="201274" y="27386"/>
                </a:lnTo>
                <a:lnTo>
                  <a:pt x="205028" y="45244"/>
                </a:lnTo>
                <a:lnTo>
                  <a:pt x="199859" y="66145"/>
                </a:lnTo>
                <a:lnTo>
                  <a:pt x="187305" y="82619"/>
                </a:lnTo>
                <a:lnTo>
                  <a:pt x="207459" y="97987"/>
                </a:lnTo>
                <a:lnTo>
                  <a:pt x="222998" y="121470"/>
                </a:lnTo>
                <a:lnTo>
                  <a:pt x="236537" y="180975"/>
                </a:lnTo>
                <a:cubicBezTo>
                  <a:pt x="236531" y="180975"/>
                  <a:pt x="236418" y="180975"/>
                  <a:pt x="234106" y="180975"/>
                </a:cubicBezTo>
                <a:cubicBezTo>
                  <a:pt x="230460" y="180975"/>
                  <a:pt x="221344" y="180975"/>
                  <a:pt x="198555" y="180975"/>
                </a:cubicBezTo>
                <a:cubicBezTo>
                  <a:pt x="190959" y="180975"/>
                  <a:pt x="181843" y="180975"/>
                  <a:pt x="170904" y="180975"/>
                </a:cubicBezTo>
                <a:cubicBezTo>
                  <a:pt x="159965" y="180975"/>
                  <a:pt x="147203" y="180975"/>
                  <a:pt x="132314" y="180975"/>
                </a:cubicBezTo>
                <a:cubicBezTo>
                  <a:pt x="117425" y="180975"/>
                  <a:pt x="100409" y="180975"/>
                  <a:pt x="80962" y="180975"/>
                </a:cubicBezTo>
                <a:cubicBezTo>
                  <a:pt x="80962" y="160320"/>
                  <a:pt x="86378" y="139174"/>
                  <a:pt x="95240" y="121224"/>
                </a:cubicBezTo>
                <a:cubicBezTo>
                  <a:pt x="99671" y="112249"/>
                  <a:pt x="104963" y="104073"/>
                  <a:pt x="110871" y="97157"/>
                </a:cubicBezTo>
                <a:cubicBezTo>
                  <a:pt x="116779" y="90242"/>
                  <a:pt x="123302" y="84586"/>
                  <a:pt x="130195" y="80652"/>
                </a:cubicBezTo>
                <a:cubicBezTo>
                  <a:pt x="125272" y="76718"/>
                  <a:pt x="120841" y="71800"/>
                  <a:pt x="117641" y="65899"/>
                </a:cubicBezTo>
                <a:cubicBezTo>
                  <a:pt x="114440" y="59997"/>
                  <a:pt x="112471" y="53112"/>
                  <a:pt x="112471" y="45244"/>
                </a:cubicBezTo>
                <a:cubicBezTo>
                  <a:pt x="112471" y="38851"/>
                  <a:pt x="113825" y="32826"/>
                  <a:pt x="116256" y="27386"/>
                </a:cubicBezTo>
                <a:cubicBezTo>
                  <a:pt x="118687" y="21946"/>
                  <a:pt x="122195" y="17090"/>
                  <a:pt x="126502" y="13032"/>
                </a:cubicBezTo>
                <a:cubicBezTo>
                  <a:pt x="135118" y="4918"/>
                  <a:pt x="146934" y="0"/>
                  <a:pt x="159734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30"/>
          <p:cNvSpPr>
            <a:spLocks noEditPoints="1"/>
          </p:cNvSpPr>
          <p:nvPr/>
        </p:nvSpPr>
        <p:spPr bwMode="auto">
          <a:xfrm>
            <a:off x="6326159" y="2820037"/>
            <a:ext cx="323728" cy="387720"/>
          </a:xfrm>
          <a:custGeom>
            <a:avLst/>
            <a:gdLst>
              <a:gd name="T0" fmla="*/ 70 w 139"/>
              <a:gd name="T1" fmla="*/ 0 h 167"/>
              <a:gd name="T2" fmla="*/ 0 w 139"/>
              <a:gd name="T3" fmla="*/ 69 h 167"/>
              <a:gd name="T4" fmla="*/ 18 w 139"/>
              <a:gd name="T5" fmla="*/ 116 h 167"/>
              <a:gd name="T6" fmla="*/ 18 w 139"/>
              <a:gd name="T7" fmla="*/ 116 h 167"/>
              <a:gd name="T8" fmla="*/ 18 w 139"/>
              <a:gd name="T9" fmla="*/ 116 h 167"/>
              <a:gd name="T10" fmla="*/ 21 w 139"/>
              <a:gd name="T11" fmla="*/ 119 h 167"/>
              <a:gd name="T12" fmla="*/ 37 w 139"/>
              <a:gd name="T13" fmla="*/ 139 h 167"/>
              <a:gd name="T14" fmla="*/ 57 w 139"/>
              <a:gd name="T15" fmla="*/ 167 h 167"/>
              <a:gd name="T16" fmla="*/ 68 w 139"/>
              <a:gd name="T17" fmla="*/ 167 h 167"/>
              <a:gd name="T18" fmla="*/ 71 w 139"/>
              <a:gd name="T19" fmla="*/ 167 h 167"/>
              <a:gd name="T20" fmla="*/ 82 w 139"/>
              <a:gd name="T21" fmla="*/ 167 h 167"/>
              <a:gd name="T22" fmla="*/ 102 w 139"/>
              <a:gd name="T23" fmla="*/ 139 h 167"/>
              <a:gd name="T24" fmla="*/ 117 w 139"/>
              <a:gd name="T25" fmla="*/ 120 h 167"/>
              <a:gd name="T26" fmla="*/ 139 w 139"/>
              <a:gd name="T27" fmla="*/ 69 h 167"/>
              <a:gd name="T28" fmla="*/ 70 w 139"/>
              <a:gd name="T29" fmla="*/ 0 h 167"/>
              <a:gd name="T30" fmla="*/ 96 w 139"/>
              <a:gd name="T31" fmla="*/ 100 h 167"/>
              <a:gd name="T32" fmla="*/ 87 w 139"/>
              <a:gd name="T33" fmla="*/ 111 h 167"/>
              <a:gd name="T34" fmla="*/ 76 w 139"/>
              <a:gd name="T35" fmla="*/ 127 h 167"/>
              <a:gd name="T36" fmla="*/ 71 w 139"/>
              <a:gd name="T37" fmla="*/ 127 h 167"/>
              <a:gd name="T38" fmla="*/ 69 w 139"/>
              <a:gd name="T39" fmla="*/ 127 h 167"/>
              <a:gd name="T40" fmla="*/ 63 w 139"/>
              <a:gd name="T41" fmla="*/ 127 h 167"/>
              <a:gd name="T42" fmla="*/ 52 w 139"/>
              <a:gd name="T43" fmla="*/ 111 h 167"/>
              <a:gd name="T44" fmla="*/ 44 w 139"/>
              <a:gd name="T45" fmla="*/ 100 h 167"/>
              <a:gd name="T46" fmla="*/ 42 w 139"/>
              <a:gd name="T47" fmla="*/ 98 h 167"/>
              <a:gd name="T48" fmla="*/ 42 w 139"/>
              <a:gd name="T49" fmla="*/ 98 h 167"/>
              <a:gd name="T50" fmla="*/ 42 w 139"/>
              <a:gd name="T51" fmla="*/ 98 h 167"/>
              <a:gd name="T52" fmla="*/ 32 w 139"/>
              <a:gd name="T53" fmla="*/ 71 h 167"/>
              <a:gd name="T54" fmla="*/ 70 w 139"/>
              <a:gd name="T55" fmla="*/ 31 h 167"/>
              <a:gd name="T56" fmla="*/ 107 w 139"/>
              <a:gd name="T57" fmla="*/ 71 h 167"/>
              <a:gd name="T58" fmla="*/ 96 w 139"/>
              <a:gd name="T59" fmla="*/ 10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9" h="167">
                <a:moveTo>
                  <a:pt x="70" y="0"/>
                </a:moveTo>
                <a:cubicBezTo>
                  <a:pt x="31" y="0"/>
                  <a:pt x="0" y="31"/>
                  <a:pt x="0" y="69"/>
                </a:cubicBezTo>
                <a:cubicBezTo>
                  <a:pt x="0" y="87"/>
                  <a:pt x="7" y="103"/>
                  <a:pt x="1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9" y="117"/>
                  <a:pt x="20" y="118"/>
                  <a:pt x="21" y="119"/>
                </a:cubicBezTo>
                <a:cubicBezTo>
                  <a:pt x="26" y="123"/>
                  <a:pt x="33" y="131"/>
                  <a:pt x="37" y="139"/>
                </a:cubicBezTo>
                <a:cubicBezTo>
                  <a:pt x="45" y="150"/>
                  <a:pt x="41" y="167"/>
                  <a:pt x="57" y="167"/>
                </a:cubicBezTo>
                <a:cubicBezTo>
                  <a:pt x="68" y="167"/>
                  <a:pt x="68" y="167"/>
                  <a:pt x="68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98" y="167"/>
                  <a:pt x="95" y="150"/>
                  <a:pt x="102" y="139"/>
                </a:cubicBezTo>
                <a:cubicBezTo>
                  <a:pt x="106" y="132"/>
                  <a:pt x="113" y="124"/>
                  <a:pt x="117" y="120"/>
                </a:cubicBezTo>
                <a:cubicBezTo>
                  <a:pt x="131" y="107"/>
                  <a:pt x="139" y="89"/>
                  <a:pt x="139" y="69"/>
                </a:cubicBezTo>
                <a:cubicBezTo>
                  <a:pt x="139" y="31"/>
                  <a:pt x="108" y="0"/>
                  <a:pt x="70" y="0"/>
                </a:cubicBezTo>
                <a:close/>
                <a:moveTo>
                  <a:pt x="96" y="100"/>
                </a:moveTo>
                <a:cubicBezTo>
                  <a:pt x="93" y="103"/>
                  <a:pt x="90" y="107"/>
                  <a:pt x="87" y="111"/>
                </a:cubicBezTo>
                <a:cubicBezTo>
                  <a:pt x="83" y="118"/>
                  <a:pt x="85" y="127"/>
                  <a:pt x="76" y="127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63" y="127"/>
                  <a:pt x="63" y="127"/>
                  <a:pt x="63" y="127"/>
                </a:cubicBezTo>
                <a:cubicBezTo>
                  <a:pt x="54" y="127"/>
                  <a:pt x="56" y="118"/>
                  <a:pt x="52" y="111"/>
                </a:cubicBezTo>
                <a:cubicBezTo>
                  <a:pt x="50" y="107"/>
                  <a:pt x="46" y="102"/>
                  <a:pt x="44" y="100"/>
                </a:cubicBezTo>
                <a:cubicBezTo>
                  <a:pt x="43" y="99"/>
                  <a:pt x="42" y="99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36" y="91"/>
                  <a:pt x="32" y="82"/>
                  <a:pt x="32" y="71"/>
                </a:cubicBezTo>
                <a:cubicBezTo>
                  <a:pt x="32" y="49"/>
                  <a:pt x="49" y="31"/>
                  <a:pt x="70" y="31"/>
                </a:cubicBezTo>
                <a:cubicBezTo>
                  <a:pt x="90" y="31"/>
                  <a:pt x="107" y="49"/>
                  <a:pt x="107" y="71"/>
                </a:cubicBezTo>
                <a:cubicBezTo>
                  <a:pt x="107" y="83"/>
                  <a:pt x="103" y="93"/>
                  <a:pt x="96" y="10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31"/>
          <p:cNvSpPr>
            <a:spLocks/>
          </p:cNvSpPr>
          <p:nvPr/>
        </p:nvSpPr>
        <p:spPr bwMode="auto">
          <a:xfrm>
            <a:off x="6433441" y="3209639"/>
            <a:ext cx="109164" cy="79048"/>
          </a:xfrm>
          <a:custGeom>
            <a:avLst/>
            <a:gdLst/>
            <a:ahLst/>
            <a:cxnLst/>
            <a:rect l="l" t="t" r="r" b="b"/>
            <a:pathLst>
              <a:path w="92075" h="66674">
                <a:moveTo>
                  <a:pt x="25014" y="46037"/>
                </a:moveTo>
                <a:cubicBezTo>
                  <a:pt x="33466" y="46037"/>
                  <a:pt x="46614" y="46037"/>
                  <a:pt x="67063" y="46037"/>
                </a:cubicBezTo>
                <a:cubicBezTo>
                  <a:pt x="68190" y="46702"/>
                  <a:pt x="68263" y="47553"/>
                  <a:pt x="68263" y="48418"/>
                </a:cubicBezTo>
                <a:cubicBezTo>
                  <a:pt x="68263" y="58501"/>
                  <a:pt x="58313" y="66674"/>
                  <a:pt x="46038" y="66674"/>
                </a:cubicBezTo>
                <a:cubicBezTo>
                  <a:pt x="33763" y="66674"/>
                  <a:pt x="23813" y="58501"/>
                  <a:pt x="23813" y="48418"/>
                </a:cubicBezTo>
                <a:close/>
                <a:moveTo>
                  <a:pt x="9795" y="26987"/>
                </a:moveTo>
                <a:cubicBezTo>
                  <a:pt x="82280" y="26987"/>
                  <a:pt x="82280" y="26987"/>
                  <a:pt x="82280" y="26987"/>
                </a:cubicBezTo>
                <a:cubicBezTo>
                  <a:pt x="86198" y="26987"/>
                  <a:pt x="92075" y="32702"/>
                  <a:pt x="92075" y="36512"/>
                </a:cubicBezTo>
                <a:lnTo>
                  <a:pt x="92075" y="38417"/>
                </a:lnTo>
                <a:cubicBezTo>
                  <a:pt x="92075" y="42227"/>
                  <a:pt x="86198" y="46037"/>
                  <a:pt x="82280" y="46037"/>
                </a:cubicBezTo>
                <a:lnTo>
                  <a:pt x="67063" y="46037"/>
                </a:lnTo>
                <a:cubicBezTo>
                  <a:pt x="66539" y="36993"/>
                  <a:pt x="57260" y="30162"/>
                  <a:pt x="46038" y="30162"/>
                </a:cubicBezTo>
                <a:cubicBezTo>
                  <a:pt x="34816" y="30162"/>
                  <a:pt x="25537" y="36993"/>
                  <a:pt x="25014" y="46037"/>
                </a:cubicBezTo>
                <a:cubicBezTo>
                  <a:pt x="9795" y="46037"/>
                  <a:pt x="9795" y="46037"/>
                  <a:pt x="9795" y="46037"/>
                </a:cubicBezTo>
                <a:cubicBezTo>
                  <a:pt x="3918" y="46037"/>
                  <a:pt x="0" y="42227"/>
                  <a:pt x="0" y="38417"/>
                </a:cubicBezTo>
                <a:cubicBezTo>
                  <a:pt x="0" y="32702"/>
                  <a:pt x="3918" y="26987"/>
                  <a:pt x="9795" y="26987"/>
                </a:cubicBezTo>
                <a:close/>
                <a:moveTo>
                  <a:pt x="9795" y="0"/>
                </a:moveTo>
                <a:cubicBezTo>
                  <a:pt x="82280" y="0"/>
                  <a:pt x="82280" y="0"/>
                  <a:pt x="82280" y="0"/>
                </a:cubicBezTo>
                <a:cubicBezTo>
                  <a:pt x="86198" y="0"/>
                  <a:pt x="92075" y="6061"/>
                  <a:pt x="92075" y="12123"/>
                </a:cubicBezTo>
                <a:cubicBezTo>
                  <a:pt x="92075" y="16164"/>
                  <a:pt x="86198" y="22225"/>
                  <a:pt x="82280" y="22225"/>
                </a:cubicBezTo>
                <a:cubicBezTo>
                  <a:pt x="9795" y="22225"/>
                  <a:pt x="9795" y="22225"/>
                  <a:pt x="9795" y="22225"/>
                </a:cubicBezTo>
                <a:cubicBezTo>
                  <a:pt x="3918" y="22225"/>
                  <a:pt x="0" y="16164"/>
                  <a:pt x="0" y="12123"/>
                </a:cubicBezTo>
                <a:cubicBezTo>
                  <a:pt x="0" y="6061"/>
                  <a:pt x="3918" y="0"/>
                  <a:pt x="979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34"/>
          <p:cNvSpPr>
            <a:spLocks noEditPoints="1"/>
          </p:cNvSpPr>
          <p:nvPr/>
        </p:nvSpPr>
        <p:spPr bwMode="auto">
          <a:xfrm>
            <a:off x="5691878" y="3508900"/>
            <a:ext cx="218328" cy="406541"/>
          </a:xfrm>
          <a:custGeom>
            <a:avLst/>
            <a:gdLst>
              <a:gd name="T0" fmla="*/ 94 w 94"/>
              <a:gd name="T1" fmla="*/ 116 h 175"/>
              <a:gd name="T2" fmla="*/ 91 w 94"/>
              <a:gd name="T3" fmla="*/ 130 h 175"/>
              <a:gd name="T4" fmla="*/ 84 w 94"/>
              <a:gd name="T5" fmla="*/ 142 h 175"/>
              <a:gd name="T6" fmla="*/ 71 w 94"/>
              <a:gd name="T7" fmla="*/ 152 h 175"/>
              <a:gd name="T8" fmla="*/ 55 w 94"/>
              <a:gd name="T9" fmla="*/ 159 h 175"/>
              <a:gd name="T10" fmla="*/ 55 w 94"/>
              <a:gd name="T11" fmla="*/ 175 h 175"/>
              <a:gd name="T12" fmla="*/ 43 w 94"/>
              <a:gd name="T13" fmla="*/ 175 h 175"/>
              <a:gd name="T14" fmla="*/ 43 w 94"/>
              <a:gd name="T15" fmla="*/ 160 h 175"/>
              <a:gd name="T16" fmla="*/ 42 w 94"/>
              <a:gd name="T17" fmla="*/ 160 h 175"/>
              <a:gd name="T18" fmla="*/ 41 w 94"/>
              <a:gd name="T19" fmla="*/ 160 h 175"/>
              <a:gd name="T20" fmla="*/ 29 w 94"/>
              <a:gd name="T21" fmla="*/ 159 h 175"/>
              <a:gd name="T22" fmla="*/ 19 w 94"/>
              <a:gd name="T23" fmla="*/ 157 h 175"/>
              <a:gd name="T24" fmla="*/ 9 w 94"/>
              <a:gd name="T25" fmla="*/ 154 h 175"/>
              <a:gd name="T26" fmla="*/ 0 w 94"/>
              <a:gd name="T27" fmla="*/ 150 h 175"/>
              <a:gd name="T28" fmla="*/ 7 w 94"/>
              <a:gd name="T29" fmla="*/ 129 h 175"/>
              <a:gd name="T30" fmla="*/ 14 w 94"/>
              <a:gd name="T31" fmla="*/ 133 h 175"/>
              <a:gd name="T32" fmla="*/ 23 w 94"/>
              <a:gd name="T33" fmla="*/ 137 h 175"/>
              <a:gd name="T34" fmla="*/ 33 w 94"/>
              <a:gd name="T35" fmla="*/ 140 h 175"/>
              <a:gd name="T36" fmla="*/ 43 w 94"/>
              <a:gd name="T37" fmla="*/ 142 h 175"/>
              <a:gd name="T38" fmla="*/ 43 w 94"/>
              <a:gd name="T39" fmla="*/ 98 h 175"/>
              <a:gd name="T40" fmla="*/ 30 w 94"/>
              <a:gd name="T41" fmla="*/ 92 h 175"/>
              <a:gd name="T42" fmla="*/ 17 w 94"/>
              <a:gd name="T43" fmla="*/ 84 h 175"/>
              <a:gd name="T44" fmla="*/ 9 w 94"/>
              <a:gd name="T45" fmla="*/ 72 h 175"/>
              <a:gd name="T46" fmla="*/ 5 w 94"/>
              <a:gd name="T47" fmla="*/ 53 h 175"/>
              <a:gd name="T48" fmla="*/ 8 w 94"/>
              <a:gd name="T49" fmla="*/ 42 h 175"/>
              <a:gd name="T50" fmla="*/ 15 w 94"/>
              <a:gd name="T51" fmla="*/ 31 h 175"/>
              <a:gd name="T52" fmla="*/ 27 w 94"/>
              <a:gd name="T53" fmla="*/ 21 h 175"/>
              <a:gd name="T54" fmla="*/ 43 w 94"/>
              <a:gd name="T55" fmla="*/ 16 h 175"/>
              <a:gd name="T56" fmla="*/ 43 w 94"/>
              <a:gd name="T57" fmla="*/ 0 h 175"/>
              <a:gd name="T58" fmla="*/ 55 w 94"/>
              <a:gd name="T59" fmla="*/ 0 h 175"/>
              <a:gd name="T60" fmla="*/ 55 w 94"/>
              <a:gd name="T61" fmla="*/ 15 h 175"/>
              <a:gd name="T62" fmla="*/ 55 w 94"/>
              <a:gd name="T63" fmla="*/ 15 h 175"/>
              <a:gd name="T64" fmla="*/ 72 w 94"/>
              <a:gd name="T65" fmla="*/ 15 h 175"/>
              <a:gd name="T66" fmla="*/ 88 w 94"/>
              <a:gd name="T67" fmla="*/ 18 h 175"/>
              <a:gd name="T68" fmla="*/ 84 w 94"/>
              <a:gd name="T69" fmla="*/ 39 h 175"/>
              <a:gd name="T70" fmla="*/ 69 w 94"/>
              <a:gd name="T71" fmla="*/ 35 h 175"/>
              <a:gd name="T72" fmla="*/ 55 w 94"/>
              <a:gd name="T73" fmla="*/ 32 h 175"/>
              <a:gd name="T74" fmla="*/ 55 w 94"/>
              <a:gd name="T75" fmla="*/ 71 h 175"/>
              <a:gd name="T76" fmla="*/ 69 w 94"/>
              <a:gd name="T77" fmla="*/ 77 h 175"/>
              <a:gd name="T78" fmla="*/ 81 w 94"/>
              <a:gd name="T79" fmla="*/ 85 h 175"/>
              <a:gd name="T80" fmla="*/ 90 w 94"/>
              <a:gd name="T81" fmla="*/ 98 h 175"/>
              <a:gd name="T82" fmla="*/ 94 w 94"/>
              <a:gd name="T83" fmla="*/ 116 h 175"/>
              <a:gd name="T84" fmla="*/ 29 w 94"/>
              <a:gd name="T85" fmla="*/ 49 h 175"/>
              <a:gd name="T86" fmla="*/ 33 w 94"/>
              <a:gd name="T87" fmla="*/ 59 h 175"/>
              <a:gd name="T88" fmla="*/ 43 w 94"/>
              <a:gd name="T89" fmla="*/ 66 h 175"/>
              <a:gd name="T90" fmla="*/ 43 w 94"/>
              <a:gd name="T91" fmla="*/ 33 h 175"/>
              <a:gd name="T92" fmla="*/ 34 w 94"/>
              <a:gd name="T93" fmla="*/ 35 h 175"/>
              <a:gd name="T94" fmla="*/ 31 w 94"/>
              <a:gd name="T95" fmla="*/ 40 h 175"/>
              <a:gd name="T96" fmla="*/ 29 w 94"/>
              <a:gd name="T97" fmla="*/ 49 h 175"/>
              <a:gd name="T98" fmla="*/ 69 w 94"/>
              <a:gd name="T99" fmla="*/ 120 h 175"/>
              <a:gd name="T100" fmla="*/ 65 w 94"/>
              <a:gd name="T101" fmla="*/ 110 h 175"/>
              <a:gd name="T102" fmla="*/ 55 w 94"/>
              <a:gd name="T103" fmla="*/ 103 h 175"/>
              <a:gd name="T104" fmla="*/ 55 w 94"/>
              <a:gd name="T105" fmla="*/ 141 h 175"/>
              <a:gd name="T106" fmla="*/ 59 w 94"/>
              <a:gd name="T107" fmla="*/ 140 h 175"/>
              <a:gd name="T108" fmla="*/ 63 w 94"/>
              <a:gd name="T109" fmla="*/ 139 h 175"/>
              <a:gd name="T110" fmla="*/ 68 w 94"/>
              <a:gd name="T111" fmla="*/ 133 h 175"/>
              <a:gd name="T112" fmla="*/ 69 w 94"/>
              <a:gd name="T113" fmla="*/ 12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4" h="175">
                <a:moveTo>
                  <a:pt x="94" y="116"/>
                </a:moveTo>
                <a:cubicBezTo>
                  <a:pt x="94" y="121"/>
                  <a:pt x="93" y="125"/>
                  <a:pt x="91" y="130"/>
                </a:cubicBezTo>
                <a:cubicBezTo>
                  <a:pt x="89" y="134"/>
                  <a:pt x="87" y="138"/>
                  <a:pt x="84" y="142"/>
                </a:cubicBezTo>
                <a:cubicBezTo>
                  <a:pt x="80" y="146"/>
                  <a:pt x="76" y="149"/>
                  <a:pt x="71" y="152"/>
                </a:cubicBezTo>
                <a:cubicBezTo>
                  <a:pt x="66" y="155"/>
                  <a:pt x="61" y="157"/>
                  <a:pt x="55" y="159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43" y="175"/>
                  <a:pt x="43" y="175"/>
                  <a:pt x="43" y="175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43" y="160"/>
                  <a:pt x="42" y="160"/>
                  <a:pt x="42" y="160"/>
                </a:cubicBezTo>
                <a:cubicBezTo>
                  <a:pt x="42" y="160"/>
                  <a:pt x="41" y="160"/>
                  <a:pt x="41" y="160"/>
                </a:cubicBezTo>
                <a:cubicBezTo>
                  <a:pt x="37" y="160"/>
                  <a:pt x="33" y="160"/>
                  <a:pt x="29" y="159"/>
                </a:cubicBezTo>
                <a:cubicBezTo>
                  <a:pt x="25" y="159"/>
                  <a:pt x="22" y="158"/>
                  <a:pt x="19" y="157"/>
                </a:cubicBezTo>
                <a:cubicBezTo>
                  <a:pt x="15" y="156"/>
                  <a:pt x="12" y="155"/>
                  <a:pt x="9" y="154"/>
                </a:cubicBezTo>
                <a:cubicBezTo>
                  <a:pt x="6" y="153"/>
                  <a:pt x="3" y="151"/>
                  <a:pt x="0" y="150"/>
                </a:cubicBezTo>
                <a:cubicBezTo>
                  <a:pt x="7" y="129"/>
                  <a:pt x="7" y="129"/>
                  <a:pt x="7" y="129"/>
                </a:cubicBezTo>
                <a:cubicBezTo>
                  <a:pt x="9" y="130"/>
                  <a:pt x="11" y="131"/>
                  <a:pt x="14" y="133"/>
                </a:cubicBezTo>
                <a:cubicBezTo>
                  <a:pt x="17" y="134"/>
                  <a:pt x="20" y="136"/>
                  <a:pt x="23" y="137"/>
                </a:cubicBezTo>
                <a:cubicBezTo>
                  <a:pt x="27" y="138"/>
                  <a:pt x="30" y="139"/>
                  <a:pt x="33" y="140"/>
                </a:cubicBezTo>
                <a:cubicBezTo>
                  <a:pt x="37" y="141"/>
                  <a:pt x="40" y="142"/>
                  <a:pt x="43" y="142"/>
                </a:cubicBezTo>
                <a:cubicBezTo>
                  <a:pt x="43" y="98"/>
                  <a:pt x="43" y="98"/>
                  <a:pt x="43" y="98"/>
                </a:cubicBezTo>
                <a:cubicBezTo>
                  <a:pt x="39" y="96"/>
                  <a:pt x="34" y="94"/>
                  <a:pt x="30" y="92"/>
                </a:cubicBezTo>
                <a:cubicBezTo>
                  <a:pt x="25" y="90"/>
                  <a:pt x="21" y="87"/>
                  <a:pt x="17" y="84"/>
                </a:cubicBezTo>
                <a:cubicBezTo>
                  <a:pt x="14" y="81"/>
                  <a:pt x="11" y="76"/>
                  <a:pt x="9" y="72"/>
                </a:cubicBezTo>
                <a:cubicBezTo>
                  <a:pt x="6" y="67"/>
                  <a:pt x="5" y="61"/>
                  <a:pt x="5" y="53"/>
                </a:cubicBezTo>
                <a:cubicBezTo>
                  <a:pt x="5" y="50"/>
                  <a:pt x="6" y="46"/>
                  <a:pt x="8" y="42"/>
                </a:cubicBezTo>
                <a:cubicBezTo>
                  <a:pt x="9" y="38"/>
                  <a:pt x="12" y="34"/>
                  <a:pt x="15" y="31"/>
                </a:cubicBezTo>
                <a:cubicBezTo>
                  <a:pt x="18" y="27"/>
                  <a:pt x="22" y="24"/>
                  <a:pt x="27" y="21"/>
                </a:cubicBezTo>
                <a:cubicBezTo>
                  <a:pt x="32" y="19"/>
                  <a:pt x="37" y="17"/>
                  <a:pt x="43" y="16"/>
                </a:cubicBezTo>
                <a:cubicBezTo>
                  <a:pt x="43" y="0"/>
                  <a:pt x="43" y="0"/>
                  <a:pt x="43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61" y="15"/>
                  <a:pt x="67" y="15"/>
                  <a:pt x="72" y="15"/>
                </a:cubicBezTo>
                <a:cubicBezTo>
                  <a:pt x="77" y="16"/>
                  <a:pt x="82" y="17"/>
                  <a:pt x="88" y="18"/>
                </a:cubicBezTo>
                <a:cubicBezTo>
                  <a:pt x="84" y="39"/>
                  <a:pt x="84" y="39"/>
                  <a:pt x="84" y="39"/>
                </a:cubicBezTo>
                <a:cubicBezTo>
                  <a:pt x="79" y="37"/>
                  <a:pt x="74" y="36"/>
                  <a:pt x="69" y="35"/>
                </a:cubicBezTo>
                <a:cubicBezTo>
                  <a:pt x="64" y="33"/>
                  <a:pt x="59" y="33"/>
                  <a:pt x="55" y="32"/>
                </a:cubicBezTo>
                <a:cubicBezTo>
                  <a:pt x="55" y="71"/>
                  <a:pt x="55" y="71"/>
                  <a:pt x="55" y="71"/>
                </a:cubicBezTo>
                <a:cubicBezTo>
                  <a:pt x="59" y="73"/>
                  <a:pt x="64" y="75"/>
                  <a:pt x="69" y="77"/>
                </a:cubicBezTo>
                <a:cubicBezTo>
                  <a:pt x="73" y="79"/>
                  <a:pt x="77" y="82"/>
                  <a:pt x="81" y="85"/>
                </a:cubicBezTo>
                <a:cubicBezTo>
                  <a:pt x="85" y="89"/>
                  <a:pt x="88" y="93"/>
                  <a:pt x="90" y="98"/>
                </a:cubicBezTo>
                <a:cubicBezTo>
                  <a:pt x="93" y="103"/>
                  <a:pt x="94" y="109"/>
                  <a:pt x="94" y="116"/>
                </a:cubicBezTo>
                <a:close/>
                <a:moveTo>
                  <a:pt x="29" y="49"/>
                </a:moveTo>
                <a:cubicBezTo>
                  <a:pt x="29" y="53"/>
                  <a:pt x="31" y="57"/>
                  <a:pt x="33" y="59"/>
                </a:cubicBezTo>
                <a:cubicBezTo>
                  <a:pt x="36" y="62"/>
                  <a:pt x="39" y="64"/>
                  <a:pt x="43" y="66"/>
                </a:cubicBezTo>
                <a:cubicBezTo>
                  <a:pt x="43" y="33"/>
                  <a:pt x="43" y="33"/>
                  <a:pt x="43" y="33"/>
                </a:cubicBezTo>
                <a:cubicBezTo>
                  <a:pt x="40" y="33"/>
                  <a:pt x="37" y="34"/>
                  <a:pt x="34" y="35"/>
                </a:cubicBezTo>
                <a:cubicBezTo>
                  <a:pt x="33" y="36"/>
                  <a:pt x="31" y="38"/>
                  <a:pt x="31" y="40"/>
                </a:cubicBezTo>
                <a:cubicBezTo>
                  <a:pt x="30" y="43"/>
                  <a:pt x="29" y="46"/>
                  <a:pt x="29" y="49"/>
                </a:cubicBezTo>
                <a:close/>
                <a:moveTo>
                  <a:pt x="69" y="120"/>
                </a:moveTo>
                <a:cubicBezTo>
                  <a:pt x="69" y="116"/>
                  <a:pt x="68" y="112"/>
                  <a:pt x="65" y="110"/>
                </a:cubicBezTo>
                <a:cubicBezTo>
                  <a:pt x="63" y="107"/>
                  <a:pt x="59" y="105"/>
                  <a:pt x="55" y="103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56" y="141"/>
                  <a:pt x="58" y="141"/>
                  <a:pt x="59" y="140"/>
                </a:cubicBezTo>
                <a:cubicBezTo>
                  <a:pt x="60" y="140"/>
                  <a:pt x="61" y="139"/>
                  <a:pt x="63" y="139"/>
                </a:cubicBezTo>
                <a:cubicBezTo>
                  <a:pt x="65" y="138"/>
                  <a:pt x="66" y="136"/>
                  <a:pt x="68" y="133"/>
                </a:cubicBezTo>
                <a:cubicBezTo>
                  <a:pt x="69" y="130"/>
                  <a:pt x="69" y="126"/>
                  <a:pt x="69" y="12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5"/>
          <p:cNvSpPr>
            <a:spLocks/>
          </p:cNvSpPr>
          <p:nvPr/>
        </p:nvSpPr>
        <p:spPr bwMode="auto">
          <a:xfrm>
            <a:off x="5617544" y="2812119"/>
            <a:ext cx="300191" cy="386229"/>
          </a:xfrm>
          <a:custGeom>
            <a:avLst/>
            <a:gdLst/>
            <a:ahLst/>
            <a:cxnLst/>
            <a:rect l="l" t="t" r="r" b="b"/>
            <a:pathLst>
              <a:path w="253198" h="325767">
                <a:moveTo>
                  <a:pt x="27201" y="289254"/>
                </a:moveTo>
                <a:cubicBezTo>
                  <a:pt x="27208" y="289254"/>
                  <a:pt x="27273" y="289254"/>
                  <a:pt x="27939" y="289254"/>
                </a:cubicBezTo>
                <a:lnTo>
                  <a:pt x="33106" y="289254"/>
                </a:lnTo>
                <a:cubicBezTo>
                  <a:pt x="42949" y="289254"/>
                  <a:pt x="54760" y="293097"/>
                  <a:pt x="54760" y="302706"/>
                </a:cubicBezTo>
                <a:cubicBezTo>
                  <a:pt x="54760" y="302711"/>
                  <a:pt x="54760" y="302778"/>
                  <a:pt x="54760" y="303667"/>
                </a:cubicBezTo>
                <a:lnTo>
                  <a:pt x="54760" y="310393"/>
                </a:lnTo>
                <a:cubicBezTo>
                  <a:pt x="54760" y="320001"/>
                  <a:pt x="42949" y="325766"/>
                  <a:pt x="33106" y="325766"/>
                </a:cubicBezTo>
                <a:cubicBezTo>
                  <a:pt x="33099" y="325766"/>
                  <a:pt x="33034" y="325766"/>
                  <a:pt x="32368" y="325766"/>
                </a:cubicBezTo>
                <a:lnTo>
                  <a:pt x="27201" y="325766"/>
                </a:lnTo>
                <a:cubicBezTo>
                  <a:pt x="17358" y="325766"/>
                  <a:pt x="5547" y="320001"/>
                  <a:pt x="5547" y="310393"/>
                </a:cubicBezTo>
                <a:cubicBezTo>
                  <a:pt x="5547" y="310387"/>
                  <a:pt x="5547" y="310321"/>
                  <a:pt x="5547" y="309432"/>
                </a:cubicBezTo>
                <a:lnTo>
                  <a:pt x="5547" y="302706"/>
                </a:lnTo>
                <a:cubicBezTo>
                  <a:pt x="5547" y="293097"/>
                  <a:pt x="17358" y="289254"/>
                  <a:pt x="27201" y="289254"/>
                </a:cubicBezTo>
                <a:close/>
                <a:moveTo>
                  <a:pt x="74362" y="243217"/>
                </a:moveTo>
                <a:cubicBezTo>
                  <a:pt x="74368" y="243217"/>
                  <a:pt x="74438" y="243217"/>
                  <a:pt x="75363" y="243217"/>
                </a:cubicBezTo>
                <a:lnTo>
                  <a:pt x="82369" y="243217"/>
                </a:lnTo>
                <a:cubicBezTo>
                  <a:pt x="92377" y="243217"/>
                  <a:pt x="102385" y="249113"/>
                  <a:pt x="102385" y="258941"/>
                </a:cubicBezTo>
                <a:cubicBezTo>
                  <a:pt x="102385" y="258952"/>
                  <a:pt x="102385" y="259689"/>
                  <a:pt x="102385" y="310043"/>
                </a:cubicBezTo>
                <a:cubicBezTo>
                  <a:pt x="102385" y="319871"/>
                  <a:pt x="92377" y="325767"/>
                  <a:pt x="82369" y="325767"/>
                </a:cubicBezTo>
                <a:cubicBezTo>
                  <a:pt x="82363" y="325767"/>
                  <a:pt x="82293" y="325767"/>
                  <a:pt x="81368" y="325767"/>
                </a:cubicBezTo>
                <a:lnTo>
                  <a:pt x="74362" y="325767"/>
                </a:lnTo>
                <a:cubicBezTo>
                  <a:pt x="64354" y="325767"/>
                  <a:pt x="56347" y="319871"/>
                  <a:pt x="56347" y="310043"/>
                </a:cubicBezTo>
                <a:cubicBezTo>
                  <a:pt x="56347" y="310033"/>
                  <a:pt x="56347" y="309297"/>
                  <a:pt x="56347" y="258941"/>
                </a:cubicBezTo>
                <a:cubicBezTo>
                  <a:pt x="56347" y="249113"/>
                  <a:pt x="64354" y="243217"/>
                  <a:pt x="74362" y="243217"/>
                </a:cubicBezTo>
                <a:close/>
                <a:moveTo>
                  <a:pt x="129977" y="206704"/>
                </a:moveTo>
                <a:cubicBezTo>
                  <a:pt x="129984" y="206704"/>
                  <a:pt x="130047" y="206704"/>
                  <a:pt x="130714" y="206704"/>
                </a:cubicBezTo>
                <a:lnTo>
                  <a:pt x="135873" y="206704"/>
                </a:lnTo>
                <a:cubicBezTo>
                  <a:pt x="145701" y="206704"/>
                  <a:pt x="151597" y="216463"/>
                  <a:pt x="151597" y="228174"/>
                </a:cubicBezTo>
                <a:cubicBezTo>
                  <a:pt x="151597" y="228189"/>
                  <a:pt x="151597" y="229277"/>
                  <a:pt x="151597" y="308200"/>
                </a:cubicBezTo>
                <a:cubicBezTo>
                  <a:pt x="151597" y="319911"/>
                  <a:pt x="145701" y="325766"/>
                  <a:pt x="135873" y="325766"/>
                </a:cubicBezTo>
                <a:cubicBezTo>
                  <a:pt x="135867" y="325766"/>
                  <a:pt x="135803" y="325766"/>
                  <a:pt x="135136" y="325766"/>
                </a:cubicBezTo>
                <a:lnTo>
                  <a:pt x="129977" y="325766"/>
                </a:lnTo>
                <a:cubicBezTo>
                  <a:pt x="120150" y="325766"/>
                  <a:pt x="110322" y="319911"/>
                  <a:pt x="110322" y="308200"/>
                </a:cubicBezTo>
                <a:cubicBezTo>
                  <a:pt x="110322" y="308184"/>
                  <a:pt x="110322" y="307096"/>
                  <a:pt x="110322" y="228174"/>
                </a:cubicBezTo>
                <a:cubicBezTo>
                  <a:pt x="110322" y="216463"/>
                  <a:pt x="120150" y="206704"/>
                  <a:pt x="129977" y="206704"/>
                </a:cubicBezTo>
                <a:close/>
                <a:moveTo>
                  <a:pt x="177602" y="165429"/>
                </a:moveTo>
                <a:cubicBezTo>
                  <a:pt x="191360" y="165429"/>
                  <a:pt x="199222" y="173250"/>
                  <a:pt x="199222" y="184982"/>
                </a:cubicBezTo>
                <a:lnTo>
                  <a:pt x="199222" y="308168"/>
                </a:lnTo>
                <a:cubicBezTo>
                  <a:pt x="199222" y="317945"/>
                  <a:pt x="191360" y="325766"/>
                  <a:pt x="181533" y="325766"/>
                </a:cubicBezTo>
                <a:cubicBezTo>
                  <a:pt x="165809" y="325766"/>
                  <a:pt x="157947" y="317945"/>
                  <a:pt x="157947" y="308168"/>
                </a:cubicBezTo>
                <a:cubicBezTo>
                  <a:pt x="157947" y="308157"/>
                  <a:pt x="157947" y="307003"/>
                  <a:pt x="157947" y="184982"/>
                </a:cubicBezTo>
                <a:cubicBezTo>
                  <a:pt x="157947" y="173250"/>
                  <a:pt x="165809" y="165429"/>
                  <a:pt x="177602" y="165429"/>
                </a:cubicBezTo>
                <a:close/>
                <a:moveTo>
                  <a:pt x="229612" y="120979"/>
                </a:moveTo>
                <a:cubicBezTo>
                  <a:pt x="243370" y="120979"/>
                  <a:pt x="253197" y="130731"/>
                  <a:pt x="253197" y="140482"/>
                </a:cubicBezTo>
                <a:cubicBezTo>
                  <a:pt x="253197" y="140493"/>
                  <a:pt x="253197" y="141806"/>
                  <a:pt x="253197" y="308213"/>
                </a:cubicBezTo>
                <a:cubicBezTo>
                  <a:pt x="253197" y="317965"/>
                  <a:pt x="243370" y="325766"/>
                  <a:pt x="233542" y="325766"/>
                </a:cubicBezTo>
                <a:cubicBezTo>
                  <a:pt x="219784" y="325766"/>
                  <a:pt x="211922" y="317965"/>
                  <a:pt x="211922" y="308213"/>
                </a:cubicBezTo>
                <a:cubicBezTo>
                  <a:pt x="211922" y="308202"/>
                  <a:pt x="211922" y="306890"/>
                  <a:pt x="211922" y="140482"/>
                </a:cubicBezTo>
                <a:cubicBezTo>
                  <a:pt x="211922" y="130731"/>
                  <a:pt x="219784" y="120979"/>
                  <a:pt x="229612" y="120979"/>
                </a:cubicBezTo>
                <a:close/>
                <a:moveTo>
                  <a:pt x="231572" y="709"/>
                </a:moveTo>
                <a:cubicBezTo>
                  <a:pt x="239436" y="-1258"/>
                  <a:pt x="247300" y="709"/>
                  <a:pt x="251232" y="8576"/>
                </a:cubicBezTo>
                <a:cubicBezTo>
                  <a:pt x="253198" y="10543"/>
                  <a:pt x="253198" y="14476"/>
                  <a:pt x="253198" y="16443"/>
                </a:cubicBezTo>
                <a:cubicBezTo>
                  <a:pt x="253198" y="16443"/>
                  <a:pt x="253198" y="16443"/>
                  <a:pt x="253198" y="85282"/>
                </a:cubicBezTo>
                <a:cubicBezTo>
                  <a:pt x="253198" y="93149"/>
                  <a:pt x="245334" y="101016"/>
                  <a:pt x="235504" y="101016"/>
                </a:cubicBezTo>
                <a:cubicBezTo>
                  <a:pt x="227639" y="101016"/>
                  <a:pt x="219775" y="93149"/>
                  <a:pt x="219775" y="85282"/>
                </a:cubicBezTo>
                <a:cubicBezTo>
                  <a:pt x="219775" y="85282"/>
                  <a:pt x="219775" y="85282"/>
                  <a:pt x="219775" y="83561"/>
                </a:cubicBezTo>
                <a:lnTo>
                  <a:pt x="219775" y="71514"/>
                </a:lnTo>
                <a:cubicBezTo>
                  <a:pt x="137201" y="175755"/>
                  <a:pt x="25135" y="217058"/>
                  <a:pt x="21203" y="219025"/>
                </a:cubicBezTo>
                <a:cubicBezTo>
                  <a:pt x="19237" y="220992"/>
                  <a:pt x="17271" y="220992"/>
                  <a:pt x="15305" y="220992"/>
                </a:cubicBezTo>
                <a:cubicBezTo>
                  <a:pt x="9406" y="220992"/>
                  <a:pt x="3508" y="217058"/>
                  <a:pt x="1542" y="211158"/>
                </a:cubicBezTo>
                <a:cubicBezTo>
                  <a:pt x="-2390" y="203291"/>
                  <a:pt x="1542" y="195423"/>
                  <a:pt x="9406" y="191490"/>
                </a:cubicBezTo>
                <a:cubicBezTo>
                  <a:pt x="11373" y="191490"/>
                  <a:pt x="127370" y="148220"/>
                  <a:pt x="202081" y="43979"/>
                </a:cubicBezTo>
                <a:cubicBezTo>
                  <a:pt x="202081" y="43979"/>
                  <a:pt x="202081" y="43979"/>
                  <a:pt x="178488" y="53813"/>
                </a:cubicBezTo>
                <a:cubicBezTo>
                  <a:pt x="176522" y="53813"/>
                  <a:pt x="174556" y="53813"/>
                  <a:pt x="172590" y="53813"/>
                </a:cubicBezTo>
                <a:cubicBezTo>
                  <a:pt x="166692" y="53813"/>
                  <a:pt x="160793" y="49879"/>
                  <a:pt x="158827" y="43979"/>
                </a:cubicBezTo>
                <a:cubicBezTo>
                  <a:pt x="156861" y="36111"/>
                  <a:pt x="160793" y="28244"/>
                  <a:pt x="166692" y="26277"/>
                </a:cubicBezTo>
                <a:cubicBezTo>
                  <a:pt x="166692" y="26277"/>
                  <a:pt x="166692" y="26277"/>
                  <a:pt x="231572" y="70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副标题 2"/>
          <p:cNvSpPr txBox="1">
            <a:spLocks/>
          </p:cNvSpPr>
          <p:nvPr/>
        </p:nvSpPr>
        <p:spPr>
          <a:xfrm>
            <a:off x="1224037" y="2190938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5" name="副标题 2"/>
          <p:cNvSpPr txBox="1">
            <a:spLocks/>
          </p:cNvSpPr>
          <p:nvPr/>
        </p:nvSpPr>
        <p:spPr>
          <a:xfrm>
            <a:off x="2068873" y="4261002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8" name="副标题 2"/>
          <p:cNvSpPr txBox="1">
            <a:spLocks/>
          </p:cNvSpPr>
          <p:nvPr/>
        </p:nvSpPr>
        <p:spPr>
          <a:xfrm>
            <a:off x="7579640" y="3546972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9" name="副标题 2"/>
          <p:cNvSpPr txBox="1">
            <a:spLocks/>
          </p:cNvSpPr>
          <p:nvPr/>
        </p:nvSpPr>
        <p:spPr>
          <a:xfrm>
            <a:off x="6888990" y="1493041"/>
            <a:ext cx="3458891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2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9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7203496" y="3732551"/>
            <a:ext cx="2192867" cy="1447800"/>
          </a:xfrm>
          <a:custGeom>
            <a:avLst/>
            <a:gdLst>
              <a:gd name="T0" fmla="*/ 1182 w 1182"/>
              <a:gd name="T1" fmla="*/ 0 h 780"/>
              <a:gd name="T2" fmla="*/ 0 w 1182"/>
              <a:gd name="T3" fmla="*/ 185 h 780"/>
              <a:gd name="T4" fmla="*/ 0 w 1182"/>
              <a:gd name="T5" fmla="*/ 770 h 780"/>
              <a:gd name="T6" fmla="*/ 1182 w 1182"/>
              <a:gd name="T7" fmla="*/ 585 h 780"/>
              <a:gd name="T8" fmla="*/ 1182 w 1182"/>
              <a:gd name="T9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2" h="780">
                <a:moveTo>
                  <a:pt x="1182" y="0"/>
                </a:moveTo>
                <a:cubicBezTo>
                  <a:pt x="727" y="152"/>
                  <a:pt x="343" y="195"/>
                  <a:pt x="0" y="185"/>
                </a:cubicBezTo>
                <a:cubicBezTo>
                  <a:pt x="0" y="770"/>
                  <a:pt x="0" y="770"/>
                  <a:pt x="0" y="770"/>
                </a:cubicBezTo>
                <a:cubicBezTo>
                  <a:pt x="343" y="780"/>
                  <a:pt x="727" y="738"/>
                  <a:pt x="1182" y="585"/>
                </a:cubicBezTo>
                <a:lnTo>
                  <a:pt x="1182" y="0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448780" y="1554500"/>
            <a:ext cx="2131484" cy="4184651"/>
          </a:xfrm>
          <a:custGeom>
            <a:avLst/>
            <a:gdLst>
              <a:gd name="T0" fmla="*/ 907 w 1149"/>
              <a:gd name="T1" fmla="*/ 1 h 2256"/>
              <a:gd name="T2" fmla="*/ 236 w 1149"/>
              <a:gd name="T3" fmla="*/ 3 h 2256"/>
              <a:gd name="T4" fmla="*/ 1 w 1149"/>
              <a:gd name="T5" fmla="*/ 240 h 2256"/>
              <a:gd name="T6" fmla="*/ 6 w 1149"/>
              <a:gd name="T7" fmla="*/ 2020 h 2256"/>
              <a:gd name="T8" fmla="*/ 243 w 1149"/>
              <a:gd name="T9" fmla="*/ 2255 h 2256"/>
              <a:gd name="T10" fmla="*/ 913 w 1149"/>
              <a:gd name="T11" fmla="*/ 2253 h 2256"/>
              <a:gd name="T12" fmla="*/ 1149 w 1149"/>
              <a:gd name="T13" fmla="*/ 2017 h 2256"/>
              <a:gd name="T14" fmla="*/ 1144 w 1149"/>
              <a:gd name="T15" fmla="*/ 236 h 2256"/>
              <a:gd name="T16" fmla="*/ 907 w 1149"/>
              <a:gd name="T17" fmla="*/ 1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2256">
                <a:moveTo>
                  <a:pt x="907" y="1"/>
                </a:moveTo>
                <a:cubicBezTo>
                  <a:pt x="236" y="3"/>
                  <a:pt x="236" y="3"/>
                  <a:pt x="236" y="3"/>
                </a:cubicBezTo>
                <a:cubicBezTo>
                  <a:pt x="106" y="3"/>
                  <a:pt x="0" y="110"/>
                  <a:pt x="1" y="240"/>
                </a:cubicBezTo>
                <a:cubicBezTo>
                  <a:pt x="6" y="2020"/>
                  <a:pt x="6" y="2020"/>
                  <a:pt x="6" y="2020"/>
                </a:cubicBezTo>
                <a:cubicBezTo>
                  <a:pt x="6" y="2150"/>
                  <a:pt x="113" y="2256"/>
                  <a:pt x="243" y="2255"/>
                </a:cubicBezTo>
                <a:cubicBezTo>
                  <a:pt x="913" y="2253"/>
                  <a:pt x="913" y="2253"/>
                  <a:pt x="913" y="2253"/>
                </a:cubicBezTo>
                <a:cubicBezTo>
                  <a:pt x="1043" y="2253"/>
                  <a:pt x="1149" y="2147"/>
                  <a:pt x="1149" y="2017"/>
                </a:cubicBezTo>
                <a:cubicBezTo>
                  <a:pt x="1144" y="236"/>
                  <a:pt x="1144" y="236"/>
                  <a:pt x="1144" y="236"/>
                </a:cubicBezTo>
                <a:cubicBezTo>
                  <a:pt x="1143" y="106"/>
                  <a:pt x="1037" y="0"/>
                  <a:pt x="907" y="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5554613" y="1903751"/>
            <a:ext cx="1919817" cy="3263900"/>
          </a:xfrm>
          <a:custGeom>
            <a:avLst/>
            <a:gdLst>
              <a:gd name="T0" fmla="*/ 1026 w 1035"/>
              <a:gd name="T1" fmla="*/ 0 h 1759"/>
              <a:gd name="T2" fmla="*/ 4 w 1035"/>
              <a:gd name="T3" fmla="*/ 3 h 1759"/>
              <a:gd name="T4" fmla="*/ 0 w 1035"/>
              <a:gd name="T5" fmla="*/ 7 h 1759"/>
              <a:gd name="T6" fmla="*/ 6 w 1035"/>
              <a:gd name="T7" fmla="*/ 1756 h 1759"/>
              <a:gd name="T8" fmla="*/ 9 w 1035"/>
              <a:gd name="T9" fmla="*/ 1759 h 1759"/>
              <a:gd name="T10" fmla="*/ 1032 w 1035"/>
              <a:gd name="T11" fmla="*/ 1756 h 1759"/>
              <a:gd name="T12" fmla="*/ 1035 w 1035"/>
              <a:gd name="T13" fmla="*/ 1753 h 1759"/>
              <a:gd name="T14" fmla="*/ 1030 w 1035"/>
              <a:gd name="T15" fmla="*/ 4 h 1759"/>
              <a:gd name="T16" fmla="*/ 1026 w 1035"/>
              <a:gd name="T17" fmla="*/ 0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5" h="1759">
                <a:moveTo>
                  <a:pt x="1026" y="0"/>
                </a:moveTo>
                <a:cubicBezTo>
                  <a:pt x="4" y="3"/>
                  <a:pt x="4" y="3"/>
                  <a:pt x="4" y="3"/>
                </a:cubicBezTo>
                <a:cubicBezTo>
                  <a:pt x="2" y="3"/>
                  <a:pt x="0" y="5"/>
                  <a:pt x="0" y="7"/>
                </a:cubicBezTo>
                <a:cubicBezTo>
                  <a:pt x="6" y="1756"/>
                  <a:pt x="6" y="1756"/>
                  <a:pt x="6" y="1756"/>
                </a:cubicBezTo>
                <a:cubicBezTo>
                  <a:pt x="6" y="1758"/>
                  <a:pt x="7" y="1759"/>
                  <a:pt x="9" y="1759"/>
                </a:cubicBezTo>
                <a:cubicBezTo>
                  <a:pt x="1032" y="1756"/>
                  <a:pt x="1032" y="1756"/>
                  <a:pt x="1032" y="1756"/>
                </a:cubicBezTo>
                <a:cubicBezTo>
                  <a:pt x="1034" y="1756"/>
                  <a:pt x="1035" y="1755"/>
                  <a:pt x="1035" y="1753"/>
                </a:cubicBezTo>
                <a:cubicBezTo>
                  <a:pt x="1030" y="4"/>
                  <a:pt x="1030" y="4"/>
                  <a:pt x="1030" y="4"/>
                </a:cubicBezTo>
                <a:cubicBezTo>
                  <a:pt x="1030" y="2"/>
                  <a:pt x="1028" y="0"/>
                  <a:pt x="1026" y="0"/>
                </a:cubicBezTo>
                <a:close/>
              </a:path>
            </a:pathLst>
          </a:custGeom>
          <a:solidFill>
            <a:srgbClr val="8787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6155746" y="1658218"/>
            <a:ext cx="706967" cy="65617"/>
          </a:xfrm>
          <a:custGeom>
            <a:avLst/>
            <a:gdLst>
              <a:gd name="T0" fmla="*/ 364 w 381"/>
              <a:gd name="T1" fmla="*/ 0 h 35"/>
              <a:gd name="T2" fmla="*/ 17 w 381"/>
              <a:gd name="T3" fmla="*/ 1 h 35"/>
              <a:gd name="T4" fmla="*/ 0 w 381"/>
              <a:gd name="T5" fmla="*/ 18 h 35"/>
              <a:gd name="T6" fmla="*/ 0 w 381"/>
              <a:gd name="T7" fmla="*/ 18 h 35"/>
              <a:gd name="T8" fmla="*/ 18 w 381"/>
              <a:gd name="T9" fmla="*/ 35 h 35"/>
              <a:gd name="T10" fmla="*/ 364 w 381"/>
              <a:gd name="T11" fmla="*/ 34 h 35"/>
              <a:gd name="T12" fmla="*/ 381 w 381"/>
              <a:gd name="T13" fmla="*/ 17 h 35"/>
              <a:gd name="T14" fmla="*/ 381 w 381"/>
              <a:gd name="T15" fmla="*/ 17 h 35"/>
              <a:gd name="T16" fmla="*/ 364 w 381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1" h="35">
                <a:moveTo>
                  <a:pt x="364" y="0"/>
                </a:moveTo>
                <a:cubicBezTo>
                  <a:pt x="17" y="1"/>
                  <a:pt x="17" y="1"/>
                  <a:pt x="17" y="1"/>
                </a:cubicBezTo>
                <a:cubicBezTo>
                  <a:pt x="8" y="1"/>
                  <a:pt x="0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8"/>
                  <a:pt x="8" y="35"/>
                  <a:pt x="18" y="35"/>
                </a:cubicBezTo>
                <a:cubicBezTo>
                  <a:pt x="364" y="34"/>
                  <a:pt x="364" y="34"/>
                  <a:pt x="364" y="34"/>
                </a:cubicBezTo>
                <a:cubicBezTo>
                  <a:pt x="373" y="34"/>
                  <a:pt x="381" y="26"/>
                  <a:pt x="381" y="17"/>
                </a:cubicBezTo>
                <a:cubicBezTo>
                  <a:pt x="381" y="17"/>
                  <a:pt x="381" y="17"/>
                  <a:pt x="381" y="17"/>
                </a:cubicBezTo>
                <a:cubicBezTo>
                  <a:pt x="381" y="8"/>
                  <a:pt x="373" y="0"/>
                  <a:pt x="364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6367413" y="5294651"/>
            <a:ext cx="306917" cy="306917"/>
          </a:xfrm>
          <a:custGeom>
            <a:avLst/>
            <a:gdLst>
              <a:gd name="T0" fmla="*/ 83 w 166"/>
              <a:gd name="T1" fmla="*/ 39 h 166"/>
              <a:gd name="T2" fmla="*/ 126 w 166"/>
              <a:gd name="T3" fmla="*/ 81 h 166"/>
              <a:gd name="T4" fmla="*/ 126 w 166"/>
              <a:gd name="T5" fmla="*/ 129 h 166"/>
              <a:gd name="T6" fmla="*/ 96 w 166"/>
              <a:gd name="T7" fmla="*/ 129 h 166"/>
              <a:gd name="T8" fmla="*/ 96 w 166"/>
              <a:gd name="T9" fmla="*/ 107 h 166"/>
              <a:gd name="T10" fmla="*/ 83 w 166"/>
              <a:gd name="T11" fmla="*/ 94 h 166"/>
              <a:gd name="T12" fmla="*/ 83 w 166"/>
              <a:gd name="T13" fmla="*/ 166 h 166"/>
              <a:gd name="T14" fmla="*/ 83 w 166"/>
              <a:gd name="T15" fmla="*/ 166 h 166"/>
              <a:gd name="T16" fmla="*/ 166 w 166"/>
              <a:gd name="T17" fmla="*/ 83 h 166"/>
              <a:gd name="T18" fmla="*/ 83 w 166"/>
              <a:gd name="T19" fmla="*/ 0 h 166"/>
              <a:gd name="T20" fmla="*/ 83 w 166"/>
              <a:gd name="T21" fmla="*/ 20 h 166"/>
              <a:gd name="T22" fmla="*/ 142 w 166"/>
              <a:gd name="T23" fmla="*/ 78 h 166"/>
              <a:gd name="T24" fmla="*/ 136 w 166"/>
              <a:gd name="T25" fmla="*/ 84 h 166"/>
              <a:gd name="T26" fmla="*/ 83 w 166"/>
              <a:gd name="T27" fmla="*/ 32 h 166"/>
              <a:gd name="T28" fmla="*/ 83 w 166"/>
              <a:gd name="T29" fmla="*/ 39 h 166"/>
              <a:gd name="T30" fmla="*/ 83 w 166"/>
              <a:gd name="T31" fmla="*/ 38 h 166"/>
              <a:gd name="T32" fmla="*/ 83 w 166"/>
              <a:gd name="T33" fmla="*/ 39 h 166"/>
              <a:gd name="T34" fmla="*/ 83 w 166"/>
              <a:gd name="T35" fmla="*/ 32 h 166"/>
              <a:gd name="T36" fmla="*/ 83 w 166"/>
              <a:gd name="T37" fmla="*/ 32 h 166"/>
              <a:gd name="T38" fmla="*/ 30 w 166"/>
              <a:gd name="T39" fmla="*/ 85 h 166"/>
              <a:gd name="T40" fmla="*/ 24 w 166"/>
              <a:gd name="T41" fmla="*/ 79 h 166"/>
              <a:gd name="T42" fmla="*/ 48 w 166"/>
              <a:gd name="T43" fmla="*/ 54 h 166"/>
              <a:gd name="T44" fmla="*/ 48 w 166"/>
              <a:gd name="T45" fmla="*/ 26 h 166"/>
              <a:gd name="T46" fmla="*/ 61 w 166"/>
              <a:gd name="T47" fmla="*/ 26 h 166"/>
              <a:gd name="T48" fmla="*/ 61 w 166"/>
              <a:gd name="T49" fmla="*/ 41 h 166"/>
              <a:gd name="T50" fmla="*/ 83 w 166"/>
              <a:gd name="T51" fmla="*/ 19 h 166"/>
              <a:gd name="T52" fmla="*/ 83 w 166"/>
              <a:gd name="T53" fmla="*/ 20 h 166"/>
              <a:gd name="T54" fmla="*/ 83 w 166"/>
              <a:gd name="T55" fmla="*/ 0 h 166"/>
              <a:gd name="T56" fmla="*/ 83 w 166"/>
              <a:gd name="T57" fmla="*/ 0 h 166"/>
              <a:gd name="T58" fmla="*/ 0 w 166"/>
              <a:gd name="T59" fmla="*/ 83 h 166"/>
              <a:gd name="T60" fmla="*/ 83 w 166"/>
              <a:gd name="T61" fmla="*/ 166 h 166"/>
              <a:gd name="T62" fmla="*/ 83 w 166"/>
              <a:gd name="T63" fmla="*/ 94 h 166"/>
              <a:gd name="T64" fmla="*/ 83 w 166"/>
              <a:gd name="T65" fmla="*/ 94 h 166"/>
              <a:gd name="T66" fmla="*/ 70 w 166"/>
              <a:gd name="T67" fmla="*/ 107 h 166"/>
              <a:gd name="T68" fmla="*/ 70 w 166"/>
              <a:gd name="T69" fmla="*/ 129 h 166"/>
              <a:gd name="T70" fmla="*/ 40 w 166"/>
              <a:gd name="T71" fmla="*/ 129 h 166"/>
              <a:gd name="T72" fmla="*/ 40 w 166"/>
              <a:gd name="T73" fmla="*/ 82 h 166"/>
              <a:gd name="T74" fmla="*/ 83 w 166"/>
              <a:gd name="T75" fmla="*/ 3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6" h="166">
                <a:moveTo>
                  <a:pt x="83" y="39"/>
                </a:moveTo>
                <a:cubicBezTo>
                  <a:pt x="126" y="81"/>
                  <a:pt x="126" y="81"/>
                  <a:pt x="126" y="81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96" y="129"/>
                  <a:pt x="96" y="129"/>
                  <a:pt x="96" y="129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6" y="100"/>
                  <a:pt x="90" y="94"/>
                  <a:pt x="83" y="94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129" y="166"/>
                  <a:pt x="166" y="128"/>
                  <a:pt x="166" y="83"/>
                </a:cubicBezTo>
                <a:cubicBezTo>
                  <a:pt x="166" y="37"/>
                  <a:pt x="129" y="0"/>
                  <a:pt x="83" y="0"/>
                </a:cubicBezTo>
                <a:cubicBezTo>
                  <a:pt x="83" y="20"/>
                  <a:pt x="83" y="20"/>
                  <a:pt x="83" y="20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83" y="32"/>
                  <a:pt x="83" y="32"/>
                  <a:pt x="83" y="32"/>
                </a:cubicBezTo>
                <a:lnTo>
                  <a:pt x="83" y="39"/>
                </a:lnTo>
                <a:close/>
                <a:moveTo>
                  <a:pt x="83" y="38"/>
                </a:moveTo>
                <a:cubicBezTo>
                  <a:pt x="83" y="39"/>
                  <a:pt x="83" y="39"/>
                  <a:pt x="83" y="39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30" y="85"/>
                  <a:pt x="30" y="85"/>
                  <a:pt x="30" y="85"/>
                </a:cubicBezTo>
                <a:cubicBezTo>
                  <a:pt x="24" y="79"/>
                  <a:pt x="24" y="79"/>
                  <a:pt x="24" y="79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26"/>
                  <a:pt x="48" y="26"/>
                  <a:pt x="48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41"/>
                  <a:pt x="61" y="41"/>
                  <a:pt x="61" y="41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37" y="0"/>
                  <a:pt x="0" y="37"/>
                  <a:pt x="0" y="83"/>
                </a:cubicBezTo>
                <a:cubicBezTo>
                  <a:pt x="0" y="129"/>
                  <a:pt x="37" y="166"/>
                  <a:pt x="83" y="166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94"/>
                  <a:pt x="83" y="94"/>
                  <a:pt x="83" y="94"/>
                </a:cubicBezTo>
                <a:cubicBezTo>
                  <a:pt x="76" y="94"/>
                  <a:pt x="70" y="100"/>
                  <a:pt x="70" y="107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40" y="82"/>
                  <a:pt x="40" y="82"/>
                  <a:pt x="40" y="82"/>
                </a:cubicBezTo>
                <a:lnTo>
                  <a:pt x="83" y="38"/>
                </a:lnTo>
                <a:close/>
              </a:path>
            </a:pathLst>
          </a:custGeom>
          <a:solidFill>
            <a:srgbClr val="BD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7203496" y="2631884"/>
            <a:ext cx="2192867" cy="1447800"/>
          </a:xfrm>
          <a:custGeom>
            <a:avLst/>
            <a:gdLst>
              <a:gd name="T0" fmla="*/ 1182 w 1182"/>
              <a:gd name="T1" fmla="*/ 0 h 781"/>
              <a:gd name="T2" fmla="*/ 0 w 1182"/>
              <a:gd name="T3" fmla="*/ 185 h 781"/>
              <a:gd name="T4" fmla="*/ 0 w 1182"/>
              <a:gd name="T5" fmla="*/ 771 h 781"/>
              <a:gd name="T6" fmla="*/ 1182 w 1182"/>
              <a:gd name="T7" fmla="*/ 586 h 781"/>
              <a:gd name="T8" fmla="*/ 1182 w 1182"/>
              <a:gd name="T9" fmla="*/ 0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2" h="781">
                <a:moveTo>
                  <a:pt x="1182" y="0"/>
                </a:moveTo>
                <a:cubicBezTo>
                  <a:pt x="727" y="153"/>
                  <a:pt x="343" y="196"/>
                  <a:pt x="0" y="185"/>
                </a:cubicBezTo>
                <a:cubicBezTo>
                  <a:pt x="0" y="771"/>
                  <a:pt x="0" y="771"/>
                  <a:pt x="0" y="771"/>
                </a:cubicBezTo>
                <a:cubicBezTo>
                  <a:pt x="343" y="781"/>
                  <a:pt x="727" y="738"/>
                  <a:pt x="1182" y="586"/>
                </a:cubicBezTo>
                <a:lnTo>
                  <a:pt x="1182" y="0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7203497" y="1709017"/>
            <a:ext cx="1691217" cy="1295400"/>
          </a:xfrm>
          <a:custGeom>
            <a:avLst/>
            <a:gdLst>
              <a:gd name="T0" fmla="*/ 911 w 911"/>
              <a:gd name="T1" fmla="*/ 0 h 698"/>
              <a:gd name="T2" fmla="*/ 0 w 911"/>
              <a:gd name="T3" fmla="*/ 105 h 698"/>
              <a:gd name="T4" fmla="*/ 0 w 911"/>
              <a:gd name="T5" fmla="*/ 690 h 698"/>
              <a:gd name="T6" fmla="*/ 911 w 911"/>
              <a:gd name="T7" fmla="*/ 585 h 698"/>
              <a:gd name="T8" fmla="*/ 911 w 911"/>
              <a:gd name="T9" fmla="*/ 0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1" h="698">
                <a:moveTo>
                  <a:pt x="911" y="0"/>
                </a:moveTo>
                <a:cubicBezTo>
                  <a:pt x="571" y="87"/>
                  <a:pt x="272" y="113"/>
                  <a:pt x="0" y="105"/>
                </a:cubicBezTo>
                <a:cubicBezTo>
                  <a:pt x="0" y="690"/>
                  <a:pt x="0" y="690"/>
                  <a:pt x="0" y="690"/>
                </a:cubicBezTo>
                <a:cubicBezTo>
                  <a:pt x="272" y="698"/>
                  <a:pt x="571" y="673"/>
                  <a:pt x="911" y="585"/>
                </a:cubicBezTo>
                <a:lnTo>
                  <a:pt x="911" y="0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8107312" y="1467716"/>
            <a:ext cx="1509184" cy="150706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8535304" y="1837287"/>
            <a:ext cx="6027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1219170"/>
            <a:r>
              <a:rPr lang="zh-CN" altLang="zh-CN" sz="4800" spc="-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zh-CN" sz="1600" spc="-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8437512" y="2439267"/>
            <a:ext cx="1509184" cy="15049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5554612" y="1903751"/>
            <a:ext cx="1915584" cy="1087967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5554612" y="2991718"/>
            <a:ext cx="1915584" cy="1087967"/>
          </a:xfrm>
          <a:prstGeom prst="rect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5554612" y="4079684"/>
            <a:ext cx="1915584" cy="1085851"/>
          </a:xfrm>
          <a:prstGeom prst="rect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5450897" y="1713251"/>
            <a:ext cx="103717" cy="3589867"/>
          </a:xfrm>
          <a:custGeom>
            <a:avLst/>
            <a:gdLst>
              <a:gd name="T0" fmla="*/ 56 w 56"/>
              <a:gd name="T1" fmla="*/ 0 h 1935"/>
              <a:gd name="T2" fmla="*/ 0 w 56"/>
              <a:gd name="T3" fmla="*/ 154 h 1935"/>
              <a:gd name="T4" fmla="*/ 5 w 56"/>
              <a:gd name="T5" fmla="*/ 1934 h 1935"/>
              <a:gd name="T6" fmla="*/ 5 w 56"/>
              <a:gd name="T7" fmla="*/ 1935 h 1935"/>
              <a:gd name="T8" fmla="*/ 56 w 56"/>
              <a:gd name="T9" fmla="*/ 1935 h 1935"/>
              <a:gd name="T10" fmla="*/ 56 w 56"/>
              <a:gd name="T11" fmla="*/ 0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1935">
                <a:moveTo>
                  <a:pt x="56" y="0"/>
                </a:moveTo>
                <a:cubicBezTo>
                  <a:pt x="21" y="42"/>
                  <a:pt x="0" y="95"/>
                  <a:pt x="0" y="154"/>
                </a:cubicBezTo>
                <a:cubicBezTo>
                  <a:pt x="5" y="1934"/>
                  <a:pt x="5" y="1934"/>
                  <a:pt x="5" y="1934"/>
                </a:cubicBezTo>
                <a:cubicBezTo>
                  <a:pt x="5" y="1935"/>
                  <a:pt x="5" y="1935"/>
                  <a:pt x="5" y="1935"/>
                </a:cubicBezTo>
                <a:cubicBezTo>
                  <a:pt x="56" y="1935"/>
                  <a:pt x="56" y="1935"/>
                  <a:pt x="56" y="1935"/>
                </a:cubicBezTo>
                <a:lnTo>
                  <a:pt x="56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7533697" y="4744318"/>
            <a:ext cx="1773767" cy="423333"/>
          </a:xfrm>
          <a:custGeom>
            <a:avLst/>
            <a:gdLst>
              <a:gd name="T0" fmla="*/ 5 w 955"/>
              <a:gd name="T1" fmla="*/ 0 h 228"/>
              <a:gd name="T2" fmla="*/ 5 w 955"/>
              <a:gd name="T3" fmla="*/ 223 h 228"/>
              <a:gd name="T4" fmla="*/ 950 w 955"/>
              <a:gd name="T5" fmla="*/ 58 h 228"/>
              <a:gd name="T6" fmla="*/ 926 w 955"/>
              <a:gd name="T7" fmla="*/ 0 h 228"/>
              <a:gd name="T8" fmla="*/ 930 w 955"/>
              <a:gd name="T9" fmla="*/ 0 h 228"/>
              <a:gd name="T10" fmla="*/ 955 w 955"/>
              <a:gd name="T11" fmla="*/ 60 h 228"/>
              <a:gd name="T12" fmla="*/ 955 w 955"/>
              <a:gd name="T13" fmla="*/ 62 h 228"/>
              <a:gd name="T14" fmla="*/ 953 w 955"/>
              <a:gd name="T15" fmla="*/ 62 h 228"/>
              <a:gd name="T16" fmla="*/ 2 w 955"/>
              <a:gd name="T17" fmla="*/ 228 h 228"/>
              <a:gd name="T18" fmla="*/ 0 w 955"/>
              <a:gd name="T19" fmla="*/ 228 h 228"/>
              <a:gd name="T20" fmla="*/ 0 w 955"/>
              <a:gd name="T21" fmla="*/ 226 h 228"/>
              <a:gd name="T22" fmla="*/ 0 w 955"/>
              <a:gd name="T23" fmla="*/ 0 h 228"/>
              <a:gd name="T24" fmla="*/ 5 w 955"/>
              <a:gd name="T2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55" h="228">
                <a:moveTo>
                  <a:pt x="5" y="0"/>
                </a:moveTo>
                <a:cubicBezTo>
                  <a:pt x="5" y="223"/>
                  <a:pt x="5" y="223"/>
                  <a:pt x="5" y="223"/>
                </a:cubicBezTo>
                <a:cubicBezTo>
                  <a:pt x="324" y="214"/>
                  <a:pt x="646" y="157"/>
                  <a:pt x="950" y="58"/>
                </a:cubicBezTo>
                <a:cubicBezTo>
                  <a:pt x="926" y="0"/>
                  <a:pt x="926" y="0"/>
                  <a:pt x="926" y="0"/>
                </a:cubicBezTo>
                <a:cubicBezTo>
                  <a:pt x="930" y="0"/>
                  <a:pt x="930" y="0"/>
                  <a:pt x="930" y="0"/>
                </a:cubicBezTo>
                <a:cubicBezTo>
                  <a:pt x="955" y="60"/>
                  <a:pt x="955" y="60"/>
                  <a:pt x="955" y="60"/>
                </a:cubicBezTo>
                <a:cubicBezTo>
                  <a:pt x="955" y="62"/>
                  <a:pt x="955" y="62"/>
                  <a:pt x="955" y="62"/>
                </a:cubicBezTo>
                <a:cubicBezTo>
                  <a:pt x="953" y="62"/>
                  <a:pt x="953" y="62"/>
                  <a:pt x="953" y="62"/>
                </a:cubicBezTo>
                <a:cubicBezTo>
                  <a:pt x="655" y="164"/>
                  <a:pt x="318" y="219"/>
                  <a:pt x="2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0"/>
                  <a:pt x="0" y="0"/>
                  <a:pt x="0" y="0"/>
                </a:cubicBezTo>
                <a:lnTo>
                  <a:pt x="5" y="0"/>
                </a:lnTo>
                <a:close/>
              </a:path>
            </a:pathLst>
          </a:custGeom>
          <a:solidFill>
            <a:srgbClr val="E6B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165396" y="1759817"/>
            <a:ext cx="414867" cy="3693584"/>
          </a:xfrm>
          <a:custGeom>
            <a:avLst/>
            <a:gdLst>
              <a:gd name="T0" fmla="*/ 208 w 224"/>
              <a:gd name="T1" fmla="*/ 1991 h 1991"/>
              <a:gd name="T2" fmla="*/ 224 w 224"/>
              <a:gd name="T3" fmla="*/ 1906 h 1991"/>
              <a:gd name="T4" fmla="*/ 219 w 224"/>
              <a:gd name="T5" fmla="*/ 125 h 1991"/>
              <a:gd name="T6" fmla="*/ 182 w 224"/>
              <a:gd name="T7" fmla="*/ 0 h 1991"/>
              <a:gd name="T8" fmla="*/ 0 w 224"/>
              <a:gd name="T9" fmla="*/ 0 h 1991"/>
              <a:gd name="T10" fmla="*/ 0 w 224"/>
              <a:gd name="T11" fmla="*/ 78 h 1991"/>
              <a:gd name="T12" fmla="*/ 164 w 224"/>
              <a:gd name="T13" fmla="*/ 78 h 1991"/>
              <a:gd name="T14" fmla="*/ 164 w 224"/>
              <a:gd name="T15" fmla="*/ 1836 h 1991"/>
              <a:gd name="T16" fmla="*/ 0 w 224"/>
              <a:gd name="T17" fmla="*/ 1836 h 1991"/>
              <a:gd name="T18" fmla="*/ 0 w 224"/>
              <a:gd name="T19" fmla="*/ 1991 h 1991"/>
              <a:gd name="T20" fmla="*/ 208 w 224"/>
              <a:gd name="T21" fmla="*/ 1991 h 1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4" h="1991">
                <a:moveTo>
                  <a:pt x="208" y="1991"/>
                </a:moveTo>
                <a:cubicBezTo>
                  <a:pt x="218" y="1965"/>
                  <a:pt x="224" y="1936"/>
                  <a:pt x="224" y="1906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9" y="79"/>
                  <a:pt x="205" y="36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64" y="78"/>
                  <a:pt x="164" y="78"/>
                  <a:pt x="164" y="78"/>
                </a:cubicBezTo>
                <a:cubicBezTo>
                  <a:pt x="164" y="1836"/>
                  <a:pt x="164" y="1836"/>
                  <a:pt x="164" y="1836"/>
                </a:cubicBezTo>
                <a:cubicBezTo>
                  <a:pt x="0" y="1836"/>
                  <a:pt x="0" y="1836"/>
                  <a:pt x="0" y="1836"/>
                </a:cubicBezTo>
                <a:cubicBezTo>
                  <a:pt x="0" y="1991"/>
                  <a:pt x="0" y="1991"/>
                  <a:pt x="0" y="1991"/>
                </a:cubicBezTo>
                <a:lnTo>
                  <a:pt x="208" y="1991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Oval 30"/>
          <p:cNvSpPr>
            <a:spLocks noChangeArrowheads="1"/>
          </p:cNvSpPr>
          <p:nvPr/>
        </p:nvSpPr>
        <p:spPr bwMode="auto">
          <a:xfrm>
            <a:off x="8765596" y="3508184"/>
            <a:ext cx="1509184" cy="1509184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Rectangle 31"/>
          <p:cNvSpPr>
            <a:spLocks noChangeArrowheads="1"/>
          </p:cNvSpPr>
          <p:nvPr/>
        </p:nvSpPr>
        <p:spPr bwMode="auto">
          <a:xfrm>
            <a:off x="8766020" y="2808838"/>
            <a:ext cx="6027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1219170"/>
            <a:r>
              <a:rPr lang="zh-CN" altLang="zh-CN" sz="4800" spc="-2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zh-CN" sz="1600" spc="-2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Rectangle 32"/>
          <p:cNvSpPr>
            <a:spLocks noChangeArrowheads="1"/>
          </p:cNvSpPr>
          <p:nvPr/>
        </p:nvSpPr>
        <p:spPr bwMode="auto">
          <a:xfrm>
            <a:off x="9098337" y="3909504"/>
            <a:ext cx="6027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1219170"/>
            <a:r>
              <a:rPr lang="zh-CN" altLang="zh-CN" sz="4800" spc="-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zh-CN" sz="1600" spc="-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50" name="Freeform 59"/>
          <p:cNvSpPr>
            <a:spLocks/>
          </p:cNvSpPr>
          <p:nvPr/>
        </p:nvSpPr>
        <p:spPr bwMode="auto">
          <a:xfrm>
            <a:off x="5554612" y="5157067"/>
            <a:ext cx="1915584" cy="8467"/>
          </a:xfrm>
          <a:custGeom>
            <a:avLst/>
            <a:gdLst>
              <a:gd name="T0" fmla="*/ 905 w 905"/>
              <a:gd name="T1" fmla="*/ 0 h 4"/>
              <a:gd name="T2" fmla="*/ 905 w 905"/>
              <a:gd name="T3" fmla="*/ 2 h 4"/>
              <a:gd name="T4" fmla="*/ 905 w 905"/>
              <a:gd name="T5" fmla="*/ 4 h 4"/>
              <a:gd name="T6" fmla="*/ 902 w 905"/>
              <a:gd name="T7" fmla="*/ 4 h 4"/>
              <a:gd name="T8" fmla="*/ 3 w 905"/>
              <a:gd name="T9" fmla="*/ 4 h 4"/>
              <a:gd name="T10" fmla="*/ 0 w 905"/>
              <a:gd name="T11" fmla="*/ 4 h 4"/>
              <a:gd name="T12" fmla="*/ 0 w 905"/>
              <a:gd name="T13" fmla="*/ 2 h 4"/>
              <a:gd name="T14" fmla="*/ 0 w 905"/>
              <a:gd name="T15" fmla="*/ 0 h 4"/>
              <a:gd name="T16" fmla="*/ 4 w 905"/>
              <a:gd name="T17" fmla="*/ 0 h 4"/>
              <a:gd name="T18" fmla="*/ 900 w 905"/>
              <a:gd name="T19" fmla="*/ 0 h 4"/>
              <a:gd name="T20" fmla="*/ 905 w 905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5" h="4">
                <a:moveTo>
                  <a:pt x="905" y="0"/>
                </a:moveTo>
                <a:lnTo>
                  <a:pt x="905" y="2"/>
                </a:lnTo>
                <a:lnTo>
                  <a:pt x="905" y="4"/>
                </a:lnTo>
                <a:lnTo>
                  <a:pt x="902" y="4"/>
                </a:lnTo>
                <a:lnTo>
                  <a:pt x="3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4" y="0"/>
                </a:lnTo>
                <a:lnTo>
                  <a:pt x="900" y="0"/>
                </a:lnTo>
                <a:lnTo>
                  <a:pt x="905" y="0"/>
                </a:lnTo>
                <a:close/>
              </a:path>
            </a:pathLst>
          </a:custGeom>
          <a:solidFill>
            <a:srgbClr val="E6B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7813731" y="3424987"/>
            <a:ext cx="517961" cy="507109"/>
            <a:chOff x="3718278" y="2078670"/>
            <a:chExt cx="671208" cy="657146"/>
          </a:xfrm>
        </p:grpSpPr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3742943" y="2103128"/>
              <a:ext cx="646543" cy="632688"/>
            </a:xfrm>
            <a:custGeom>
              <a:avLst/>
              <a:gdLst/>
              <a:ahLst/>
              <a:cxnLst/>
              <a:rect l="l" t="t" r="r" b="b"/>
              <a:pathLst>
                <a:path w="341521" h="334203">
                  <a:moveTo>
                    <a:pt x="213409" y="0"/>
                  </a:moveTo>
                  <a:lnTo>
                    <a:pt x="341521" y="130162"/>
                  </a:lnTo>
                  <a:cubicBezTo>
                    <a:pt x="327732" y="243782"/>
                    <a:pt x="232028" y="331820"/>
                    <a:pt x="115179" y="334203"/>
                  </a:cubicBezTo>
                  <a:lnTo>
                    <a:pt x="0" y="219024"/>
                  </a:lnTo>
                  <a:lnTo>
                    <a:pt x="0" y="561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3718278" y="2078670"/>
              <a:ext cx="425271" cy="425271"/>
            </a:xfrm>
            <a:custGeom>
              <a:avLst/>
              <a:gdLst/>
              <a:ahLst/>
              <a:cxnLst/>
              <a:rect l="l" t="t" r="r" b="b"/>
              <a:pathLst>
                <a:path w="127000" h="127000">
                  <a:moveTo>
                    <a:pt x="41048" y="35719"/>
                  </a:moveTo>
                  <a:cubicBezTo>
                    <a:pt x="37314" y="35719"/>
                    <a:pt x="37306" y="39408"/>
                    <a:pt x="37306" y="39423"/>
                  </a:cubicBezTo>
                  <a:cubicBezTo>
                    <a:pt x="37306" y="39423"/>
                    <a:pt x="37306" y="39423"/>
                    <a:pt x="37306" y="87578"/>
                  </a:cubicBezTo>
                  <a:lnTo>
                    <a:pt x="41048" y="91282"/>
                  </a:lnTo>
                  <a:cubicBezTo>
                    <a:pt x="44790" y="91282"/>
                    <a:pt x="44790" y="91282"/>
                    <a:pt x="85952" y="69057"/>
                  </a:cubicBezTo>
                  <a:lnTo>
                    <a:pt x="89694" y="65353"/>
                  </a:lnTo>
                  <a:cubicBezTo>
                    <a:pt x="89694" y="61649"/>
                    <a:pt x="89694" y="61649"/>
                    <a:pt x="85952" y="57944"/>
                  </a:cubicBezTo>
                  <a:cubicBezTo>
                    <a:pt x="85952" y="57944"/>
                    <a:pt x="85952" y="57944"/>
                    <a:pt x="44790" y="35719"/>
                  </a:cubicBezTo>
                  <a:close/>
                  <a:moveTo>
                    <a:pt x="22339" y="11113"/>
                  </a:moveTo>
                  <a:cubicBezTo>
                    <a:pt x="22349" y="11113"/>
                    <a:pt x="23249" y="11113"/>
                    <a:pt x="108404" y="11113"/>
                  </a:cubicBezTo>
                  <a:lnTo>
                    <a:pt x="115888" y="22339"/>
                  </a:lnTo>
                  <a:cubicBezTo>
                    <a:pt x="115888" y="22349"/>
                    <a:pt x="115888" y="23249"/>
                    <a:pt x="115888" y="108404"/>
                  </a:cubicBezTo>
                  <a:cubicBezTo>
                    <a:pt x="115888" y="112146"/>
                    <a:pt x="112146" y="115888"/>
                    <a:pt x="108404" y="115888"/>
                  </a:cubicBezTo>
                  <a:cubicBezTo>
                    <a:pt x="108395" y="115888"/>
                    <a:pt x="107494" y="115888"/>
                    <a:pt x="22339" y="115888"/>
                  </a:cubicBezTo>
                  <a:lnTo>
                    <a:pt x="11113" y="108404"/>
                  </a:lnTo>
                  <a:cubicBezTo>
                    <a:pt x="11113" y="108395"/>
                    <a:pt x="11113" y="107494"/>
                    <a:pt x="11113" y="22339"/>
                  </a:cubicBezTo>
                  <a:cubicBezTo>
                    <a:pt x="11113" y="14855"/>
                    <a:pt x="14855" y="11113"/>
                    <a:pt x="22339" y="11113"/>
                  </a:cubicBezTo>
                  <a:close/>
                  <a:moveTo>
                    <a:pt x="13033" y="5556"/>
                  </a:moveTo>
                  <a:cubicBezTo>
                    <a:pt x="9295" y="5556"/>
                    <a:pt x="5556" y="9294"/>
                    <a:pt x="5556" y="13033"/>
                  </a:cubicBezTo>
                  <a:cubicBezTo>
                    <a:pt x="5556" y="13048"/>
                    <a:pt x="5556" y="14261"/>
                    <a:pt x="5556" y="110229"/>
                  </a:cubicBezTo>
                  <a:lnTo>
                    <a:pt x="13033" y="121444"/>
                  </a:lnTo>
                  <a:cubicBezTo>
                    <a:pt x="13048" y="121444"/>
                    <a:pt x="14257" y="121444"/>
                    <a:pt x="110229" y="121444"/>
                  </a:cubicBezTo>
                  <a:cubicBezTo>
                    <a:pt x="117706" y="121444"/>
                    <a:pt x="121444" y="117706"/>
                    <a:pt x="121444" y="110229"/>
                  </a:cubicBezTo>
                  <a:lnTo>
                    <a:pt x="121444" y="13033"/>
                  </a:lnTo>
                  <a:cubicBezTo>
                    <a:pt x="121444" y="9294"/>
                    <a:pt x="117706" y="5556"/>
                    <a:pt x="110229" y="5556"/>
                  </a:cubicBezTo>
                  <a:cubicBezTo>
                    <a:pt x="110214" y="5556"/>
                    <a:pt x="109006" y="5556"/>
                    <a:pt x="13033" y="5556"/>
                  </a:cubicBezTo>
                  <a:close/>
                  <a:moveTo>
                    <a:pt x="11206" y="0"/>
                  </a:moveTo>
                  <a:cubicBezTo>
                    <a:pt x="11216" y="0"/>
                    <a:pt x="12226" y="0"/>
                    <a:pt x="119530" y="0"/>
                  </a:cubicBezTo>
                  <a:cubicBezTo>
                    <a:pt x="123265" y="0"/>
                    <a:pt x="127000" y="7471"/>
                    <a:pt x="127000" y="11206"/>
                  </a:cubicBezTo>
                  <a:cubicBezTo>
                    <a:pt x="127000" y="11216"/>
                    <a:pt x="127000" y="12233"/>
                    <a:pt x="127000" y="119530"/>
                  </a:cubicBezTo>
                  <a:cubicBezTo>
                    <a:pt x="127000" y="123265"/>
                    <a:pt x="123265" y="127000"/>
                    <a:pt x="119530" y="127000"/>
                  </a:cubicBezTo>
                  <a:cubicBezTo>
                    <a:pt x="119520" y="127000"/>
                    <a:pt x="118511" y="127000"/>
                    <a:pt x="11206" y="127000"/>
                  </a:cubicBezTo>
                  <a:lnTo>
                    <a:pt x="0" y="119530"/>
                  </a:lnTo>
                  <a:cubicBezTo>
                    <a:pt x="0" y="119520"/>
                    <a:pt x="0" y="118504"/>
                    <a:pt x="0" y="11206"/>
                  </a:cubicBezTo>
                  <a:cubicBezTo>
                    <a:pt x="0" y="7471"/>
                    <a:pt x="3736" y="0"/>
                    <a:pt x="11206" y="0"/>
                  </a:cubicBezTo>
                  <a:close/>
                </a:path>
              </a:pathLst>
            </a:custGeom>
            <a:solidFill>
              <a:srgbClr val="F6F6F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069216" y="4497232"/>
            <a:ext cx="524955" cy="490249"/>
            <a:chOff x="5358096" y="2087531"/>
            <a:chExt cx="680271" cy="635298"/>
          </a:xfrm>
        </p:grpSpPr>
        <p:sp>
          <p:nvSpPr>
            <p:cNvPr id="83" name="Freeform 54"/>
            <p:cNvSpPr>
              <a:spLocks/>
            </p:cNvSpPr>
            <p:nvPr/>
          </p:nvSpPr>
          <p:spPr bwMode="auto">
            <a:xfrm>
              <a:off x="5360859" y="2106243"/>
              <a:ext cx="677508" cy="616586"/>
            </a:xfrm>
            <a:custGeom>
              <a:avLst/>
              <a:gdLst/>
              <a:ahLst/>
              <a:cxnLst/>
              <a:rect l="l" t="t" r="r" b="b"/>
              <a:pathLst>
                <a:path w="357878" h="325697">
                  <a:moveTo>
                    <a:pt x="19656" y="0"/>
                  </a:moveTo>
                  <a:lnTo>
                    <a:pt x="171289" y="0"/>
                  </a:lnTo>
                  <a:lnTo>
                    <a:pt x="233065" y="61776"/>
                  </a:lnTo>
                  <a:lnTo>
                    <a:pt x="272377" y="67392"/>
                  </a:lnTo>
                  <a:lnTo>
                    <a:pt x="357878" y="153740"/>
                  </a:lnTo>
                  <a:cubicBezTo>
                    <a:pt x="336295" y="239088"/>
                    <a:pt x="268350" y="305718"/>
                    <a:pt x="182343" y="325697"/>
                  </a:cubicBezTo>
                  <a:lnTo>
                    <a:pt x="0" y="146016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4" name="Freeform 32"/>
            <p:cNvSpPr>
              <a:spLocks/>
            </p:cNvSpPr>
            <p:nvPr/>
          </p:nvSpPr>
          <p:spPr bwMode="auto">
            <a:xfrm>
              <a:off x="5358096" y="2087531"/>
              <a:ext cx="536904" cy="425271"/>
            </a:xfrm>
            <a:custGeom>
              <a:avLst/>
              <a:gdLst/>
              <a:ahLst/>
              <a:cxnLst/>
              <a:rect l="l" t="t" r="r" b="b"/>
              <a:pathLst>
                <a:path w="160337" h="127000">
                  <a:moveTo>
                    <a:pt x="134937" y="66675"/>
                  </a:moveTo>
                  <a:lnTo>
                    <a:pt x="131762" y="73025"/>
                  </a:lnTo>
                  <a:lnTo>
                    <a:pt x="134937" y="79375"/>
                  </a:lnTo>
                  <a:lnTo>
                    <a:pt x="138112" y="73025"/>
                  </a:lnTo>
                  <a:close/>
                  <a:moveTo>
                    <a:pt x="110331" y="66675"/>
                  </a:moveTo>
                  <a:cubicBezTo>
                    <a:pt x="107263" y="66675"/>
                    <a:pt x="104775" y="69518"/>
                    <a:pt x="104775" y="73025"/>
                  </a:cubicBezTo>
                  <a:cubicBezTo>
                    <a:pt x="104775" y="76532"/>
                    <a:pt x="107263" y="79375"/>
                    <a:pt x="110331" y="79375"/>
                  </a:cubicBezTo>
                  <a:cubicBezTo>
                    <a:pt x="113399" y="79375"/>
                    <a:pt x="115887" y="76532"/>
                    <a:pt x="115887" y="73025"/>
                  </a:cubicBezTo>
                  <a:cubicBezTo>
                    <a:pt x="115887" y="69518"/>
                    <a:pt x="113399" y="66675"/>
                    <a:pt x="110331" y="66675"/>
                  </a:cubicBezTo>
                  <a:close/>
                  <a:moveTo>
                    <a:pt x="104775" y="38100"/>
                  </a:moveTo>
                  <a:cubicBezTo>
                    <a:pt x="104789" y="38100"/>
                    <a:pt x="105551" y="38100"/>
                    <a:pt x="145521" y="38100"/>
                  </a:cubicBezTo>
                  <a:cubicBezTo>
                    <a:pt x="152929" y="38100"/>
                    <a:pt x="156633" y="41804"/>
                    <a:pt x="156633" y="49213"/>
                  </a:cubicBezTo>
                  <a:cubicBezTo>
                    <a:pt x="156633" y="49231"/>
                    <a:pt x="156633" y="50127"/>
                    <a:pt x="156633" y="93663"/>
                  </a:cubicBezTo>
                  <a:lnTo>
                    <a:pt x="160337" y="127000"/>
                  </a:lnTo>
                  <a:cubicBezTo>
                    <a:pt x="160328" y="126989"/>
                    <a:pt x="159923" y="126503"/>
                    <a:pt x="141816" y="104775"/>
                  </a:cubicBezTo>
                  <a:cubicBezTo>
                    <a:pt x="141800" y="104775"/>
                    <a:pt x="140748" y="104775"/>
                    <a:pt x="71438" y="104775"/>
                  </a:cubicBezTo>
                  <a:cubicBezTo>
                    <a:pt x="64029" y="104775"/>
                    <a:pt x="60325" y="101071"/>
                    <a:pt x="60325" y="93663"/>
                  </a:cubicBezTo>
                  <a:cubicBezTo>
                    <a:pt x="60325" y="93655"/>
                    <a:pt x="60325" y="93530"/>
                    <a:pt x="60325" y="91348"/>
                  </a:cubicBezTo>
                  <a:lnTo>
                    <a:pt x="60325" y="75142"/>
                  </a:lnTo>
                  <a:cubicBezTo>
                    <a:pt x="60333" y="75142"/>
                    <a:pt x="60457" y="75142"/>
                    <a:pt x="62640" y="75142"/>
                  </a:cubicBezTo>
                  <a:lnTo>
                    <a:pt x="78846" y="75142"/>
                  </a:lnTo>
                  <a:lnTo>
                    <a:pt x="82550" y="78846"/>
                  </a:lnTo>
                  <a:cubicBezTo>
                    <a:pt x="86254" y="78846"/>
                    <a:pt x="89958" y="78846"/>
                    <a:pt x="89958" y="75142"/>
                  </a:cubicBezTo>
                  <a:cubicBezTo>
                    <a:pt x="101071" y="75142"/>
                    <a:pt x="104775" y="67733"/>
                    <a:pt x="104775" y="64029"/>
                  </a:cubicBezTo>
                  <a:cubicBezTo>
                    <a:pt x="104775" y="64016"/>
                    <a:pt x="104775" y="63447"/>
                    <a:pt x="104775" y="38100"/>
                  </a:cubicBezTo>
                  <a:close/>
                  <a:moveTo>
                    <a:pt x="78581" y="30163"/>
                  </a:moveTo>
                  <a:cubicBezTo>
                    <a:pt x="74635" y="30163"/>
                    <a:pt x="71437" y="32651"/>
                    <a:pt x="71437" y="35720"/>
                  </a:cubicBezTo>
                  <a:cubicBezTo>
                    <a:pt x="71437" y="38789"/>
                    <a:pt x="74635" y="41277"/>
                    <a:pt x="78581" y="41277"/>
                  </a:cubicBezTo>
                  <a:cubicBezTo>
                    <a:pt x="82527" y="41277"/>
                    <a:pt x="85725" y="38789"/>
                    <a:pt x="85725" y="35720"/>
                  </a:cubicBezTo>
                  <a:cubicBezTo>
                    <a:pt x="85725" y="32651"/>
                    <a:pt x="82527" y="30163"/>
                    <a:pt x="78581" y="30163"/>
                  </a:cubicBezTo>
                  <a:close/>
                  <a:moveTo>
                    <a:pt x="52388" y="30163"/>
                  </a:moveTo>
                  <a:cubicBezTo>
                    <a:pt x="48004" y="30163"/>
                    <a:pt x="44450" y="32651"/>
                    <a:pt x="44450" y="35720"/>
                  </a:cubicBezTo>
                  <a:cubicBezTo>
                    <a:pt x="44450" y="38789"/>
                    <a:pt x="48004" y="41277"/>
                    <a:pt x="52388" y="41277"/>
                  </a:cubicBezTo>
                  <a:cubicBezTo>
                    <a:pt x="56772" y="41277"/>
                    <a:pt x="60326" y="38789"/>
                    <a:pt x="60326" y="35720"/>
                  </a:cubicBezTo>
                  <a:cubicBezTo>
                    <a:pt x="60326" y="32651"/>
                    <a:pt x="56772" y="30163"/>
                    <a:pt x="52388" y="30163"/>
                  </a:cubicBezTo>
                  <a:close/>
                  <a:moveTo>
                    <a:pt x="26194" y="30163"/>
                  </a:moveTo>
                  <a:cubicBezTo>
                    <a:pt x="22248" y="30163"/>
                    <a:pt x="19050" y="32651"/>
                    <a:pt x="19050" y="35720"/>
                  </a:cubicBezTo>
                  <a:cubicBezTo>
                    <a:pt x="19050" y="38789"/>
                    <a:pt x="22248" y="41277"/>
                    <a:pt x="26194" y="41277"/>
                  </a:cubicBezTo>
                  <a:cubicBezTo>
                    <a:pt x="30140" y="41277"/>
                    <a:pt x="33338" y="38789"/>
                    <a:pt x="33338" y="35720"/>
                  </a:cubicBezTo>
                  <a:cubicBezTo>
                    <a:pt x="33338" y="32651"/>
                    <a:pt x="30140" y="30163"/>
                    <a:pt x="26194" y="30163"/>
                  </a:cubicBezTo>
                  <a:close/>
                  <a:moveTo>
                    <a:pt x="15052" y="0"/>
                  </a:moveTo>
                  <a:cubicBezTo>
                    <a:pt x="15066" y="0"/>
                    <a:pt x="16092" y="0"/>
                    <a:pt x="90311" y="0"/>
                  </a:cubicBezTo>
                  <a:cubicBezTo>
                    <a:pt x="97837" y="0"/>
                    <a:pt x="101600" y="7454"/>
                    <a:pt x="101600" y="11181"/>
                  </a:cubicBezTo>
                  <a:cubicBezTo>
                    <a:pt x="101600" y="11192"/>
                    <a:pt x="101600" y="11871"/>
                    <a:pt x="101600" y="55908"/>
                  </a:cubicBezTo>
                  <a:cubicBezTo>
                    <a:pt x="101600" y="63362"/>
                    <a:pt x="97837" y="67089"/>
                    <a:pt x="90311" y="67089"/>
                  </a:cubicBezTo>
                  <a:cubicBezTo>
                    <a:pt x="90298" y="67089"/>
                    <a:pt x="89329" y="67089"/>
                    <a:pt x="18815" y="67089"/>
                  </a:cubicBezTo>
                  <a:cubicBezTo>
                    <a:pt x="18811" y="67093"/>
                    <a:pt x="18720" y="67183"/>
                    <a:pt x="16463" y="69419"/>
                  </a:cubicBezTo>
                  <a:lnTo>
                    <a:pt x="0" y="85725"/>
                  </a:lnTo>
                  <a:cubicBezTo>
                    <a:pt x="2" y="85714"/>
                    <a:pt x="77" y="85193"/>
                    <a:pt x="3763" y="59635"/>
                  </a:cubicBezTo>
                  <a:cubicBezTo>
                    <a:pt x="3763" y="55908"/>
                    <a:pt x="3763" y="55908"/>
                    <a:pt x="3763" y="11181"/>
                  </a:cubicBezTo>
                  <a:cubicBezTo>
                    <a:pt x="3763" y="7454"/>
                    <a:pt x="7526" y="0"/>
                    <a:pt x="15052" y="0"/>
                  </a:cubicBezTo>
                  <a:close/>
                </a:path>
              </a:pathLst>
            </a:custGeom>
            <a:solidFill>
              <a:srgbClr val="F6F6F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686859" y="2469073"/>
            <a:ext cx="502269" cy="484643"/>
            <a:chOff x="2077014" y="2137752"/>
            <a:chExt cx="650875" cy="628033"/>
          </a:xfrm>
        </p:grpSpPr>
        <p:sp>
          <p:nvSpPr>
            <p:cNvPr id="86" name="Freeform 56"/>
            <p:cNvSpPr>
              <a:spLocks/>
            </p:cNvSpPr>
            <p:nvPr/>
          </p:nvSpPr>
          <p:spPr bwMode="auto">
            <a:xfrm>
              <a:off x="2088707" y="2137752"/>
              <a:ext cx="639182" cy="628033"/>
            </a:xfrm>
            <a:custGeom>
              <a:avLst/>
              <a:gdLst/>
              <a:ahLst/>
              <a:cxnLst/>
              <a:rect l="l" t="t" r="r" b="b"/>
              <a:pathLst>
                <a:path w="337633" h="331744">
                  <a:moveTo>
                    <a:pt x="199368" y="0"/>
                  </a:moveTo>
                  <a:lnTo>
                    <a:pt x="337633" y="138265"/>
                  </a:lnTo>
                  <a:cubicBezTo>
                    <a:pt x="322517" y="233538"/>
                    <a:pt x="250872" y="309816"/>
                    <a:pt x="158025" y="331744"/>
                  </a:cubicBezTo>
                  <a:lnTo>
                    <a:pt x="0" y="171288"/>
                  </a:lnTo>
                  <a:lnTo>
                    <a:pt x="39312" y="146016"/>
                  </a:lnTo>
                  <a:lnTo>
                    <a:pt x="47736" y="561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7" name="Freeform 46"/>
            <p:cNvSpPr>
              <a:spLocks/>
            </p:cNvSpPr>
            <p:nvPr/>
          </p:nvSpPr>
          <p:spPr bwMode="auto">
            <a:xfrm>
              <a:off x="2077014" y="2140941"/>
              <a:ext cx="388058" cy="366799"/>
            </a:xfrm>
            <a:custGeom>
              <a:avLst/>
              <a:gdLst/>
              <a:ahLst/>
              <a:cxnLst/>
              <a:rect l="l" t="t" r="r" b="b"/>
              <a:pathLst>
                <a:path w="115887" h="109538">
                  <a:moveTo>
                    <a:pt x="33337" y="26988"/>
                  </a:moveTo>
                  <a:cubicBezTo>
                    <a:pt x="33337" y="26988"/>
                    <a:pt x="33337" y="26988"/>
                    <a:pt x="33337" y="27980"/>
                  </a:cubicBezTo>
                  <a:lnTo>
                    <a:pt x="33337" y="34926"/>
                  </a:lnTo>
                  <a:lnTo>
                    <a:pt x="112712" y="34926"/>
                  </a:lnTo>
                  <a:cubicBezTo>
                    <a:pt x="112712" y="34926"/>
                    <a:pt x="112712" y="34926"/>
                    <a:pt x="112712" y="33934"/>
                  </a:cubicBezTo>
                  <a:lnTo>
                    <a:pt x="112712" y="26988"/>
                  </a:lnTo>
                  <a:cubicBezTo>
                    <a:pt x="108932" y="26988"/>
                    <a:pt x="108932" y="26988"/>
                    <a:pt x="33337" y="26988"/>
                  </a:cubicBezTo>
                  <a:close/>
                  <a:moveTo>
                    <a:pt x="33645" y="0"/>
                  </a:moveTo>
                  <a:cubicBezTo>
                    <a:pt x="33645" y="0"/>
                    <a:pt x="33645" y="0"/>
                    <a:pt x="108411" y="0"/>
                  </a:cubicBezTo>
                  <a:cubicBezTo>
                    <a:pt x="112149" y="0"/>
                    <a:pt x="115887" y="3777"/>
                    <a:pt x="115887" y="7554"/>
                  </a:cubicBezTo>
                  <a:cubicBezTo>
                    <a:pt x="115887" y="7554"/>
                    <a:pt x="115887" y="7554"/>
                    <a:pt x="115887" y="8499"/>
                  </a:cubicBezTo>
                  <a:lnTo>
                    <a:pt x="115887" y="15109"/>
                  </a:lnTo>
                  <a:cubicBezTo>
                    <a:pt x="115887" y="18886"/>
                    <a:pt x="115887" y="18886"/>
                    <a:pt x="115887" y="98207"/>
                  </a:cubicBezTo>
                  <a:cubicBezTo>
                    <a:pt x="115887" y="101984"/>
                    <a:pt x="112149" y="109538"/>
                    <a:pt x="100934" y="109538"/>
                  </a:cubicBezTo>
                  <a:cubicBezTo>
                    <a:pt x="93457" y="109538"/>
                    <a:pt x="85981" y="101984"/>
                    <a:pt x="85981" y="98207"/>
                  </a:cubicBezTo>
                  <a:cubicBezTo>
                    <a:pt x="85981" y="90652"/>
                    <a:pt x="93457" y="83098"/>
                    <a:pt x="100934" y="83098"/>
                  </a:cubicBezTo>
                  <a:cubicBezTo>
                    <a:pt x="104672" y="83098"/>
                    <a:pt x="108411" y="86875"/>
                    <a:pt x="112149" y="86875"/>
                  </a:cubicBezTo>
                  <a:cubicBezTo>
                    <a:pt x="112149" y="86875"/>
                    <a:pt x="112149" y="86875"/>
                    <a:pt x="112149" y="37772"/>
                  </a:cubicBezTo>
                  <a:cubicBezTo>
                    <a:pt x="112149" y="37772"/>
                    <a:pt x="112149" y="37772"/>
                    <a:pt x="33645" y="37772"/>
                  </a:cubicBezTo>
                  <a:cubicBezTo>
                    <a:pt x="33645" y="37772"/>
                    <a:pt x="33645" y="37772"/>
                    <a:pt x="33645" y="98207"/>
                  </a:cubicBezTo>
                  <a:cubicBezTo>
                    <a:pt x="33645" y="101984"/>
                    <a:pt x="26168" y="109538"/>
                    <a:pt x="14953" y="109538"/>
                  </a:cubicBezTo>
                  <a:cubicBezTo>
                    <a:pt x="7477" y="109538"/>
                    <a:pt x="0" y="101984"/>
                    <a:pt x="0" y="98207"/>
                  </a:cubicBezTo>
                  <a:cubicBezTo>
                    <a:pt x="0" y="90652"/>
                    <a:pt x="7477" y="83098"/>
                    <a:pt x="14953" y="83098"/>
                  </a:cubicBezTo>
                  <a:cubicBezTo>
                    <a:pt x="18692" y="83098"/>
                    <a:pt x="22430" y="86875"/>
                    <a:pt x="26168" y="86875"/>
                  </a:cubicBezTo>
                  <a:cubicBezTo>
                    <a:pt x="26168" y="86875"/>
                    <a:pt x="26168" y="86875"/>
                    <a:pt x="26168" y="18886"/>
                  </a:cubicBezTo>
                  <a:cubicBezTo>
                    <a:pt x="26168" y="15109"/>
                    <a:pt x="26168" y="15109"/>
                    <a:pt x="26168" y="14165"/>
                  </a:cubicBezTo>
                  <a:lnTo>
                    <a:pt x="26168" y="7554"/>
                  </a:lnTo>
                  <a:cubicBezTo>
                    <a:pt x="26168" y="3777"/>
                    <a:pt x="29906" y="0"/>
                    <a:pt x="33645" y="0"/>
                  </a:cubicBezTo>
                  <a:close/>
                </a:path>
              </a:pathLst>
            </a:custGeom>
            <a:solidFill>
              <a:srgbClr val="F6F6F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3" name="标题 1"/>
          <p:cNvSpPr txBox="1">
            <a:spLocks/>
          </p:cNvSpPr>
          <p:nvPr/>
        </p:nvSpPr>
        <p:spPr>
          <a:xfrm>
            <a:off x="5822949" y="21538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4" name="标题 1"/>
          <p:cNvSpPr txBox="1">
            <a:spLocks/>
          </p:cNvSpPr>
          <p:nvPr/>
        </p:nvSpPr>
        <p:spPr>
          <a:xfrm>
            <a:off x="5822949" y="32325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5" name="标题 1"/>
          <p:cNvSpPr txBox="1">
            <a:spLocks/>
          </p:cNvSpPr>
          <p:nvPr/>
        </p:nvSpPr>
        <p:spPr>
          <a:xfrm>
            <a:off x="5822949" y="4319477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6" name="副标题 2"/>
          <p:cNvSpPr txBox="1">
            <a:spLocks/>
          </p:cNvSpPr>
          <p:nvPr/>
        </p:nvSpPr>
        <p:spPr>
          <a:xfrm>
            <a:off x="1961373" y="1850644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7" name="副标题 2"/>
          <p:cNvSpPr txBox="1">
            <a:spLocks/>
          </p:cNvSpPr>
          <p:nvPr/>
        </p:nvSpPr>
        <p:spPr>
          <a:xfrm>
            <a:off x="1961373" y="4246774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8" name="副标题 2"/>
          <p:cNvSpPr txBox="1">
            <a:spLocks/>
          </p:cNvSpPr>
          <p:nvPr/>
        </p:nvSpPr>
        <p:spPr>
          <a:xfrm>
            <a:off x="1961372" y="3048709"/>
            <a:ext cx="3458891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7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6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spect="1" noChangeArrowheads="1" noTextEdit="1"/>
          </p:cNvSpPr>
          <p:nvPr/>
        </p:nvSpPr>
        <p:spPr bwMode="auto">
          <a:xfrm>
            <a:off x="3980921" y="1310218"/>
            <a:ext cx="4233333" cy="423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4177772" y="1494368"/>
            <a:ext cx="3856567" cy="38544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715405" y="1308102"/>
            <a:ext cx="2002367" cy="1420284"/>
          </a:xfrm>
          <a:custGeom>
            <a:avLst/>
            <a:gdLst>
              <a:gd name="T0" fmla="*/ 895 w 1308"/>
              <a:gd name="T1" fmla="*/ 0 h 928"/>
              <a:gd name="T2" fmla="*/ 482 w 1308"/>
              <a:gd name="T3" fmla="*/ 414 h 928"/>
              <a:gd name="T4" fmla="*/ 484 w 1308"/>
              <a:gd name="T5" fmla="*/ 455 h 928"/>
              <a:gd name="T6" fmla="*/ 121 w 1308"/>
              <a:gd name="T7" fmla="*/ 728 h 928"/>
              <a:gd name="T8" fmla="*/ 101 w 1308"/>
              <a:gd name="T9" fmla="*/ 726 h 928"/>
              <a:gd name="T10" fmla="*/ 0 w 1308"/>
              <a:gd name="T11" fmla="*/ 827 h 928"/>
              <a:gd name="T12" fmla="*/ 101 w 1308"/>
              <a:gd name="T13" fmla="*/ 928 h 928"/>
              <a:gd name="T14" fmla="*/ 202 w 1308"/>
              <a:gd name="T15" fmla="*/ 827 h 928"/>
              <a:gd name="T16" fmla="*/ 190 w 1308"/>
              <a:gd name="T17" fmla="*/ 781 h 928"/>
              <a:gd name="T18" fmla="*/ 502 w 1308"/>
              <a:gd name="T19" fmla="*/ 541 h 928"/>
              <a:gd name="T20" fmla="*/ 895 w 1308"/>
              <a:gd name="T21" fmla="*/ 827 h 928"/>
              <a:gd name="T22" fmla="*/ 1308 w 1308"/>
              <a:gd name="T23" fmla="*/ 414 h 928"/>
              <a:gd name="T24" fmla="*/ 895 w 1308"/>
              <a:gd name="T25" fmla="*/ 0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8" h="928">
                <a:moveTo>
                  <a:pt x="895" y="0"/>
                </a:moveTo>
                <a:cubicBezTo>
                  <a:pt x="667" y="0"/>
                  <a:pt x="482" y="185"/>
                  <a:pt x="482" y="414"/>
                </a:cubicBezTo>
                <a:cubicBezTo>
                  <a:pt x="482" y="427"/>
                  <a:pt x="482" y="441"/>
                  <a:pt x="484" y="455"/>
                </a:cubicBezTo>
                <a:cubicBezTo>
                  <a:pt x="314" y="521"/>
                  <a:pt x="189" y="647"/>
                  <a:pt x="121" y="728"/>
                </a:cubicBezTo>
                <a:cubicBezTo>
                  <a:pt x="115" y="727"/>
                  <a:pt x="108" y="726"/>
                  <a:pt x="101" y="726"/>
                </a:cubicBezTo>
                <a:cubicBezTo>
                  <a:pt x="45" y="726"/>
                  <a:pt x="0" y="771"/>
                  <a:pt x="0" y="827"/>
                </a:cubicBezTo>
                <a:cubicBezTo>
                  <a:pt x="0" y="883"/>
                  <a:pt x="45" y="928"/>
                  <a:pt x="101" y="928"/>
                </a:cubicBezTo>
                <a:cubicBezTo>
                  <a:pt x="157" y="928"/>
                  <a:pt x="202" y="883"/>
                  <a:pt x="202" y="827"/>
                </a:cubicBezTo>
                <a:cubicBezTo>
                  <a:pt x="202" y="810"/>
                  <a:pt x="198" y="794"/>
                  <a:pt x="190" y="781"/>
                </a:cubicBezTo>
                <a:cubicBezTo>
                  <a:pt x="251" y="709"/>
                  <a:pt x="359" y="601"/>
                  <a:pt x="502" y="541"/>
                </a:cubicBezTo>
                <a:cubicBezTo>
                  <a:pt x="555" y="707"/>
                  <a:pt x="711" y="827"/>
                  <a:pt x="895" y="827"/>
                </a:cubicBezTo>
                <a:cubicBezTo>
                  <a:pt x="1123" y="827"/>
                  <a:pt x="1308" y="642"/>
                  <a:pt x="1308" y="414"/>
                </a:cubicBezTo>
                <a:cubicBezTo>
                  <a:pt x="1308" y="185"/>
                  <a:pt x="1123" y="0"/>
                  <a:pt x="89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4823354" y="2531535"/>
            <a:ext cx="82551" cy="82551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978805" y="2800351"/>
            <a:ext cx="1418167" cy="2004484"/>
          </a:xfrm>
          <a:custGeom>
            <a:avLst/>
            <a:gdLst>
              <a:gd name="T0" fmla="*/ 0 w 926"/>
              <a:gd name="T1" fmla="*/ 413 h 1310"/>
              <a:gd name="T2" fmla="*/ 413 w 926"/>
              <a:gd name="T3" fmla="*/ 827 h 1310"/>
              <a:gd name="T4" fmla="*/ 454 w 926"/>
              <a:gd name="T5" fmla="*/ 825 h 1310"/>
              <a:gd name="T6" fmla="*/ 727 w 926"/>
              <a:gd name="T7" fmla="*/ 1188 h 1310"/>
              <a:gd name="T8" fmla="*/ 724 w 926"/>
              <a:gd name="T9" fmla="*/ 1208 h 1310"/>
              <a:gd name="T10" fmla="*/ 825 w 926"/>
              <a:gd name="T11" fmla="*/ 1309 h 1310"/>
              <a:gd name="T12" fmla="*/ 926 w 926"/>
              <a:gd name="T13" fmla="*/ 1209 h 1310"/>
              <a:gd name="T14" fmla="*/ 826 w 926"/>
              <a:gd name="T15" fmla="*/ 1108 h 1310"/>
              <a:gd name="T16" fmla="*/ 779 w 926"/>
              <a:gd name="T17" fmla="*/ 1119 h 1310"/>
              <a:gd name="T18" fmla="*/ 540 w 926"/>
              <a:gd name="T19" fmla="*/ 807 h 1310"/>
              <a:gd name="T20" fmla="*/ 827 w 926"/>
              <a:gd name="T21" fmla="*/ 414 h 1310"/>
              <a:gd name="T22" fmla="*/ 414 w 926"/>
              <a:gd name="T23" fmla="*/ 0 h 1310"/>
              <a:gd name="T24" fmla="*/ 0 w 926"/>
              <a:gd name="T25" fmla="*/ 413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6" h="1310">
                <a:moveTo>
                  <a:pt x="0" y="413"/>
                </a:moveTo>
                <a:cubicBezTo>
                  <a:pt x="0" y="641"/>
                  <a:pt x="184" y="826"/>
                  <a:pt x="413" y="827"/>
                </a:cubicBezTo>
                <a:cubicBezTo>
                  <a:pt x="427" y="827"/>
                  <a:pt x="440" y="826"/>
                  <a:pt x="454" y="825"/>
                </a:cubicBezTo>
                <a:cubicBezTo>
                  <a:pt x="520" y="995"/>
                  <a:pt x="646" y="1120"/>
                  <a:pt x="727" y="1188"/>
                </a:cubicBezTo>
                <a:cubicBezTo>
                  <a:pt x="725" y="1194"/>
                  <a:pt x="724" y="1201"/>
                  <a:pt x="724" y="1208"/>
                </a:cubicBezTo>
                <a:cubicBezTo>
                  <a:pt x="724" y="1264"/>
                  <a:pt x="769" y="1309"/>
                  <a:pt x="825" y="1309"/>
                </a:cubicBezTo>
                <a:cubicBezTo>
                  <a:pt x="881" y="1310"/>
                  <a:pt x="926" y="1264"/>
                  <a:pt x="926" y="1209"/>
                </a:cubicBezTo>
                <a:cubicBezTo>
                  <a:pt x="926" y="1153"/>
                  <a:pt x="881" y="1108"/>
                  <a:pt x="826" y="1108"/>
                </a:cubicBezTo>
                <a:cubicBezTo>
                  <a:pt x="809" y="1108"/>
                  <a:pt x="793" y="1112"/>
                  <a:pt x="779" y="1119"/>
                </a:cubicBezTo>
                <a:cubicBezTo>
                  <a:pt x="708" y="1059"/>
                  <a:pt x="600" y="950"/>
                  <a:pt x="540" y="807"/>
                </a:cubicBezTo>
                <a:cubicBezTo>
                  <a:pt x="706" y="754"/>
                  <a:pt x="827" y="598"/>
                  <a:pt x="827" y="414"/>
                </a:cubicBezTo>
                <a:cubicBezTo>
                  <a:pt x="827" y="186"/>
                  <a:pt x="643" y="1"/>
                  <a:pt x="414" y="0"/>
                </a:cubicBezTo>
                <a:cubicBezTo>
                  <a:pt x="186" y="0"/>
                  <a:pt x="0" y="184"/>
                  <a:pt x="0" y="41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5200121" y="4612218"/>
            <a:ext cx="82551" cy="82551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5475288" y="4123269"/>
            <a:ext cx="2002367" cy="1420284"/>
          </a:xfrm>
          <a:custGeom>
            <a:avLst/>
            <a:gdLst>
              <a:gd name="T0" fmla="*/ 413 w 1308"/>
              <a:gd name="T1" fmla="*/ 928 h 928"/>
              <a:gd name="T2" fmla="*/ 826 w 1308"/>
              <a:gd name="T3" fmla="*/ 514 h 928"/>
              <a:gd name="T4" fmla="*/ 824 w 1308"/>
              <a:gd name="T5" fmla="*/ 473 h 928"/>
              <a:gd name="T6" fmla="*/ 1187 w 1308"/>
              <a:gd name="T7" fmla="*/ 200 h 928"/>
              <a:gd name="T8" fmla="*/ 1207 w 1308"/>
              <a:gd name="T9" fmla="*/ 202 h 928"/>
              <a:gd name="T10" fmla="*/ 1308 w 1308"/>
              <a:gd name="T11" fmla="*/ 101 h 928"/>
              <a:gd name="T12" fmla="*/ 1207 w 1308"/>
              <a:gd name="T13" fmla="*/ 0 h 928"/>
              <a:gd name="T14" fmla="*/ 1106 w 1308"/>
              <a:gd name="T15" fmla="*/ 101 h 928"/>
              <a:gd name="T16" fmla="*/ 1118 w 1308"/>
              <a:gd name="T17" fmla="*/ 147 h 928"/>
              <a:gd name="T18" fmla="*/ 806 w 1308"/>
              <a:gd name="T19" fmla="*/ 387 h 928"/>
              <a:gd name="T20" fmla="*/ 413 w 1308"/>
              <a:gd name="T21" fmla="*/ 101 h 928"/>
              <a:gd name="T22" fmla="*/ 0 w 1308"/>
              <a:gd name="T23" fmla="*/ 514 h 928"/>
              <a:gd name="T24" fmla="*/ 413 w 1308"/>
              <a:gd name="T25" fmla="*/ 928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8" h="928">
                <a:moveTo>
                  <a:pt x="413" y="928"/>
                </a:moveTo>
                <a:cubicBezTo>
                  <a:pt x="641" y="928"/>
                  <a:pt x="826" y="743"/>
                  <a:pt x="826" y="514"/>
                </a:cubicBezTo>
                <a:cubicBezTo>
                  <a:pt x="826" y="500"/>
                  <a:pt x="826" y="487"/>
                  <a:pt x="824" y="473"/>
                </a:cubicBezTo>
                <a:cubicBezTo>
                  <a:pt x="994" y="407"/>
                  <a:pt x="1119" y="281"/>
                  <a:pt x="1187" y="200"/>
                </a:cubicBezTo>
                <a:cubicBezTo>
                  <a:pt x="1194" y="201"/>
                  <a:pt x="1200" y="202"/>
                  <a:pt x="1207" y="202"/>
                </a:cubicBezTo>
                <a:cubicBezTo>
                  <a:pt x="1263" y="202"/>
                  <a:pt x="1308" y="157"/>
                  <a:pt x="1308" y="101"/>
                </a:cubicBezTo>
                <a:cubicBezTo>
                  <a:pt x="1308" y="45"/>
                  <a:pt x="1263" y="0"/>
                  <a:pt x="1207" y="0"/>
                </a:cubicBezTo>
                <a:cubicBezTo>
                  <a:pt x="1152" y="0"/>
                  <a:pt x="1106" y="45"/>
                  <a:pt x="1106" y="101"/>
                </a:cubicBezTo>
                <a:cubicBezTo>
                  <a:pt x="1106" y="118"/>
                  <a:pt x="1111" y="133"/>
                  <a:pt x="1118" y="147"/>
                </a:cubicBezTo>
                <a:cubicBezTo>
                  <a:pt x="1058" y="219"/>
                  <a:pt x="949" y="327"/>
                  <a:pt x="806" y="387"/>
                </a:cubicBezTo>
                <a:cubicBezTo>
                  <a:pt x="753" y="221"/>
                  <a:pt x="597" y="101"/>
                  <a:pt x="413" y="101"/>
                </a:cubicBezTo>
                <a:cubicBezTo>
                  <a:pt x="185" y="101"/>
                  <a:pt x="0" y="286"/>
                  <a:pt x="0" y="514"/>
                </a:cubicBezTo>
                <a:cubicBezTo>
                  <a:pt x="0" y="743"/>
                  <a:pt x="185" y="928"/>
                  <a:pt x="413" y="92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7287154" y="4237569"/>
            <a:ext cx="82551" cy="82551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6808787" y="2048935"/>
            <a:ext cx="1407584" cy="2015067"/>
          </a:xfrm>
          <a:custGeom>
            <a:avLst/>
            <a:gdLst>
              <a:gd name="T0" fmla="*/ 918 w 921"/>
              <a:gd name="T1" fmla="*/ 906 h 1317"/>
              <a:gd name="T2" fmla="*/ 510 w 921"/>
              <a:gd name="T3" fmla="*/ 487 h 1317"/>
              <a:gd name="T4" fmla="*/ 469 w 921"/>
              <a:gd name="T5" fmla="*/ 489 h 1317"/>
              <a:gd name="T6" fmla="*/ 200 w 921"/>
              <a:gd name="T7" fmla="*/ 123 h 1317"/>
              <a:gd name="T8" fmla="*/ 202 w 921"/>
              <a:gd name="T9" fmla="*/ 102 h 1317"/>
              <a:gd name="T10" fmla="*/ 103 w 921"/>
              <a:gd name="T11" fmla="*/ 0 h 1317"/>
              <a:gd name="T12" fmla="*/ 0 w 921"/>
              <a:gd name="T13" fmla="*/ 100 h 1317"/>
              <a:gd name="T14" fmla="*/ 100 w 921"/>
              <a:gd name="T15" fmla="*/ 202 h 1317"/>
              <a:gd name="T16" fmla="*/ 147 w 921"/>
              <a:gd name="T17" fmla="*/ 191 h 1317"/>
              <a:gd name="T18" fmla="*/ 383 w 921"/>
              <a:gd name="T19" fmla="*/ 506 h 1317"/>
              <a:gd name="T20" fmla="*/ 92 w 921"/>
              <a:gd name="T21" fmla="*/ 895 h 1317"/>
              <a:gd name="T22" fmla="*/ 500 w 921"/>
              <a:gd name="T23" fmla="*/ 1314 h 1317"/>
              <a:gd name="T24" fmla="*/ 918 w 921"/>
              <a:gd name="T25" fmla="*/ 906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1" h="1317">
                <a:moveTo>
                  <a:pt x="918" y="906"/>
                </a:moveTo>
                <a:cubicBezTo>
                  <a:pt x="921" y="677"/>
                  <a:pt x="738" y="490"/>
                  <a:pt x="510" y="487"/>
                </a:cubicBezTo>
                <a:cubicBezTo>
                  <a:pt x="496" y="487"/>
                  <a:pt x="482" y="487"/>
                  <a:pt x="469" y="489"/>
                </a:cubicBezTo>
                <a:cubicBezTo>
                  <a:pt x="405" y="318"/>
                  <a:pt x="280" y="191"/>
                  <a:pt x="200" y="123"/>
                </a:cubicBezTo>
                <a:cubicBezTo>
                  <a:pt x="201" y="116"/>
                  <a:pt x="202" y="109"/>
                  <a:pt x="202" y="102"/>
                </a:cubicBezTo>
                <a:cubicBezTo>
                  <a:pt x="203" y="47"/>
                  <a:pt x="158" y="1"/>
                  <a:pt x="103" y="0"/>
                </a:cubicBezTo>
                <a:cubicBezTo>
                  <a:pt x="47" y="0"/>
                  <a:pt x="1" y="44"/>
                  <a:pt x="0" y="100"/>
                </a:cubicBezTo>
                <a:cubicBezTo>
                  <a:pt x="0" y="156"/>
                  <a:pt x="44" y="201"/>
                  <a:pt x="100" y="202"/>
                </a:cubicBezTo>
                <a:cubicBezTo>
                  <a:pt x="117" y="202"/>
                  <a:pt x="133" y="198"/>
                  <a:pt x="147" y="191"/>
                </a:cubicBezTo>
                <a:cubicBezTo>
                  <a:pt x="217" y="252"/>
                  <a:pt x="324" y="362"/>
                  <a:pt x="383" y="506"/>
                </a:cubicBezTo>
                <a:cubicBezTo>
                  <a:pt x="216" y="557"/>
                  <a:pt x="94" y="711"/>
                  <a:pt x="92" y="895"/>
                </a:cubicBezTo>
                <a:cubicBezTo>
                  <a:pt x="89" y="1124"/>
                  <a:pt x="271" y="1311"/>
                  <a:pt x="500" y="1314"/>
                </a:cubicBezTo>
                <a:cubicBezTo>
                  <a:pt x="728" y="1317"/>
                  <a:pt x="915" y="1134"/>
                  <a:pt x="918" y="90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6923088" y="2156885"/>
            <a:ext cx="82551" cy="80433"/>
          </a:xfrm>
          <a:custGeom>
            <a:avLst/>
            <a:gdLst>
              <a:gd name="T0" fmla="*/ 27 w 54"/>
              <a:gd name="T1" fmla="*/ 53 h 53"/>
              <a:gd name="T2" fmla="*/ 54 w 54"/>
              <a:gd name="T3" fmla="*/ 27 h 53"/>
              <a:gd name="T4" fmla="*/ 28 w 54"/>
              <a:gd name="T5" fmla="*/ 0 h 53"/>
              <a:gd name="T6" fmla="*/ 0 w 54"/>
              <a:gd name="T7" fmla="*/ 26 h 53"/>
              <a:gd name="T8" fmla="*/ 27 w 54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3">
                <a:moveTo>
                  <a:pt x="27" y="53"/>
                </a:moveTo>
                <a:cubicBezTo>
                  <a:pt x="42" y="53"/>
                  <a:pt x="54" y="42"/>
                  <a:pt x="54" y="27"/>
                </a:cubicBezTo>
                <a:cubicBezTo>
                  <a:pt x="54" y="12"/>
                  <a:pt x="42" y="0"/>
                  <a:pt x="28" y="0"/>
                </a:cubicBezTo>
                <a:cubicBezTo>
                  <a:pt x="13" y="0"/>
                  <a:pt x="1" y="11"/>
                  <a:pt x="0" y="26"/>
                </a:cubicBezTo>
                <a:cubicBezTo>
                  <a:pt x="0" y="41"/>
                  <a:pt x="12" y="53"/>
                  <a:pt x="27" y="5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Oval 15"/>
          <p:cNvSpPr>
            <a:spLocks noChangeArrowheads="1"/>
          </p:cNvSpPr>
          <p:nvPr/>
        </p:nvSpPr>
        <p:spPr bwMode="auto">
          <a:xfrm>
            <a:off x="5591705" y="4406902"/>
            <a:ext cx="1007533" cy="1007533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4103687" y="2918884"/>
            <a:ext cx="1007533" cy="1007533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5595938" y="1439335"/>
            <a:ext cx="1007533" cy="1009651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7081838" y="2921002"/>
            <a:ext cx="1007533" cy="1011767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5919786" y="1655235"/>
            <a:ext cx="423333" cy="546100"/>
          </a:xfrm>
          <a:custGeom>
            <a:avLst/>
            <a:gdLst/>
            <a:ahLst/>
            <a:cxnLst/>
            <a:rect l="l" t="t" r="r" b="b"/>
            <a:pathLst>
              <a:path w="317500" h="409575">
                <a:moveTo>
                  <a:pt x="251732" y="230759"/>
                </a:moveTo>
                <a:cubicBezTo>
                  <a:pt x="283482" y="223837"/>
                  <a:pt x="315232" y="250370"/>
                  <a:pt x="317500" y="287284"/>
                </a:cubicBezTo>
                <a:cubicBezTo>
                  <a:pt x="317500" y="326506"/>
                  <a:pt x="317500" y="359960"/>
                  <a:pt x="317500" y="393414"/>
                </a:cubicBezTo>
                <a:cubicBezTo>
                  <a:pt x="317500" y="394568"/>
                  <a:pt x="317500" y="395721"/>
                  <a:pt x="317500" y="396875"/>
                </a:cubicBezTo>
                <a:cubicBezTo>
                  <a:pt x="280081" y="396875"/>
                  <a:pt x="243795" y="396875"/>
                  <a:pt x="206375" y="396875"/>
                </a:cubicBezTo>
                <a:cubicBezTo>
                  <a:pt x="206375" y="359960"/>
                  <a:pt x="206375" y="325353"/>
                  <a:pt x="206375" y="290745"/>
                </a:cubicBezTo>
                <a:cubicBezTo>
                  <a:pt x="206375" y="260752"/>
                  <a:pt x="224518" y="236527"/>
                  <a:pt x="251732" y="230759"/>
                </a:cubicBezTo>
                <a:close/>
                <a:moveTo>
                  <a:pt x="257081" y="144462"/>
                </a:moveTo>
                <a:cubicBezTo>
                  <a:pt x="260564" y="144462"/>
                  <a:pt x="262886" y="144462"/>
                  <a:pt x="266369" y="144462"/>
                </a:cubicBezTo>
                <a:cubicBezTo>
                  <a:pt x="268691" y="145599"/>
                  <a:pt x="272174" y="145599"/>
                  <a:pt x="274496" y="146737"/>
                </a:cubicBezTo>
                <a:cubicBezTo>
                  <a:pt x="290750" y="153561"/>
                  <a:pt x="300038" y="170620"/>
                  <a:pt x="297716" y="188817"/>
                </a:cubicBezTo>
                <a:cubicBezTo>
                  <a:pt x="294233" y="207014"/>
                  <a:pt x="279140" y="219525"/>
                  <a:pt x="261725" y="220662"/>
                </a:cubicBezTo>
                <a:cubicBezTo>
                  <a:pt x="244310" y="220662"/>
                  <a:pt x="229216" y="207014"/>
                  <a:pt x="225733" y="189955"/>
                </a:cubicBezTo>
                <a:cubicBezTo>
                  <a:pt x="222250" y="168346"/>
                  <a:pt x="236182" y="149011"/>
                  <a:pt x="255920" y="145599"/>
                </a:cubicBezTo>
                <a:close/>
                <a:moveTo>
                  <a:pt x="74811" y="141673"/>
                </a:moveTo>
                <a:cubicBezTo>
                  <a:pt x="128905" y="130175"/>
                  <a:pt x="180697" y="172717"/>
                  <a:pt x="184150" y="231357"/>
                </a:cubicBezTo>
                <a:cubicBezTo>
                  <a:pt x="184150" y="233657"/>
                  <a:pt x="184150" y="237106"/>
                  <a:pt x="184150" y="240555"/>
                </a:cubicBezTo>
                <a:cubicBezTo>
                  <a:pt x="184150" y="294596"/>
                  <a:pt x="184150" y="349786"/>
                  <a:pt x="184150" y="403826"/>
                </a:cubicBezTo>
                <a:cubicBezTo>
                  <a:pt x="184150" y="406126"/>
                  <a:pt x="184150" y="407275"/>
                  <a:pt x="184150" y="409575"/>
                </a:cubicBezTo>
                <a:cubicBezTo>
                  <a:pt x="122000" y="409575"/>
                  <a:pt x="62151" y="409575"/>
                  <a:pt x="0" y="409575"/>
                </a:cubicBezTo>
                <a:cubicBezTo>
                  <a:pt x="0" y="408425"/>
                  <a:pt x="0" y="407275"/>
                  <a:pt x="0" y="406126"/>
                </a:cubicBezTo>
                <a:cubicBezTo>
                  <a:pt x="0" y="349786"/>
                  <a:pt x="0" y="293446"/>
                  <a:pt x="0" y="237106"/>
                </a:cubicBezTo>
                <a:cubicBezTo>
                  <a:pt x="1151" y="189964"/>
                  <a:pt x="31076" y="150871"/>
                  <a:pt x="74811" y="141673"/>
                </a:cubicBezTo>
                <a:close/>
                <a:moveTo>
                  <a:pt x="84954" y="0"/>
                </a:moveTo>
                <a:cubicBezTo>
                  <a:pt x="89556" y="0"/>
                  <a:pt x="94158" y="0"/>
                  <a:pt x="98761" y="0"/>
                </a:cubicBezTo>
                <a:cubicBezTo>
                  <a:pt x="103363" y="1147"/>
                  <a:pt x="107965" y="2293"/>
                  <a:pt x="111417" y="3440"/>
                </a:cubicBezTo>
                <a:cubicBezTo>
                  <a:pt x="139031" y="13758"/>
                  <a:pt x="153988" y="42422"/>
                  <a:pt x="149386" y="72231"/>
                </a:cubicBezTo>
                <a:cubicBezTo>
                  <a:pt x="144784" y="100895"/>
                  <a:pt x="120621" y="123825"/>
                  <a:pt x="91857" y="123825"/>
                </a:cubicBezTo>
                <a:cubicBezTo>
                  <a:pt x="64243" y="123825"/>
                  <a:pt x="40081" y="102041"/>
                  <a:pt x="34328" y="73378"/>
                </a:cubicBezTo>
                <a:cubicBezTo>
                  <a:pt x="28575" y="38982"/>
                  <a:pt x="50436" y="6879"/>
                  <a:pt x="82652" y="114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5833005" y="4730751"/>
            <a:ext cx="436033" cy="340784"/>
          </a:xfrm>
          <a:custGeom>
            <a:avLst/>
            <a:gdLst>
              <a:gd name="T0" fmla="*/ 60 w 285"/>
              <a:gd name="T1" fmla="*/ 177 h 222"/>
              <a:gd name="T2" fmla="*/ 34 w 285"/>
              <a:gd name="T3" fmla="*/ 154 h 222"/>
              <a:gd name="T4" fmla="*/ 40 w 285"/>
              <a:gd name="T5" fmla="*/ 37 h 222"/>
              <a:gd name="T6" fmla="*/ 151 w 285"/>
              <a:gd name="T7" fmla="*/ 1 h 222"/>
              <a:gd name="T8" fmla="*/ 224 w 285"/>
              <a:gd name="T9" fmla="*/ 20 h 222"/>
              <a:gd name="T10" fmla="*/ 275 w 285"/>
              <a:gd name="T11" fmla="*/ 76 h 222"/>
              <a:gd name="T12" fmla="*/ 255 w 285"/>
              <a:gd name="T13" fmla="*/ 155 h 222"/>
              <a:gd name="T14" fmla="*/ 186 w 285"/>
              <a:gd name="T15" fmla="*/ 192 h 222"/>
              <a:gd name="T16" fmla="*/ 116 w 285"/>
              <a:gd name="T17" fmla="*/ 194 h 222"/>
              <a:gd name="T18" fmla="*/ 106 w 285"/>
              <a:gd name="T19" fmla="*/ 196 h 222"/>
              <a:gd name="T20" fmla="*/ 45 w 285"/>
              <a:gd name="T21" fmla="*/ 221 h 222"/>
              <a:gd name="T22" fmla="*/ 35 w 285"/>
              <a:gd name="T23" fmla="*/ 218 h 222"/>
              <a:gd name="T24" fmla="*/ 38 w 285"/>
              <a:gd name="T25" fmla="*/ 208 h 222"/>
              <a:gd name="T26" fmla="*/ 60 w 285"/>
              <a:gd name="T27" fmla="*/ 178 h 222"/>
              <a:gd name="T28" fmla="*/ 60 w 285"/>
              <a:gd name="T29" fmla="*/ 177 h 222"/>
              <a:gd name="T30" fmla="*/ 85 w 285"/>
              <a:gd name="T31" fmla="*/ 179 h 222"/>
              <a:gd name="T32" fmla="*/ 86 w 285"/>
              <a:gd name="T33" fmla="*/ 180 h 222"/>
              <a:gd name="T34" fmla="*/ 100 w 285"/>
              <a:gd name="T35" fmla="*/ 171 h 222"/>
              <a:gd name="T36" fmla="*/ 111 w 285"/>
              <a:gd name="T37" fmla="*/ 169 h 222"/>
              <a:gd name="T38" fmla="*/ 180 w 285"/>
              <a:gd name="T39" fmla="*/ 168 h 222"/>
              <a:gd name="T40" fmla="*/ 244 w 285"/>
              <a:gd name="T41" fmla="*/ 129 h 222"/>
              <a:gd name="T42" fmla="*/ 249 w 285"/>
              <a:gd name="T43" fmla="*/ 76 h 222"/>
              <a:gd name="T44" fmla="*/ 209 w 285"/>
              <a:gd name="T45" fmla="*/ 40 h 222"/>
              <a:gd name="T46" fmla="*/ 124 w 285"/>
              <a:gd name="T47" fmla="*/ 27 h 222"/>
              <a:gd name="T48" fmla="*/ 51 w 285"/>
              <a:gd name="T49" fmla="*/ 60 h 222"/>
              <a:gd name="T50" fmla="*/ 44 w 285"/>
              <a:gd name="T51" fmla="*/ 128 h 222"/>
              <a:gd name="T52" fmla="*/ 75 w 285"/>
              <a:gd name="T53" fmla="*/ 156 h 222"/>
              <a:gd name="T54" fmla="*/ 91 w 285"/>
              <a:gd name="T55" fmla="*/ 165 h 222"/>
              <a:gd name="T56" fmla="*/ 85 w 285"/>
              <a:gd name="T57" fmla="*/ 179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5" h="222">
                <a:moveTo>
                  <a:pt x="60" y="177"/>
                </a:moveTo>
                <a:cubicBezTo>
                  <a:pt x="51" y="169"/>
                  <a:pt x="42" y="162"/>
                  <a:pt x="34" y="154"/>
                </a:cubicBezTo>
                <a:cubicBezTo>
                  <a:pt x="0" y="119"/>
                  <a:pt x="2" y="70"/>
                  <a:pt x="40" y="37"/>
                </a:cubicBezTo>
                <a:cubicBezTo>
                  <a:pt x="71" y="10"/>
                  <a:pt x="109" y="0"/>
                  <a:pt x="151" y="1"/>
                </a:cubicBezTo>
                <a:cubicBezTo>
                  <a:pt x="177" y="2"/>
                  <a:pt x="201" y="8"/>
                  <a:pt x="224" y="20"/>
                </a:cubicBezTo>
                <a:cubicBezTo>
                  <a:pt x="248" y="33"/>
                  <a:pt x="267" y="50"/>
                  <a:pt x="275" y="76"/>
                </a:cubicBezTo>
                <a:cubicBezTo>
                  <a:pt x="285" y="106"/>
                  <a:pt x="276" y="133"/>
                  <a:pt x="255" y="155"/>
                </a:cubicBezTo>
                <a:cubicBezTo>
                  <a:pt x="236" y="175"/>
                  <a:pt x="212" y="186"/>
                  <a:pt x="186" y="192"/>
                </a:cubicBezTo>
                <a:cubicBezTo>
                  <a:pt x="163" y="197"/>
                  <a:pt x="140" y="198"/>
                  <a:pt x="116" y="194"/>
                </a:cubicBezTo>
                <a:cubicBezTo>
                  <a:pt x="113" y="194"/>
                  <a:pt x="110" y="194"/>
                  <a:pt x="106" y="196"/>
                </a:cubicBezTo>
                <a:cubicBezTo>
                  <a:pt x="88" y="209"/>
                  <a:pt x="67" y="217"/>
                  <a:pt x="45" y="221"/>
                </a:cubicBezTo>
                <a:cubicBezTo>
                  <a:pt x="41" y="221"/>
                  <a:pt x="37" y="222"/>
                  <a:pt x="35" y="218"/>
                </a:cubicBezTo>
                <a:cubicBezTo>
                  <a:pt x="33" y="214"/>
                  <a:pt x="35" y="211"/>
                  <a:pt x="38" y="208"/>
                </a:cubicBezTo>
                <a:cubicBezTo>
                  <a:pt x="46" y="199"/>
                  <a:pt x="55" y="189"/>
                  <a:pt x="60" y="178"/>
                </a:cubicBezTo>
                <a:cubicBezTo>
                  <a:pt x="60" y="177"/>
                  <a:pt x="60" y="176"/>
                  <a:pt x="60" y="177"/>
                </a:cubicBezTo>
                <a:close/>
                <a:moveTo>
                  <a:pt x="85" y="179"/>
                </a:moveTo>
                <a:cubicBezTo>
                  <a:pt x="86" y="180"/>
                  <a:pt x="86" y="180"/>
                  <a:pt x="86" y="180"/>
                </a:cubicBezTo>
                <a:cubicBezTo>
                  <a:pt x="91" y="177"/>
                  <a:pt x="96" y="174"/>
                  <a:pt x="100" y="171"/>
                </a:cubicBezTo>
                <a:cubicBezTo>
                  <a:pt x="104" y="168"/>
                  <a:pt x="107" y="168"/>
                  <a:pt x="111" y="169"/>
                </a:cubicBezTo>
                <a:cubicBezTo>
                  <a:pt x="134" y="173"/>
                  <a:pt x="157" y="174"/>
                  <a:pt x="180" y="168"/>
                </a:cubicBezTo>
                <a:cubicBezTo>
                  <a:pt x="206" y="162"/>
                  <a:pt x="229" y="151"/>
                  <a:pt x="244" y="129"/>
                </a:cubicBezTo>
                <a:cubicBezTo>
                  <a:pt x="256" y="112"/>
                  <a:pt x="258" y="95"/>
                  <a:pt x="249" y="76"/>
                </a:cubicBezTo>
                <a:cubicBezTo>
                  <a:pt x="240" y="59"/>
                  <a:pt x="225" y="48"/>
                  <a:pt x="209" y="40"/>
                </a:cubicBezTo>
                <a:cubicBezTo>
                  <a:pt x="182" y="27"/>
                  <a:pt x="154" y="23"/>
                  <a:pt x="124" y="27"/>
                </a:cubicBezTo>
                <a:cubicBezTo>
                  <a:pt x="97" y="31"/>
                  <a:pt x="71" y="40"/>
                  <a:pt x="51" y="60"/>
                </a:cubicBezTo>
                <a:cubicBezTo>
                  <a:pt x="32" y="80"/>
                  <a:pt x="29" y="106"/>
                  <a:pt x="44" y="128"/>
                </a:cubicBezTo>
                <a:cubicBezTo>
                  <a:pt x="52" y="140"/>
                  <a:pt x="63" y="149"/>
                  <a:pt x="75" y="156"/>
                </a:cubicBezTo>
                <a:cubicBezTo>
                  <a:pt x="80" y="159"/>
                  <a:pt x="86" y="162"/>
                  <a:pt x="91" y="165"/>
                </a:cubicBezTo>
                <a:cubicBezTo>
                  <a:pt x="89" y="170"/>
                  <a:pt x="87" y="175"/>
                  <a:pt x="85" y="17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6029854" y="4838701"/>
            <a:ext cx="340784" cy="304800"/>
          </a:xfrm>
          <a:custGeom>
            <a:avLst/>
            <a:gdLst>
              <a:gd name="T0" fmla="*/ 0 w 223"/>
              <a:gd name="T1" fmla="*/ 152 h 200"/>
              <a:gd name="T2" fmla="*/ 47 w 223"/>
              <a:gd name="T3" fmla="*/ 149 h 200"/>
              <a:gd name="T4" fmla="*/ 133 w 223"/>
              <a:gd name="T5" fmla="*/ 111 h 200"/>
              <a:gd name="T6" fmla="*/ 173 w 223"/>
              <a:gd name="T7" fmla="*/ 42 h 200"/>
              <a:gd name="T8" fmla="*/ 171 w 223"/>
              <a:gd name="T9" fmla="*/ 5 h 200"/>
              <a:gd name="T10" fmla="*/ 170 w 223"/>
              <a:gd name="T11" fmla="*/ 0 h 200"/>
              <a:gd name="T12" fmla="*/ 223 w 223"/>
              <a:gd name="T13" fmla="*/ 77 h 200"/>
              <a:gd name="T14" fmla="*/ 173 w 223"/>
              <a:gd name="T15" fmla="*/ 154 h 200"/>
              <a:gd name="T16" fmla="*/ 191 w 223"/>
              <a:gd name="T17" fmla="*/ 182 h 200"/>
              <a:gd name="T18" fmla="*/ 197 w 223"/>
              <a:gd name="T19" fmla="*/ 189 h 200"/>
              <a:gd name="T20" fmla="*/ 197 w 223"/>
              <a:gd name="T21" fmla="*/ 197 h 200"/>
              <a:gd name="T22" fmla="*/ 190 w 223"/>
              <a:gd name="T23" fmla="*/ 200 h 200"/>
              <a:gd name="T24" fmla="*/ 126 w 223"/>
              <a:gd name="T25" fmla="*/ 175 h 200"/>
              <a:gd name="T26" fmla="*/ 118 w 223"/>
              <a:gd name="T27" fmla="*/ 173 h 200"/>
              <a:gd name="T28" fmla="*/ 21 w 223"/>
              <a:gd name="T29" fmla="*/ 163 h 200"/>
              <a:gd name="T30" fmla="*/ 0 w 223"/>
              <a:gd name="T31" fmla="*/ 15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3" h="200">
                <a:moveTo>
                  <a:pt x="0" y="152"/>
                </a:moveTo>
                <a:cubicBezTo>
                  <a:pt x="16" y="151"/>
                  <a:pt x="32" y="151"/>
                  <a:pt x="47" y="149"/>
                </a:cubicBezTo>
                <a:cubicBezTo>
                  <a:pt x="79" y="144"/>
                  <a:pt x="108" y="132"/>
                  <a:pt x="133" y="111"/>
                </a:cubicBezTo>
                <a:cubicBezTo>
                  <a:pt x="155" y="93"/>
                  <a:pt x="169" y="70"/>
                  <a:pt x="173" y="42"/>
                </a:cubicBezTo>
                <a:cubicBezTo>
                  <a:pt x="175" y="30"/>
                  <a:pt x="175" y="17"/>
                  <a:pt x="171" y="5"/>
                </a:cubicBezTo>
                <a:cubicBezTo>
                  <a:pt x="171" y="4"/>
                  <a:pt x="171" y="2"/>
                  <a:pt x="170" y="0"/>
                </a:cubicBezTo>
                <a:cubicBezTo>
                  <a:pt x="200" y="18"/>
                  <a:pt x="222" y="41"/>
                  <a:pt x="223" y="77"/>
                </a:cubicBezTo>
                <a:cubicBezTo>
                  <a:pt x="223" y="113"/>
                  <a:pt x="201" y="136"/>
                  <a:pt x="173" y="154"/>
                </a:cubicBezTo>
                <a:cubicBezTo>
                  <a:pt x="177" y="165"/>
                  <a:pt x="184" y="174"/>
                  <a:pt x="191" y="182"/>
                </a:cubicBezTo>
                <a:cubicBezTo>
                  <a:pt x="193" y="184"/>
                  <a:pt x="196" y="186"/>
                  <a:pt x="197" y="189"/>
                </a:cubicBezTo>
                <a:cubicBezTo>
                  <a:pt x="198" y="191"/>
                  <a:pt x="199" y="195"/>
                  <a:pt x="197" y="197"/>
                </a:cubicBezTo>
                <a:cubicBezTo>
                  <a:pt x="196" y="198"/>
                  <a:pt x="192" y="200"/>
                  <a:pt x="190" y="200"/>
                </a:cubicBezTo>
                <a:cubicBezTo>
                  <a:pt x="167" y="196"/>
                  <a:pt x="145" y="188"/>
                  <a:pt x="126" y="175"/>
                </a:cubicBezTo>
                <a:cubicBezTo>
                  <a:pt x="124" y="173"/>
                  <a:pt x="121" y="173"/>
                  <a:pt x="118" y="173"/>
                </a:cubicBezTo>
                <a:cubicBezTo>
                  <a:pt x="85" y="178"/>
                  <a:pt x="53" y="176"/>
                  <a:pt x="21" y="163"/>
                </a:cubicBezTo>
                <a:cubicBezTo>
                  <a:pt x="14" y="159"/>
                  <a:pt x="7" y="156"/>
                  <a:pt x="0" y="15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4438120" y="3202517"/>
            <a:ext cx="414867" cy="416984"/>
          </a:xfrm>
          <a:custGeom>
            <a:avLst/>
            <a:gdLst/>
            <a:ahLst/>
            <a:cxnLst/>
            <a:rect l="l" t="t" r="r" b="b"/>
            <a:pathLst>
              <a:path w="311150" h="312738">
                <a:moveTo>
                  <a:pt x="276978" y="25400"/>
                </a:moveTo>
                <a:cubicBezTo>
                  <a:pt x="280431" y="51840"/>
                  <a:pt x="283885" y="77131"/>
                  <a:pt x="287338" y="103571"/>
                </a:cubicBezTo>
                <a:cubicBezTo>
                  <a:pt x="278129" y="100122"/>
                  <a:pt x="270071" y="96674"/>
                  <a:pt x="260862" y="92075"/>
                </a:cubicBezTo>
                <a:cubicBezTo>
                  <a:pt x="247049" y="126562"/>
                  <a:pt x="233235" y="159900"/>
                  <a:pt x="218270" y="193238"/>
                </a:cubicBezTo>
                <a:cubicBezTo>
                  <a:pt x="204457" y="177144"/>
                  <a:pt x="191795" y="162199"/>
                  <a:pt x="177981" y="146105"/>
                </a:cubicBezTo>
                <a:cubicBezTo>
                  <a:pt x="164167" y="171396"/>
                  <a:pt x="151505" y="195537"/>
                  <a:pt x="138843" y="220827"/>
                </a:cubicBezTo>
                <a:cubicBezTo>
                  <a:pt x="125029" y="208182"/>
                  <a:pt x="112367" y="195537"/>
                  <a:pt x="99704" y="182891"/>
                </a:cubicBezTo>
                <a:cubicBezTo>
                  <a:pt x="88193" y="208182"/>
                  <a:pt x="76682" y="233473"/>
                  <a:pt x="65170" y="258763"/>
                </a:cubicBezTo>
                <a:cubicBezTo>
                  <a:pt x="58264" y="255314"/>
                  <a:pt x="52508" y="253015"/>
                  <a:pt x="44450" y="249567"/>
                </a:cubicBezTo>
                <a:cubicBezTo>
                  <a:pt x="60566" y="213930"/>
                  <a:pt x="75531" y="179443"/>
                  <a:pt x="91646" y="143806"/>
                </a:cubicBezTo>
                <a:cubicBezTo>
                  <a:pt x="105460" y="156451"/>
                  <a:pt x="118122" y="170246"/>
                  <a:pt x="131936" y="182891"/>
                </a:cubicBezTo>
                <a:cubicBezTo>
                  <a:pt x="145749" y="157601"/>
                  <a:pt x="159563" y="132310"/>
                  <a:pt x="173376" y="105870"/>
                </a:cubicBezTo>
                <a:cubicBezTo>
                  <a:pt x="186039" y="120815"/>
                  <a:pt x="198701" y="135759"/>
                  <a:pt x="212515" y="150703"/>
                </a:cubicBezTo>
                <a:cubicBezTo>
                  <a:pt x="221724" y="128862"/>
                  <a:pt x="230933" y="105870"/>
                  <a:pt x="240142" y="84028"/>
                </a:cubicBezTo>
                <a:cubicBezTo>
                  <a:pt x="232084" y="80580"/>
                  <a:pt x="222875" y="75981"/>
                  <a:pt x="214817" y="72533"/>
                </a:cubicBezTo>
                <a:cubicBezTo>
                  <a:pt x="235537" y="56439"/>
                  <a:pt x="256258" y="41494"/>
                  <a:pt x="276978" y="25400"/>
                </a:cubicBezTo>
                <a:close/>
                <a:moveTo>
                  <a:pt x="0" y="0"/>
                </a:moveTo>
                <a:lnTo>
                  <a:pt x="11439" y="0"/>
                </a:lnTo>
                <a:cubicBezTo>
                  <a:pt x="11439" y="1150"/>
                  <a:pt x="11439" y="2300"/>
                  <a:pt x="11439" y="3449"/>
                </a:cubicBezTo>
                <a:cubicBezTo>
                  <a:pt x="11439" y="101180"/>
                  <a:pt x="11439" y="198911"/>
                  <a:pt x="11439" y="297791"/>
                </a:cubicBezTo>
                <a:cubicBezTo>
                  <a:pt x="11439" y="298941"/>
                  <a:pt x="11439" y="300091"/>
                  <a:pt x="11439" y="301240"/>
                </a:cubicBezTo>
                <a:cubicBezTo>
                  <a:pt x="110962" y="301240"/>
                  <a:pt x="211628" y="301240"/>
                  <a:pt x="311150" y="301240"/>
                </a:cubicBezTo>
                <a:cubicBezTo>
                  <a:pt x="311150" y="304690"/>
                  <a:pt x="311150" y="309289"/>
                  <a:pt x="311150" y="312738"/>
                </a:cubicBezTo>
                <a:cubicBezTo>
                  <a:pt x="207052" y="312738"/>
                  <a:pt x="104098" y="312738"/>
                  <a:pt x="0" y="312738"/>
                </a:cubicBezTo>
                <a:cubicBezTo>
                  <a:pt x="0" y="208109"/>
                  <a:pt x="0" y="103480"/>
                  <a:pt x="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350654" y="3208869"/>
            <a:ext cx="524935" cy="459316"/>
          </a:xfrm>
          <a:custGeom>
            <a:avLst/>
            <a:gdLst/>
            <a:ahLst/>
            <a:cxnLst/>
            <a:rect l="l" t="t" r="r" b="b"/>
            <a:pathLst>
              <a:path w="393701" h="344487">
                <a:moveTo>
                  <a:pt x="379917" y="115887"/>
                </a:moveTo>
                <a:cubicBezTo>
                  <a:pt x="382214" y="122745"/>
                  <a:pt x="385660" y="129603"/>
                  <a:pt x="387958" y="136461"/>
                </a:cubicBezTo>
                <a:cubicBezTo>
                  <a:pt x="390255" y="144462"/>
                  <a:pt x="391404" y="153606"/>
                  <a:pt x="392553" y="161607"/>
                </a:cubicBezTo>
                <a:cubicBezTo>
                  <a:pt x="392553" y="161618"/>
                  <a:pt x="392558" y="162755"/>
                  <a:pt x="393701" y="163893"/>
                </a:cubicBezTo>
                <a:cubicBezTo>
                  <a:pt x="393701" y="169608"/>
                  <a:pt x="393701" y="175323"/>
                  <a:pt x="393701" y="181038"/>
                </a:cubicBezTo>
                <a:cubicBezTo>
                  <a:pt x="392553" y="184467"/>
                  <a:pt x="392553" y="187896"/>
                  <a:pt x="391404" y="191325"/>
                </a:cubicBezTo>
                <a:cubicBezTo>
                  <a:pt x="386809" y="222186"/>
                  <a:pt x="371876" y="248475"/>
                  <a:pt x="347752" y="267906"/>
                </a:cubicBezTo>
                <a:cubicBezTo>
                  <a:pt x="324778" y="287337"/>
                  <a:pt x="297209" y="295338"/>
                  <a:pt x="267342" y="295338"/>
                </a:cubicBezTo>
                <a:cubicBezTo>
                  <a:pt x="220244" y="295338"/>
                  <a:pt x="174296" y="295338"/>
                  <a:pt x="127198" y="295338"/>
                </a:cubicBezTo>
                <a:cubicBezTo>
                  <a:pt x="122603" y="312483"/>
                  <a:pt x="122603" y="328485"/>
                  <a:pt x="122603" y="344487"/>
                </a:cubicBezTo>
                <a:cubicBezTo>
                  <a:pt x="120306" y="343344"/>
                  <a:pt x="120306" y="343344"/>
                  <a:pt x="119157" y="342201"/>
                </a:cubicBezTo>
                <a:cubicBezTo>
                  <a:pt x="88142" y="319341"/>
                  <a:pt x="58275" y="296481"/>
                  <a:pt x="27259" y="273621"/>
                </a:cubicBezTo>
                <a:cubicBezTo>
                  <a:pt x="26111" y="273621"/>
                  <a:pt x="24962" y="272478"/>
                  <a:pt x="23813" y="271335"/>
                </a:cubicBezTo>
                <a:cubicBezTo>
                  <a:pt x="57126" y="246189"/>
                  <a:pt x="89290" y="222186"/>
                  <a:pt x="122603" y="198183"/>
                </a:cubicBezTo>
                <a:cubicBezTo>
                  <a:pt x="122603" y="214185"/>
                  <a:pt x="122603" y="230187"/>
                  <a:pt x="122603" y="246189"/>
                </a:cubicBezTo>
                <a:cubicBezTo>
                  <a:pt x="123752" y="246189"/>
                  <a:pt x="124901" y="246189"/>
                  <a:pt x="126049" y="246189"/>
                </a:cubicBezTo>
                <a:cubicBezTo>
                  <a:pt x="174296" y="246189"/>
                  <a:pt x="221393" y="246189"/>
                  <a:pt x="269639" y="246189"/>
                </a:cubicBezTo>
                <a:cubicBezTo>
                  <a:pt x="313291" y="246189"/>
                  <a:pt x="346604" y="211899"/>
                  <a:pt x="344306" y="168465"/>
                </a:cubicBezTo>
                <a:cubicBezTo>
                  <a:pt x="343158" y="161607"/>
                  <a:pt x="340860" y="155892"/>
                  <a:pt x="339711" y="149034"/>
                </a:cubicBezTo>
                <a:cubicBezTo>
                  <a:pt x="339711" y="147891"/>
                  <a:pt x="339711" y="145605"/>
                  <a:pt x="340860" y="144462"/>
                </a:cubicBezTo>
                <a:cubicBezTo>
                  <a:pt x="353496" y="135318"/>
                  <a:pt x="366132" y="126174"/>
                  <a:pt x="379917" y="115887"/>
                </a:cubicBezTo>
                <a:close/>
                <a:moveTo>
                  <a:pt x="269628" y="0"/>
                </a:moveTo>
                <a:lnTo>
                  <a:pt x="270775" y="0"/>
                </a:lnTo>
                <a:cubicBezTo>
                  <a:pt x="271923" y="1151"/>
                  <a:pt x="273070" y="1151"/>
                  <a:pt x="273070" y="2302"/>
                </a:cubicBezTo>
                <a:cubicBezTo>
                  <a:pt x="304049" y="25321"/>
                  <a:pt x="333880" y="48340"/>
                  <a:pt x="364858" y="71358"/>
                </a:cubicBezTo>
                <a:cubicBezTo>
                  <a:pt x="366006" y="71358"/>
                  <a:pt x="367153" y="72509"/>
                  <a:pt x="368300" y="73660"/>
                </a:cubicBezTo>
                <a:cubicBezTo>
                  <a:pt x="336174" y="98981"/>
                  <a:pt x="302901" y="123151"/>
                  <a:pt x="270775" y="147320"/>
                </a:cubicBezTo>
                <a:cubicBezTo>
                  <a:pt x="270775" y="131207"/>
                  <a:pt x="270775" y="115094"/>
                  <a:pt x="270775" y="98981"/>
                </a:cubicBezTo>
                <a:cubicBezTo>
                  <a:pt x="268481" y="98981"/>
                  <a:pt x="267333" y="98981"/>
                  <a:pt x="266186" y="98981"/>
                </a:cubicBezTo>
                <a:cubicBezTo>
                  <a:pt x="219144" y="98981"/>
                  <a:pt x="170956" y="98981"/>
                  <a:pt x="122767" y="98981"/>
                </a:cubicBezTo>
                <a:cubicBezTo>
                  <a:pt x="80315" y="98981"/>
                  <a:pt x="47042" y="133509"/>
                  <a:pt x="49336" y="177245"/>
                </a:cubicBezTo>
                <a:cubicBezTo>
                  <a:pt x="49336" y="184151"/>
                  <a:pt x="51631" y="189905"/>
                  <a:pt x="52778" y="196811"/>
                </a:cubicBezTo>
                <a:cubicBezTo>
                  <a:pt x="52778" y="197962"/>
                  <a:pt x="52778" y="200264"/>
                  <a:pt x="51631" y="201415"/>
                </a:cubicBezTo>
                <a:cubicBezTo>
                  <a:pt x="39010" y="210622"/>
                  <a:pt x="26389" y="219830"/>
                  <a:pt x="12621" y="230188"/>
                </a:cubicBezTo>
                <a:cubicBezTo>
                  <a:pt x="10326" y="223282"/>
                  <a:pt x="6884" y="216377"/>
                  <a:pt x="4590" y="209471"/>
                </a:cubicBezTo>
                <a:cubicBezTo>
                  <a:pt x="2295" y="201415"/>
                  <a:pt x="1148" y="192207"/>
                  <a:pt x="0" y="184151"/>
                </a:cubicBezTo>
                <a:cubicBezTo>
                  <a:pt x="0" y="184140"/>
                  <a:pt x="0" y="182994"/>
                  <a:pt x="0" y="181849"/>
                </a:cubicBezTo>
                <a:cubicBezTo>
                  <a:pt x="0" y="176094"/>
                  <a:pt x="0" y="170339"/>
                  <a:pt x="0" y="164585"/>
                </a:cubicBezTo>
                <a:cubicBezTo>
                  <a:pt x="0" y="161132"/>
                  <a:pt x="0" y="157679"/>
                  <a:pt x="1148" y="154226"/>
                </a:cubicBezTo>
                <a:cubicBezTo>
                  <a:pt x="5737" y="123151"/>
                  <a:pt x="20653" y="96679"/>
                  <a:pt x="44747" y="77113"/>
                </a:cubicBezTo>
                <a:cubicBezTo>
                  <a:pt x="68841" y="57547"/>
                  <a:pt x="95230" y="49491"/>
                  <a:pt x="125062" y="49491"/>
                </a:cubicBezTo>
                <a:cubicBezTo>
                  <a:pt x="172103" y="49491"/>
                  <a:pt x="219144" y="49491"/>
                  <a:pt x="265039" y="49491"/>
                </a:cubicBezTo>
                <a:cubicBezTo>
                  <a:pt x="267333" y="49491"/>
                  <a:pt x="268481" y="49491"/>
                  <a:pt x="269628" y="49491"/>
                </a:cubicBezTo>
                <a:cubicBezTo>
                  <a:pt x="269628" y="32226"/>
                  <a:pt x="269628" y="16113"/>
                  <a:pt x="26962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副标题 2"/>
          <p:cNvSpPr txBox="1">
            <a:spLocks/>
          </p:cNvSpPr>
          <p:nvPr/>
        </p:nvSpPr>
        <p:spPr>
          <a:xfrm>
            <a:off x="884705" y="1868421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6" name="副标题 2"/>
          <p:cNvSpPr txBox="1">
            <a:spLocks/>
          </p:cNvSpPr>
          <p:nvPr/>
        </p:nvSpPr>
        <p:spPr>
          <a:xfrm>
            <a:off x="8802460" y="469704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7" name="副标题 2"/>
          <p:cNvSpPr txBox="1">
            <a:spLocks/>
          </p:cNvSpPr>
          <p:nvPr/>
        </p:nvSpPr>
        <p:spPr>
          <a:xfrm>
            <a:off x="884705" y="469704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8" name="副标题 2"/>
          <p:cNvSpPr txBox="1">
            <a:spLocks/>
          </p:cNvSpPr>
          <p:nvPr/>
        </p:nvSpPr>
        <p:spPr>
          <a:xfrm>
            <a:off x="8772891" y="1868421"/>
            <a:ext cx="2862632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952438" y="1426030"/>
            <a:ext cx="355077" cy="356124"/>
            <a:chOff x="3491287" y="4451350"/>
            <a:chExt cx="263525" cy="264302"/>
          </a:xfrm>
        </p:grpSpPr>
        <p:grpSp>
          <p:nvGrpSpPr>
            <p:cNvPr id="30" name="组合 29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6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34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2438" y="4241624"/>
            <a:ext cx="355077" cy="355077"/>
            <a:chOff x="2123135" y="4446029"/>
            <a:chExt cx="263525" cy="263525"/>
          </a:xfrm>
        </p:grpSpPr>
        <p:grpSp>
          <p:nvGrpSpPr>
            <p:cNvPr id="39" name="组合 38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5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43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872694" y="4241624"/>
            <a:ext cx="355077" cy="355077"/>
            <a:chOff x="6227591" y="4384053"/>
            <a:chExt cx="263525" cy="263525"/>
          </a:xfrm>
        </p:grpSpPr>
        <p:grpSp>
          <p:nvGrpSpPr>
            <p:cNvPr id="48" name="组合 47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4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52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Freeform 1616"/>
            <p:cNvSpPr>
              <a:spLocks/>
            </p:cNvSpPr>
            <p:nvPr/>
          </p:nvSpPr>
          <p:spPr bwMode="auto">
            <a:xfrm>
              <a:off x="6302360" y="4443940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1612"/>
            <p:cNvSpPr>
              <a:spLocks noEditPoints="1"/>
            </p:cNvSpPr>
            <p:nvPr/>
          </p:nvSpPr>
          <p:spPr bwMode="auto">
            <a:xfrm>
              <a:off x="6301977" y="4443940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863158" y="1426029"/>
            <a:ext cx="355077" cy="371264"/>
            <a:chOff x="4859439" y="4393690"/>
            <a:chExt cx="263525" cy="275538"/>
          </a:xfrm>
        </p:grpSpPr>
        <p:grpSp>
          <p:nvGrpSpPr>
            <p:cNvPr id="57" name="组合 56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3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61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7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2080714" y="1156392"/>
            <a:ext cx="1968839" cy="3639128"/>
          </a:xfrm>
          <a:prstGeom prst="round2Same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7" name="同侧圆角矩形 126"/>
          <p:cNvSpPr/>
          <p:nvPr/>
        </p:nvSpPr>
        <p:spPr>
          <a:xfrm>
            <a:off x="4086517" y="1156392"/>
            <a:ext cx="1968839" cy="3639128"/>
          </a:xfrm>
          <a:prstGeom prst="round2Same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8" name="同侧圆角矩形 127"/>
          <p:cNvSpPr/>
          <p:nvPr/>
        </p:nvSpPr>
        <p:spPr>
          <a:xfrm>
            <a:off x="6093964" y="1156392"/>
            <a:ext cx="1968839" cy="3639128"/>
          </a:xfrm>
          <a:prstGeom prst="round2Same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9" name="同侧圆角矩形 128"/>
          <p:cNvSpPr/>
          <p:nvPr/>
        </p:nvSpPr>
        <p:spPr>
          <a:xfrm>
            <a:off x="8100445" y="1156392"/>
            <a:ext cx="1968839" cy="3639128"/>
          </a:xfrm>
          <a:prstGeom prst="round2Same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9941" name="Freeform 102"/>
          <p:cNvSpPr>
            <a:spLocks/>
          </p:cNvSpPr>
          <p:nvPr/>
        </p:nvSpPr>
        <p:spPr bwMode="auto">
          <a:xfrm>
            <a:off x="6771467" y="1682801"/>
            <a:ext cx="814917" cy="687916"/>
          </a:xfrm>
          <a:custGeom>
            <a:avLst/>
            <a:gdLst/>
            <a:ahLst/>
            <a:cxnLst/>
            <a:rect l="l" t="t" r="r" b="b"/>
            <a:pathLst>
              <a:path w="611188" h="515937">
                <a:moveTo>
                  <a:pt x="307975" y="439737"/>
                </a:moveTo>
                <a:cubicBezTo>
                  <a:pt x="329017" y="439737"/>
                  <a:pt x="346075" y="456795"/>
                  <a:pt x="346075" y="477837"/>
                </a:cubicBezTo>
                <a:cubicBezTo>
                  <a:pt x="346075" y="498879"/>
                  <a:pt x="329017" y="515937"/>
                  <a:pt x="307975" y="515937"/>
                </a:cubicBezTo>
                <a:cubicBezTo>
                  <a:pt x="286933" y="515937"/>
                  <a:pt x="269875" y="498879"/>
                  <a:pt x="269875" y="477837"/>
                </a:cubicBezTo>
                <a:cubicBezTo>
                  <a:pt x="269875" y="456795"/>
                  <a:pt x="286933" y="439737"/>
                  <a:pt x="307975" y="439737"/>
                </a:cubicBezTo>
                <a:close/>
                <a:moveTo>
                  <a:pt x="106362" y="439737"/>
                </a:moveTo>
                <a:cubicBezTo>
                  <a:pt x="127404" y="439737"/>
                  <a:pt x="144462" y="456795"/>
                  <a:pt x="144462" y="477837"/>
                </a:cubicBezTo>
                <a:cubicBezTo>
                  <a:pt x="144462" y="498879"/>
                  <a:pt x="127404" y="515937"/>
                  <a:pt x="106362" y="515937"/>
                </a:cubicBezTo>
                <a:cubicBezTo>
                  <a:pt x="85320" y="515937"/>
                  <a:pt x="68262" y="498879"/>
                  <a:pt x="68262" y="477837"/>
                </a:cubicBezTo>
                <a:cubicBezTo>
                  <a:pt x="68262" y="456795"/>
                  <a:pt x="85320" y="439737"/>
                  <a:pt x="106362" y="439737"/>
                </a:cubicBezTo>
                <a:close/>
                <a:moveTo>
                  <a:pt x="406400" y="84137"/>
                </a:moveTo>
                <a:lnTo>
                  <a:pt x="311150" y="355600"/>
                </a:lnTo>
                <a:lnTo>
                  <a:pt x="41275" y="355600"/>
                </a:lnTo>
                <a:lnTo>
                  <a:pt x="0" y="139700"/>
                </a:lnTo>
                <a:close/>
                <a:moveTo>
                  <a:pt x="480679" y="0"/>
                </a:moveTo>
                <a:cubicBezTo>
                  <a:pt x="486611" y="0"/>
                  <a:pt x="486611" y="0"/>
                  <a:pt x="596358" y="0"/>
                </a:cubicBezTo>
                <a:cubicBezTo>
                  <a:pt x="605256" y="0"/>
                  <a:pt x="611188" y="8917"/>
                  <a:pt x="611188" y="17834"/>
                </a:cubicBezTo>
                <a:cubicBezTo>
                  <a:pt x="611188" y="26751"/>
                  <a:pt x="605256" y="32696"/>
                  <a:pt x="596358" y="32696"/>
                </a:cubicBezTo>
                <a:cubicBezTo>
                  <a:pt x="596342" y="32696"/>
                  <a:pt x="595128" y="32696"/>
                  <a:pt x="498476" y="32696"/>
                </a:cubicBezTo>
                <a:cubicBezTo>
                  <a:pt x="498470" y="32711"/>
                  <a:pt x="497585" y="35087"/>
                  <a:pt x="359068" y="407211"/>
                </a:cubicBezTo>
                <a:cubicBezTo>
                  <a:pt x="359068" y="410183"/>
                  <a:pt x="359068" y="410183"/>
                  <a:pt x="356102" y="413155"/>
                </a:cubicBezTo>
                <a:cubicBezTo>
                  <a:pt x="347203" y="416128"/>
                  <a:pt x="347203" y="419100"/>
                  <a:pt x="344237" y="419100"/>
                </a:cubicBezTo>
                <a:cubicBezTo>
                  <a:pt x="344223" y="419100"/>
                  <a:pt x="342274" y="419100"/>
                  <a:pt x="65422" y="419100"/>
                </a:cubicBezTo>
                <a:cubicBezTo>
                  <a:pt x="53557" y="419100"/>
                  <a:pt x="47625" y="410183"/>
                  <a:pt x="47625" y="401266"/>
                </a:cubicBezTo>
                <a:cubicBezTo>
                  <a:pt x="47625" y="392349"/>
                  <a:pt x="53557" y="383432"/>
                  <a:pt x="65422" y="383432"/>
                </a:cubicBezTo>
                <a:cubicBezTo>
                  <a:pt x="65435" y="383432"/>
                  <a:pt x="67314" y="383432"/>
                  <a:pt x="332373" y="383432"/>
                </a:cubicBezTo>
                <a:cubicBezTo>
                  <a:pt x="332378" y="383417"/>
                  <a:pt x="333235" y="381085"/>
                  <a:pt x="468814" y="1188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45" name="Freeform 106"/>
          <p:cNvSpPr>
            <a:spLocks/>
          </p:cNvSpPr>
          <p:nvPr/>
        </p:nvSpPr>
        <p:spPr bwMode="auto">
          <a:xfrm>
            <a:off x="2701117" y="1596016"/>
            <a:ext cx="783167" cy="736600"/>
          </a:xfrm>
          <a:custGeom>
            <a:avLst/>
            <a:gdLst>
              <a:gd name="T0" fmla="*/ 3 w 198"/>
              <a:gd name="T1" fmla="*/ 186 h 186"/>
              <a:gd name="T2" fmla="*/ 6 w 198"/>
              <a:gd name="T3" fmla="*/ 140 h 186"/>
              <a:gd name="T4" fmla="*/ 36 w 198"/>
              <a:gd name="T5" fmla="*/ 117 h 186"/>
              <a:gd name="T6" fmla="*/ 69 w 198"/>
              <a:gd name="T7" fmla="*/ 105 h 186"/>
              <a:gd name="T8" fmla="*/ 79 w 198"/>
              <a:gd name="T9" fmla="*/ 98 h 186"/>
              <a:gd name="T10" fmla="*/ 68 w 198"/>
              <a:gd name="T11" fmla="*/ 67 h 186"/>
              <a:gd name="T12" fmla="*/ 64 w 198"/>
              <a:gd name="T13" fmla="*/ 63 h 186"/>
              <a:gd name="T14" fmla="*/ 64 w 198"/>
              <a:gd name="T15" fmla="*/ 44 h 186"/>
              <a:gd name="T16" fmla="*/ 66 w 198"/>
              <a:gd name="T17" fmla="*/ 40 h 186"/>
              <a:gd name="T18" fmla="*/ 77 w 198"/>
              <a:gd name="T19" fmla="*/ 12 h 186"/>
              <a:gd name="T20" fmla="*/ 71 w 198"/>
              <a:gd name="T21" fmla="*/ 5 h 186"/>
              <a:gd name="T22" fmla="*/ 82 w 198"/>
              <a:gd name="T23" fmla="*/ 6 h 186"/>
              <a:gd name="T24" fmla="*/ 83 w 198"/>
              <a:gd name="T25" fmla="*/ 0 h 186"/>
              <a:gd name="T26" fmla="*/ 88 w 198"/>
              <a:gd name="T27" fmla="*/ 4 h 186"/>
              <a:gd name="T28" fmla="*/ 111 w 198"/>
              <a:gd name="T29" fmla="*/ 3 h 186"/>
              <a:gd name="T30" fmla="*/ 128 w 198"/>
              <a:gd name="T31" fmla="*/ 9 h 186"/>
              <a:gd name="T32" fmla="*/ 139 w 198"/>
              <a:gd name="T33" fmla="*/ 24 h 186"/>
              <a:gd name="T34" fmla="*/ 140 w 198"/>
              <a:gd name="T35" fmla="*/ 46 h 186"/>
              <a:gd name="T36" fmla="*/ 142 w 198"/>
              <a:gd name="T37" fmla="*/ 54 h 186"/>
              <a:gd name="T38" fmla="*/ 136 w 198"/>
              <a:gd name="T39" fmla="*/ 68 h 186"/>
              <a:gd name="T40" fmla="*/ 133 w 198"/>
              <a:gd name="T41" fmla="*/ 70 h 186"/>
              <a:gd name="T42" fmla="*/ 128 w 198"/>
              <a:gd name="T43" fmla="*/ 89 h 186"/>
              <a:gd name="T44" fmla="*/ 132 w 198"/>
              <a:gd name="T45" fmla="*/ 101 h 186"/>
              <a:gd name="T46" fmla="*/ 144 w 198"/>
              <a:gd name="T47" fmla="*/ 112 h 186"/>
              <a:gd name="T48" fmla="*/ 173 w 198"/>
              <a:gd name="T49" fmla="*/ 123 h 186"/>
              <a:gd name="T50" fmla="*/ 189 w 198"/>
              <a:gd name="T51" fmla="*/ 142 h 186"/>
              <a:gd name="T52" fmla="*/ 198 w 198"/>
              <a:gd name="T53" fmla="*/ 186 h 186"/>
              <a:gd name="T54" fmla="*/ 3 w 198"/>
              <a:gd name="T55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8" h="186">
                <a:moveTo>
                  <a:pt x="3" y="186"/>
                </a:moveTo>
                <a:cubicBezTo>
                  <a:pt x="3" y="186"/>
                  <a:pt x="0" y="157"/>
                  <a:pt x="6" y="140"/>
                </a:cubicBezTo>
                <a:cubicBezTo>
                  <a:pt x="12" y="124"/>
                  <a:pt x="17" y="120"/>
                  <a:pt x="36" y="117"/>
                </a:cubicBezTo>
                <a:cubicBezTo>
                  <a:pt x="56" y="115"/>
                  <a:pt x="66" y="107"/>
                  <a:pt x="69" y="105"/>
                </a:cubicBezTo>
                <a:cubicBezTo>
                  <a:pt x="72" y="102"/>
                  <a:pt x="76" y="99"/>
                  <a:pt x="79" y="98"/>
                </a:cubicBezTo>
                <a:cubicBezTo>
                  <a:pt x="79" y="98"/>
                  <a:pt x="78" y="78"/>
                  <a:pt x="68" y="67"/>
                </a:cubicBezTo>
                <a:cubicBezTo>
                  <a:pt x="68" y="67"/>
                  <a:pt x="65" y="66"/>
                  <a:pt x="64" y="63"/>
                </a:cubicBezTo>
                <a:cubicBezTo>
                  <a:pt x="64" y="60"/>
                  <a:pt x="62" y="49"/>
                  <a:pt x="64" y="44"/>
                </a:cubicBezTo>
                <a:cubicBezTo>
                  <a:pt x="64" y="44"/>
                  <a:pt x="66" y="42"/>
                  <a:pt x="66" y="40"/>
                </a:cubicBezTo>
                <a:cubicBezTo>
                  <a:pt x="66" y="39"/>
                  <a:pt x="64" y="24"/>
                  <a:pt x="77" y="12"/>
                </a:cubicBezTo>
                <a:cubicBezTo>
                  <a:pt x="77" y="12"/>
                  <a:pt x="80" y="6"/>
                  <a:pt x="71" y="5"/>
                </a:cubicBezTo>
                <a:cubicBezTo>
                  <a:pt x="71" y="5"/>
                  <a:pt x="76" y="3"/>
                  <a:pt x="82" y="6"/>
                </a:cubicBezTo>
                <a:cubicBezTo>
                  <a:pt x="82" y="6"/>
                  <a:pt x="79" y="2"/>
                  <a:pt x="83" y="0"/>
                </a:cubicBezTo>
                <a:cubicBezTo>
                  <a:pt x="83" y="0"/>
                  <a:pt x="82" y="6"/>
                  <a:pt x="88" y="4"/>
                </a:cubicBezTo>
                <a:cubicBezTo>
                  <a:pt x="95" y="2"/>
                  <a:pt x="105" y="0"/>
                  <a:pt x="111" y="3"/>
                </a:cubicBezTo>
                <a:cubicBezTo>
                  <a:pt x="118" y="5"/>
                  <a:pt x="119" y="9"/>
                  <a:pt x="128" y="9"/>
                </a:cubicBezTo>
                <a:cubicBezTo>
                  <a:pt x="136" y="9"/>
                  <a:pt x="139" y="20"/>
                  <a:pt x="139" y="24"/>
                </a:cubicBezTo>
                <a:cubicBezTo>
                  <a:pt x="139" y="28"/>
                  <a:pt x="139" y="44"/>
                  <a:pt x="140" y="46"/>
                </a:cubicBezTo>
                <a:cubicBezTo>
                  <a:pt x="142" y="48"/>
                  <a:pt x="142" y="50"/>
                  <a:pt x="142" y="54"/>
                </a:cubicBezTo>
                <a:cubicBezTo>
                  <a:pt x="141" y="57"/>
                  <a:pt x="138" y="67"/>
                  <a:pt x="136" y="68"/>
                </a:cubicBezTo>
                <a:cubicBezTo>
                  <a:pt x="135" y="68"/>
                  <a:pt x="133" y="69"/>
                  <a:pt x="133" y="70"/>
                </a:cubicBezTo>
                <a:cubicBezTo>
                  <a:pt x="133" y="70"/>
                  <a:pt x="128" y="84"/>
                  <a:pt x="128" y="89"/>
                </a:cubicBezTo>
                <a:cubicBezTo>
                  <a:pt x="128" y="94"/>
                  <a:pt x="128" y="100"/>
                  <a:pt x="132" y="101"/>
                </a:cubicBezTo>
                <a:cubicBezTo>
                  <a:pt x="136" y="102"/>
                  <a:pt x="141" y="109"/>
                  <a:pt x="144" y="112"/>
                </a:cubicBezTo>
                <a:cubicBezTo>
                  <a:pt x="147" y="115"/>
                  <a:pt x="165" y="119"/>
                  <a:pt x="173" y="123"/>
                </a:cubicBezTo>
                <a:cubicBezTo>
                  <a:pt x="181" y="127"/>
                  <a:pt x="184" y="126"/>
                  <a:pt x="189" y="142"/>
                </a:cubicBezTo>
                <a:cubicBezTo>
                  <a:pt x="194" y="158"/>
                  <a:pt x="198" y="174"/>
                  <a:pt x="198" y="186"/>
                </a:cubicBezTo>
                <a:lnTo>
                  <a:pt x="3" y="186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46" name="Freeform 107"/>
          <p:cNvSpPr>
            <a:spLocks/>
          </p:cNvSpPr>
          <p:nvPr/>
        </p:nvSpPr>
        <p:spPr bwMode="auto">
          <a:xfrm>
            <a:off x="8752668" y="1553683"/>
            <a:ext cx="537633" cy="848784"/>
          </a:xfrm>
          <a:custGeom>
            <a:avLst/>
            <a:gdLst>
              <a:gd name="T0" fmla="*/ 79 w 136"/>
              <a:gd name="T1" fmla="*/ 215 h 215"/>
              <a:gd name="T2" fmla="*/ 58 w 136"/>
              <a:gd name="T3" fmla="*/ 215 h 215"/>
              <a:gd name="T4" fmla="*/ 58 w 136"/>
              <a:gd name="T5" fmla="*/ 191 h 215"/>
              <a:gd name="T6" fmla="*/ 21 w 136"/>
              <a:gd name="T7" fmla="*/ 177 h 215"/>
              <a:gd name="T8" fmla="*/ 0 w 136"/>
              <a:gd name="T9" fmla="*/ 145 h 215"/>
              <a:gd name="T10" fmla="*/ 36 w 136"/>
              <a:gd name="T11" fmla="*/ 137 h 215"/>
              <a:gd name="T12" fmla="*/ 71 w 136"/>
              <a:gd name="T13" fmla="*/ 160 h 215"/>
              <a:gd name="T14" fmla="*/ 89 w 136"/>
              <a:gd name="T15" fmla="*/ 156 h 215"/>
              <a:gd name="T16" fmla="*/ 97 w 136"/>
              <a:gd name="T17" fmla="*/ 142 h 215"/>
              <a:gd name="T18" fmla="*/ 89 w 136"/>
              <a:gd name="T19" fmla="*/ 130 h 215"/>
              <a:gd name="T20" fmla="*/ 68 w 136"/>
              <a:gd name="T21" fmla="*/ 124 h 215"/>
              <a:gd name="T22" fmla="*/ 38 w 136"/>
              <a:gd name="T23" fmla="*/ 116 h 215"/>
              <a:gd name="T24" fmla="*/ 17 w 136"/>
              <a:gd name="T25" fmla="*/ 100 h 215"/>
              <a:gd name="T26" fmla="*/ 9 w 136"/>
              <a:gd name="T27" fmla="*/ 73 h 215"/>
              <a:gd name="T28" fmla="*/ 23 w 136"/>
              <a:gd name="T29" fmla="*/ 38 h 215"/>
              <a:gd name="T30" fmla="*/ 58 w 136"/>
              <a:gd name="T31" fmla="*/ 21 h 215"/>
              <a:gd name="T32" fmla="*/ 58 w 136"/>
              <a:gd name="T33" fmla="*/ 0 h 215"/>
              <a:gd name="T34" fmla="*/ 79 w 136"/>
              <a:gd name="T35" fmla="*/ 0 h 215"/>
              <a:gd name="T36" fmla="*/ 79 w 136"/>
              <a:gd name="T37" fmla="*/ 21 h 215"/>
              <a:gd name="T38" fmla="*/ 96 w 136"/>
              <a:gd name="T39" fmla="*/ 24 h 215"/>
              <a:gd name="T40" fmla="*/ 112 w 136"/>
              <a:gd name="T41" fmla="*/ 32 h 215"/>
              <a:gd name="T42" fmla="*/ 132 w 136"/>
              <a:gd name="T43" fmla="*/ 60 h 215"/>
              <a:gd name="T44" fmla="*/ 99 w 136"/>
              <a:gd name="T45" fmla="*/ 70 h 215"/>
              <a:gd name="T46" fmla="*/ 70 w 136"/>
              <a:gd name="T47" fmla="*/ 51 h 215"/>
              <a:gd name="T48" fmla="*/ 47 w 136"/>
              <a:gd name="T49" fmla="*/ 66 h 215"/>
              <a:gd name="T50" fmla="*/ 53 w 136"/>
              <a:gd name="T51" fmla="*/ 77 h 215"/>
              <a:gd name="T52" fmla="*/ 71 w 136"/>
              <a:gd name="T53" fmla="*/ 83 h 215"/>
              <a:gd name="T54" fmla="*/ 113 w 136"/>
              <a:gd name="T55" fmla="*/ 96 h 215"/>
              <a:gd name="T56" fmla="*/ 136 w 136"/>
              <a:gd name="T57" fmla="*/ 136 h 215"/>
              <a:gd name="T58" fmla="*/ 129 w 136"/>
              <a:gd name="T59" fmla="*/ 164 h 215"/>
              <a:gd name="T60" fmla="*/ 107 w 136"/>
              <a:gd name="T61" fmla="*/ 183 h 215"/>
              <a:gd name="T62" fmla="*/ 94 w 136"/>
              <a:gd name="T63" fmla="*/ 188 h 215"/>
              <a:gd name="T64" fmla="*/ 79 w 136"/>
              <a:gd name="T65" fmla="*/ 191 h 215"/>
              <a:gd name="T66" fmla="*/ 79 w 136"/>
              <a:gd name="T67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6" h="215">
                <a:moveTo>
                  <a:pt x="79" y="215"/>
                </a:moveTo>
                <a:cubicBezTo>
                  <a:pt x="58" y="215"/>
                  <a:pt x="58" y="215"/>
                  <a:pt x="58" y="215"/>
                </a:cubicBezTo>
                <a:cubicBezTo>
                  <a:pt x="58" y="191"/>
                  <a:pt x="58" y="191"/>
                  <a:pt x="58" y="191"/>
                </a:cubicBezTo>
                <a:cubicBezTo>
                  <a:pt x="43" y="189"/>
                  <a:pt x="31" y="185"/>
                  <a:pt x="21" y="177"/>
                </a:cubicBezTo>
                <a:cubicBezTo>
                  <a:pt x="11" y="170"/>
                  <a:pt x="4" y="159"/>
                  <a:pt x="0" y="145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41" y="152"/>
                  <a:pt x="52" y="160"/>
                  <a:pt x="71" y="160"/>
                </a:cubicBezTo>
                <a:cubicBezTo>
                  <a:pt x="77" y="160"/>
                  <a:pt x="84" y="159"/>
                  <a:pt x="89" y="156"/>
                </a:cubicBezTo>
                <a:cubicBezTo>
                  <a:pt x="94" y="153"/>
                  <a:pt x="97" y="149"/>
                  <a:pt x="97" y="142"/>
                </a:cubicBezTo>
                <a:cubicBezTo>
                  <a:pt x="97" y="137"/>
                  <a:pt x="94" y="133"/>
                  <a:pt x="89" y="130"/>
                </a:cubicBezTo>
                <a:cubicBezTo>
                  <a:pt x="84" y="128"/>
                  <a:pt x="77" y="126"/>
                  <a:pt x="68" y="124"/>
                </a:cubicBezTo>
                <a:cubicBezTo>
                  <a:pt x="56" y="122"/>
                  <a:pt x="46" y="119"/>
                  <a:pt x="38" y="116"/>
                </a:cubicBezTo>
                <a:cubicBezTo>
                  <a:pt x="30" y="112"/>
                  <a:pt x="23" y="107"/>
                  <a:pt x="17" y="100"/>
                </a:cubicBezTo>
                <a:cubicBezTo>
                  <a:pt x="12" y="93"/>
                  <a:pt x="9" y="84"/>
                  <a:pt x="9" y="73"/>
                </a:cubicBezTo>
                <a:cubicBezTo>
                  <a:pt x="9" y="59"/>
                  <a:pt x="14" y="48"/>
                  <a:pt x="23" y="38"/>
                </a:cubicBezTo>
                <a:cubicBezTo>
                  <a:pt x="32" y="29"/>
                  <a:pt x="44" y="23"/>
                  <a:pt x="58" y="21"/>
                </a:cubicBezTo>
                <a:cubicBezTo>
                  <a:pt x="58" y="0"/>
                  <a:pt x="58" y="0"/>
                  <a:pt x="5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21"/>
                  <a:pt x="79" y="21"/>
                  <a:pt x="79" y="21"/>
                </a:cubicBezTo>
                <a:cubicBezTo>
                  <a:pt x="85" y="21"/>
                  <a:pt x="91" y="22"/>
                  <a:pt x="96" y="24"/>
                </a:cubicBezTo>
                <a:cubicBezTo>
                  <a:pt x="102" y="26"/>
                  <a:pt x="107" y="29"/>
                  <a:pt x="112" y="32"/>
                </a:cubicBezTo>
                <a:cubicBezTo>
                  <a:pt x="121" y="38"/>
                  <a:pt x="127" y="47"/>
                  <a:pt x="132" y="60"/>
                </a:cubicBezTo>
                <a:cubicBezTo>
                  <a:pt x="99" y="70"/>
                  <a:pt x="99" y="70"/>
                  <a:pt x="99" y="70"/>
                </a:cubicBezTo>
                <a:cubicBezTo>
                  <a:pt x="94" y="57"/>
                  <a:pt x="85" y="51"/>
                  <a:pt x="70" y="51"/>
                </a:cubicBezTo>
                <a:cubicBezTo>
                  <a:pt x="55" y="51"/>
                  <a:pt x="47" y="56"/>
                  <a:pt x="47" y="66"/>
                </a:cubicBezTo>
                <a:cubicBezTo>
                  <a:pt x="47" y="72"/>
                  <a:pt x="49" y="75"/>
                  <a:pt x="53" y="77"/>
                </a:cubicBezTo>
                <a:cubicBezTo>
                  <a:pt x="57" y="79"/>
                  <a:pt x="63" y="81"/>
                  <a:pt x="71" y="83"/>
                </a:cubicBezTo>
                <a:cubicBezTo>
                  <a:pt x="91" y="87"/>
                  <a:pt x="105" y="91"/>
                  <a:pt x="113" y="96"/>
                </a:cubicBezTo>
                <a:cubicBezTo>
                  <a:pt x="129" y="106"/>
                  <a:pt x="136" y="119"/>
                  <a:pt x="136" y="136"/>
                </a:cubicBezTo>
                <a:cubicBezTo>
                  <a:pt x="136" y="147"/>
                  <a:pt x="134" y="156"/>
                  <a:pt x="129" y="164"/>
                </a:cubicBezTo>
                <a:cubicBezTo>
                  <a:pt x="123" y="172"/>
                  <a:pt x="116" y="178"/>
                  <a:pt x="107" y="183"/>
                </a:cubicBezTo>
                <a:cubicBezTo>
                  <a:pt x="103" y="185"/>
                  <a:pt x="98" y="187"/>
                  <a:pt x="94" y="188"/>
                </a:cubicBezTo>
                <a:cubicBezTo>
                  <a:pt x="89" y="190"/>
                  <a:pt x="84" y="191"/>
                  <a:pt x="79" y="191"/>
                </a:cubicBezTo>
                <a:lnTo>
                  <a:pt x="79" y="215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47" name="Freeform 108"/>
          <p:cNvSpPr>
            <a:spLocks/>
          </p:cNvSpPr>
          <p:nvPr/>
        </p:nvSpPr>
        <p:spPr bwMode="auto">
          <a:xfrm>
            <a:off x="4955368" y="2205617"/>
            <a:ext cx="218017" cy="177801"/>
          </a:xfrm>
          <a:custGeom>
            <a:avLst/>
            <a:gdLst/>
            <a:ahLst/>
            <a:cxnLst/>
            <a:rect l="l" t="t" r="r" b="b"/>
            <a:pathLst>
              <a:path w="163513" h="133351">
                <a:moveTo>
                  <a:pt x="30595" y="117475"/>
                </a:moveTo>
                <a:cubicBezTo>
                  <a:pt x="94312" y="117475"/>
                  <a:pt x="119681" y="117475"/>
                  <a:pt x="129782" y="117475"/>
                </a:cubicBezTo>
                <a:lnTo>
                  <a:pt x="130175" y="118358"/>
                </a:lnTo>
                <a:cubicBezTo>
                  <a:pt x="130175" y="127354"/>
                  <a:pt x="124292" y="133351"/>
                  <a:pt x="118409" y="133351"/>
                </a:cubicBezTo>
                <a:cubicBezTo>
                  <a:pt x="44870" y="133351"/>
                  <a:pt x="44870" y="133351"/>
                  <a:pt x="44870" y="133351"/>
                </a:cubicBezTo>
                <a:cubicBezTo>
                  <a:pt x="36045" y="133351"/>
                  <a:pt x="30162" y="127354"/>
                  <a:pt x="30162" y="118358"/>
                </a:cubicBezTo>
                <a:close/>
                <a:moveTo>
                  <a:pt x="6350" y="95250"/>
                </a:moveTo>
                <a:lnTo>
                  <a:pt x="6362" y="95250"/>
                </a:lnTo>
                <a:lnTo>
                  <a:pt x="8908" y="96838"/>
                </a:lnTo>
                <a:cubicBezTo>
                  <a:pt x="8917" y="96838"/>
                  <a:pt x="10059" y="96838"/>
                  <a:pt x="154400" y="96838"/>
                </a:cubicBezTo>
                <a:cubicBezTo>
                  <a:pt x="155142" y="96838"/>
                  <a:pt x="155885" y="96664"/>
                  <a:pt x="156097" y="95250"/>
                </a:cubicBezTo>
                <a:cubicBezTo>
                  <a:pt x="156451" y="95250"/>
                  <a:pt x="156807" y="95250"/>
                  <a:pt x="157163" y="95250"/>
                </a:cubicBezTo>
                <a:cubicBezTo>
                  <a:pt x="154206" y="98028"/>
                  <a:pt x="151249" y="103584"/>
                  <a:pt x="145335" y="109141"/>
                </a:cubicBezTo>
                <a:lnTo>
                  <a:pt x="136463" y="117475"/>
                </a:lnTo>
                <a:cubicBezTo>
                  <a:pt x="136453" y="117475"/>
                  <a:pt x="136196" y="117475"/>
                  <a:pt x="129782" y="117475"/>
                </a:cubicBezTo>
                <a:cubicBezTo>
                  <a:pt x="129575" y="111764"/>
                  <a:pt x="123992" y="106363"/>
                  <a:pt x="118409" y="106363"/>
                </a:cubicBezTo>
                <a:cubicBezTo>
                  <a:pt x="118392" y="106363"/>
                  <a:pt x="117296" y="106363"/>
                  <a:pt x="44870" y="106363"/>
                </a:cubicBezTo>
                <a:cubicBezTo>
                  <a:pt x="36497" y="106363"/>
                  <a:pt x="30773" y="111761"/>
                  <a:pt x="30595" y="117475"/>
                </a:cubicBezTo>
                <a:lnTo>
                  <a:pt x="27050" y="117475"/>
                </a:lnTo>
                <a:cubicBezTo>
                  <a:pt x="24093" y="114697"/>
                  <a:pt x="9307" y="100806"/>
                  <a:pt x="6350" y="98028"/>
                </a:cubicBezTo>
                <a:close/>
                <a:moveTo>
                  <a:pt x="8908" y="85725"/>
                </a:moveTo>
                <a:cubicBezTo>
                  <a:pt x="154400" y="85725"/>
                  <a:pt x="154400" y="85725"/>
                  <a:pt x="154400" y="85725"/>
                </a:cubicBezTo>
                <a:lnTo>
                  <a:pt x="160338" y="91281"/>
                </a:lnTo>
                <a:lnTo>
                  <a:pt x="156097" y="95250"/>
                </a:lnTo>
                <a:cubicBezTo>
                  <a:pt x="12833" y="95250"/>
                  <a:pt x="6631" y="95250"/>
                  <a:pt x="6362" y="95250"/>
                </a:cubicBezTo>
                <a:cubicBezTo>
                  <a:pt x="2041" y="95888"/>
                  <a:pt x="0" y="93585"/>
                  <a:pt x="0" y="91281"/>
                </a:cubicBezTo>
                <a:cubicBezTo>
                  <a:pt x="0" y="88503"/>
                  <a:pt x="2969" y="85725"/>
                  <a:pt x="8908" y="85725"/>
                </a:cubicBezTo>
                <a:close/>
                <a:moveTo>
                  <a:pt x="8919" y="68263"/>
                </a:moveTo>
                <a:cubicBezTo>
                  <a:pt x="154594" y="68263"/>
                  <a:pt x="154594" y="68263"/>
                  <a:pt x="154594" y="68263"/>
                </a:cubicBezTo>
                <a:lnTo>
                  <a:pt x="163513" y="73978"/>
                </a:lnTo>
                <a:cubicBezTo>
                  <a:pt x="163513" y="79693"/>
                  <a:pt x="160540" y="82551"/>
                  <a:pt x="154594" y="82551"/>
                </a:cubicBezTo>
                <a:cubicBezTo>
                  <a:pt x="8919" y="82551"/>
                  <a:pt x="8919" y="82551"/>
                  <a:pt x="8919" y="82551"/>
                </a:cubicBezTo>
                <a:cubicBezTo>
                  <a:pt x="2973" y="82551"/>
                  <a:pt x="0" y="79693"/>
                  <a:pt x="0" y="73978"/>
                </a:cubicBezTo>
                <a:cubicBezTo>
                  <a:pt x="0" y="71120"/>
                  <a:pt x="2973" y="68263"/>
                  <a:pt x="8919" y="68263"/>
                </a:cubicBezTo>
                <a:close/>
                <a:moveTo>
                  <a:pt x="8919" y="44450"/>
                </a:moveTo>
                <a:cubicBezTo>
                  <a:pt x="154594" y="44450"/>
                  <a:pt x="154594" y="44450"/>
                  <a:pt x="154594" y="44450"/>
                </a:cubicBezTo>
                <a:lnTo>
                  <a:pt x="163513" y="53023"/>
                </a:lnTo>
                <a:cubicBezTo>
                  <a:pt x="163513" y="55880"/>
                  <a:pt x="160540" y="58738"/>
                  <a:pt x="154594" y="58738"/>
                </a:cubicBezTo>
                <a:cubicBezTo>
                  <a:pt x="8919" y="58738"/>
                  <a:pt x="8919" y="58738"/>
                  <a:pt x="8919" y="58738"/>
                </a:cubicBezTo>
                <a:lnTo>
                  <a:pt x="0" y="53023"/>
                </a:lnTo>
                <a:cubicBezTo>
                  <a:pt x="0" y="47307"/>
                  <a:pt x="2973" y="44450"/>
                  <a:pt x="8919" y="44450"/>
                </a:cubicBezTo>
                <a:close/>
                <a:moveTo>
                  <a:pt x="8919" y="20638"/>
                </a:moveTo>
                <a:cubicBezTo>
                  <a:pt x="154594" y="20638"/>
                  <a:pt x="154594" y="20638"/>
                  <a:pt x="154594" y="20638"/>
                </a:cubicBezTo>
                <a:cubicBezTo>
                  <a:pt x="160540" y="20638"/>
                  <a:pt x="163513" y="26459"/>
                  <a:pt x="163513" y="29369"/>
                </a:cubicBezTo>
                <a:cubicBezTo>
                  <a:pt x="163513" y="32280"/>
                  <a:pt x="160540" y="38101"/>
                  <a:pt x="154594" y="38101"/>
                </a:cubicBezTo>
                <a:cubicBezTo>
                  <a:pt x="8919" y="38101"/>
                  <a:pt x="8919" y="38101"/>
                  <a:pt x="8919" y="38101"/>
                </a:cubicBezTo>
                <a:cubicBezTo>
                  <a:pt x="2973" y="38101"/>
                  <a:pt x="0" y="32280"/>
                  <a:pt x="0" y="29369"/>
                </a:cubicBezTo>
                <a:cubicBezTo>
                  <a:pt x="0" y="26459"/>
                  <a:pt x="2973" y="20638"/>
                  <a:pt x="8919" y="20638"/>
                </a:cubicBezTo>
                <a:close/>
                <a:moveTo>
                  <a:pt x="5946" y="0"/>
                </a:moveTo>
                <a:cubicBezTo>
                  <a:pt x="157567" y="0"/>
                  <a:pt x="157567" y="0"/>
                  <a:pt x="157567" y="0"/>
                </a:cubicBezTo>
                <a:lnTo>
                  <a:pt x="163513" y="5715"/>
                </a:lnTo>
                <a:cubicBezTo>
                  <a:pt x="163513" y="11430"/>
                  <a:pt x="160540" y="14288"/>
                  <a:pt x="157567" y="14288"/>
                </a:cubicBezTo>
                <a:cubicBezTo>
                  <a:pt x="5946" y="14288"/>
                  <a:pt x="5946" y="14288"/>
                  <a:pt x="5946" y="14288"/>
                </a:cubicBezTo>
                <a:cubicBezTo>
                  <a:pt x="2973" y="14288"/>
                  <a:pt x="0" y="11430"/>
                  <a:pt x="0" y="5715"/>
                </a:cubicBezTo>
                <a:cubicBezTo>
                  <a:pt x="0" y="2857"/>
                  <a:pt x="2973" y="0"/>
                  <a:pt x="594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4" name="Freeform 115"/>
          <p:cNvSpPr>
            <a:spLocks noEditPoints="1"/>
          </p:cNvSpPr>
          <p:nvPr/>
        </p:nvSpPr>
        <p:spPr bwMode="auto">
          <a:xfrm>
            <a:off x="4805084" y="1545217"/>
            <a:ext cx="514351" cy="639233"/>
          </a:xfrm>
          <a:custGeom>
            <a:avLst/>
            <a:gdLst>
              <a:gd name="T0" fmla="*/ 42 w 130"/>
              <a:gd name="T1" fmla="*/ 162 h 162"/>
              <a:gd name="T2" fmla="*/ 39 w 130"/>
              <a:gd name="T3" fmla="*/ 162 h 162"/>
              <a:gd name="T4" fmla="*/ 38 w 130"/>
              <a:gd name="T5" fmla="*/ 161 h 162"/>
              <a:gd name="T6" fmla="*/ 29 w 130"/>
              <a:gd name="T7" fmla="*/ 147 h 162"/>
              <a:gd name="T8" fmla="*/ 28 w 130"/>
              <a:gd name="T9" fmla="*/ 142 h 162"/>
              <a:gd name="T10" fmla="*/ 27 w 130"/>
              <a:gd name="T11" fmla="*/ 134 h 162"/>
              <a:gd name="T12" fmla="*/ 20 w 130"/>
              <a:gd name="T13" fmla="*/ 118 h 162"/>
              <a:gd name="T14" fmla="*/ 17 w 130"/>
              <a:gd name="T15" fmla="*/ 114 h 162"/>
              <a:gd name="T16" fmla="*/ 16 w 130"/>
              <a:gd name="T17" fmla="*/ 112 h 162"/>
              <a:gd name="T18" fmla="*/ 6 w 130"/>
              <a:gd name="T19" fmla="*/ 93 h 162"/>
              <a:gd name="T20" fmla="*/ 0 w 130"/>
              <a:gd name="T21" fmla="*/ 66 h 162"/>
              <a:gd name="T22" fmla="*/ 0 w 130"/>
              <a:gd name="T23" fmla="*/ 61 h 162"/>
              <a:gd name="T24" fmla="*/ 6 w 130"/>
              <a:gd name="T25" fmla="*/ 36 h 162"/>
              <a:gd name="T26" fmla="*/ 19 w 130"/>
              <a:gd name="T27" fmla="*/ 19 h 162"/>
              <a:gd name="T28" fmla="*/ 61 w 130"/>
              <a:gd name="T29" fmla="*/ 0 h 162"/>
              <a:gd name="T30" fmla="*/ 66 w 130"/>
              <a:gd name="T31" fmla="*/ 0 h 162"/>
              <a:gd name="T32" fmla="*/ 111 w 130"/>
              <a:gd name="T33" fmla="*/ 19 h 162"/>
              <a:gd name="T34" fmla="*/ 130 w 130"/>
              <a:gd name="T35" fmla="*/ 63 h 162"/>
              <a:gd name="T36" fmla="*/ 130 w 130"/>
              <a:gd name="T37" fmla="*/ 65 h 162"/>
              <a:gd name="T38" fmla="*/ 115 w 130"/>
              <a:gd name="T39" fmla="*/ 109 h 162"/>
              <a:gd name="T40" fmla="*/ 113 w 130"/>
              <a:gd name="T41" fmla="*/ 114 h 162"/>
              <a:gd name="T42" fmla="*/ 110 w 130"/>
              <a:gd name="T43" fmla="*/ 118 h 162"/>
              <a:gd name="T44" fmla="*/ 103 w 130"/>
              <a:gd name="T45" fmla="*/ 134 h 162"/>
              <a:gd name="T46" fmla="*/ 101 w 130"/>
              <a:gd name="T47" fmla="*/ 142 h 162"/>
              <a:gd name="T48" fmla="*/ 93 w 130"/>
              <a:gd name="T49" fmla="*/ 161 h 162"/>
              <a:gd name="T50" fmla="*/ 91 w 130"/>
              <a:gd name="T51" fmla="*/ 162 h 162"/>
              <a:gd name="T52" fmla="*/ 88 w 130"/>
              <a:gd name="T53" fmla="*/ 162 h 162"/>
              <a:gd name="T54" fmla="*/ 74 w 130"/>
              <a:gd name="T55" fmla="*/ 162 h 162"/>
              <a:gd name="T56" fmla="*/ 61 w 130"/>
              <a:gd name="T57" fmla="*/ 162 h 162"/>
              <a:gd name="T58" fmla="*/ 42 w 130"/>
              <a:gd name="T59" fmla="*/ 162 h 162"/>
              <a:gd name="T60" fmla="*/ 65 w 130"/>
              <a:gd name="T61" fmla="*/ 11 h 162"/>
              <a:gd name="T62" fmla="*/ 61 w 130"/>
              <a:gd name="T63" fmla="*/ 11 h 162"/>
              <a:gd name="T64" fmla="*/ 27 w 130"/>
              <a:gd name="T65" fmla="*/ 27 h 162"/>
              <a:gd name="T66" fmla="*/ 16 w 130"/>
              <a:gd name="T67" fmla="*/ 41 h 162"/>
              <a:gd name="T68" fmla="*/ 11 w 130"/>
              <a:gd name="T69" fmla="*/ 62 h 162"/>
              <a:gd name="T70" fmla="*/ 11 w 130"/>
              <a:gd name="T71" fmla="*/ 65 h 162"/>
              <a:gd name="T72" fmla="*/ 16 w 130"/>
              <a:gd name="T73" fmla="*/ 89 h 162"/>
              <a:gd name="T74" fmla="*/ 26 w 130"/>
              <a:gd name="T75" fmla="*/ 106 h 162"/>
              <a:gd name="T76" fmla="*/ 27 w 130"/>
              <a:gd name="T77" fmla="*/ 109 h 162"/>
              <a:gd name="T78" fmla="*/ 29 w 130"/>
              <a:gd name="T79" fmla="*/ 113 h 162"/>
              <a:gd name="T80" fmla="*/ 38 w 130"/>
              <a:gd name="T81" fmla="*/ 131 h 162"/>
              <a:gd name="T82" fmla="*/ 39 w 130"/>
              <a:gd name="T83" fmla="*/ 140 h 162"/>
              <a:gd name="T84" fmla="*/ 40 w 130"/>
              <a:gd name="T85" fmla="*/ 145 h 162"/>
              <a:gd name="T86" fmla="*/ 43 w 130"/>
              <a:gd name="T87" fmla="*/ 151 h 162"/>
              <a:gd name="T88" fmla="*/ 61 w 130"/>
              <a:gd name="T89" fmla="*/ 150 h 162"/>
              <a:gd name="T90" fmla="*/ 74 w 130"/>
              <a:gd name="T91" fmla="*/ 150 h 162"/>
              <a:gd name="T92" fmla="*/ 87 w 130"/>
              <a:gd name="T93" fmla="*/ 150 h 162"/>
              <a:gd name="T94" fmla="*/ 90 w 130"/>
              <a:gd name="T95" fmla="*/ 140 h 162"/>
              <a:gd name="T96" fmla="*/ 92 w 130"/>
              <a:gd name="T97" fmla="*/ 130 h 162"/>
              <a:gd name="T98" fmla="*/ 100 w 130"/>
              <a:gd name="T99" fmla="*/ 112 h 162"/>
              <a:gd name="T100" fmla="*/ 103 w 130"/>
              <a:gd name="T101" fmla="*/ 109 h 162"/>
              <a:gd name="T102" fmla="*/ 105 w 130"/>
              <a:gd name="T103" fmla="*/ 103 h 162"/>
              <a:gd name="T104" fmla="*/ 119 w 130"/>
              <a:gd name="T105" fmla="*/ 65 h 162"/>
              <a:gd name="T106" fmla="*/ 119 w 130"/>
              <a:gd name="T107" fmla="*/ 63 h 162"/>
              <a:gd name="T108" fmla="*/ 103 w 130"/>
              <a:gd name="T109" fmla="*/ 27 h 162"/>
              <a:gd name="T110" fmla="*/ 65 w 130"/>
              <a:gd name="T111" fmla="*/ 1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0" h="162">
                <a:moveTo>
                  <a:pt x="42" y="162"/>
                </a:moveTo>
                <a:cubicBezTo>
                  <a:pt x="39" y="162"/>
                  <a:pt x="39" y="162"/>
                  <a:pt x="39" y="162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34" y="157"/>
                  <a:pt x="30" y="153"/>
                  <a:pt x="29" y="147"/>
                </a:cubicBezTo>
                <a:cubicBezTo>
                  <a:pt x="29" y="145"/>
                  <a:pt x="28" y="144"/>
                  <a:pt x="28" y="142"/>
                </a:cubicBezTo>
                <a:cubicBezTo>
                  <a:pt x="28" y="139"/>
                  <a:pt x="28" y="136"/>
                  <a:pt x="27" y="134"/>
                </a:cubicBezTo>
                <a:cubicBezTo>
                  <a:pt x="26" y="128"/>
                  <a:pt x="23" y="123"/>
                  <a:pt x="20" y="118"/>
                </a:cubicBezTo>
                <a:cubicBezTo>
                  <a:pt x="19" y="117"/>
                  <a:pt x="18" y="116"/>
                  <a:pt x="17" y="11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6"/>
                  <a:pt x="9" y="100"/>
                  <a:pt x="6" y="93"/>
                </a:cubicBezTo>
                <a:cubicBezTo>
                  <a:pt x="3" y="86"/>
                  <a:pt x="1" y="77"/>
                  <a:pt x="0" y="6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2"/>
                  <a:pt x="2" y="44"/>
                  <a:pt x="6" y="36"/>
                </a:cubicBezTo>
                <a:cubicBezTo>
                  <a:pt x="9" y="29"/>
                  <a:pt x="14" y="23"/>
                  <a:pt x="19" y="19"/>
                </a:cubicBezTo>
                <a:cubicBezTo>
                  <a:pt x="31" y="7"/>
                  <a:pt x="45" y="1"/>
                  <a:pt x="61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84" y="1"/>
                  <a:pt x="100" y="8"/>
                  <a:pt x="111" y="19"/>
                </a:cubicBezTo>
                <a:cubicBezTo>
                  <a:pt x="123" y="31"/>
                  <a:pt x="129" y="45"/>
                  <a:pt x="130" y="63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29" y="84"/>
                  <a:pt x="122" y="96"/>
                  <a:pt x="115" y="109"/>
                </a:cubicBezTo>
                <a:cubicBezTo>
                  <a:pt x="114" y="110"/>
                  <a:pt x="114" y="112"/>
                  <a:pt x="113" y="114"/>
                </a:cubicBezTo>
                <a:cubicBezTo>
                  <a:pt x="112" y="115"/>
                  <a:pt x="111" y="116"/>
                  <a:pt x="110" y="118"/>
                </a:cubicBezTo>
                <a:cubicBezTo>
                  <a:pt x="108" y="123"/>
                  <a:pt x="105" y="128"/>
                  <a:pt x="103" y="134"/>
                </a:cubicBezTo>
                <a:cubicBezTo>
                  <a:pt x="102" y="136"/>
                  <a:pt x="102" y="139"/>
                  <a:pt x="101" y="142"/>
                </a:cubicBezTo>
                <a:cubicBezTo>
                  <a:pt x="100" y="148"/>
                  <a:pt x="99" y="156"/>
                  <a:pt x="93" y="161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83" y="162"/>
                  <a:pt x="78" y="162"/>
                  <a:pt x="74" y="162"/>
                </a:cubicBezTo>
                <a:cubicBezTo>
                  <a:pt x="70" y="162"/>
                  <a:pt x="65" y="162"/>
                  <a:pt x="61" y="162"/>
                </a:cubicBezTo>
                <a:cubicBezTo>
                  <a:pt x="54" y="162"/>
                  <a:pt x="47" y="162"/>
                  <a:pt x="42" y="162"/>
                </a:cubicBezTo>
                <a:close/>
                <a:moveTo>
                  <a:pt x="65" y="11"/>
                </a:moveTo>
                <a:cubicBezTo>
                  <a:pt x="61" y="11"/>
                  <a:pt x="61" y="11"/>
                  <a:pt x="61" y="11"/>
                </a:cubicBezTo>
                <a:cubicBezTo>
                  <a:pt x="48" y="12"/>
                  <a:pt x="37" y="17"/>
                  <a:pt x="27" y="27"/>
                </a:cubicBezTo>
                <a:cubicBezTo>
                  <a:pt x="23" y="31"/>
                  <a:pt x="19" y="35"/>
                  <a:pt x="16" y="41"/>
                </a:cubicBezTo>
                <a:cubicBezTo>
                  <a:pt x="13" y="48"/>
                  <a:pt x="12" y="54"/>
                  <a:pt x="11" y="62"/>
                </a:cubicBezTo>
                <a:cubicBezTo>
                  <a:pt x="11" y="65"/>
                  <a:pt x="11" y="65"/>
                  <a:pt x="11" y="65"/>
                </a:cubicBezTo>
                <a:cubicBezTo>
                  <a:pt x="12" y="75"/>
                  <a:pt x="14" y="83"/>
                  <a:pt x="16" y="89"/>
                </a:cubicBezTo>
                <a:cubicBezTo>
                  <a:pt x="19" y="95"/>
                  <a:pt x="23" y="101"/>
                  <a:pt x="26" y="106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8" y="110"/>
                  <a:pt x="29" y="111"/>
                  <a:pt x="29" y="113"/>
                </a:cubicBezTo>
                <a:cubicBezTo>
                  <a:pt x="33" y="118"/>
                  <a:pt x="36" y="124"/>
                  <a:pt x="38" y="131"/>
                </a:cubicBezTo>
                <a:cubicBezTo>
                  <a:pt x="39" y="134"/>
                  <a:pt x="39" y="137"/>
                  <a:pt x="39" y="140"/>
                </a:cubicBezTo>
                <a:cubicBezTo>
                  <a:pt x="40" y="142"/>
                  <a:pt x="40" y="144"/>
                  <a:pt x="40" y="145"/>
                </a:cubicBezTo>
                <a:cubicBezTo>
                  <a:pt x="40" y="147"/>
                  <a:pt x="42" y="149"/>
                  <a:pt x="43" y="151"/>
                </a:cubicBezTo>
                <a:cubicBezTo>
                  <a:pt x="49" y="150"/>
                  <a:pt x="54" y="150"/>
                  <a:pt x="61" y="150"/>
                </a:cubicBezTo>
                <a:cubicBezTo>
                  <a:pt x="65" y="150"/>
                  <a:pt x="70" y="150"/>
                  <a:pt x="74" y="150"/>
                </a:cubicBezTo>
                <a:cubicBezTo>
                  <a:pt x="78" y="150"/>
                  <a:pt x="83" y="150"/>
                  <a:pt x="87" y="150"/>
                </a:cubicBezTo>
                <a:cubicBezTo>
                  <a:pt x="89" y="148"/>
                  <a:pt x="89" y="144"/>
                  <a:pt x="90" y="140"/>
                </a:cubicBezTo>
                <a:cubicBezTo>
                  <a:pt x="91" y="137"/>
                  <a:pt x="91" y="133"/>
                  <a:pt x="92" y="130"/>
                </a:cubicBezTo>
                <a:cubicBezTo>
                  <a:pt x="94" y="124"/>
                  <a:pt x="98" y="118"/>
                  <a:pt x="100" y="112"/>
                </a:cubicBezTo>
                <a:cubicBezTo>
                  <a:pt x="101" y="111"/>
                  <a:pt x="102" y="110"/>
                  <a:pt x="103" y="109"/>
                </a:cubicBezTo>
                <a:cubicBezTo>
                  <a:pt x="104" y="107"/>
                  <a:pt x="105" y="105"/>
                  <a:pt x="105" y="103"/>
                </a:cubicBezTo>
                <a:cubicBezTo>
                  <a:pt x="112" y="92"/>
                  <a:pt x="118" y="81"/>
                  <a:pt x="119" y="65"/>
                </a:cubicBezTo>
                <a:cubicBezTo>
                  <a:pt x="119" y="63"/>
                  <a:pt x="119" y="63"/>
                  <a:pt x="119" y="63"/>
                </a:cubicBezTo>
                <a:cubicBezTo>
                  <a:pt x="118" y="49"/>
                  <a:pt x="113" y="37"/>
                  <a:pt x="103" y="27"/>
                </a:cubicBezTo>
                <a:cubicBezTo>
                  <a:pt x="94" y="17"/>
                  <a:pt x="81" y="12"/>
                  <a:pt x="65" y="1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5" name="Freeform 116"/>
          <p:cNvSpPr>
            <a:spLocks/>
          </p:cNvSpPr>
          <p:nvPr/>
        </p:nvSpPr>
        <p:spPr bwMode="auto">
          <a:xfrm>
            <a:off x="2076650" y="135683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6" name="Freeform 117"/>
          <p:cNvSpPr>
            <a:spLocks/>
          </p:cNvSpPr>
          <p:nvPr/>
        </p:nvSpPr>
        <p:spPr bwMode="auto">
          <a:xfrm>
            <a:off x="2076650" y="135683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7" name="Freeform 118"/>
          <p:cNvSpPr>
            <a:spLocks/>
          </p:cNvSpPr>
          <p:nvPr/>
        </p:nvSpPr>
        <p:spPr bwMode="auto">
          <a:xfrm>
            <a:off x="4085078" y="135683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8" name="Freeform 119"/>
          <p:cNvSpPr>
            <a:spLocks/>
          </p:cNvSpPr>
          <p:nvPr/>
        </p:nvSpPr>
        <p:spPr bwMode="auto">
          <a:xfrm>
            <a:off x="4085078" y="135683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9" name="Freeform 120"/>
          <p:cNvSpPr>
            <a:spLocks/>
          </p:cNvSpPr>
          <p:nvPr/>
        </p:nvSpPr>
        <p:spPr bwMode="auto">
          <a:xfrm>
            <a:off x="6102685" y="1356834"/>
            <a:ext cx="1979084" cy="1214967"/>
          </a:xfrm>
          <a:custGeom>
            <a:avLst/>
            <a:gdLst>
              <a:gd name="T0" fmla="*/ 0 w 935"/>
              <a:gd name="T1" fmla="*/ 0 h 574"/>
              <a:gd name="T2" fmla="*/ 935 w 935"/>
              <a:gd name="T3" fmla="*/ 310 h 574"/>
              <a:gd name="T4" fmla="*/ 468 w 935"/>
              <a:gd name="T5" fmla="*/ 574 h 574"/>
              <a:gd name="T6" fmla="*/ 0 w 935"/>
              <a:gd name="T7" fmla="*/ 310 h 574"/>
              <a:gd name="T8" fmla="*/ 0 w 935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574">
                <a:moveTo>
                  <a:pt x="0" y="0"/>
                </a:moveTo>
                <a:lnTo>
                  <a:pt x="935" y="310"/>
                </a:lnTo>
                <a:lnTo>
                  <a:pt x="468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60" name="Freeform 121"/>
          <p:cNvSpPr>
            <a:spLocks/>
          </p:cNvSpPr>
          <p:nvPr/>
        </p:nvSpPr>
        <p:spPr bwMode="auto">
          <a:xfrm>
            <a:off x="6102685" y="1356834"/>
            <a:ext cx="1979084" cy="1214967"/>
          </a:xfrm>
          <a:custGeom>
            <a:avLst/>
            <a:gdLst>
              <a:gd name="T0" fmla="*/ 935 w 935"/>
              <a:gd name="T1" fmla="*/ 0 h 574"/>
              <a:gd name="T2" fmla="*/ 0 w 935"/>
              <a:gd name="T3" fmla="*/ 310 h 574"/>
              <a:gd name="T4" fmla="*/ 468 w 935"/>
              <a:gd name="T5" fmla="*/ 574 h 574"/>
              <a:gd name="T6" fmla="*/ 935 w 935"/>
              <a:gd name="T7" fmla="*/ 310 h 574"/>
              <a:gd name="T8" fmla="*/ 935 w 935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574">
                <a:moveTo>
                  <a:pt x="935" y="0"/>
                </a:moveTo>
                <a:lnTo>
                  <a:pt x="0" y="310"/>
                </a:lnTo>
                <a:lnTo>
                  <a:pt x="468" y="574"/>
                </a:lnTo>
                <a:lnTo>
                  <a:pt x="935" y="310"/>
                </a:lnTo>
                <a:lnTo>
                  <a:pt x="935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61" name="Freeform 122"/>
          <p:cNvSpPr>
            <a:spLocks/>
          </p:cNvSpPr>
          <p:nvPr/>
        </p:nvSpPr>
        <p:spPr bwMode="auto">
          <a:xfrm>
            <a:off x="8099006" y="135683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62" name="Freeform 123"/>
          <p:cNvSpPr>
            <a:spLocks/>
          </p:cNvSpPr>
          <p:nvPr/>
        </p:nvSpPr>
        <p:spPr bwMode="auto">
          <a:xfrm>
            <a:off x="8099006" y="135683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0" name="Freeform 116"/>
          <p:cNvSpPr>
            <a:spLocks/>
          </p:cNvSpPr>
          <p:nvPr/>
        </p:nvSpPr>
        <p:spPr bwMode="auto">
          <a:xfrm>
            <a:off x="2078089" y="482261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1" name="Freeform 117"/>
          <p:cNvSpPr>
            <a:spLocks/>
          </p:cNvSpPr>
          <p:nvPr/>
        </p:nvSpPr>
        <p:spPr bwMode="auto">
          <a:xfrm>
            <a:off x="2078089" y="482261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2" name="Freeform 118"/>
          <p:cNvSpPr>
            <a:spLocks/>
          </p:cNvSpPr>
          <p:nvPr/>
        </p:nvSpPr>
        <p:spPr bwMode="auto">
          <a:xfrm>
            <a:off x="4086517" y="482261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3" name="Freeform 119"/>
          <p:cNvSpPr>
            <a:spLocks/>
          </p:cNvSpPr>
          <p:nvPr/>
        </p:nvSpPr>
        <p:spPr bwMode="auto">
          <a:xfrm>
            <a:off x="4086517" y="482261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4" name="Freeform 120"/>
          <p:cNvSpPr>
            <a:spLocks/>
          </p:cNvSpPr>
          <p:nvPr/>
        </p:nvSpPr>
        <p:spPr bwMode="auto">
          <a:xfrm>
            <a:off x="6104124" y="4822614"/>
            <a:ext cx="1979084" cy="1214967"/>
          </a:xfrm>
          <a:custGeom>
            <a:avLst/>
            <a:gdLst>
              <a:gd name="T0" fmla="*/ 0 w 935"/>
              <a:gd name="T1" fmla="*/ 0 h 574"/>
              <a:gd name="T2" fmla="*/ 935 w 935"/>
              <a:gd name="T3" fmla="*/ 310 h 574"/>
              <a:gd name="T4" fmla="*/ 468 w 935"/>
              <a:gd name="T5" fmla="*/ 574 h 574"/>
              <a:gd name="T6" fmla="*/ 0 w 935"/>
              <a:gd name="T7" fmla="*/ 310 h 574"/>
              <a:gd name="T8" fmla="*/ 0 w 935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574">
                <a:moveTo>
                  <a:pt x="0" y="0"/>
                </a:moveTo>
                <a:lnTo>
                  <a:pt x="935" y="310"/>
                </a:lnTo>
                <a:lnTo>
                  <a:pt x="468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5" name="Freeform 121"/>
          <p:cNvSpPr>
            <a:spLocks/>
          </p:cNvSpPr>
          <p:nvPr/>
        </p:nvSpPr>
        <p:spPr bwMode="auto">
          <a:xfrm>
            <a:off x="6104124" y="4822614"/>
            <a:ext cx="1979084" cy="1214967"/>
          </a:xfrm>
          <a:custGeom>
            <a:avLst/>
            <a:gdLst>
              <a:gd name="T0" fmla="*/ 935 w 935"/>
              <a:gd name="T1" fmla="*/ 0 h 574"/>
              <a:gd name="T2" fmla="*/ 0 w 935"/>
              <a:gd name="T3" fmla="*/ 310 h 574"/>
              <a:gd name="T4" fmla="*/ 468 w 935"/>
              <a:gd name="T5" fmla="*/ 574 h 574"/>
              <a:gd name="T6" fmla="*/ 935 w 935"/>
              <a:gd name="T7" fmla="*/ 310 h 574"/>
              <a:gd name="T8" fmla="*/ 935 w 935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574">
                <a:moveTo>
                  <a:pt x="935" y="0"/>
                </a:moveTo>
                <a:lnTo>
                  <a:pt x="0" y="310"/>
                </a:lnTo>
                <a:lnTo>
                  <a:pt x="468" y="574"/>
                </a:lnTo>
                <a:lnTo>
                  <a:pt x="935" y="310"/>
                </a:lnTo>
                <a:lnTo>
                  <a:pt x="9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6" name="Freeform 122"/>
          <p:cNvSpPr>
            <a:spLocks/>
          </p:cNvSpPr>
          <p:nvPr/>
        </p:nvSpPr>
        <p:spPr bwMode="auto">
          <a:xfrm>
            <a:off x="8100445" y="482261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7" name="Freeform 123"/>
          <p:cNvSpPr>
            <a:spLocks/>
          </p:cNvSpPr>
          <p:nvPr/>
        </p:nvSpPr>
        <p:spPr bwMode="auto">
          <a:xfrm>
            <a:off x="8100445" y="482261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2401951" y="33730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8" name="标题 1"/>
          <p:cNvSpPr txBox="1">
            <a:spLocks/>
          </p:cNvSpPr>
          <p:nvPr/>
        </p:nvSpPr>
        <p:spPr>
          <a:xfrm>
            <a:off x="4371983" y="33730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标题 1"/>
          <p:cNvSpPr txBox="1">
            <a:spLocks/>
          </p:cNvSpPr>
          <p:nvPr/>
        </p:nvSpPr>
        <p:spPr>
          <a:xfrm>
            <a:off x="6401951" y="33730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0" name="标题 1"/>
          <p:cNvSpPr txBox="1">
            <a:spLocks/>
          </p:cNvSpPr>
          <p:nvPr/>
        </p:nvSpPr>
        <p:spPr>
          <a:xfrm>
            <a:off x="8331209" y="33730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5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124860" y="1743192"/>
            <a:ext cx="4246033" cy="804333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937660" y="2618646"/>
            <a:ext cx="3433233" cy="80221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937660" y="3481821"/>
            <a:ext cx="3433233" cy="81280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001571" y="2618646"/>
            <a:ext cx="812800" cy="802217"/>
          </a:xfrm>
          <a:prstGeom prst="rect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001571" y="3481821"/>
            <a:ext cx="812800" cy="812800"/>
          </a:xfrm>
          <a:prstGeom prst="rect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6875179" y="4357275"/>
            <a:ext cx="814917" cy="808567"/>
          </a:xfrm>
          <a:prstGeom prst="rect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5120278" y="1743192"/>
            <a:ext cx="812800" cy="804333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120278" y="2618646"/>
            <a:ext cx="812800" cy="80221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5120278" y="3481821"/>
            <a:ext cx="812800" cy="81280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5298078" y="3756988"/>
            <a:ext cx="474133" cy="400051"/>
          </a:xfrm>
          <a:custGeom>
            <a:avLst/>
            <a:gdLst/>
            <a:ahLst/>
            <a:cxnLst/>
            <a:rect l="l" t="t" r="r" b="b"/>
            <a:pathLst>
              <a:path w="355600" h="300038">
                <a:moveTo>
                  <a:pt x="179387" y="255588"/>
                </a:moveTo>
                <a:cubicBezTo>
                  <a:pt x="191662" y="255588"/>
                  <a:pt x="201612" y="265538"/>
                  <a:pt x="201612" y="277813"/>
                </a:cubicBezTo>
                <a:cubicBezTo>
                  <a:pt x="201612" y="290088"/>
                  <a:pt x="191662" y="300038"/>
                  <a:pt x="179387" y="300038"/>
                </a:cubicBezTo>
                <a:cubicBezTo>
                  <a:pt x="167112" y="300038"/>
                  <a:pt x="157162" y="290088"/>
                  <a:pt x="157162" y="277813"/>
                </a:cubicBezTo>
                <a:cubicBezTo>
                  <a:pt x="157162" y="265538"/>
                  <a:pt x="167112" y="255588"/>
                  <a:pt x="179387" y="255588"/>
                </a:cubicBezTo>
                <a:close/>
                <a:moveTo>
                  <a:pt x="60325" y="255588"/>
                </a:moveTo>
                <a:cubicBezTo>
                  <a:pt x="72600" y="255588"/>
                  <a:pt x="82550" y="265538"/>
                  <a:pt x="82550" y="277813"/>
                </a:cubicBezTo>
                <a:cubicBezTo>
                  <a:pt x="82550" y="290088"/>
                  <a:pt x="72600" y="300038"/>
                  <a:pt x="60325" y="300038"/>
                </a:cubicBezTo>
                <a:cubicBezTo>
                  <a:pt x="48050" y="300038"/>
                  <a:pt x="38100" y="290088"/>
                  <a:pt x="38100" y="277813"/>
                </a:cubicBezTo>
                <a:cubicBezTo>
                  <a:pt x="38100" y="265538"/>
                  <a:pt x="48050" y="255588"/>
                  <a:pt x="60325" y="255588"/>
                </a:cubicBezTo>
                <a:close/>
                <a:moveTo>
                  <a:pt x="236538" y="47625"/>
                </a:moveTo>
                <a:lnTo>
                  <a:pt x="180976" y="206375"/>
                </a:lnTo>
                <a:lnTo>
                  <a:pt x="22225" y="206375"/>
                </a:lnTo>
                <a:lnTo>
                  <a:pt x="0" y="80963"/>
                </a:lnTo>
                <a:close/>
                <a:moveTo>
                  <a:pt x="280108" y="0"/>
                </a:moveTo>
                <a:cubicBezTo>
                  <a:pt x="281588" y="0"/>
                  <a:pt x="281588" y="0"/>
                  <a:pt x="345239" y="0"/>
                </a:cubicBezTo>
                <a:cubicBezTo>
                  <a:pt x="351160" y="0"/>
                  <a:pt x="355600" y="4443"/>
                  <a:pt x="355600" y="10367"/>
                </a:cubicBezTo>
                <a:cubicBezTo>
                  <a:pt x="355600" y="14810"/>
                  <a:pt x="351160" y="19253"/>
                  <a:pt x="345239" y="19253"/>
                </a:cubicBezTo>
                <a:cubicBezTo>
                  <a:pt x="345230" y="19253"/>
                  <a:pt x="344527" y="19253"/>
                  <a:pt x="288990" y="19253"/>
                </a:cubicBezTo>
                <a:cubicBezTo>
                  <a:pt x="288986" y="19264"/>
                  <a:pt x="288424" y="20794"/>
                  <a:pt x="209057" y="236964"/>
                </a:cubicBezTo>
                <a:lnTo>
                  <a:pt x="203900" y="242123"/>
                </a:lnTo>
                <a:cubicBezTo>
                  <a:pt x="200165" y="242888"/>
                  <a:pt x="198874" y="242888"/>
                  <a:pt x="35869" y="242888"/>
                </a:cubicBezTo>
                <a:cubicBezTo>
                  <a:pt x="31428" y="242888"/>
                  <a:pt x="26987" y="238445"/>
                  <a:pt x="26987" y="234002"/>
                </a:cubicBezTo>
                <a:cubicBezTo>
                  <a:pt x="26987" y="228078"/>
                  <a:pt x="31428" y="223635"/>
                  <a:pt x="35869" y="223635"/>
                </a:cubicBezTo>
                <a:cubicBezTo>
                  <a:pt x="35883" y="223635"/>
                  <a:pt x="37355" y="223635"/>
                  <a:pt x="192774" y="223635"/>
                </a:cubicBezTo>
                <a:cubicBezTo>
                  <a:pt x="192778" y="223624"/>
                  <a:pt x="193336" y="222103"/>
                  <a:pt x="272707" y="5924"/>
                </a:cubicBezTo>
                <a:lnTo>
                  <a:pt x="277148" y="1481"/>
                </a:lnTo>
                <a:cubicBezTo>
                  <a:pt x="278628" y="0"/>
                  <a:pt x="278628" y="0"/>
                  <a:pt x="28010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5295960" y="2821846"/>
            <a:ext cx="457200" cy="429684"/>
          </a:xfrm>
          <a:custGeom>
            <a:avLst/>
            <a:gdLst>
              <a:gd name="T0" fmla="*/ 4 w 231"/>
              <a:gd name="T1" fmla="*/ 217 h 217"/>
              <a:gd name="T2" fmla="*/ 7 w 231"/>
              <a:gd name="T3" fmla="*/ 164 h 217"/>
              <a:gd name="T4" fmla="*/ 42 w 231"/>
              <a:gd name="T5" fmla="*/ 137 h 217"/>
              <a:gd name="T6" fmla="*/ 80 w 231"/>
              <a:gd name="T7" fmla="*/ 122 h 217"/>
              <a:gd name="T8" fmla="*/ 92 w 231"/>
              <a:gd name="T9" fmla="*/ 115 h 217"/>
              <a:gd name="T10" fmla="*/ 80 w 231"/>
              <a:gd name="T11" fmla="*/ 78 h 217"/>
              <a:gd name="T12" fmla="*/ 75 w 231"/>
              <a:gd name="T13" fmla="*/ 74 h 217"/>
              <a:gd name="T14" fmla="*/ 75 w 231"/>
              <a:gd name="T15" fmla="*/ 51 h 217"/>
              <a:gd name="T16" fmla="*/ 77 w 231"/>
              <a:gd name="T17" fmla="*/ 47 h 217"/>
              <a:gd name="T18" fmla="*/ 89 w 231"/>
              <a:gd name="T19" fmla="*/ 14 h 217"/>
              <a:gd name="T20" fmla="*/ 83 w 231"/>
              <a:gd name="T21" fmla="*/ 6 h 217"/>
              <a:gd name="T22" fmla="*/ 95 w 231"/>
              <a:gd name="T23" fmla="*/ 7 h 217"/>
              <a:gd name="T24" fmla="*/ 97 w 231"/>
              <a:gd name="T25" fmla="*/ 0 h 217"/>
              <a:gd name="T26" fmla="*/ 103 w 231"/>
              <a:gd name="T27" fmla="*/ 5 h 217"/>
              <a:gd name="T28" fmla="*/ 130 w 231"/>
              <a:gd name="T29" fmla="*/ 3 h 217"/>
              <a:gd name="T30" fmla="*/ 149 w 231"/>
              <a:gd name="T31" fmla="*/ 10 h 217"/>
              <a:gd name="T32" fmla="*/ 162 w 231"/>
              <a:gd name="T33" fmla="*/ 28 h 217"/>
              <a:gd name="T34" fmla="*/ 164 w 231"/>
              <a:gd name="T35" fmla="*/ 54 h 217"/>
              <a:gd name="T36" fmla="*/ 165 w 231"/>
              <a:gd name="T37" fmla="*/ 62 h 217"/>
              <a:gd name="T38" fmla="*/ 159 w 231"/>
              <a:gd name="T39" fmla="*/ 79 h 217"/>
              <a:gd name="T40" fmla="*/ 155 w 231"/>
              <a:gd name="T41" fmla="*/ 81 h 217"/>
              <a:gd name="T42" fmla="*/ 149 w 231"/>
              <a:gd name="T43" fmla="*/ 104 h 217"/>
              <a:gd name="T44" fmla="*/ 154 w 231"/>
              <a:gd name="T45" fmla="*/ 118 h 217"/>
              <a:gd name="T46" fmla="*/ 168 w 231"/>
              <a:gd name="T47" fmla="*/ 130 h 217"/>
              <a:gd name="T48" fmla="*/ 202 w 231"/>
              <a:gd name="T49" fmla="*/ 143 h 217"/>
              <a:gd name="T50" fmla="*/ 221 w 231"/>
              <a:gd name="T51" fmla="*/ 166 h 217"/>
              <a:gd name="T52" fmla="*/ 231 w 231"/>
              <a:gd name="T53" fmla="*/ 217 h 217"/>
              <a:gd name="T54" fmla="*/ 4 w 231"/>
              <a:gd name="T55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1" h="217">
                <a:moveTo>
                  <a:pt x="4" y="217"/>
                </a:moveTo>
                <a:cubicBezTo>
                  <a:pt x="4" y="217"/>
                  <a:pt x="0" y="183"/>
                  <a:pt x="7" y="164"/>
                </a:cubicBezTo>
                <a:cubicBezTo>
                  <a:pt x="14" y="145"/>
                  <a:pt x="19" y="140"/>
                  <a:pt x="42" y="137"/>
                </a:cubicBezTo>
                <a:cubicBezTo>
                  <a:pt x="65" y="134"/>
                  <a:pt x="77" y="125"/>
                  <a:pt x="80" y="122"/>
                </a:cubicBezTo>
                <a:cubicBezTo>
                  <a:pt x="84" y="119"/>
                  <a:pt x="89" y="116"/>
                  <a:pt x="92" y="115"/>
                </a:cubicBezTo>
                <a:cubicBezTo>
                  <a:pt x="92" y="115"/>
                  <a:pt x="91" y="92"/>
                  <a:pt x="80" y="78"/>
                </a:cubicBezTo>
                <a:cubicBezTo>
                  <a:pt x="80" y="78"/>
                  <a:pt x="75" y="77"/>
                  <a:pt x="75" y="74"/>
                </a:cubicBezTo>
                <a:cubicBezTo>
                  <a:pt x="74" y="70"/>
                  <a:pt x="72" y="57"/>
                  <a:pt x="75" y="51"/>
                </a:cubicBezTo>
                <a:cubicBezTo>
                  <a:pt x="75" y="51"/>
                  <a:pt x="77" y="49"/>
                  <a:pt x="77" y="47"/>
                </a:cubicBezTo>
                <a:cubicBezTo>
                  <a:pt x="77" y="45"/>
                  <a:pt x="74" y="28"/>
                  <a:pt x="89" y="14"/>
                </a:cubicBezTo>
                <a:cubicBezTo>
                  <a:pt x="89" y="14"/>
                  <a:pt x="94" y="7"/>
                  <a:pt x="83" y="6"/>
                </a:cubicBezTo>
                <a:cubicBezTo>
                  <a:pt x="83" y="6"/>
                  <a:pt x="88" y="3"/>
                  <a:pt x="95" y="7"/>
                </a:cubicBezTo>
                <a:cubicBezTo>
                  <a:pt x="95" y="7"/>
                  <a:pt x="92" y="3"/>
                  <a:pt x="97" y="0"/>
                </a:cubicBezTo>
                <a:cubicBezTo>
                  <a:pt x="97" y="0"/>
                  <a:pt x="95" y="7"/>
                  <a:pt x="103" y="5"/>
                </a:cubicBezTo>
                <a:cubicBezTo>
                  <a:pt x="111" y="3"/>
                  <a:pt x="122" y="0"/>
                  <a:pt x="130" y="3"/>
                </a:cubicBezTo>
                <a:cubicBezTo>
                  <a:pt x="137" y="6"/>
                  <a:pt x="139" y="10"/>
                  <a:pt x="149" y="10"/>
                </a:cubicBezTo>
                <a:cubicBezTo>
                  <a:pt x="158" y="11"/>
                  <a:pt x="162" y="23"/>
                  <a:pt x="162" y="28"/>
                </a:cubicBezTo>
                <a:cubicBezTo>
                  <a:pt x="162" y="32"/>
                  <a:pt x="162" y="51"/>
                  <a:pt x="164" y="54"/>
                </a:cubicBezTo>
                <a:cubicBezTo>
                  <a:pt x="165" y="56"/>
                  <a:pt x="166" y="58"/>
                  <a:pt x="165" y="62"/>
                </a:cubicBezTo>
                <a:cubicBezTo>
                  <a:pt x="165" y="67"/>
                  <a:pt x="161" y="79"/>
                  <a:pt x="159" y="79"/>
                </a:cubicBezTo>
                <a:cubicBezTo>
                  <a:pt x="157" y="79"/>
                  <a:pt x="155" y="81"/>
                  <a:pt x="155" y="81"/>
                </a:cubicBezTo>
                <a:cubicBezTo>
                  <a:pt x="155" y="82"/>
                  <a:pt x="149" y="98"/>
                  <a:pt x="149" y="104"/>
                </a:cubicBezTo>
                <a:cubicBezTo>
                  <a:pt x="150" y="110"/>
                  <a:pt x="150" y="116"/>
                  <a:pt x="154" y="118"/>
                </a:cubicBezTo>
                <a:cubicBezTo>
                  <a:pt x="159" y="119"/>
                  <a:pt x="164" y="127"/>
                  <a:pt x="168" y="130"/>
                </a:cubicBezTo>
                <a:cubicBezTo>
                  <a:pt x="171" y="134"/>
                  <a:pt x="192" y="139"/>
                  <a:pt x="202" y="143"/>
                </a:cubicBezTo>
                <a:cubicBezTo>
                  <a:pt x="211" y="148"/>
                  <a:pt x="215" y="147"/>
                  <a:pt x="221" y="166"/>
                </a:cubicBezTo>
                <a:cubicBezTo>
                  <a:pt x="226" y="184"/>
                  <a:pt x="231" y="203"/>
                  <a:pt x="231" y="217"/>
                </a:cubicBezTo>
                <a:lnTo>
                  <a:pt x="4" y="2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5339988" y="2000155"/>
            <a:ext cx="182033" cy="277284"/>
          </a:xfrm>
          <a:custGeom>
            <a:avLst/>
            <a:gdLst>
              <a:gd name="T0" fmla="*/ 92 w 92"/>
              <a:gd name="T1" fmla="*/ 89 h 140"/>
              <a:gd name="T2" fmla="*/ 92 w 92"/>
              <a:gd name="T3" fmla="*/ 100 h 140"/>
              <a:gd name="T4" fmla="*/ 90 w 92"/>
              <a:gd name="T5" fmla="*/ 109 h 140"/>
              <a:gd name="T6" fmla="*/ 80 w 92"/>
              <a:gd name="T7" fmla="*/ 124 h 140"/>
              <a:gd name="T8" fmla="*/ 73 w 92"/>
              <a:gd name="T9" fmla="*/ 131 h 140"/>
              <a:gd name="T10" fmla="*/ 64 w 92"/>
              <a:gd name="T11" fmla="*/ 136 h 140"/>
              <a:gd name="T12" fmla="*/ 46 w 92"/>
              <a:gd name="T13" fmla="*/ 140 h 140"/>
              <a:gd name="T14" fmla="*/ 14 w 92"/>
              <a:gd name="T15" fmla="*/ 126 h 140"/>
              <a:gd name="T16" fmla="*/ 7 w 92"/>
              <a:gd name="T17" fmla="*/ 118 h 140"/>
              <a:gd name="T18" fmla="*/ 3 w 92"/>
              <a:gd name="T19" fmla="*/ 110 h 140"/>
              <a:gd name="T20" fmla="*/ 0 w 92"/>
              <a:gd name="T21" fmla="*/ 89 h 140"/>
              <a:gd name="T22" fmla="*/ 0 w 92"/>
              <a:gd name="T23" fmla="*/ 51 h 140"/>
              <a:gd name="T24" fmla="*/ 1 w 92"/>
              <a:gd name="T25" fmla="*/ 40 h 140"/>
              <a:gd name="T26" fmla="*/ 2 w 92"/>
              <a:gd name="T27" fmla="*/ 31 h 140"/>
              <a:gd name="T28" fmla="*/ 6 w 92"/>
              <a:gd name="T29" fmla="*/ 24 h 140"/>
              <a:gd name="T30" fmla="*/ 12 w 92"/>
              <a:gd name="T31" fmla="*/ 16 h 140"/>
              <a:gd name="T32" fmla="*/ 27 w 92"/>
              <a:gd name="T33" fmla="*/ 4 h 140"/>
              <a:gd name="T34" fmla="*/ 46 w 92"/>
              <a:gd name="T35" fmla="*/ 0 h 140"/>
              <a:gd name="T36" fmla="*/ 79 w 92"/>
              <a:gd name="T37" fmla="*/ 14 h 140"/>
              <a:gd name="T38" fmla="*/ 89 w 92"/>
              <a:gd name="T39" fmla="*/ 30 h 140"/>
              <a:gd name="T40" fmla="*/ 92 w 92"/>
              <a:gd name="T41" fmla="*/ 51 h 140"/>
              <a:gd name="T42" fmla="*/ 92 w 92"/>
              <a:gd name="T43" fmla="*/ 89 h 140"/>
              <a:gd name="T44" fmla="*/ 68 w 92"/>
              <a:gd name="T45" fmla="*/ 89 h 140"/>
              <a:gd name="T46" fmla="*/ 68 w 92"/>
              <a:gd name="T47" fmla="*/ 51 h 140"/>
              <a:gd name="T48" fmla="*/ 68 w 92"/>
              <a:gd name="T49" fmla="*/ 48 h 140"/>
              <a:gd name="T50" fmla="*/ 67 w 92"/>
              <a:gd name="T51" fmla="*/ 40 h 140"/>
              <a:gd name="T52" fmla="*/ 64 w 92"/>
              <a:gd name="T53" fmla="*/ 32 h 140"/>
              <a:gd name="T54" fmla="*/ 56 w 92"/>
              <a:gd name="T55" fmla="*/ 25 h 140"/>
              <a:gd name="T56" fmla="*/ 46 w 92"/>
              <a:gd name="T57" fmla="*/ 23 h 140"/>
              <a:gd name="T58" fmla="*/ 27 w 92"/>
              <a:gd name="T59" fmla="*/ 34 h 140"/>
              <a:gd name="T60" fmla="*/ 25 w 92"/>
              <a:gd name="T61" fmla="*/ 41 h 140"/>
              <a:gd name="T62" fmla="*/ 24 w 92"/>
              <a:gd name="T63" fmla="*/ 49 h 140"/>
              <a:gd name="T64" fmla="*/ 24 w 92"/>
              <a:gd name="T65" fmla="*/ 51 h 140"/>
              <a:gd name="T66" fmla="*/ 24 w 92"/>
              <a:gd name="T67" fmla="*/ 89 h 140"/>
              <a:gd name="T68" fmla="*/ 25 w 92"/>
              <a:gd name="T69" fmla="*/ 95 h 140"/>
              <a:gd name="T70" fmla="*/ 25 w 92"/>
              <a:gd name="T71" fmla="*/ 100 h 140"/>
              <a:gd name="T72" fmla="*/ 28 w 92"/>
              <a:gd name="T73" fmla="*/ 108 h 140"/>
              <a:gd name="T74" fmla="*/ 36 w 92"/>
              <a:gd name="T75" fmla="*/ 115 h 140"/>
              <a:gd name="T76" fmla="*/ 46 w 92"/>
              <a:gd name="T77" fmla="*/ 117 h 140"/>
              <a:gd name="T78" fmla="*/ 65 w 92"/>
              <a:gd name="T79" fmla="*/ 107 h 140"/>
              <a:gd name="T80" fmla="*/ 67 w 92"/>
              <a:gd name="T81" fmla="*/ 99 h 140"/>
              <a:gd name="T82" fmla="*/ 68 w 92"/>
              <a:gd name="T83" fmla="*/ 8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140">
                <a:moveTo>
                  <a:pt x="92" y="89"/>
                </a:moveTo>
                <a:cubicBezTo>
                  <a:pt x="92" y="93"/>
                  <a:pt x="92" y="97"/>
                  <a:pt x="92" y="100"/>
                </a:cubicBezTo>
                <a:cubicBezTo>
                  <a:pt x="91" y="103"/>
                  <a:pt x="91" y="106"/>
                  <a:pt x="90" y="109"/>
                </a:cubicBezTo>
                <a:cubicBezTo>
                  <a:pt x="89" y="114"/>
                  <a:pt x="85" y="119"/>
                  <a:pt x="80" y="124"/>
                </a:cubicBezTo>
                <a:cubicBezTo>
                  <a:pt x="78" y="127"/>
                  <a:pt x="76" y="129"/>
                  <a:pt x="73" y="131"/>
                </a:cubicBezTo>
                <a:cubicBezTo>
                  <a:pt x="71" y="133"/>
                  <a:pt x="68" y="135"/>
                  <a:pt x="64" y="136"/>
                </a:cubicBezTo>
                <a:cubicBezTo>
                  <a:pt x="59" y="139"/>
                  <a:pt x="52" y="140"/>
                  <a:pt x="46" y="140"/>
                </a:cubicBezTo>
                <a:cubicBezTo>
                  <a:pt x="34" y="140"/>
                  <a:pt x="23" y="135"/>
                  <a:pt x="14" y="126"/>
                </a:cubicBezTo>
                <a:cubicBezTo>
                  <a:pt x="11" y="124"/>
                  <a:pt x="9" y="121"/>
                  <a:pt x="7" y="118"/>
                </a:cubicBezTo>
                <a:cubicBezTo>
                  <a:pt x="6" y="116"/>
                  <a:pt x="4" y="113"/>
                  <a:pt x="3" y="110"/>
                </a:cubicBezTo>
                <a:cubicBezTo>
                  <a:pt x="1" y="104"/>
                  <a:pt x="0" y="97"/>
                  <a:pt x="0" y="8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7"/>
                  <a:pt x="1" y="43"/>
                  <a:pt x="1" y="40"/>
                </a:cubicBezTo>
                <a:cubicBezTo>
                  <a:pt x="1" y="37"/>
                  <a:pt x="2" y="34"/>
                  <a:pt x="2" y="31"/>
                </a:cubicBezTo>
                <a:cubicBezTo>
                  <a:pt x="3" y="29"/>
                  <a:pt x="4" y="26"/>
                  <a:pt x="6" y="24"/>
                </a:cubicBezTo>
                <a:cubicBezTo>
                  <a:pt x="7" y="21"/>
                  <a:pt x="9" y="19"/>
                  <a:pt x="12" y="16"/>
                </a:cubicBezTo>
                <a:cubicBezTo>
                  <a:pt x="16" y="11"/>
                  <a:pt x="21" y="7"/>
                  <a:pt x="27" y="4"/>
                </a:cubicBezTo>
                <a:cubicBezTo>
                  <a:pt x="33" y="2"/>
                  <a:pt x="40" y="0"/>
                  <a:pt x="46" y="0"/>
                </a:cubicBezTo>
                <a:cubicBezTo>
                  <a:pt x="58" y="0"/>
                  <a:pt x="69" y="5"/>
                  <a:pt x="79" y="14"/>
                </a:cubicBezTo>
                <a:cubicBezTo>
                  <a:pt x="84" y="19"/>
                  <a:pt x="87" y="25"/>
                  <a:pt x="89" y="30"/>
                </a:cubicBezTo>
                <a:cubicBezTo>
                  <a:pt x="91" y="36"/>
                  <a:pt x="92" y="43"/>
                  <a:pt x="92" y="51"/>
                </a:cubicBezTo>
                <a:lnTo>
                  <a:pt x="92" y="89"/>
                </a:lnTo>
                <a:close/>
                <a:moveTo>
                  <a:pt x="68" y="89"/>
                </a:moveTo>
                <a:cubicBezTo>
                  <a:pt x="68" y="51"/>
                  <a:pt x="68" y="51"/>
                  <a:pt x="68" y="51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4"/>
                  <a:pt x="68" y="42"/>
                  <a:pt x="67" y="40"/>
                </a:cubicBezTo>
                <a:cubicBezTo>
                  <a:pt x="67" y="38"/>
                  <a:pt x="66" y="35"/>
                  <a:pt x="64" y="32"/>
                </a:cubicBezTo>
                <a:cubicBezTo>
                  <a:pt x="62" y="29"/>
                  <a:pt x="60" y="27"/>
                  <a:pt x="56" y="25"/>
                </a:cubicBezTo>
                <a:cubicBezTo>
                  <a:pt x="53" y="24"/>
                  <a:pt x="50" y="23"/>
                  <a:pt x="46" y="23"/>
                </a:cubicBezTo>
                <a:cubicBezTo>
                  <a:pt x="38" y="23"/>
                  <a:pt x="31" y="27"/>
                  <a:pt x="27" y="34"/>
                </a:cubicBezTo>
                <a:cubicBezTo>
                  <a:pt x="26" y="36"/>
                  <a:pt x="25" y="38"/>
                  <a:pt x="25" y="41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1"/>
                  <a:pt x="24" y="94"/>
                  <a:pt x="25" y="95"/>
                </a:cubicBezTo>
                <a:cubicBezTo>
                  <a:pt x="25" y="97"/>
                  <a:pt x="25" y="99"/>
                  <a:pt x="25" y="100"/>
                </a:cubicBezTo>
                <a:cubicBezTo>
                  <a:pt x="25" y="103"/>
                  <a:pt x="26" y="105"/>
                  <a:pt x="28" y="108"/>
                </a:cubicBezTo>
                <a:cubicBezTo>
                  <a:pt x="30" y="111"/>
                  <a:pt x="33" y="113"/>
                  <a:pt x="36" y="115"/>
                </a:cubicBezTo>
                <a:cubicBezTo>
                  <a:pt x="39" y="117"/>
                  <a:pt x="43" y="117"/>
                  <a:pt x="46" y="117"/>
                </a:cubicBezTo>
                <a:cubicBezTo>
                  <a:pt x="55" y="117"/>
                  <a:pt x="61" y="114"/>
                  <a:pt x="65" y="107"/>
                </a:cubicBezTo>
                <a:cubicBezTo>
                  <a:pt x="66" y="105"/>
                  <a:pt x="67" y="102"/>
                  <a:pt x="67" y="99"/>
                </a:cubicBezTo>
                <a:lnTo>
                  <a:pt x="68" y="8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5577054" y="2008621"/>
            <a:ext cx="114300" cy="262467"/>
          </a:xfrm>
          <a:custGeom>
            <a:avLst/>
            <a:gdLst>
              <a:gd name="T0" fmla="*/ 54 w 54"/>
              <a:gd name="T1" fmla="*/ 124 h 124"/>
              <a:gd name="T2" fmla="*/ 4 w 54"/>
              <a:gd name="T3" fmla="*/ 124 h 124"/>
              <a:gd name="T4" fmla="*/ 4 w 54"/>
              <a:gd name="T5" fmla="*/ 105 h 124"/>
              <a:gd name="T6" fmla="*/ 18 w 54"/>
              <a:gd name="T7" fmla="*/ 105 h 124"/>
              <a:gd name="T8" fmla="*/ 18 w 54"/>
              <a:gd name="T9" fmla="*/ 20 h 124"/>
              <a:gd name="T10" fmla="*/ 0 w 54"/>
              <a:gd name="T11" fmla="*/ 20 h 124"/>
              <a:gd name="T12" fmla="*/ 0 w 54"/>
              <a:gd name="T13" fmla="*/ 0 h 124"/>
              <a:gd name="T14" fmla="*/ 40 w 54"/>
              <a:gd name="T15" fmla="*/ 0 h 124"/>
              <a:gd name="T16" fmla="*/ 40 w 54"/>
              <a:gd name="T17" fmla="*/ 105 h 124"/>
              <a:gd name="T18" fmla="*/ 54 w 54"/>
              <a:gd name="T19" fmla="*/ 105 h 124"/>
              <a:gd name="T20" fmla="*/ 54 w 54"/>
              <a:gd name="T2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124">
                <a:moveTo>
                  <a:pt x="54" y="124"/>
                </a:moveTo>
                <a:lnTo>
                  <a:pt x="4" y="124"/>
                </a:lnTo>
                <a:lnTo>
                  <a:pt x="4" y="105"/>
                </a:lnTo>
                <a:lnTo>
                  <a:pt x="18" y="105"/>
                </a:lnTo>
                <a:lnTo>
                  <a:pt x="18" y="20"/>
                </a:lnTo>
                <a:lnTo>
                  <a:pt x="0" y="20"/>
                </a:lnTo>
                <a:lnTo>
                  <a:pt x="0" y="0"/>
                </a:lnTo>
                <a:lnTo>
                  <a:pt x="40" y="0"/>
                </a:lnTo>
                <a:lnTo>
                  <a:pt x="40" y="105"/>
                </a:lnTo>
                <a:lnTo>
                  <a:pt x="54" y="105"/>
                </a:lnTo>
                <a:lnTo>
                  <a:pt x="54" y="124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 noEditPoints="1"/>
          </p:cNvSpPr>
          <p:nvPr/>
        </p:nvSpPr>
        <p:spPr bwMode="auto">
          <a:xfrm>
            <a:off x="6219588" y="2878573"/>
            <a:ext cx="182033" cy="277284"/>
          </a:xfrm>
          <a:custGeom>
            <a:avLst/>
            <a:gdLst>
              <a:gd name="T0" fmla="*/ 92 w 92"/>
              <a:gd name="T1" fmla="*/ 88 h 140"/>
              <a:gd name="T2" fmla="*/ 91 w 92"/>
              <a:gd name="T3" fmla="*/ 100 h 140"/>
              <a:gd name="T4" fmla="*/ 89 w 92"/>
              <a:gd name="T5" fmla="*/ 108 h 140"/>
              <a:gd name="T6" fmla="*/ 80 w 92"/>
              <a:gd name="T7" fmla="*/ 124 h 140"/>
              <a:gd name="T8" fmla="*/ 73 w 92"/>
              <a:gd name="T9" fmla="*/ 131 h 140"/>
              <a:gd name="T10" fmla="*/ 64 w 92"/>
              <a:gd name="T11" fmla="*/ 136 h 140"/>
              <a:gd name="T12" fmla="*/ 46 w 92"/>
              <a:gd name="T13" fmla="*/ 140 h 140"/>
              <a:gd name="T14" fmla="*/ 13 w 92"/>
              <a:gd name="T15" fmla="*/ 126 h 140"/>
              <a:gd name="T16" fmla="*/ 7 w 92"/>
              <a:gd name="T17" fmla="*/ 118 h 140"/>
              <a:gd name="T18" fmla="*/ 2 w 92"/>
              <a:gd name="T19" fmla="*/ 110 h 140"/>
              <a:gd name="T20" fmla="*/ 0 w 92"/>
              <a:gd name="T21" fmla="*/ 88 h 140"/>
              <a:gd name="T22" fmla="*/ 0 w 92"/>
              <a:gd name="T23" fmla="*/ 51 h 140"/>
              <a:gd name="T24" fmla="*/ 0 w 92"/>
              <a:gd name="T25" fmla="*/ 40 h 140"/>
              <a:gd name="T26" fmla="*/ 2 w 92"/>
              <a:gd name="T27" fmla="*/ 31 h 140"/>
              <a:gd name="T28" fmla="*/ 5 w 92"/>
              <a:gd name="T29" fmla="*/ 23 h 140"/>
              <a:gd name="T30" fmla="*/ 11 w 92"/>
              <a:gd name="T31" fmla="*/ 16 h 140"/>
              <a:gd name="T32" fmla="*/ 27 w 92"/>
              <a:gd name="T33" fmla="*/ 4 h 140"/>
              <a:gd name="T34" fmla="*/ 46 w 92"/>
              <a:gd name="T35" fmla="*/ 0 h 140"/>
              <a:gd name="T36" fmla="*/ 78 w 92"/>
              <a:gd name="T37" fmla="*/ 14 h 140"/>
              <a:gd name="T38" fmla="*/ 89 w 92"/>
              <a:gd name="T39" fmla="*/ 30 h 140"/>
              <a:gd name="T40" fmla="*/ 92 w 92"/>
              <a:gd name="T41" fmla="*/ 51 h 140"/>
              <a:gd name="T42" fmla="*/ 92 w 92"/>
              <a:gd name="T43" fmla="*/ 88 h 140"/>
              <a:gd name="T44" fmla="*/ 68 w 92"/>
              <a:gd name="T45" fmla="*/ 89 h 140"/>
              <a:gd name="T46" fmla="*/ 68 w 92"/>
              <a:gd name="T47" fmla="*/ 51 h 140"/>
              <a:gd name="T48" fmla="*/ 68 w 92"/>
              <a:gd name="T49" fmla="*/ 47 h 140"/>
              <a:gd name="T50" fmla="*/ 67 w 92"/>
              <a:gd name="T51" fmla="*/ 40 h 140"/>
              <a:gd name="T52" fmla="*/ 64 w 92"/>
              <a:gd name="T53" fmla="*/ 32 h 140"/>
              <a:gd name="T54" fmla="*/ 56 w 92"/>
              <a:gd name="T55" fmla="*/ 25 h 140"/>
              <a:gd name="T56" fmla="*/ 46 w 92"/>
              <a:gd name="T57" fmla="*/ 23 h 140"/>
              <a:gd name="T58" fmla="*/ 27 w 92"/>
              <a:gd name="T59" fmla="*/ 33 h 140"/>
              <a:gd name="T60" fmla="*/ 25 w 92"/>
              <a:gd name="T61" fmla="*/ 40 h 140"/>
              <a:gd name="T62" fmla="*/ 24 w 92"/>
              <a:gd name="T63" fmla="*/ 49 h 140"/>
              <a:gd name="T64" fmla="*/ 24 w 92"/>
              <a:gd name="T65" fmla="*/ 51 h 140"/>
              <a:gd name="T66" fmla="*/ 24 w 92"/>
              <a:gd name="T67" fmla="*/ 89 h 140"/>
              <a:gd name="T68" fmla="*/ 24 w 92"/>
              <a:gd name="T69" fmla="*/ 95 h 140"/>
              <a:gd name="T70" fmla="*/ 25 w 92"/>
              <a:gd name="T71" fmla="*/ 100 h 140"/>
              <a:gd name="T72" fmla="*/ 28 w 92"/>
              <a:gd name="T73" fmla="*/ 108 h 140"/>
              <a:gd name="T74" fmla="*/ 36 w 92"/>
              <a:gd name="T75" fmla="*/ 115 h 140"/>
              <a:gd name="T76" fmla="*/ 46 w 92"/>
              <a:gd name="T77" fmla="*/ 117 h 140"/>
              <a:gd name="T78" fmla="*/ 65 w 92"/>
              <a:gd name="T79" fmla="*/ 107 h 140"/>
              <a:gd name="T80" fmla="*/ 67 w 92"/>
              <a:gd name="T81" fmla="*/ 99 h 140"/>
              <a:gd name="T82" fmla="*/ 68 w 92"/>
              <a:gd name="T83" fmla="*/ 8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140">
                <a:moveTo>
                  <a:pt x="92" y="88"/>
                </a:moveTo>
                <a:cubicBezTo>
                  <a:pt x="92" y="93"/>
                  <a:pt x="92" y="97"/>
                  <a:pt x="91" y="100"/>
                </a:cubicBezTo>
                <a:cubicBezTo>
                  <a:pt x="91" y="103"/>
                  <a:pt x="90" y="106"/>
                  <a:pt x="89" y="108"/>
                </a:cubicBezTo>
                <a:cubicBezTo>
                  <a:pt x="88" y="113"/>
                  <a:pt x="85" y="118"/>
                  <a:pt x="80" y="124"/>
                </a:cubicBezTo>
                <a:cubicBezTo>
                  <a:pt x="78" y="126"/>
                  <a:pt x="76" y="129"/>
                  <a:pt x="73" y="131"/>
                </a:cubicBezTo>
                <a:cubicBezTo>
                  <a:pt x="70" y="133"/>
                  <a:pt x="67" y="134"/>
                  <a:pt x="64" y="136"/>
                </a:cubicBezTo>
                <a:cubicBezTo>
                  <a:pt x="58" y="138"/>
                  <a:pt x="52" y="140"/>
                  <a:pt x="46" y="140"/>
                </a:cubicBezTo>
                <a:cubicBezTo>
                  <a:pt x="34" y="140"/>
                  <a:pt x="23" y="135"/>
                  <a:pt x="13" y="126"/>
                </a:cubicBezTo>
                <a:cubicBezTo>
                  <a:pt x="11" y="123"/>
                  <a:pt x="9" y="121"/>
                  <a:pt x="7" y="118"/>
                </a:cubicBezTo>
                <a:cubicBezTo>
                  <a:pt x="5" y="115"/>
                  <a:pt x="4" y="112"/>
                  <a:pt x="2" y="110"/>
                </a:cubicBezTo>
                <a:cubicBezTo>
                  <a:pt x="1" y="104"/>
                  <a:pt x="0" y="97"/>
                  <a:pt x="0" y="88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6"/>
                  <a:pt x="0" y="43"/>
                  <a:pt x="0" y="40"/>
                </a:cubicBezTo>
                <a:cubicBezTo>
                  <a:pt x="1" y="37"/>
                  <a:pt x="1" y="34"/>
                  <a:pt x="2" y="31"/>
                </a:cubicBezTo>
                <a:cubicBezTo>
                  <a:pt x="3" y="28"/>
                  <a:pt x="4" y="26"/>
                  <a:pt x="5" y="23"/>
                </a:cubicBezTo>
                <a:cubicBezTo>
                  <a:pt x="7" y="21"/>
                  <a:pt x="9" y="18"/>
                  <a:pt x="11" y="16"/>
                </a:cubicBezTo>
                <a:cubicBezTo>
                  <a:pt x="16" y="11"/>
                  <a:pt x="21" y="7"/>
                  <a:pt x="27" y="4"/>
                </a:cubicBezTo>
                <a:cubicBezTo>
                  <a:pt x="33" y="1"/>
                  <a:pt x="39" y="0"/>
                  <a:pt x="46" y="0"/>
                </a:cubicBezTo>
                <a:cubicBezTo>
                  <a:pt x="58" y="0"/>
                  <a:pt x="68" y="4"/>
                  <a:pt x="78" y="14"/>
                </a:cubicBezTo>
                <a:cubicBezTo>
                  <a:pt x="83" y="19"/>
                  <a:pt x="87" y="24"/>
                  <a:pt x="89" y="30"/>
                </a:cubicBezTo>
                <a:cubicBezTo>
                  <a:pt x="91" y="36"/>
                  <a:pt x="92" y="43"/>
                  <a:pt x="92" y="51"/>
                </a:cubicBezTo>
                <a:lnTo>
                  <a:pt x="92" y="88"/>
                </a:lnTo>
                <a:close/>
                <a:moveTo>
                  <a:pt x="68" y="89"/>
                </a:moveTo>
                <a:cubicBezTo>
                  <a:pt x="68" y="51"/>
                  <a:pt x="68" y="51"/>
                  <a:pt x="68" y="51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4"/>
                  <a:pt x="67" y="41"/>
                  <a:pt x="67" y="40"/>
                </a:cubicBezTo>
                <a:cubicBezTo>
                  <a:pt x="67" y="38"/>
                  <a:pt x="66" y="35"/>
                  <a:pt x="64" y="32"/>
                </a:cubicBezTo>
                <a:cubicBezTo>
                  <a:pt x="62" y="29"/>
                  <a:pt x="59" y="27"/>
                  <a:pt x="56" y="25"/>
                </a:cubicBezTo>
                <a:cubicBezTo>
                  <a:pt x="53" y="24"/>
                  <a:pt x="49" y="23"/>
                  <a:pt x="46" y="23"/>
                </a:cubicBezTo>
                <a:cubicBezTo>
                  <a:pt x="37" y="23"/>
                  <a:pt x="31" y="26"/>
                  <a:pt x="27" y="33"/>
                </a:cubicBezTo>
                <a:cubicBezTo>
                  <a:pt x="26" y="36"/>
                  <a:pt x="25" y="38"/>
                  <a:pt x="25" y="40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1"/>
                  <a:pt x="24" y="93"/>
                  <a:pt x="24" y="95"/>
                </a:cubicBezTo>
                <a:cubicBezTo>
                  <a:pt x="24" y="97"/>
                  <a:pt x="24" y="99"/>
                  <a:pt x="25" y="100"/>
                </a:cubicBezTo>
                <a:cubicBezTo>
                  <a:pt x="25" y="102"/>
                  <a:pt x="26" y="105"/>
                  <a:pt x="28" y="108"/>
                </a:cubicBezTo>
                <a:cubicBezTo>
                  <a:pt x="30" y="111"/>
                  <a:pt x="32" y="113"/>
                  <a:pt x="36" y="115"/>
                </a:cubicBezTo>
                <a:cubicBezTo>
                  <a:pt x="39" y="116"/>
                  <a:pt x="42" y="117"/>
                  <a:pt x="46" y="117"/>
                </a:cubicBezTo>
                <a:cubicBezTo>
                  <a:pt x="54" y="117"/>
                  <a:pt x="61" y="114"/>
                  <a:pt x="65" y="107"/>
                </a:cubicBezTo>
                <a:cubicBezTo>
                  <a:pt x="66" y="104"/>
                  <a:pt x="66" y="102"/>
                  <a:pt x="67" y="99"/>
                </a:cubicBezTo>
                <a:lnTo>
                  <a:pt x="68" y="8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6424905" y="2878572"/>
            <a:ext cx="173567" cy="270933"/>
          </a:xfrm>
          <a:custGeom>
            <a:avLst/>
            <a:gdLst>
              <a:gd name="T0" fmla="*/ 87 w 87"/>
              <a:gd name="T1" fmla="*/ 44 h 137"/>
              <a:gd name="T2" fmla="*/ 85 w 87"/>
              <a:gd name="T3" fmla="*/ 56 h 137"/>
              <a:gd name="T4" fmla="*/ 80 w 87"/>
              <a:gd name="T5" fmla="*/ 68 h 137"/>
              <a:gd name="T6" fmla="*/ 63 w 87"/>
              <a:gd name="T7" fmla="*/ 87 h 137"/>
              <a:gd name="T8" fmla="*/ 32 w 87"/>
              <a:gd name="T9" fmla="*/ 116 h 137"/>
              <a:gd name="T10" fmla="*/ 65 w 87"/>
              <a:gd name="T11" fmla="*/ 116 h 137"/>
              <a:gd name="T12" fmla="*/ 65 w 87"/>
              <a:gd name="T13" fmla="*/ 102 h 137"/>
              <a:gd name="T14" fmla="*/ 86 w 87"/>
              <a:gd name="T15" fmla="*/ 102 h 137"/>
              <a:gd name="T16" fmla="*/ 86 w 87"/>
              <a:gd name="T17" fmla="*/ 137 h 137"/>
              <a:gd name="T18" fmla="*/ 1 w 87"/>
              <a:gd name="T19" fmla="*/ 137 h 137"/>
              <a:gd name="T20" fmla="*/ 1 w 87"/>
              <a:gd name="T21" fmla="*/ 116 h 137"/>
              <a:gd name="T22" fmla="*/ 47 w 87"/>
              <a:gd name="T23" fmla="*/ 69 h 137"/>
              <a:gd name="T24" fmla="*/ 56 w 87"/>
              <a:gd name="T25" fmla="*/ 60 h 137"/>
              <a:gd name="T26" fmla="*/ 60 w 87"/>
              <a:gd name="T27" fmla="*/ 54 h 137"/>
              <a:gd name="T28" fmla="*/ 62 w 87"/>
              <a:gd name="T29" fmla="*/ 49 h 137"/>
              <a:gd name="T30" fmla="*/ 63 w 87"/>
              <a:gd name="T31" fmla="*/ 44 h 137"/>
              <a:gd name="T32" fmla="*/ 62 w 87"/>
              <a:gd name="T33" fmla="*/ 36 h 137"/>
              <a:gd name="T34" fmla="*/ 57 w 87"/>
              <a:gd name="T35" fmla="*/ 30 h 137"/>
              <a:gd name="T36" fmla="*/ 44 w 87"/>
              <a:gd name="T37" fmla="*/ 25 h 137"/>
              <a:gd name="T38" fmla="*/ 29 w 87"/>
              <a:gd name="T39" fmla="*/ 31 h 137"/>
              <a:gd name="T40" fmla="*/ 25 w 87"/>
              <a:gd name="T41" fmla="*/ 39 h 137"/>
              <a:gd name="T42" fmla="*/ 24 w 87"/>
              <a:gd name="T43" fmla="*/ 47 h 137"/>
              <a:gd name="T44" fmla="*/ 0 w 87"/>
              <a:gd name="T45" fmla="*/ 47 h 137"/>
              <a:gd name="T46" fmla="*/ 13 w 87"/>
              <a:gd name="T47" fmla="*/ 14 h 137"/>
              <a:gd name="T48" fmla="*/ 45 w 87"/>
              <a:gd name="T49" fmla="*/ 0 h 137"/>
              <a:gd name="T50" fmla="*/ 75 w 87"/>
              <a:gd name="T51" fmla="*/ 13 h 137"/>
              <a:gd name="T52" fmla="*/ 84 w 87"/>
              <a:gd name="T53" fmla="*/ 27 h 137"/>
              <a:gd name="T54" fmla="*/ 87 w 87"/>
              <a:gd name="T55" fmla="*/ 4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7" h="137">
                <a:moveTo>
                  <a:pt x="87" y="44"/>
                </a:moveTo>
                <a:cubicBezTo>
                  <a:pt x="87" y="48"/>
                  <a:pt x="86" y="52"/>
                  <a:pt x="85" y="56"/>
                </a:cubicBezTo>
                <a:cubicBezTo>
                  <a:pt x="84" y="60"/>
                  <a:pt x="82" y="64"/>
                  <a:pt x="80" y="68"/>
                </a:cubicBezTo>
                <a:cubicBezTo>
                  <a:pt x="77" y="72"/>
                  <a:pt x="71" y="79"/>
                  <a:pt x="63" y="8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1" y="137"/>
                  <a:pt x="1" y="137"/>
                  <a:pt x="1" y="137"/>
                </a:cubicBezTo>
                <a:cubicBezTo>
                  <a:pt x="1" y="116"/>
                  <a:pt x="1" y="116"/>
                  <a:pt x="1" y="116"/>
                </a:cubicBezTo>
                <a:cubicBezTo>
                  <a:pt x="47" y="69"/>
                  <a:pt x="47" y="69"/>
                  <a:pt x="47" y="69"/>
                </a:cubicBezTo>
                <a:cubicBezTo>
                  <a:pt x="51" y="66"/>
                  <a:pt x="53" y="63"/>
                  <a:pt x="56" y="60"/>
                </a:cubicBezTo>
                <a:cubicBezTo>
                  <a:pt x="58" y="58"/>
                  <a:pt x="59" y="56"/>
                  <a:pt x="60" y="54"/>
                </a:cubicBezTo>
                <a:cubicBezTo>
                  <a:pt x="61" y="53"/>
                  <a:pt x="62" y="51"/>
                  <a:pt x="62" y="49"/>
                </a:cubicBezTo>
                <a:cubicBezTo>
                  <a:pt x="63" y="48"/>
                  <a:pt x="63" y="46"/>
                  <a:pt x="63" y="44"/>
                </a:cubicBezTo>
                <a:cubicBezTo>
                  <a:pt x="63" y="41"/>
                  <a:pt x="63" y="38"/>
                  <a:pt x="62" y="36"/>
                </a:cubicBezTo>
                <a:cubicBezTo>
                  <a:pt x="61" y="34"/>
                  <a:pt x="59" y="32"/>
                  <a:pt x="57" y="30"/>
                </a:cubicBezTo>
                <a:cubicBezTo>
                  <a:pt x="54" y="26"/>
                  <a:pt x="49" y="25"/>
                  <a:pt x="44" y="25"/>
                </a:cubicBezTo>
                <a:cubicBezTo>
                  <a:pt x="38" y="25"/>
                  <a:pt x="33" y="27"/>
                  <a:pt x="29" y="31"/>
                </a:cubicBezTo>
                <a:cubicBezTo>
                  <a:pt x="28" y="33"/>
                  <a:pt x="26" y="36"/>
                  <a:pt x="25" y="39"/>
                </a:cubicBezTo>
                <a:cubicBezTo>
                  <a:pt x="24" y="41"/>
                  <a:pt x="24" y="44"/>
                  <a:pt x="24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4"/>
                  <a:pt x="5" y="23"/>
                  <a:pt x="13" y="14"/>
                </a:cubicBezTo>
                <a:cubicBezTo>
                  <a:pt x="21" y="5"/>
                  <a:pt x="32" y="0"/>
                  <a:pt x="45" y="0"/>
                </a:cubicBezTo>
                <a:cubicBezTo>
                  <a:pt x="57" y="0"/>
                  <a:pt x="67" y="4"/>
                  <a:pt x="75" y="13"/>
                </a:cubicBezTo>
                <a:cubicBezTo>
                  <a:pt x="79" y="17"/>
                  <a:pt x="82" y="22"/>
                  <a:pt x="84" y="27"/>
                </a:cubicBezTo>
                <a:cubicBezTo>
                  <a:pt x="86" y="32"/>
                  <a:pt x="87" y="38"/>
                  <a:pt x="87" y="4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11" name="Freeform 48"/>
          <p:cNvSpPr>
            <a:spLocks noEditPoints="1"/>
          </p:cNvSpPr>
          <p:nvPr/>
        </p:nvSpPr>
        <p:spPr bwMode="auto">
          <a:xfrm>
            <a:off x="6230172" y="3750215"/>
            <a:ext cx="182033" cy="277284"/>
          </a:xfrm>
          <a:custGeom>
            <a:avLst/>
            <a:gdLst>
              <a:gd name="T0" fmla="*/ 92 w 92"/>
              <a:gd name="T1" fmla="*/ 89 h 140"/>
              <a:gd name="T2" fmla="*/ 92 w 92"/>
              <a:gd name="T3" fmla="*/ 100 h 140"/>
              <a:gd name="T4" fmla="*/ 90 w 92"/>
              <a:gd name="T5" fmla="*/ 109 h 140"/>
              <a:gd name="T6" fmla="*/ 80 w 92"/>
              <a:gd name="T7" fmla="*/ 124 h 140"/>
              <a:gd name="T8" fmla="*/ 73 w 92"/>
              <a:gd name="T9" fmla="*/ 131 h 140"/>
              <a:gd name="T10" fmla="*/ 64 w 92"/>
              <a:gd name="T11" fmla="*/ 136 h 140"/>
              <a:gd name="T12" fmla="*/ 46 w 92"/>
              <a:gd name="T13" fmla="*/ 140 h 140"/>
              <a:gd name="T14" fmla="*/ 14 w 92"/>
              <a:gd name="T15" fmla="*/ 126 h 140"/>
              <a:gd name="T16" fmla="*/ 7 w 92"/>
              <a:gd name="T17" fmla="*/ 118 h 140"/>
              <a:gd name="T18" fmla="*/ 3 w 92"/>
              <a:gd name="T19" fmla="*/ 110 h 140"/>
              <a:gd name="T20" fmla="*/ 0 w 92"/>
              <a:gd name="T21" fmla="*/ 89 h 140"/>
              <a:gd name="T22" fmla="*/ 0 w 92"/>
              <a:gd name="T23" fmla="*/ 51 h 140"/>
              <a:gd name="T24" fmla="*/ 1 w 92"/>
              <a:gd name="T25" fmla="*/ 40 h 140"/>
              <a:gd name="T26" fmla="*/ 2 w 92"/>
              <a:gd name="T27" fmla="*/ 31 h 140"/>
              <a:gd name="T28" fmla="*/ 6 w 92"/>
              <a:gd name="T29" fmla="*/ 24 h 140"/>
              <a:gd name="T30" fmla="*/ 12 w 92"/>
              <a:gd name="T31" fmla="*/ 16 h 140"/>
              <a:gd name="T32" fmla="*/ 27 w 92"/>
              <a:gd name="T33" fmla="*/ 4 h 140"/>
              <a:gd name="T34" fmla="*/ 46 w 92"/>
              <a:gd name="T35" fmla="*/ 0 h 140"/>
              <a:gd name="T36" fmla="*/ 78 w 92"/>
              <a:gd name="T37" fmla="*/ 14 h 140"/>
              <a:gd name="T38" fmla="*/ 89 w 92"/>
              <a:gd name="T39" fmla="*/ 30 h 140"/>
              <a:gd name="T40" fmla="*/ 92 w 92"/>
              <a:gd name="T41" fmla="*/ 51 h 140"/>
              <a:gd name="T42" fmla="*/ 92 w 92"/>
              <a:gd name="T43" fmla="*/ 89 h 140"/>
              <a:gd name="T44" fmla="*/ 68 w 92"/>
              <a:gd name="T45" fmla="*/ 89 h 140"/>
              <a:gd name="T46" fmla="*/ 68 w 92"/>
              <a:gd name="T47" fmla="*/ 51 h 140"/>
              <a:gd name="T48" fmla="*/ 68 w 92"/>
              <a:gd name="T49" fmla="*/ 48 h 140"/>
              <a:gd name="T50" fmla="*/ 67 w 92"/>
              <a:gd name="T51" fmla="*/ 40 h 140"/>
              <a:gd name="T52" fmla="*/ 64 w 92"/>
              <a:gd name="T53" fmla="*/ 32 h 140"/>
              <a:gd name="T54" fmla="*/ 56 w 92"/>
              <a:gd name="T55" fmla="*/ 25 h 140"/>
              <a:gd name="T56" fmla="*/ 46 w 92"/>
              <a:gd name="T57" fmla="*/ 23 h 140"/>
              <a:gd name="T58" fmla="*/ 27 w 92"/>
              <a:gd name="T59" fmla="*/ 34 h 140"/>
              <a:gd name="T60" fmla="*/ 25 w 92"/>
              <a:gd name="T61" fmla="*/ 41 h 140"/>
              <a:gd name="T62" fmla="*/ 24 w 92"/>
              <a:gd name="T63" fmla="*/ 49 h 140"/>
              <a:gd name="T64" fmla="*/ 24 w 92"/>
              <a:gd name="T65" fmla="*/ 51 h 140"/>
              <a:gd name="T66" fmla="*/ 24 w 92"/>
              <a:gd name="T67" fmla="*/ 89 h 140"/>
              <a:gd name="T68" fmla="*/ 24 w 92"/>
              <a:gd name="T69" fmla="*/ 95 h 140"/>
              <a:gd name="T70" fmla="*/ 25 w 92"/>
              <a:gd name="T71" fmla="*/ 100 h 140"/>
              <a:gd name="T72" fmla="*/ 28 w 92"/>
              <a:gd name="T73" fmla="*/ 108 h 140"/>
              <a:gd name="T74" fmla="*/ 36 w 92"/>
              <a:gd name="T75" fmla="*/ 115 h 140"/>
              <a:gd name="T76" fmla="*/ 46 w 92"/>
              <a:gd name="T77" fmla="*/ 117 h 140"/>
              <a:gd name="T78" fmla="*/ 65 w 92"/>
              <a:gd name="T79" fmla="*/ 107 h 140"/>
              <a:gd name="T80" fmla="*/ 67 w 92"/>
              <a:gd name="T81" fmla="*/ 99 h 140"/>
              <a:gd name="T82" fmla="*/ 68 w 92"/>
              <a:gd name="T83" fmla="*/ 8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140">
                <a:moveTo>
                  <a:pt x="92" y="89"/>
                </a:moveTo>
                <a:cubicBezTo>
                  <a:pt x="92" y="93"/>
                  <a:pt x="92" y="97"/>
                  <a:pt x="92" y="100"/>
                </a:cubicBezTo>
                <a:cubicBezTo>
                  <a:pt x="91" y="103"/>
                  <a:pt x="91" y="106"/>
                  <a:pt x="90" y="109"/>
                </a:cubicBezTo>
                <a:cubicBezTo>
                  <a:pt x="88" y="113"/>
                  <a:pt x="85" y="119"/>
                  <a:pt x="80" y="124"/>
                </a:cubicBezTo>
                <a:cubicBezTo>
                  <a:pt x="78" y="127"/>
                  <a:pt x="76" y="129"/>
                  <a:pt x="73" y="131"/>
                </a:cubicBezTo>
                <a:cubicBezTo>
                  <a:pt x="71" y="133"/>
                  <a:pt x="68" y="134"/>
                  <a:pt x="64" y="136"/>
                </a:cubicBezTo>
                <a:cubicBezTo>
                  <a:pt x="58" y="139"/>
                  <a:pt x="52" y="140"/>
                  <a:pt x="46" y="140"/>
                </a:cubicBezTo>
                <a:cubicBezTo>
                  <a:pt x="34" y="140"/>
                  <a:pt x="23" y="135"/>
                  <a:pt x="14" y="126"/>
                </a:cubicBezTo>
                <a:cubicBezTo>
                  <a:pt x="11" y="124"/>
                  <a:pt x="9" y="121"/>
                  <a:pt x="7" y="118"/>
                </a:cubicBezTo>
                <a:cubicBezTo>
                  <a:pt x="5" y="116"/>
                  <a:pt x="4" y="113"/>
                  <a:pt x="3" y="110"/>
                </a:cubicBezTo>
                <a:cubicBezTo>
                  <a:pt x="1" y="104"/>
                  <a:pt x="0" y="97"/>
                  <a:pt x="0" y="8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7"/>
                  <a:pt x="0" y="43"/>
                  <a:pt x="1" y="40"/>
                </a:cubicBezTo>
                <a:cubicBezTo>
                  <a:pt x="1" y="37"/>
                  <a:pt x="2" y="34"/>
                  <a:pt x="2" y="31"/>
                </a:cubicBezTo>
                <a:cubicBezTo>
                  <a:pt x="3" y="29"/>
                  <a:pt x="4" y="26"/>
                  <a:pt x="6" y="24"/>
                </a:cubicBezTo>
                <a:cubicBezTo>
                  <a:pt x="7" y="21"/>
                  <a:pt x="9" y="19"/>
                  <a:pt x="12" y="16"/>
                </a:cubicBezTo>
                <a:cubicBezTo>
                  <a:pt x="16" y="11"/>
                  <a:pt x="21" y="7"/>
                  <a:pt x="27" y="4"/>
                </a:cubicBezTo>
                <a:cubicBezTo>
                  <a:pt x="33" y="2"/>
                  <a:pt x="40" y="0"/>
                  <a:pt x="46" y="0"/>
                </a:cubicBezTo>
                <a:cubicBezTo>
                  <a:pt x="58" y="0"/>
                  <a:pt x="69" y="5"/>
                  <a:pt x="78" y="14"/>
                </a:cubicBezTo>
                <a:cubicBezTo>
                  <a:pt x="84" y="19"/>
                  <a:pt x="87" y="24"/>
                  <a:pt x="89" y="30"/>
                </a:cubicBezTo>
                <a:cubicBezTo>
                  <a:pt x="91" y="36"/>
                  <a:pt x="92" y="43"/>
                  <a:pt x="92" y="51"/>
                </a:cubicBezTo>
                <a:lnTo>
                  <a:pt x="92" y="89"/>
                </a:lnTo>
                <a:close/>
                <a:moveTo>
                  <a:pt x="68" y="89"/>
                </a:moveTo>
                <a:cubicBezTo>
                  <a:pt x="68" y="51"/>
                  <a:pt x="68" y="51"/>
                  <a:pt x="68" y="51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4"/>
                  <a:pt x="68" y="42"/>
                  <a:pt x="67" y="40"/>
                </a:cubicBezTo>
                <a:cubicBezTo>
                  <a:pt x="67" y="38"/>
                  <a:pt x="66" y="35"/>
                  <a:pt x="64" y="32"/>
                </a:cubicBezTo>
                <a:cubicBezTo>
                  <a:pt x="62" y="29"/>
                  <a:pt x="60" y="27"/>
                  <a:pt x="56" y="25"/>
                </a:cubicBezTo>
                <a:cubicBezTo>
                  <a:pt x="53" y="24"/>
                  <a:pt x="50" y="23"/>
                  <a:pt x="46" y="23"/>
                </a:cubicBezTo>
                <a:cubicBezTo>
                  <a:pt x="38" y="23"/>
                  <a:pt x="31" y="27"/>
                  <a:pt x="27" y="34"/>
                </a:cubicBezTo>
                <a:cubicBezTo>
                  <a:pt x="26" y="36"/>
                  <a:pt x="25" y="38"/>
                  <a:pt x="25" y="41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1"/>
                  <a:pt x="24" y="93"/>
                  <a:pt x="24" y="95"/>
                </a:cubicBezTo>
                <a:cubicBezTo>
                  <a:pt x="24" y="97"/>
                  <a:pt x="25" y="99"/>
                  <a:pt x="25" y="100"/>
                </a:cubicBezTo>
                <a:cubicBezTo>
                  <a:pt x="25" y="103"/>
                  <a:pt x="26" y="105"/>
                  <a:pt x="28" y="108"/>
                </a:cubicBezTo>
                <a:cubicBezTo>
                  <a:pt x="30" y="111"/>
                  <a:pt x="33" y="113"/>
                  <a:pt x="36" y="115"/>
                </a:cubicBezTo>
                <a:cubicBezTo>
                  <a:pt x="39" y="116"/>
                  <a:pt x="43" y="117"/>
                  <a:pt x="46" y="117"/>
                </a:cubicBezTo>
                <a:cubicBezTo>
                  <a:pt x="55" y="117"/>
                  <a:pt x="61" y="114"/>
                  <a:pt x="65" y="107"/>
                </a:cubicBezTo>
                <a:cubicBezTo>
                  <a:pt x="66" y="105"/>
                  <a:pt x="67" y="102"/>
                  <a:pt x="67" y="99"/>
                </a:cubicBezTo>
                <a:lnTo>
                  <a:pt x="68" y="8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12" name="Freeform 49"/>
          <p:cNvSpPr>
            <a:spLocks/>
          </p:cNvSpPr>
          <p:nvPr/>
        </p:nvSpPr>
        <p:spPr bwMode="auto">
          <a:xfrm>
            <a:off x="6431255" y="3750215"/>
            <a:ext cx="182033" cy="277284"/>
          </a:xfrm>
          <a:custGeom>
            <a:avLst/>
            <a:gdLst>
              <a:gd name="T0" fmla="*/ 92 w 92"/>
              <a:gd name="T1" fmla="*/ 97 h 140"/>
              <a:gd name="T2" fmla="*/ 88 w 92"/>
              <a:gd name="T3" fmla="*/ 114 h 140"/>
              <a:gd name="T4" fmla="*/ 84 w 92"/>
              <a:gd name="T5" fmla="*/ 121 h 140"/>
              <a:gd name="T6" fmla="*/ 78 w 92"/>
              <a:gd name="T7" fmla="*/ 127 h 140"/>
              <a:gd name="T8" fmla="*/ 47 w 92"/>
              <a:gd name="T9" fmla="*/ 140 h 140"/>
              <a:gd name="T10" fmla="*/ 29 w 92"/>
              <a:gd name="T11" fmla="*/ 137 h 140"/>
              <a:gd name="T12" fmla="*/ 14 w 92"/>
              <a:gd name="T13" fmla="*/ 129 h 140"/>
              <a:gd name="T14" fmla="*/ 4 w 92"/>
              <a:gd name="T15" fmla="*/ 116 h 140"/>
              <a:gd name="T16" fmla="*/ 0 w 92"/>
              <a:gd name="T17" fmla="*/ 99 h 140"/>
              <a:gd name="T18" fmla="*/ 25 w 92"/>
              <a:gd name="T19" fmla="*/ 99 h 140"/>
              <a:gd name="T20" fmla="*/ 31 w 92"/>
              <a:gd name="T21" fmla="*/ 112 h 140"/>
              <a:gd name="T22" fmla="*/ 38 w 92"/>
              <a:gd name="T23" fmla="*/ 116 h 140"/>
              <a:gd name="T24" fmla="*/ 45 w 92"/>
              <a:gd name="T25" fmla="*/ 118 h 140"/>
              <a:gd name="T26" fmla="*/ 60 w 92"/>
              <a:gd name="T27" fmla="*/ 111 h 140"/>
              <a:gd name="T28" fmla="*/ 66 w 92"/>
              <a:gd name="T29" fmla="*/ 96 h 140"/>
              <a:gd name="T30" fmla="*/ 64 w 92"/>
              <a:gd name="T31" fmla="*/ 87 h 140"/>
              <a:gd name="T32" fmla="*/ 59 w 92"/>
              <a:gd name="T33" fmla="*/ 80 h 140"/>
              <a:gd name="T34" fmla="*/ 43 w 92"/>
              <a:gd name="T35" fmla="*/ 74 h 140"/>
              <a:gd name="T36" fmla="*/ 38 w 92"/>
              <a:gd name="T37" fmla="*/ 74 h 140"/>
              <a:gd name="T38" fmla="*/ 37 w 92"/>
              <a:gd name="T39" fmla="*/ 74 h 140"/>
              <a:gd name="T40" fmla="*/ 37 w 92"/>
              <a:gd name="T41" fmla="*/ 55 h 140"/>
              <a:gd name="T42" fmla="*/ 42 w 92"/>
              <a:gd name="T43" fmla="*/ 55 h 140"/>
              <a:gd name="T44" fmla="*/ 57 w 92"/>
              <a:gd name="T45" fmla="*/ 51 h 140"/>
              <a:gd name="T46" fmla="*/ 62 w 92"/>
              <a:gd name="T47" fmla="*/ 38 h 140"/>
              <a:gd name="T48" fmla="*/ 58 w 92"/>
              <a:gd name="T49" fmla="*/ 25 h 140"/>
              <a:gd name="T50" fmla="*/ 53 w 92"/>
              <a:gd name="T51" fmla="*/ 22 h 140"/>
              <a:gd name="T52" fmla="*/ 46 w 92"/>
              <a:gd name="T53" fmla="*/ 21 h 140"/>
              <a:gd name="T54" fmla="*/ 35 w 92"/>
              <a:gd name="T55" fmla="*/ 25 h 140"/>
              <a:gd name="T56" fmla="*/ 30 w 92"/>
              <a:gd name="T57" fmla="*/ 36 h 140"/>
              <a:gd name="T58" fmla="*/ 8 w 92"/>
              <a:gd name="T59" fmla="*/ 36 h 140"/>
              <a:gd name="T60" fmla="*/ 19 w 92"/>
              <a:gd name="T61" fmla="*/ 10 h 140"/>
              <a:gd name="T62" fmla="*/ 47 w 92"/>
              <a:gd name="T63" fmla="*/ 0 h 140"/>
              <a:gd name="T64" fmla="*/ 73 w 92"/>
              <a:gd name="T65" fmla="*/ 10 h 140"/>
              <a:gd name="T66" fmla="*/ 84 w 92"/>
              <a:gd name="T67" fmla="*/ 35 h 140"/>
              <a:gd name="T68" fmla="*/ 80 w 92"/>
              <a:gd name="T69" fmla="*/ 51 h 140"/>
              <a:gd name="T70" fmla="*/ 76 w 92"/>
              <a:gd name="T71" fmla="*/ 58 h 140"/>
              <a:gd name="T72" fmla="*/ 69 w 92"/>
              <a:gd name="T73" fmla="*/ 63 h 140"/>
              <a:gd name="T74" fmla="*/ 78 w 92"/>
              <a:gd name="T75" fmla="*/ 68 h 140"/>
              <a:gd name="T76" fmla="*/ 85 w 92"/>
              <a:gd name="T77" fmla="*/ 76 h 140"/>
              <a:gd name="T78" fmla="*/ 92 w 92"/>
              <a:gd name="T79" fmla="*/ 9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40">
                <a:moveTo>
                  <a:pt x="92" y="97"/>
                </a:moveTo>
                <a:cubicBezTo>
                  <a:pt x="92" y="103"/>
                  <a:pt x="90" y="108"/>
                  <a:pt x="88" y="114"/>
                </a:cubicBezTo>
                <a:cubicBezTo>
                  <a:pt x="87" y="116"/>
                  <a:pt x="85" y="118"/>
                  <a:pt x="84" y="121"/>
                </a:cubicBezTo>
                <a:cubicBezTo>
                  <a:pt x="82" y="123"/>
                  <a:pt x="80" y="125"/>
                  <a:pt x="78" y="127"/>
                </a:cubicBezTo>
                <a:cubicBezTo>
                  <a:pt x="70" y="136"/>
                  <a:pt x="59" y="140"/>
                  <a:pt x="47" y="140"/>
                </a:cubicBezTo>
                <a:cubicBezTo>
                  <a:pt x="40" y="140"/>
                  <a:pt x="34" y="139"/>
                  <a:pt x="29" y="137"/>
                </a:cubicBezTo>
                <a:cubicBezTo>
                  <a:pt x="24" y="136"/>
                  <a:pt x="19" y="133"/>
                  <a:pt x="14" y="129"/>
                </a:cubicBezTo>
                <a:cubicBezTo>
                  <a:pt x="10" y="125"/>
                  <a:pt x="6" y="121"/>
                  <a:pt x="4" y="116"/>
                </a:cubicBezTo>
                <a:cubicBezTo>
                  <a:pt x="1" y="111"/>
                  <a:pt x="0" y="105"/>
                  <a:pt x="0" y="99"/>
                </a:cubicBezTo>
                <a:cubicBezTo>
                  <a:pt x="25" y="99"/>
                  <a:pt x="25" y="99"/>
                  <a:pt x="25" y="99"/>
                </a:cubicBezTo>
                <a:cubicBezTo>
                  <a:pt x="25" y="104"/>
                  <a:pt x="28" y="109"/>
                  <a:pt x="31" y="112"/>
                </a:cubicBezTo>
                <a:cubicBezTo>
                  <a:pt x="33" y="114"/>
                  <a:pt x="35" y="115"/>
                  <a:pt x="38" y="116"/>
                </a:cubicBezTo>
                <a:cubicBezTo>
                  <a:pt x="40" y="117"/>
                  <a:pt x="43" y="118"/>
                  <a:pt x="45" y="118"/>
                </a:cubicBezTo>
                <a:cubicBezTo>
                  <a:pt x="51" y="118"/>
                  <a:pt x="56" y="116"/>
                  <a:pt x="60" y="111"/>
                </a:cubicBezTo>
                <a:cubicBezTo>
                  <a:pt x="64" y="107"/>
                  <a:pt x="66" y="102"/>
                  <a:pt x="66" y="96"/>
                </a:cubicBezTo>
                <a:cubicBezTo>
                  <a:pt x="66" y="93"/>
                  <a:pt x="65" y="90"/>
                  <a:pt x="64" y="87"/>
                </a:cubicBezTo>
                <a:cubicBezTo>
                  <a:pt x="63" y="84"/>
                  <a:pt x="62" y="82"/>
                  <a:pt x="59" y="80"/>
                </a:cubicBezTo>
                <a:cubicBezTo>
                  <a:pt x="55" y="76"/>
                  <a:pt x="49" y="74"/>
                  <a:pt x="43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55"/>
                  <a:pt x="37" y="55"/>
                  <a:pt x="37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8" y="55"/>
                  <a:pt x="53" y="53"/>
                  <a:pt x="57" y="51"/>
                </a:cubicBezTo>
                <a:cubicBezTo>
                  <a:pt x="60" y="48"/>
                  <a:pt x="62" y="43"/>
                  <a:pt x="62" y="38"/>
                </a:cubicBezTo>
                <a:cubicBezTo>
                  <a:pt x="62" y="32"/>
                  <a:pt x="61" y="28"/>
                  <a:pt x="58" y="25"/>
                </a:cubicBezTo>
                <a:cubicBezTo>
                  <a:pt x="56" y="24"/>
                  <a:pt x="55" y="23"/>
                  <a:pt x="53" y="22"/>
                </a:cubicBezTo>
                <a:cubicBezTo>
                  <a:pt x="51" y="21"/>
                  <a:pt x="48" y="21"/>
                  <a:pt x="46" y="21"/>
                </a:cubicBezTo>
                <a:cubicBezTo>
                  <a:pt x="42" y="21"/>
                  <a:pt x="38" y="22"/>
                  <a:pt x="35" y="25"/>
                </a:cubicBezTo>
                <a:cubicBezTo>
                  <a:pt x="32" y="28"/>
                  <a:pt x="30" y="32"/>
                  <a:pt x="30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26"/>
                  <a:pt x="12" y="17"/>
                  <a:pt x="19" y="10"/>
                </a:cubicBezTo>
                <a:cubicBezTo>
                  <a:pt x="27" y="4"/>
                  <a:pt x="36" y="0"/>
                  <a:pt x="47" y="0"/>
                </a:cubicBezTo>
                <a:cubicBezTo>
                  <a:pt x="57" y="0"/>
                  <a:pt x="66" y="3"/>
                  <a:pt x="73" y="10"/>
                </a:cubicBezTo>
                <a:cubicBezTo>
                  <a:pt x="81" y="17"/>
                  <a:pt x="84" y="25"/>
                  <a:pt x="84" y="35"/>
                </a:cubicBezTo>
                <a:cubicBezTo>
                  <a:pt x="84" y="41"/>
                  <a:pt x="83" y="47"/>
                  <a:pt x="80" y="51"/>
                </a:cubicBezTo>
                <a:cubicBezTo>
                  <a:pt x="79" y="54"/>
                  <a:pt x="78" y="56"/>
                  <a:pt x="76" y="58"/>
                </a:cubicBezTo>
                <a:cubicBezTo>
                  <a:pt x="74" y="60"/>
                  <a:pt x="72" y="61"/>
                  <a:pt x="69" y="63"/>
                </a:cubicBezTo>
                <a:cubicBezTo>
                  <a:pt x="72" y="64"/>
                  <a:pt x="75" y="66"/>
                  <a:pt x="78" y="68"/>
                </a:cubicBezTo>
                <a:cubicBezTo>
                  <a:pt x="81" y="70"/>
                  <a:pt x="83" y="73"/>
                  <a:pt x="85" y="76"/>
                </a:cubicBezTo>
                <a:cubicBezTo>
                  <a:pt x="89" y="83"/>
                  <a:pt x="92" y="90"/>
                  <a:pt x="92" y="9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34" name="Freeform 71"/>
          <p:cNvSpPr>
            <a:spLocks noEditPoints="1"/>
          </p:cNvSpPr>
          <p:nvPr/>
        </p:nvSpPr>
        <p:spPr bwMode="auto">
          <a:xfrm>
            <a:off x="7097007" y="4644719"/>
            <a:ext cx="182033" cy="275167"/>
          </a:xfrm>
          <a:custGeom>
            <a:avLst/>
            <a:gdLst>
              <a:gd name="T0" fmla="*/ 92 w 92"/>
              <a:gd name="T1" fmla="*/ 89 h 140"/>
              <a:gd name="T2" fmla="*/ 91 w 92"/>
              <a:gd name="T3" fmla="*/ 100 h 140"/>
              <a:gd name="T4" fmla="*/ 90 w 92"/>
              <a:gd name="T5" fmla="*/ 109 h 140"/>
              <a:gd name="T6" fmla="*/ 80 w 92"/>
              <a:gd name="T7" fmla="*/ 124 h 140"/>
              <a:gd name="T8" fmla="*/ 73 w 92"/>
              <a:gd name="T9" fmla="*/ 131 h 140"/>
              <a:gd name="T10" fmla="*/ 64 w 92"/>
              <a:gd name="T11" fmla="*/ 136 h 140"/>
              <a:gd name="T12" fmla="*/ 46 w 92"/>
              <a:gd name="T13" fmla="*/ 140 h 140"/>
              <a:gd name="T14" fmla="*/ 13 w 92"/>
              <a:gd name="T15" fmla="*/ 126 h 140"/>
              <a:gd name="T16" fmla="*/ 7 w 92"/>
              <a:gd name="T17" fmla="*/ 118 h 140"/>
              <a:gd name="T18" fmla="*/ 3 w 92"/>
              <a:gd name="T19" fmla="*/ 110 h 140"/>
              <a:gd name="T20" fmla="*/ 0 w 92"/>
              <a:gd name="T21" fmla="*/ 89 h 140"/>
              <a:gd name="T22" fmla="*/ 0 w 92"/>
              <a:gd name="T23" fmla="*/ 51 h 140"/>
              <a:gd name="T24" fmla="*/ 1 w 92"/>
              <a:gd name="T25" fmla="*/ 40 h 140"/>
              <a:gd name="T26" fmla="*/ 2 w 92"/>
              <a:gd name="T27" fmla="*/ 31 h 140"/>
              <a:gd name="T28" fmla="*/ 6 w 92"/>
              <a:gd name="T29" fmla="*/ 24 h 140"/>
              <a:gd name="T30" fmla="*/ 12 w 92"/>
              <a:gd name="T31" fmla="*/ 16 h 140"/>
              <a:gd name="T32" fmla="*/ 27 w 92"/>
              <a:gd name="T33" fmla="*/ 4 h 140"/>
              <a:gd name="T34" fmla="*/ 46 w 92"/>
              <a:gd name="T35" fmla="*/ 0 h 140"/>
              <a:gd name="T36" fmla="*/ 78 w 92"/>
              <a:gd name="T37" fmla="*/ 14 h 140"/>
              <a:gd name="T38" fmla="*/ 89 w 92"/>
              <a:gd name="T39" fmla="*/ 31 h 140"/>
              <a:gd name="T40" fmla="*/ 92 w 92"/>
              <a:gd name="T41" fmla="*/ 51 h 140"/>
              <a:gd name="T42" fmla="*/ 92 w 92"/>
              <a:gd name="T43" fmla="*/ 89 h 140"/>
              <a:gd name="T44" fmla="*/ 68 w 92"/>
              <a:gd name="T45" fmla="*/ 89 h 140"/>
              <a:gd name="T46" fmla="*/ 68 w 92"/>
              <a:gd name="T47" fmla="*/ 51 h 140"/>
              <a:gd name="T48" fmla="*/ 68 w 92"/>
              <a:gd name="T49" fmla="*/ 48 h 140"/>
              <a:gd name="T50" fmla="*/ 67 w 92"/>
              <a:gd name="T51" fmla="*/ 40 h 140"/>
              <a:gd name="T52" fmla="*/ 64 w 92"/>
              <a:gd name="T53" fmla="*/ 32 h 140"/>
              <a:gd name="T54" fmla="*/ 56 w 92"/>
              <a:gd name="T55" fmla="*/ 26 h 140"/>
              <a:gd name="T56" fmla="*/ 46 w 92"/>
              <a:gd name="T57" fmla="*/ 23 h 140"/>
              <a:gd name="T58" fmla="*/ 27 w 92"/>
              <a:gd name="T59" fmla="*/ 34 h 140"/>
              <a:gd name="T60" fmla="*/ 25 w 92"/>
              <a:gd name="T61" fmla="*/ 41 h 140"/>
              <a:gd name="T62" fmla="*/ 24 w 92"/>
              <a:gd name="T63" fmla="*/ 49 h 140"/>
              <a:gd name="T64" fmla="*/ 24 w 92"/>
              <a:gd name="T65" fmla="*/ 51 h 140"/>
              <a:gd name="T66" fmla="*/ 24 w 92"/>
              <a:gd name="T67" fmla="*/ 89 h 140"/>
              <a:gd name="T68" fmla="*/ 24 w 92"/>
              <a:gd name="T69" fmla="*/ 96 h 140"/>
              <a:gd name="T70" fmla="*/ 25 w 92"/>
              <a:gd name="T71" fmla="*/ 100 h 140"/>
              <a:gd name="T72" fmla="*/ 28 w 92"/>
              <a:gd name="T73" fmla="*/ 108 h 140"/>
              <a:gd name="T74" fmla="*/ 36 w 92"/>
              <a:gd name="T75" fmla="*/ 115 h 140"/>
              <a:gd name="T76" fmla="*/ 46 w 92"/>
              <a:gd name="T77" fmla="*/ 117 h 140"/>
              <a:gd name="T78" fmla="*/ 65 w 92"/>
              <a:gd name="T79" fmla="*/ 107 h 140"/>
              <a:gd name="T80" fmla="*/ 67 w 92"/>
              <a:gd name="T81" fmla="*/ 99 h 140"/>
              <a:gd name="T82" fmla="*/ 68 w 92"/>
              <a:gd name="T83" fmla="*/ 8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140">
                <a:moveTo>
                  <a:pt x="92" y="89"/>
                </a:moveTo>
                <a:cubicBezTo>
                  <a:pt x="92" y="93"/>
                  <a:pt x="92" y="97"/>
                  <a:pt x="91" y="100"/>
                </a:cubicBezTo>
                <a:cubicBezTo>
                  <a:pt x="91" y="103"/>
                  <a:pt x="91" y="106"/>
                  <a:pt x="90" y="109"/>
                </a:cubicBezTo>
                <a:cubicBezTo>
                  <a:pt x="88" y="114"/>
                  <a:pt x="85" y="119"/>
                  <a:pt x="80" y="124"/>
                </a:cubicBezTo>
                <a:cubicBezTo>
                  <a:pt x="78" y="127"/>
                  <a:pt x="76" y="129"/>
                  <a:pt x="73" y="131"/>
                </a:cubicBezTo>
                <a:cubicBezTo>
                  <a:pt x="70" y="133"/>
                  <a:pt x="68" y="135"/>
                  <a:pt x="64" y="136"/>
                </a:cubicBezTo>
                <a:cubicBezTo>
                  <a:pt x="58" y="139"/>
                  <a:pt x="52" y="140"/>
                  <a:pt x="46" y="140"/>
                </a:cubicBezTo>
                <a:cubicBezTo>
                  <a:pt x="34" y="140"/>
                  <a:pt x="23" y="135"/>
                  <a:pt x="13" y="126"/>
                </a:cubicBezTo>
                <a:cubicBezTo>
                  <a:pt x="11" y="124"/>
                  <a:pt x="9" y="121"/>
                  <a:pt x="7" y="118"/>
                </a:cubicBezTo>
                <a:cubicBezTo>
                  <a:pt x="5" y="116"/>
                  <a:pt x="4" y="113"/>
                  <a:pt x="3" y="110"/>
                </a:cubicBezTo>
                <a:cubicBezTo>
                  <a:pt x="1" y="104"/>
                  <a:pt x="0" y="97"/>
                  <a:pt x="0" y="8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7"/>
                  <a:pt x="0" y="43"/>
                  <a:pt x="1" y="40"/>
                </a:cubicBezTo>
                <a:cubicBezTo>
                  <a:pt x="1" y="37"/>
                  <a:pt x="2" y="34"/>
                  <a:pt x="2" y="31"/>
                </a:cubicBezTo>
                <a:cubicBezTo>
                  <a:pt x="3" y="29"/>
                  <a:pt x="4" y="26"/>
                  <a:pt x="6" y="24"/>
                </a:cubicBezTo>
                <a:cubicBezTo>
                  <a:pt x="7" y="21"/>
                  <a:pt x="9" y="19"/>
                  <a:pt x="12" y="16"/>
                </a:cubicBezTo>
                <a:cubicBezTo>
                  <a:pt x="16" y="11"/>
                  <a:pt x="21" y="7"/>
                  <a:pt x="27" y="4"/>
                </a:cubicBezTo>
                <a:cubicBezTo>
                  <a:pt x="33" y="2"/>
                  <a:pt x="40" y="0"/>
                  <a:pt x="46" y="0"/>
                </a:cubicBezTo>
                <a:cubicBezTo>
                  <a:pt x="58" y="0"/>
                  <a:pt x="69" y="5"/>
                  <a:pt x="78" y="14"/>
                </a:cubicBezTo>
                <a:cubicBezTo>
                  <a:pt x="84" y="19"/>
                  <a:pt x="87" y="25"/>
                  <a:pt x="89" y="31"/>
                </a:cubicBezTo>
                <a:cubicBezTo>
                  <a:pt x="91" y="36"/>
                  <a:pt x="92" y="43"/>
                  <a:pt x="92" y="51"/>
                </a:cubicBezTo>
                <a:lnTo>
                  <a:pt x="92" y="89"/>
                </a:lnTo>
                <a:close/>
                <a:moveTo>
                  <a:pt x="68" y="89"/>
                </a:moveTo>
                <a:cubicBezTo>
                  <a:pt x="68" y="51"/>
                  <a:pt x="68" y="51"/>
                  <a:pt x="68" y="51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4"/>
                  <a:pt x="68" y="42"/>
                  <a:pt x="67" y="40"/>
                </a:cubicBezTo>
                <a:cubicBezTo>
                  <a:pt x="67" y="38"/>
                  <a:pt x="66" y="35"/>
                  <a:pt x="64" y="32"/>
                </a:cubicBezTo>
                <a:cubicBezTo>
                  <a:pt x="62" y="29"/>
                  <a:pt x="59" y="27"/>
                  <a:pt x="56" y="26"/>
                </a:cubicBezTo>
                <a:cubicBezTo>
                  <a:pt x="53" y="24"/>
                  <a:pt x="50" y="23"/>
                  <a:pt x="46" y="23"/>
                </a:cubicBezTo>
                <a:cubicBezTo>
                  <a:pt x="38" y="23"/>
                  <a:pt x="31" y="27"/>
                  <a:pt x="27" y="34"/>
                </a:cubicBezTo>
                <a:cubicBezTo>
                  <a:pt x="26" y="36"/>
                  <a:pt x="25" y="39"/>
                  <a:pt x="25" y="41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2"/>
                  <a:pt x="24" y="94"/>
                  <a:pt x="24" y="96"/>
                </a:cubicBezTo>
                <a:cubicBezTo>
                  <a:pt x="24" y="97"/>
                  <a:pt x="25" y="99"/>
                  <a:pt x="25" y="100"/>
                </a:cubicBezTo>
                <a:cubicBezTo>
                  <a:pt x="25" y="103"/>
                  <a:pt x="26" y="105"/>
                  <a:pt x="28" y="108"/>
                </a:cubicBezTo>
                <a:cubicBezTo>
                  <a:pt x="30" y="111"/>
                  <a:pt x="33" y="113"/>
                  <a:pt x="36" y="115"/>
                </a:cubicBezTo>
                <a:cubicBezTo>
                  <a:pt x="39" y="117"/>
                  <a:pt x="43" y="117"/>
                  <a:pt x="46" y="117"/>
                </a:cubicBezTo>
                <a:cubicBezTo>
                  <a:pt x="55" y="117"/>
                  <a:pt x="61" y="114"/>
                  <a:pt x="65" y="107"/>
                </a:cubicBezTo>
                <a:cubicBezTo>
                  <a:pt x="66" y="105"/>
                  <a:pt x="67" y="102"/>
                  <a:pt x="67" y="99"/>
                </a:cubicBezTo>
                <a:lnTo>
                  <a:pt x="68" y="8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35" name="Freeform 72"/>
          <p:cNvSpPr>
            <a:spLocks noEditPoints="1"/>
          </p:cNvSpPr>
          <p:nvPr/>
        </p:nvSpPr>
        <p:spPr bwMode="auto">
          <a:xfrm>
            <a:off x="7287506" y="4651068"/>
            <a:ext cx="201084" cy="264584"/>
          </a:xfrm>
          <a:custGeom>
            <a:avLst/>
            <a:gdLst>
              <a:gd name="T0" fmla="*/ 95 w 95"/>
              <a:gd name="T1" fmla="*/ 92 h 125"/>
              <a:gd name="T2" fmla="*/ 79 w 95"/>
              <a:gd name="T3" fmla="*/ 92 h 125"/>
              <a:gd name="T4" fmla="*/ 79 w 95"/>
              <a:gd name="T5" fmla="*/ 105 h 125"/>
              <a:gd name="T6" fmla="*/ 93 w 95"/>
              <a:gd name="T7" fmla="*/ 105 h 125"/>
              <a:gd name="T8" fmla="*/ 93 w 95"/>
              <a:gd name="T9" fmla="*/ 125 h 125"/>
              <a:gd name="T10" fmla="*/ 42 w 95"/>
              <a:gd name="T11" fmla="*/ 125 h 125"/>
              <a:gd name="T12" fmla="*/ 42 w 95"/>
              <a:gd name="T13" fmla="*/ 105 h 125"/>
              <a:gd name="T14" fmla="*/ 56 w 95"/>
              <a:gd name="T15" fmla="*/ 105 h 125"/>
              <a:gd name="T16" fmla="*/ 56 w 95"/>
              <a:gd name="T17" fmla="*/ 92 h 125"/>
              <a:gd name="T18" fmla="*/ 0 w 95"/>
              <a:gd name="T19" fmla="*/ 92 h 125"/>
              <a:gd name="T20" fmla="*/ 0 w 95"/>
              <a:gd name="T21" fmla="*/ 74 h 125"/>
              <a:gd name="T22" fmla="*/ 53 w 95"/>
              <a:gd name="T23" fmla="*/ 0 h 125"/>
              <a:gd name="T24" fmla="*/ 79 w 95"/>
              <a:gd name="T25" fmla="*/ 0 h 125"/>
              <a:gd name="T26" fmla="*/ 79 w 95"/>
              <a:gd name="T27" fmla="*/ 74 h 125"/>
              <a:gd name="T28" fmla="*/ 95 w 95"/>
              <a:gd name="T29" fmla="*/ 74 h 125"/>
              <a:gd name="T30" fmla="*/ 95 w 95"/>
              <a:gd name="T31" fmla="*/ 92 h 125"/>
              <a:gd name="T32" fmla="*/ 56 w 95"/>
              <a:gd name="T33" fmla="*/ 74 h 125"/>
              <a:gd name="T34" fmla="*/ 56 w 95"/>
              <a:gd name="T35" fmla="*/ 28 h 125"/>
              <a:gd name="T36" fmla="*/ 25 w 95"/>
              <a:gd name="T37" fmla="*/ 73 h 125"/>
              <a:gd name="T38" fmla="*/ 56 w 95"/>
              <a:gd name="T39" fmla="*/ 7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5">
                <a:moveTo>
                  <a:pt x="95" y="92"/>
                </a:moveTo>
                <a:lnTo>
                  <a:pt x="79" y="92"/>
                </a:lnTo>
                <a:lnTo>
                  <a:pt x="79" y="105"/>
                </a:lnTo>
                <a:lnTo>
                  <a:pt x="93" y="105"/>
                </a:lnTo>
                <a:lnTo>
                  <a:pt x="93" y="125"/>
                </a:lnTo>
                <a:lnTo>
                  <a:pt x="42" y="125"/>
                </a:lnTo>
                <a:lnTo>
                  <a:pt x="42" y="105"/>
                </a:lnTo>
                <a:lnTo>
                  <a:pt x="56" y="105"/>
                </a:lnTo>
                <a:lnTo>
                  <a:pt x="56" y="92"/>
                </a:lnTo>
                <a:lnTo>
                  <a:pt x="0" y="92"/>
                </a:lnTo>
                <a:lnTo>
                  <a:pt x="0" y="74"/>
                </a:lnTo>
                <a:lnTo>
                  <a:pt x="53" y="0"/>
                </a:lnTo>
                <a:lnTo>
                  <a:pt x="79" y="0"/>
                </a:lnTo>
                <a:lnTo>
                  <a:pt x="79" y="74"/>
                </a:lnTo>
                <a:lnTo>
                  <a:pt x="95" y="74"/>
                </a:lnTo>
                <a:lnTo>
                  <a:pt x="95" y="92"/>
                </a:lnTo>
                <a:close/>
                <a:moveTo>
                  <a:pt x="56" y="74"/>
                </a:moveTo>
                <a:lnTo>
                  <a:pt x="56" y="28"/>
                </a:lnTo>
                <a:lnTo>
                  <a:pt x="25" y="73"/>
                </a:lnTo>
                <a:lnTo>
                  <a:pt x="56" y="74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1002" name="Rectangle 139"/>
          <p:cNvSpPr>
            <a:spLocks noChangeArrowheads="1"/>
          </p:cNvSpPr>
          <p:nvPr/>
        </p:nvSpPr>
        <p:spPr bwMode="auto">
          <a:xfrm>
            <a:off x="1194032" y="1763967"/>
            <a:ext cx="3831420" cy="3401875"/>
          </a:xfrm>
          <a:custGeom>
            <a:avLst/>
            <a:gdLst/>
            <a:ahLst/>
            <a:cxnLst/>
            <a:rect l="l" t="t" r="r" b="b"/>
            <a:pathLst>
              <a:path w="2214218" h="1830422">
                <a:moveTo>
                  <a:pt x="154995" y="1321152"/>
                </a:moveTo>
                <a:lnTo>
                  <a:pt x="309990" y="1321152"/>
                </a:lnTo>
                <a:lnTo>
                  <a:pt x="309990" y="1730784"/>
                </a:lnTo>
                <a:lnTo>
                  <a:pt x="154995" y="1730784"/>
                </a:lnTo>
                <a:close/>
                <a:moveTo>
                  <a:pt x="435463" y="1140325"/>
                </a:moveTo>
                <a:lnTo>
                  <a:pt x="590458" y="1140325"/>
                </a:lnTo>
                <a:lnTo>
                  <a:pt x="590458" y="1730784"/>
                </a:lnTo>
                <a:lnTo>
                  <a:pt x="435463" y="1730784"/>
                </a:lnTo>
                <a:close/>
                <a:moveTo>
                  <a:pt x="715930" y="952115"/>
                </a:moveTo>
                <a:lnTo>
                  <a:pt x="870925" y="952115"/>
                </a:lnTo>
                <a:lnTo>
                  <a:pt x="870925" y="1730784"/>
                </a:lnTo>
                <a:lnTo>
                  <a:pt x="715930" y="1730784"/>
                </a:lnTo>
                <a:close/>
                <a:moveTo>
                  <a:pt x="996398" y="826642"/>
                </a:moveTo>
                <a:lnTo>
                  <a:pt x="1151393" y="826642"/>
                </a:lnTo>
                <a:lnTo>
                  <a:pt x="1151393" y="1730783"/>
                </a:lnTo>
                <a:lnTo>
                  <a:pt x="996398" y="1730783"/>
                </a:lnTo>
                <a:close/>
                <a:moveTo>
                  <a:pt x="1280555" y="671647"/>
                </a:moveTo>
                <a:lnTo>
                  <a:pt x="1431861" y="671647"/>
                </a:lnTo>
                <a:lnTo>
                  <a:pt x="1431861" y="1730784"/>
                </a:lnTo>
                <a:lnTo>
                  <a:pt x="1280555" y="1730784"/>
                </a:lnTo>
                <a:close/>
                <a:moveTo>
                  <a:pt x="1561023" y="490820"/>
                </a:moveTo>
                <a:lnTo>
                  <a:pt x="1716018" y="490820"/>
                </a:lnTo>
                <a:lnTo>
                  <a:pt x="1716018" y="1730784"/>
                </a:lnTo>
                <a:lnTo>
                  <a:pt x="1561023" y="1730784"/>
                </a:lnTo>
                <a:close/>
                <a:moveTo>
                  <a:pt x="1837801" y="313682"/>
                </a:moveTo>
                <a:lnTo>
                  <a:pt x="1992796" y="313682"/>
                </a:lnTo>
                <a:lnTo>
                  <a:pt x="1992796" y="1730783"/>
                </a:lnTo>
                <a:lnTo>
                  <a:pt x="1837801" y="1730783"/>
                </a:lnTo>
                <a:close/>
                <a:moveTo>
                  <a:pt x="1811967" y="18453"/>
                </a:moveTo>
                <a:cubicBezTo>
                  <a:pt x="1787783" y="170465"/>
                  <a:pt x="1787783" y="170465"/>
                  <a:pt x="1787783" y="170465"/>
                </a:cubicBezTo>
                <a:cubicBezTo>
                  <a:pt x="1787783" y="177374"/>
                  <a:pt x="1780874" y="180829"/>
                  <a:pt x="1773964" y="180829"/>
                </a:cubicBezTo>
                <a:cubicBezTo>
                  <a:pt x="1763600" y="180829"/>
                  <a:pt x="1756690" y="173919"/>
                  <a:pt x="1760145" y="163555"/>
                </a:cubicBezTo>
                <a:cubicBezTo>
                  <a:pt x="1767710" y="115141"/>
                  <a:pt x="1771962" y="87928"/>
                  <a:pt x="1774352" y="72633"/>
                </a:cubicBezTo>
                <a:cubicBezTo>
                  <a:pt x="885307" y="816563"/>
                  <a:pt x="885307" y="816563"/>
                  <a:pt x="885307" y="816563"/>
                </a:cubicBezTo>
                <a:cubicBezTo>
                  <a:pt x="802494" y="567291"/>
                  <a:pt x="802494" y="567291"/>
                  <a:pt x="802494" y="567291"/>
                </a:cubicBezTo>
                <a:cubicBezTo>
                  <a:pt x="160696" y="1051986"/>
                  <a:pt x="160696" y="1051986"/>
                  <a:pt x="160696" y="1051986"/>
                </a:cubicBezTo>
                <a:cubicBezTo>
                  <a:pt x="157245" y="1051986"/>
                  <a:pt x="153795" y="1055448"/>
                  <a:pt x="150344" y="1055448"/>
                </a:cubicBezTo>
                <a:cubicBezTo>
                  <a:pt x="146894" y="1055448"/>
                  <a:pt x="143443" y="1051986"/>
                  <a:pt x="139992" y="1048524"/>
                </a:cubicBezTo>
                <a:cubicBezTo>
                  <a:pt x="136542" y="1045062"/>
                  <a:pt x="136542" y="1038137"/>
                  <a:pt x="143443" y="1031213"/>
                </a:cubicBezTo>
                <a:cubicBezTo>
                  <a:pt x="816296" y="525746"/>
                  <a:pt x="816296" y="525746"/>
                  <a:pt x="816296" y="525746"/>
                </a:cubicBezTo>
                <a:cubicBezTo>
                  <a:pt x="895658" y="771555"/>
                  <a:pt x="895658" y="771555"/>
                  <a:pt x="895658" y="771555"/>
                </a:cubicBezTo>
                <a:cubicBezTo>
                  <a:pt x="1597164" y="188278"/>
                  <a:pt x="1730467" y="77441"/>
                  <a:pt x="1755798" y="56379"/>
                </a:cubicBezTo>
                <a:cubicBezTo>
                  <a:pt x="1666865" y="70275"/>
                  <a:pt x="1666865" y="70275"/>
                  <a:pt x="1666865" y="70275"/>
                </a:cubicBezTo>
                <a:cubicBezTo>
                  <a:pt x="1656501" y="73730"/>
                  <a:pt x="1649591" y="66820"/>
                  <a:pt x="1649591" y="59911"/>
                </a:cubicBezTo>
                <a:cubicBezTo>
                  <a:pt x="1649591" y="53001"/>
                  <a:pt x="1653046" y="46091"/>
                  <a:pt x="1659956" y="42637"/>
                </a:cubicBezTo>
                <a:cubicBezTo>
                  <a:pt x="1811967" y="18453"/>
                  <a:pt x="1811967" y="18453"/>
                  <a:pt x="1811967" y="18453"/>
                </a:cubicBezTo>
                <a:close/>
                <a:moveTo>
                  <a:pt x="6898" y="0"/>
                </a:moveTo>
                <a:cubicBezTo>
                  <a:pt x="10347" y="0"/>
                  <a:pt x="13796" y="3454"/>
                  <a:pt x="13796" y="6907"/>
                </a:cubicBezTo>
                <a:cubicBezTo>
                  <a:pt x="13796" y="1813154"/>
                  <a:pt x="13796" y="1813154"/>
                  <a:pt x="13796" y="1813154"/>
                </a:cubicBezTo>
                <a:cubicBezTo>
                  <a:pt x="2207320" y="1813154"/>
                  <a:pt x="2207320" y="1813154"/>
                  <a:pt x="2207320" y="1813154"/>
                </a:cubicBezTo>
                <a:cubicBezTo>
                  <a:pt x="2210769" y="1813154"/>
                  <a:pt x="2214218" y="1816608"/>
                  <a:pt x="2214218" y="1820061"/>
                </a:cubicBezTo>
                <a:lnTo>
                  <a:pt x="2207320" y="1830422"/>
                </a:lnTo>
                <a:cubicBezTo>
                  <a:pt x="0" y="1830422"/>
                  <a:pt x="0" y="1830422"/>
                  <a:pt x="0" y="1830422"/>
                </a:cubicBezTo>
                <a:cubicBezTo>
                  <a:pt x="0" y="6907"/>
                  <a:pt x="0" y="6907"/>
                  <a:pt x="0" y="6907"/>
                </a:cubicBezTo>
                <a:cubicBezTo>
                  <a:pt x="0" y="3454"/>
                  <a:pt x="3449" y="0"/>
                  <a:pt x="689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120278" y="4357275"/>
            <a:ext cx="812800" cy="80856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6008648" y="4357275"/>
            <a:ext cx="812800" cy="80856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79" name="Freeform 116"/>
          <p:cNvSpPr>
            <a:spLocks/>
          </p:cNvSpPr>
          <p:nvPr/>
        </p:nvSpPr>
        <p:spPr bwMode="auto">
          <a:xfrm>
            <a:off x="6209732" y="4556242"/>
            <a:ext cx="436033" cy="40217"/>
          </a:xfrm>
          <a:custGeom>
            <a:avLst/>
            <a:gdLst>
              <a:gd name="T0" fmla="*/ 221 w 221"/>
              <a:gd name="T1" fmla="*/ 15 h 21"/>
              <a:gd name="T2" fmla="*/ 213 w 221"/>
              <a:gd name="T3" fmla="*/ 21 h 21"/>
              <a:gd name="T4" fmla="*/ 8 w 221"/>
              <a:gd name="T5" fmla="*/ 21 h 21"/>
              <a:gd name="T6" fmla="*/ 0 w 221"/>
              <a:gd name="T7" fmla="*/ 15 h 21"/>
              <a:gd name="T8" fmla="*/ 0 w 221"/>
              <a:gd name="T9" fmla="*/ 7 h 21"/>
              <a:gd name="T10" fmla="*/ 8 w 221"/>
              <a:gd name="T11" fmla="*/ 0 h 21"/>
              <a:gd name="T12" fmla="*/ 213 w 221"/>
              <a:gd name="T13" fmla="*/ 0 h 21"/>
              <a:gd name="T14" fmla="*/ 221 w 221"/>
              <a:gd name="T15" fmla="*/ 7 h 21"/>
              <a:gd name="T16" fmla="*/ 221 w 221"/>
              <a:gd name="T17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1" h="21">
                <a:moveTo>
                  <a:pt x="221" y="15"/>
                </a:moveTo>
                <a:cubicBezTo>
                  <a:pt x="221" y="18"/>
                  <a:pt x="217" y="21"/>
                  <a:pt x="2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4" y="21"/>
                  <a:pt x="0" y="18"/>
                  <a:pt x="0" y="15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17" y="0"/>
                  <a:pt x="221" y="3"/>
                  <a:pt x="221" y="7"/>
                </a:cubicBezTo>
                <a:lnTo>
                  <a:pt x="221" y="1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0980" name="Freeform 117"/>
          <p:cNvSpPr>
            <a:spLocks noEditPoints="1"/>
          </p:cNvSpPr>
          <p:nvPr/>
        </p:nvSpPr>
        <p:spPr bwMode="auto">
          <a:xfrm>
            <a:off x="6230898" y="4621859"/>
            <a:ext cx="389467" cy="416984"/>
          </a:xfrm>
          <a:custGeom>
            <a:avLst/>
            <a:gdLst>
              <a:gd name="T0" fmla="*/ 179 w 197"/>
              <a:gd name="T1" fmla="*/ 191 h 211"/>
              <a:gd name="T2" fmla="*/ 101 w 197"/>
              <a:gd name="T3" fmla="*/ 112 h 211"/>
              <a:gd name="T4" fmla="*/ 192 w 197"/>
              <a:gd name="T5" fmla="*/ 0 h 211"/>
              <a:gd name="T6" fmla="*/ 7 w 197"/>
              <a:gd name="T7" fmla="*/ 112 h 211"/>
              <a:gd name="T8" fmla="*/ 95 w 197"/>
              <a:gd name="T9" fmla="*/ 146 h 211"/>
              <a:gd name="T10" fmla="*/ 11 w 197"/>
              <a:gd name="T11" fmla="*/ 188 h 211"/>
              <a:gd name="T12" fmla="*/ 11 w 197"/>
              <a:gd name="T13" fmla="*/ 211 h 211"/>
              <a:gd name="T14" fmla="*/ 22 w 197"/>
              <a:gd name="T15" fmla="*/ 196 h 211"/>
              <a:gd name="T16" fmla="*/ 95 w 197"/>
              <a:gd name="T17" fmla="*/ 186 h 211"/>
              <a:gd name="T18" fmla="*/ 98 w 197"/>
              <a:gd name="T19" fmla="*/ 208 h 211"/>
              <a:gd name="T20" fmla="*/ 101 w 197"/>
              <a:gd name="T21" fmla="*/ 186 h 211"/>
              <a:gd name="T22" fmla="*/ 175 w 197"/>
              <a:gd name="T23" fmla="*/ 196 h 211"/>
              <a:gd name="T24" fmla="*/ 186 w 197"/>
              <a:gd name="T25" fmla="*/ 211 h 211"/>
              <a:gd name="T26" fmla="*/ 186 w 197"/>
              <a:gd name="T27" fmla="*/ 188 h 211"/>
              <a:gd name="T28" fmla="*/ 141 w 197"/>
              <a:gd name="T29" fmla="*/ 19 h 211"/>
              <a:gd name="T30" fmla="*/ 159 w 197"/>
              <a:gd name="T31" fmla="*/ 22 h 211"/>
              <a:gd name="T32" fmla="*/ 138 w 197"/>
              <a:gd name="T33" fmla="*/ 86 h 211"/>
              <a:gd name="T34" fmla="*/ 106 w 197"/>
              <a:gd name="T35" fmla="*/ 50 h 211"/>
              <a:gd name="T36" fmla="*/ 124 w 197"/>
              <a:gd name="T37" fmla="*/ 47 h 211"/>
              <a:gd name="T38" fmla="*/ 127 w 197"/>
              <a:gd name="T39" fmla="*/ 86 h 211"/>
              <a:gd name="T40" fmla="*/ 106 w 197"/>
              <a:gd name="T41" fmla="*/ 50 h 211"/>
              <a:gd name="T42" fmla="*/ 78 w 197"/>
              <a:gd name="T43" fmla="*/ 59 h 211"/>
              <a:gd name="T44" fmla="*/ 96 w 197"/>
              <a:gd name="T45" fmla="*/ 63 h 211"/>
              <a:gd name="T46" fmla="*/ 75 w 197"/>
              <a:gd name="T47" fmla="*/ 86 h 211"/>
              <a:gd name="T48" fmla="*/ 44 w 197"/>
              <a:gd name="T49" fmla="*/ 72 h 211"/>
              <a:gd name="T50" fmla="*/ 61 w 197"/>
              <a:gd name="T51" fmla="*/ 68 h 211"/>
              <a:gd name="T52" fmla="*/ 64 w 197"/>
              <a:gd name="T53" fmla="*/ 86 h 211"/>
              <a:gd name="T54" fmla="*/ 44 w 197"/>
              <a:gd name="T55" fmla="*/ 72 h 211"/>
              <a:gd name="T56" fmla="*/ 30 w 197"/>
              <a:gd name="T57" fmla="*/ 100 h 211"/>
              <a:gd name="T58" fmla="*/ 27 w 197"/>
              <a:gd name="T59" fmla="*/ 20 h 211"/>
              <a:gd name="T60" fmla="*/ 34 w 197"/>
              <a:gd name="T61" fmla="*/ 20 h 211"/>
              <a:gd name="T62" fmla="*/ 167 w 197"/>
              <a:gd name="T63" fmla="*/ 93 h 211"/>
              <a:gd name="T64" fmla="*/ 167 w 197"/>
              <a:gd name="T65" fmla="*/ 10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7" h="211">
                <a:moveTo>
                  <a:pt x="186" y="188"/>
                </a:moveTo>
                <a:cubicBezTo>
                  <a:pt x="183" y="188"/>
                  <a:pt x="181" y="189"/>
                  <a:pt x="179" y="191"/>
                </a:cubicBezTo>
                <a:cubicBezTo>
                  <a:pt x="101" y="145"/>
                  <a:pt x="101" y="145"/>
                  <a:pt x="101" y="145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92" y="112"/>
                  <a:pt x="192" y="112"/>
                  <a:pt x="192" y="112"/>
                </a:cubicBezTo>
                <a:cubicBezTo>
                  <a:pt x="192" y="0"/>
                  <a:pt x="192" y="0"/>
                  <a:pt x="192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12"/>
                  <a:pt x="7" y="112"/>
                  <a:pt x="7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17" y="189"/>
                  <a:pt x="14" y="188"/>
                  <a:pt x="11" y="188"/>
                </a:cubicBezTo>
                <a:cubicBezTo>
                  <a:pt x="5" y="188"/>
                  <a:pt x="0" y="193"/>
                  <a:pt x="0" y="200"/>
                </a:cubicBezTo>
                <a:cubicBezTo>
                  <a:pt x="0" y="206"/>
                  <a:pt x="5" y="211"/>
                  <a:pt x="11" y="211"/>
                </a:cubicBezTo>
                <a:cubicBezTo>
                  <a:pt x="18" y="211"/>
                  <a:pt x="23" y="206"/>
                  <a:pt x="23" y="200"/>
                </a:cubicBezTo>
                <a:cubicBezTo>
                  <a:pt x="23" y="198"/>
                  <a:pt x="23" y="197"/>
                  <a:pt x="22" y="196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0" y="187"/>
                  <a:pt x="86" y="191"/>
                  <a:pt x="86" y="196"/>
                </a:cubicBezTo>
                <a:cubicBezTo>
                  <a:pt x="86" y="203"/>
                  <a:pt x="91" y="208"/>
                  <a:pt x="98" y="208"/>
                </a:cubicBezTo>
                <a:cubicBezTo>
                  <a:pt x="104" y="208"/>
                  <a:pt x="109" y="203"/>
                  <a:pt x="109" y="196"/>
                </a:cubicBezTo>
                <a:cubicBezTo>
                  <a:pt x="109" y="191"/>
                  <a:pt x="105" y="187"/>
                  <a:pt x="101" y="186"/>
                </a:cubicBezTo>
                <a:cubicBezTo>
                  <a:pt x="101" y="152"/>
                  <a:pt x="101" y="152"/>
                  <a:pt x="101" y="152"/>
                </a:cubicBezTo>
                <a:cubicBezTo>
                  <a:pt x="175" y="196"/>
                  <a:pt x="175" y="196"/>
                  <a:pt x="175" y="196"/>
                </a:cubicBezTo>
                <a:cubicBezTo>
                  <a:pt x="175" y="197"/>
                  <a:pt x="175" y="198"/>
                  <a:pt x="175" y="200"/>
                </a:cubicBezTo>
                <a:cubicBezTo>
                  <a:pt x="175" y="206"/>
                  <a:pt x="180" y="211"/>
                  <a:pt x="186" y="211"/>
                </a:cubicBezTo>
                <a:cubicBezTo>
                  <a:pt x="192" y="211"/>
                  <a:pt x="197" y="206"/>
                  <a:pt x="197" y="200"/>
                </a:cubicBezTo>
                <a:cubicBezTo>
                  <a:pt x="197" y="193"/>
                  <a:pt x="192" y="188"/>
                  <a:pt x="186" y="188"/>
                </a:cubicBezTo>
                <a:close/>
                <a:moveTo>
                  <a:pt x="138" y="22"/>
                </a:moveTo>
                <a:cubicBezTo>
                  <a:pt x="138" y="20"/>
                  <a:pt x="139" y="19"/>
                  <a:pt x="141" y="19"/>
                </a:cubicBezTo>
                <a:cubicBezTo>
                  <a:pt x="155" y="19"/>
                  <a:pt x="155" y="19"/>
                  <a:pt x="155" y="19"/>
                </a:cubicBezTo>
                <a:cubicBezTo>
                  <a:pt x="157" y="19"/>
                  <a:pt x="159" y="20"/>
                  <a:pt x="159" y="22"/>
                </a:cubicBezTo>
                <a:cubicBezTo>
                  <a:pt x="159" y="86"/>
                  <a:pt x="159" y="86"/>
                  <a:pt x="159" y="86"/>
                </a:cubicBezTo>
                <a:cubicBezTo>
                  <a:pt x="138" y="86"/>
                  <a:pt x="138" y="86"/>
                  <a:pt x="138" y="86"/>
                </a:cubicBezTo>
                <a:lnTo>
                  <a:pt x="138" y="22"/>
                </a:lnTo>
                <a:close/>
                <a:moveTo>
                  <a:pt x="106" y="50"/>
                </a:moveTo>
                <a:cubicBezTo>
                  <a:pt x="106" y="48"/>
                  <a:pt x="108" y="47"/>
                  <a:pt x="110" y="47"/>
                </a:cubicBezTo>
                <a:cubicBezTo>
                  <a:pt x="124" y="47"/>
                  <a:pt x="124" y="47"/>
                  <a:pt x="124" y="47"/>
                </a:cubicBezTo>
                <a:cubicBezTo>
                  <a:pt x="126" y="47"/>
                  <a:pt x="127" y="48"/>
                  <a:pt x="127" y="50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06" y="86"/>
                  <a:pt x="106" y="86"/>
                  <a:pt x="106" y="86"/>
                </a:cubicBezTo>
                <a:lnTo>
                  <a:pt x="106" y="50"/>
                </a:lnTo>
                <a:close/>
                <a:moveTo>
                  <a:pt x="75" y="63"/>
                </a:moveTo>
                <a:cubicBezTo>
                  <a:pt x="75" y="61"/>
                  <a:pt x="77" y="59"/>
                  <a:pt x="78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4" y="59"/>
                  <a:pt x="96" y="61"/>
                  <a:pt x="96" y="63"/>
                </a:cubicBezTo>
                <a:cubicBezTo>
                  <a:pt x="96" y="86"/>
                  <a:pt x="96" y="86"/>
                  <a:pt x="96" y="86"/>
                </a:cubicBezTo>
                <a:cubicBezTo>
                  <a:pt x="75" y="86"/>
                  <a:pt x="75" y="86"/>
                  <a:pt x="75" y="86"/>
                </a:cubicBezTo>
                <a:lnTo>
                  <a:pt x="75" y="63"/>
                </a:lnTo>
                <a:close/>
                <a:moveTo>
                  <a:pt x="44" y="72"/>
                </a:moveTo>
                <a:cubicBezTo>
                  <a:pt x="44" y="70"/>
                  <a:pt x="45" y="68"/>
                  <a:pt x="47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3" y="68"/>
                  <a:pt x="64" y="70"/>
                  <a:pt x="64" y="72"/>
                </a:cubicBezTo>
                <a:cubicBezTo>
                  <a:pt x="64" y="86"/>
                  <a:pt x="64" y="86"/>
                  <a:pt x="64" y="86"/>
                </a:cubicBezTo>
                <a:cubicBezTo>
                  <a:pt x="44" y="86"/>
                  <a:pt x="44" y="86"/>
                  <a:pt x="44" y="86"/>
                </a:cubicBezTo>
                <a:lnTo>
                  <a:pt x="44" y="72"/>
                </a:lnTo>
                <a:close/>
                <a:moveTo>
                  <a:pt x="30" y="100"/>
                </a:moveTo>
                <a:cubicBezTo>
                  <a:pt x="30" y="100"/>
                  <a:pt x="30" y="100"/>
                  <a:pt x="30" y="100"/>
                </a:cubicBezTo>
                <a:cubicBezTo>
                  <a:pt x="28" y="100"/>
                  <a:pt x="27" y="98"/>
                  <a:pt x="27" y="97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8"/>
                  <a:pt x="28" y="17"/>
                  <a:pt x="30" y="17"/>
                </a:cubicBezTo>
                <a:cubicBezTo>
                  <a:pt x="32" y="17"/>
                  <a:pt x="34" y="18"/>
                  <a:pt x="34" y="20"/>
                </a:cubicBezTo>
                <a:cubicBezTo>
                  <a:pt x="34" y="93"/>
                  <a:pt x="34" y="93"/>
                  <a:pt x="34" y="93"/>
                </a:cubicBezTo>
                <a:cubicBezTo>
                  <a:pt x="167" y="93"/>
                  <a:pt x="167" y="93"/>
                  <a:pt x="167" y="93"/>
                </a:cubicBezTo>
                <a:cubicBezTo>
                  <a:pt x="169" y="93"/>
                  <a:pt x="170" y="94"/>
                  <a:pt x="170" y="96"/>
                </a:cubicBezTo>
                <a:cubicBezTo>
                  <a:pt x="170" y="98"/>
                  <a:pt x="169" y="100"/>
                  <a:pt x="167" y="100"/>
                </a:cubicBezTo>
                <a:lnTo>
                  <a:pt x="30" y="1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752575" y="4357275"/>
            <a:ext cx="2618317" cy="80856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6870852" y="1853585"/>
            <a:ext cx="3238785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7" name="标题 1"/>
          <p:cNvSpPr txBox="1">
            <a:spLocks/>
          </p:cNvSpPr>
          <p:nvPr/>
        </p:nvSpPr>
        <p:spPr>
          <a:xfrm>
            <a:off x="6870852" y="2666553"/>
            <a:ext cx="3238785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8" name="标题 1"/>
          <p:cNvSpPr txBox="1">
            <a:spLocks/>
          </p:cNvSpPr>
          <p:nvPr/>
        </p:nvSpPr>
        <p:spPr>
          <a:xfrm>
            <a:off x="6870852" y="3554380"/>
            <a:ext cx="3238785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9" name="标题 1"/>
          <p:cNvSpPr txBox="1">
            <a:spLocks/>
          </p:cNvSpPr>
          <p:nvPr/>
        </p:nvSpPr>
        <p:spPr>
          <a:xfrm>
            <a:off x="7019865" y="4465664"/>
            <a:ext cx="3238785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9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5146670" y="2460558"/>
            <a:ext cx="1843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  <a:cs typeface="+mn-ea"/>
                <a:sym typeface="+mn-lt"/>
              </a:rPr>
              <a:t>PART 03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38009" y="4521153"/>
            <a:ext cx="7519154" cy="4772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69195" y="3505491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cs typeface="+mn-ea"/>
                <a:sym typeface="+mn-lt"/>
              </a:rPr>
              <a:t>添加章节文本</a:t>
            </a:r>
          </a:p>
        </p:txBody>
      </p:sp>
    </p:spTree>
    <p:extLst>
      <p:ext uri="{BB962C8B-B14F-4D97-AF65-F5344CB8AC3E}">
        <p14:creationId xmlns:p14="http://schemas.microsoft.com/office/powerpoint/2010/main" val="4182408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spect="1" noChangeArrowheads="1" noTextEdit="1"/>
          </p:cNvSpPr>
          <p:nvPr/>
        </p:nvSpPr>
        <p:spPr bwMode="auto">
          <a:xfrm>
            <a:off x="2909887" y="1183217"/>
            <a:ext cx="6377517" cy="450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49" name="Freeform 38"/>
          <p:cNvSpPr>
            <a:spLocks/>
          </p:cNvSpPr>
          <p:nvPr/>
        </p:nvSpPr>
        <p:spPr bwMode="auto">
          <a:xfrm>
            <a:off x="1913362" y="1628743"/>
            <a:ext cx="249765" cy="572984"/>
          </a:xfrm>
          <a:custGeom>
            <a:avLst/>
            <a:gdLst>
              <a:gd name="T0" fmla="*/ 0 w 34"/>
              <a:gd name="T1" fmla="*/ 39 h 78"/>
              <a:gd name="T2" fmla="*/ 0 w 34"/>
              <a:gd name="T3" fmla="*/ 0 h 78"/>
              <a:gd name="T4" fmla="*/ 17 w 34"/>
              <a:gd name="T5" fmla="*/ 19 h 78"/>
              <a:gd name="T6" fmla="*/ 34 w 34"/>
              <a:gd name="T7" fmla="*/ 39 h 78"/>
              <a:gd name="T8" fmla="*/ 17 w 34"/>
              <a:gd name="T9" fmla="*/ 58 h 78"/>
              <a:gd name="T10" fmla="*/ 0 w 34"/>
              <a:gd name="T11" fmla="*/ 78 h 78"/>
              <a:gd name="T12" fmla="*/ 0 w 34"/>
              <a:gd name="T13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78">
                <a:moveTo>
                  <a:pt x="0" y="39"/>
                </a:moveTo>
                <a:lnTo>
                  <a:pt x="0" y="0"/>
                </a:lnTo>
                <a:lnTo>
                  <a:pt x="17" y="19"/>
                </a:lnTo>
                <a:lnTo>
                  <a:pt x="34" y="39"/>
                </a:lnTo>
                <a:lnTo>
                  <a:pt x="17" y="58"/>
                </a:lnTo>
                <a:lnTo>
                  <a:pt x="0" y="78"/>
                </a:lnTo>
                <a:lnTo>
                  <a:pt x="0" y="3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0" name="Freeform 39"/>
          <p:cNvSpPr>
            <a:spLocks/>
          </p:cNvSpPr>
          <p:nvPr/>
        </p:nvSpPr>
        <p:spPr bwMode="auto">
          <a:xfrm>
            <a:off x="1913362" y="3148860"/>
            <a:ext cx="249765" cy="572984"/>
          </a:xfrm>
          <a:custGeom>
            <a:avLst/>
            <a:gdLst>
              <a:gd name="T0" fmla="*/ 0 w 34"/>
              <a:gd name="T1" fmla="*/ 39 h 78"/>
              <a:gd name="T2" fmla="*/ 0 w 34"/>
              <a:gd name="T3" fmla="*/ 0 h 78"/>
              <a:gd name="T4" fmla="*/ 17 w 34"/>
              <a:gd name="T5" fmla="*/ 19 h 78"/>
              <a:gd name="T6" fmla="*/ 34 w 34"/>
              <a:gd name="T7" fmla="*/ 39 h 78"/>
              <a:gd name="T8" fmla="*/ 17 w 34"/>
              <a:gd name="T9" fmla="*/ 58 h 78"/>
              <a:gd name="T10" fmla="*/ 0 w 34"/>
              <a:gd name="T11" fmla="*/ 78 h 78"/>
              <a:gd name="T12" fmla="*/ 0 w 34"/>
              <a:gd name="T13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78">
                <a:moveTo>
                  <a:pt x="0" y="39"/>
                </a:moveTo>
                <a:lnTo>
                  <a:pt x="0" y="0"/>
                </a:lnTo>
                <a:lnTo>
                  <a:pt x="17" y="19"/>
                </a:lnTo>
                <a:lnTo>
                  <a:pt x="34" y="39"/>
                </a:lnTo>
                <a:lnTo>
                  <a:pt x="17" y="58"/>
                </a:lnTo>
                <a:lnTo>
                  <a:pt x="0" y="78"/>
                </a:lnTo>
                <a:lnTo>
                  <a:pt x="0" y="3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1" name="Freeform 40"/>
          <p:cNvSpPr>
            <a:spLocks/>
          </p:cNvSpPr>
          <p:nvPr/>
        </p:nvSpPr>
        <p:spPr bwMode="auto">
          <a:xfrm>
            <a:off x="1913362" y="4663894"/>
            <a:ext cx="249765" cy="580333"/>
          </a:xfrm>
          <a:custGeom>
            <a:avLst/>
            <a:gdLst>
              <a:gd name="T0" fmla="*/ 0 w 34"/>
              <a:gd name="T1" fmla="*/ 39 h 79"/>
              <a:gd name="T2" fmla="*/ 0 w 34"/>
              <a:gd name="T3" fmla="*/ 0 h 79"/>
              <a:gd name="T4" fmla="*/ 17 w 34"/>
              <a:gd name="T5" fmla="*/ 20 h 79"/>
              <a:gd name="T6" fmla="*/ 34 w 34"/>
              <a:gd name="T7" fmla="*/ 39 h 79"/>
              <a:gd name="T8" fmla="*/ 17 w 34"/>
              <a:gd name="T9" fmla="*/ 59 h 79"/>
              <a:gd name="T10" fmla="*/ 0 w 34"/>
              <a:gd name="T11" fmla="*/ 79 h 79"/>
              <a:gd name="T12" fmla="*/ 0 w 34"/>
              <a:gd name="T13" fmla="*/ 3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79">
                <a:moveTo>
                  <a:pt x="0" y="39"/>
                </a:moveTo>
                <a:lnTo>
                  <a:pt x="0" y="0"/>
                </a:lnTo>
                <a:lnTo>
                  <a:pt x="17" y="20"/>
                </a:lnTo>
                <a:lnTo>
                  <a:pt x="34" y="39"/>
                </a:lnTo>
                <a:lnTo>
                  <a:pt x="17" y="59"/>
                </a:lnTo>
                <a:lnTo>
                  <a:pt x="0" y="79"/>
                </a:lnTo>
                <a:lnTo>
                  <a:pt x="0" y="3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2" name="Freeform 41"/>
          <p:cNvSpPr>
            <a:spLocks/>
          </p:cNvSpPr>
          <p:nvPr/>
        </p:nvSpPr>
        <p:spPr bwMode="auto">
          <a:xfrm>
            <a:off x="8157126" y="2683935"/>
            <a:ext cx="1752600" cy="1504951"/>
          </a:xfrm>
          <a:custGeom>
            <a:avLst/>
            <a:gdLst>
              <a:gd name="T0" fmla="*/ 414 w 828"/>
              <a:gd name="T1" fmla="*/ 0 h 711"/>
              <a:gd name="T2" fmla="*/ 0 w 828"/>
              <a:gd name="T3" fmla="*/ 224 h 711"/>
              <a:gd name="T4" fmla="*/ 0 w 828"/>
              <a:gd name="T5" fmla="*/ 487 h 711"/>
              <a:gd name="T6" fmla="*/ 414 w 828"/>
              <a:gd name="T7" fmla="*/ 711 h 711"/>
              <a:gd name="T8" fmla="*/ 828 w 828"/>
              <a:gd name="T9" fmla="*/ 487 h 711"/>
              <a:gd name="T10" fmla="*/ 828 w 828"/>
              <a:gd name="T11" fmla="*/ 224 h 711"/>
              <a:gd name="T12" fmla="*/ 414 w 828"/>
              <a:gd name="T13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711">
                <a:moveTo>
                  <a:pt x="414" y="0"/>
                </a:moveTo>
                <a:lnTo>
                  <a:pt x="0" y="224"/>
                </a:lnTo>
                <a:lnTo>
                  <a:pt x="0" y="487"/>
                </a:lnTo>
                <a:lnTo>
                  <a:pt x="414" y="711"/>
                </a:lnTo>
                <a:lnTo>
                  <a:pt x="828" y="487"/>
                </a:lnTo>
                <a:lnTo>
                  <a:pt x="828" y="224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3" name="Freeform 42"/>
          <p:cNvSpPr>
            <a:spLocks/>
          </p:cNvSpPr>
          <p:nvPr/>
        </p:nvSpPr>
        <p:spPr bwMode="auto">
          <a:xfrm>
            <a:off x="6406644" y="1934636"/>
            <a:ext cx="1750484" cy="1502833"/>
          </a:xfrm>
          <a:custGeom>
            <a:avLst/>
            <a:gdLst>
              <a:gd name="T0" fmla="*/ 414 w 827"/>
              <a:gd name="T1" fmla="*/ 0 h 710"/>
              <a:gd name="T2" fmla="*/ 0 w 827"/>
              <a:gd name="T3" fmla="*/ 223 h 710"/>
              <a:gd name="T4" fmla="*/ 0 w 827"/>
              <a:gd name="T5" fmla="*/ 487 h 710"/>
              <a:gd name="T6" fmla="*/ 414 w 827"/>
              <a:gd name="T7" fmla="*/ 710 h 710"/>
              <a:gd name="T8" fmla="*/ 827 w 827"/>
              <a:gd name="T9" fmla="*/ 487 h 710"/>
              <a:gd name="T10" fmla="*/ 827 w 827"/>
              <a:gd name="T11" fmla="*/ 223 h 710"/>
              <a:gd name="T12" fmla="*/ 414 w 827"/>
              <a:gd name="T13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7" h="710">
                <a:moveTo>
                  <a:pt x="414" y="0"/>
                </a:moveTo>
                <a:lnTo>
                  <a:pt x="0" y="223"/>
                </a:lnTo>
                <a:lnTo>
                  <a:pt x="0" y="487"/>
                </a:lnTo>
                <a:lnTo>
                  <a:pt x="414" y="710"/>
                </a:lnTo>
                <a:lnTo>
                  <a:pt x="827" y="487"/>
                </a:lnTo>
                <a:lnTo>
                  <a:pt x="827" y="223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5" name="Freeform 44"/>
          <p:cNvSpPr>
            <a:spLocks/>
          </p:cNvSpPr>
          <p:nvPr/>
        </p:nvSpPr>
        <p:spPr bwMode="auto">
          <a:xfrm>
            <a:off x="6406644" y="3437468"/>
            <a:ext cx="1750484" cy="1500717"/>
          </a:xfrm>
          <a:custGeom>
            <a:avLst/>
            <a:gdLst>
              <a:gd name="T0" fmla="*/ 414 w 827"/>
              <a:gd name="T1" fmla="*/ 0 h 709"/>
              <a:gd name="T2" fmla="*/ 0 w 827"/>
              <a:gd name="T3" fmla="*/ 222 h 709"/>
              <a:gd name="T4" fmla="*/ 0 w 827"/>
              <a:gd name="T5" fmla="*/ 486 h 709"/>
              <a:gd name="T6" fmla="*/ 414 w 827"/>
              <a:gd name="T7" fmla="*/ 709 h 709"/>
              <a:gd name="T8" fmla="*/ 827 w 827"/>
              <a:gd name="T9" fmla="*/ 486 h 709"/>
              <a:gd name="T10" fmla="*/ 827 w 827"/>
              <a:gd name="T11" fmla="*/ 222 h 709"/>
              <a:gd name="T12" fmla="*/ 414 w 827"/>
              <a:gd name="T13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7" h="709">
                <a:moveTo>
                  <a:pt x="414" y="0"/>
                </a:moveTo>
                <a:lnTo>
                  <a:pt x="0" y="222"/>
                </a:lnTo>
                <a:lnTo>
                  <a:pt x="0" y="486"/>
                </a:lnTo>
                <a:lnTo>
                  <a:pt x="414" y="709"/>
                </a:lnTo>
                <a:lnTo>
                  <a:pt x="827" y="486"/>
                </a:lnTo>
                <a:lnTo>
                  <a:pt x="827" y="222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6" name="Freeform 45"/>
          <p:cNvSpPr>
            <a:spLocks/>
          </p:cNvSpPr>
          <p:nvPr/>
        </p:nvSpPr>
        <p:spPr bwMode="auto">
          <a:xfrm>
            <a:off x="4654043" y="1183218"/>
            <a:ext cx="1752600" cy="1500717"/>
          </a:xfrm>
          <a:custGeom>
            <a:avLst/>
            <a:gdLst>
              <a:gd name="T0" fmla="*/ 414 w 828"/>
              <a:gd name="T1" fmla="*/ 0 h 709"/>
              <a:gd name="T2" fmla="*/ 0 w 828"/>
              <a:gd name="T3" fmla="*/ 223 h 709"/>
              <a:gd name="T4" fmla="*/ 0 w 828"/>
              <a:gd name="T5" fmla="*/ 487 h 709"/>
              <a:gd name="T6" fmla="*/ 414 w 828"/>
              <a:gd name="T7" fmla="*/ 709 h 709"/>
              <a:gd name="T8" fmla="*/ 828 w 828"/>
              <a:gd name="T9" fmla="*/ 487 h 709"/>
              <a:gd name="T10" fmla="*/ 828 w 828"/>
              <a:gd name="T11" fmla="*/ 223 h 709"/>
              <a:gd name="T12" fmla="*/ 414 w 828"/>
              <a:gd name="T13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709">
                <a:moveTo>
                  <a:pt x="414" y="0"/>
                </a:moveTo>
                <a:lnTo>
                  <a:pt x="0" y="223"/>
                </a:lnTo>
                <a:lnTo>
                  <a:pt x="0" y="487"/>
                </a:lnTo>
                <a:lnTo>
                  <a:pt x="414" y="709"/>
                </a:lnTo>
                <a:lnTo>
                  <a:pt x="828" y="487"/>
                </a:lnTo>
                <a:lnTo>
                  <a:pt x="828" y="223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7" name="Freeform 46"/>
          <p:cNvSpPr>
            <a:spLocks/>
          </p:cNvSpPr>
          <p:nvPr/>
        </p:nvSpPr>
        <p:spPr bwMode="auto">
          <a:xfrm>
            <a:off x="4654043" y="2683935"/>
            <a:ext cx="1752600" cy="1504951"/>
          </a:xfrm>
          <a:custGeom>
            <a:avLst/>
            <a:gdLst>
              <a:gd name="T0" fmla="*/ 414 w 828"/>
              <a:gd name="T1" fmla="*/ 0 h 711"/>
              <a:gd name="T2" fmla="*/ 0 w 828"/>
              <a:gd name="T3" fmla="*/ 224 h 711"/>
              <a:gd name="T4" fmla="*/ 0 w 828"/>
              <a:gd name="T5" fmla="*/ 487 h 711"/>
              <a:gd name="T6" fmla="*/ 414 w 828"/>
              <a:gd name="T7" fmla="*/ 711 h 711"/>
              <a:gd name="T8" fmla="*/ 828 w 828"/>
              <a:gd name="T9" fmla="*/ 487 h 711"/>
              <a:gd name="T10" fmla="*/ 828 w 828"/>
              <a:gd name="T11" fmla="*/ 224 h 711"/>
              <a:gd name="T12" fmla="*/ 414 w 828"/>
              <a:gd name="T13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711">
                <a:moveTo>
                  <a:pt x="414" y="0"/>
                </a:moveTo>
                <a:lnTo>
                  <a:pt x="0" y="224"/>
                </a:lnTo>
                <a:lnTo>
                  <a:pt x="0" y="487"/>
                </a:lnTo>
                <a:lnTo>
                  <a:pt x="414" y="711"/>
                </a:lnTo>
                <a:lnTo>
                  <a:pt x="828" y="487"/>
                </a:lnTo>
                <a:lnTo>
                  <a:pt x="828" y="224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5309151" y="1469285"/>
            <a:ext cx="442384" cy="442383"/>
          </a:xfrm>
          <a:custGeom>
            <a:avLst/>
            <a:gdLst/>
            <a:ahLst/>
            <a:cxnLst/>
            <a:rect l="l" t="t" r="r" b="b"/>
            <a:pathLst>
              <a:path w="331788" h="331787">
                <a:moveTo>
                  <a:pt x="141016" y="171722"/>
                </a:moveTo>
                <a:cubicBezTo>
                  <a:pt x="151585" y="172107"/>
                  <a:pt x="159873" y="179794"/>
                  <a:pt x="160785" y="190262"/>
                </a:cubicBezTo>
                <a:lnTo>
                  <a:pt x="141288" y="209549"/>
                </a:lnTo>
                <a:lnTo>
                  <a:pt x="122238" y="190499"/>
                </a:lnTo>
                <a:close/>
                <a:moveTo>
                  <a:pt x="136526" y="131762"/>
                </a:moveTo>
                <a:lnTo>
                  <a:pt x="170302" y="142436"/>
                </a:lnTo>
                <a:lnTo>
                  <a:pt x="141016" y="171722"/>
                </a:lnTo>
                <a:cubicBezTo>
                  <a:pt x="139731" y="170005"/>
                  <a:pt x="138145" y="169862"/>
                  <a:pt x="136526" y="169862"/>
                </a:cubicBezTo>
                <a:cubicBezTo>
                  <a:pt x="121621" y="169862"/>
                  <a:pt x="109538" y="181945"/>
                  <a:pt x="109538" y="196850"/>
                </a:cubicBezTo>
                <a:cubicBezTo>
                  <a:pt x="109538" y="211755"/>
                  <a:pt x="121621" y="223838"/>
                  <a:pt x="136526" y="223838"/>
                </a:cubicBezTo>
                <a:cubicBezTo>
                  <a:pt x="151431" y="223838"/>
                  <a:pt x="163514" y="211755"/>
                  <a:pt x="163514" y="196850"/>
                </a:cubicBezTo>
                <a:lnTo>
                  <a:pt x="160785" y="190262"/>
                </a:lnTo>
                <a:lnTo>
                  <a:pt x="189940" y="161420"/>
                </a:lnTo>
                <a:cubicBezTo>
                  <a:pt x="197686" y="170889"/>
                  <a:pt x="201614" y="183019"/>
                  <a:pt x="201614" y="196056"/>
                </a:cubicBezTo>
                <a:cubicBezTo>
                  <a:pt x="201614" y="231565"/>
                  <a:pt x="172473" y="260350"/>
                  <a:pt x="136526" y="260350"/>
                </a:cubicBezTo>
                <a:cubicBezTo>
                  <a:pt x="100579" y="260350"/>
                  <a:pt x="71438" y="231565"/>
                  <a:pt x="71438" y="196056"/>
                </a:cubicBezTo>
                <a:cubicBezTo>
                  <a:pt x="71438" y="160547"/>
                  <a:pt x="100579" y="131762"/>
                  <a:pt x="136526" y="131762"/>
                </a:cubicBezTo>
                <a:close/>
                <a:moveTo>
                  <a:pt x="195633" y="117104"/>
                </a:moveTo>
                <a:lnTo>
                  <a:pt x="215003" y="136627"/>
                </a:lnTo>
                <a:lnTo>
                  <a:pt x="189940" y="161420"/>
                </a:lnTo>
                <a:cubicBezTo>
                  <a:pt x="185755" y="152981"/>
                  <a:pt x="178912" y="146382"/>
                  <a:pt x="170302" y="142436"/>
                </a:cubicBezTo>
                <a:close/>
                <a:moveTo>
                  <a:pt x="232925" y="79812"/>
                </a:moveTo>
                <a:lnTo>
                  <a:pt x="236538" y="93662"/>
                </a:lnTo>
                <a:lnTo>
                  <a:pt x="236538" y="93662"/>
                </a:lnTo>
                <a:lnTo>
                  <a:pt x="253605" y="98440"/>
                </a:lnTo>
                <a:lnTo>
                  <a:pt x="241167" y="110744"/>
                </a:lnTo>
                <a:cubicBezTo>
                  <a:pt x="236831" y="102172"/>
                  <a:pt x="230187" y="95491"/>
                  <a:pt x="221685" y="91053"/>
                </a:cubicBezTo>
                <a:close/>
                <a:moveTo>
                  <a:pt x="136525" y="58737"/>
                </a:moveTo>
                <a:cubicBezTo>
                  <a:pt x="169304" y="58737"/>
                  <a:pt x="199385" y="70289"/>
                  <a:pt x="221685" y="91053"/>
                </a:cubicBezTo>
                <a:lnTo>
                  <a:pt x="195633" y="117104"/>
                </a:lnTo>
                <a:cubicBezTo>
                  <a:pt x="179742" y="102884"/>
                  <a:pt x="158628" y="95250"/>
                  <a:pt x="135731" y="95250"/>
                </a:cubicBezTo>
                <a:cubicBezTo>
                  <a:pt x="80057" y="95250"/>
                  <a:pt x="34925" y="140382"/>
                  <a:pt x="34925" y="196056"/>
                </a:cubicBezTo>
                <a:cubicBezTo>
                  <a:pt x="34925" y="251730"/>
                  <a:pt x="80057" y="296862"/>
                  <a:pt x="135731" y="296862"/>
                </a:cubicBezTo>
                <a:cubicBezTo>
                  <a:pt x="191405" y="296862"/>
                  <a:pt x="236537" y="251730"/>
                  <a:pt x="236537" y="196056"/>
                </a:cubicBezTo>
                <a:cubicBezTo>
                  <a:pt x="236537" y="173368"/>
                  <a:pt x="229042" y="152430"/>
                  <a:pt x="215003" y="136627"/>
                </a:cubicBezTo>
                <a:lnTo>
                  <a:pt x="241167" y="110744"/>
                </a:lnTo>
                <a:cubicBezTo>
                  <a:pt x="261695" y="132918"/>
                  <a:pt x="273050" y="162764"/>
                  <a:pt x="273050" y="195262"/>
                </a:cubicBezTo>
                <a:cubicBezTo>
                  <a:pt x="273050" y="270663"/>
                  <a:pt x="211926" y="331787"/>
                  <a:pt x="136525" y="331787"/>
                </a:cubicBezTo>
                <a:cubicBezTo>
                  <a:pt x="61124" y="331787"/>
                  <a:pt x="0" y="270663"/>
                  <a:pt x="0" y="195262"/>
                </a:cubicBezTo>
                <a:cubicBezTo>
                  <a:pt x="0" y="119861"/>
                  <a:pt x="61124" y="58737"/>
                  <a:pt x="136525" y="58737"/>
                </a:cubicBezTo>
                <a:close/>
                <a:moveTo>
                  <a:pt x="278257" y="51943"/>
                </a:moveTo>
                <a:lnTo>
                  <a:pt x="278821" y="52554"/>
                </a:lnTo>
                <a:lnTo>
                  <a:pt x="236538" y="93662"/>
                </a:lnTo>
                <a:lnTo>
                  <a:pt x="236538" y="93662"/>
                </a:lnTo>
                <a:close/>
                <a:moveTo>
                  <a:pt x="293688" y="36512"/>
                </a:moveTo>
                <a:lnTo>
                  <a:pt x="331788" y="47624"/>
                </a:lnTo>
                <a:lnTo>
                  <a:pt x="276226" y="104774"/>
                </a:lnTo>
                <a:lnTo>
                  <a:pt x="253605" y="98440"/>
                </a:lnTo>
                <a:lnTo>
                  <a:pt x="288925" y="63500"/>
                </a:lnTo>
                <a:lnTo>
                  <a:pt x="278821" y="52554"/>
                </a:lnTo>
                <a:lnTo>
                  <a:pt x="293688" y="38100"/>
                </a:lnTo>
                <a:lnTo>
                  <a:pt x="293371" y="36830"/>
                </a:lnTo>
                <a:close/>
                <a:moveTo>
                  <a:pt x="284163" y="0"/>
                </a:moveTo>
                <a:lnTo>
                  <a:pt x="293371" y="36830"/>
                </a:lnTo>
                <a:lnTo>
                  <a:pt x="278257" y="51943"/>
                </a:lnTo>
                <a:lnTo>
                  <a:pt x="269875" y="42862"/>
                </a:lnTo>
                <a:lnTo>
                  <a:pt x="232925" y="79812"/>
                </a:lnTo>
                <a:lnTo>
                  <a:pt x="227013" y="57150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 24"/>
          <p:cNvSpPr>
            <a:spLocks/>
          </p:cNvSpPr>
          <p:nvPr/>
        </p:nvSpPr>
        <p:spPr bwMode="auto">
          <a:xfrm>
            <a:off x="7116796" y="2222820"/>
            <a:ext cx="330176" cy="330173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41048" y="35719"/>
                </a:moveTo>
                <a:cubicBezTo>
                  <a:pt x="37314" y="35719"/>
                  <a:pt x="37306" y="39408"/>
                  <a:pt x="37306" y="39423"/>
                </a:cubicBezTo>
                <a:cubicBezTo>
                  <a:pt x="37306" y="39423"/>
                  <a:pt x="37306" y="39423"/>
                  <a:pt x="37306" y="87578"/>
                </a:cubicBezTo>
                <a:lnTo>
                  <a:pt x="41048" y="91282"/>
                </a:lnTo>
                <a:cubicBezTo>
                  <a:pt x="44790" y="91282"/>
                  <a:pt x="44790" y="91282"/>
                  <a:pt x="85952" y="69057"/>
                </a:cubicBezTo>
                <a:lnTo>
                  <a:pt x="89694" y="65353"/>
                </a:lnTo>
                <a:cubicBezTo>
                  <a:pt x="89694" y="61649"/>
                  <a:pt x="89694" y="61649"/>
                  <a:pt x="85952" y="57944"/>
                </a:cubicBezTo>
                <a:cubicBezTo>
                  <a:pt x="85952" y="57944"/>
                  <a:pt x="85952" y="57944"/>
                  <a:pt x="44790" y="35719"/>
                </a:cubicBezTo>
                <a:close/>
                <a:moveTo>
                  <a:pt x="22339" y="11113"/>
                </a:moveTo>
                <a:cubicBezTo>
                  <a:pt x="22349" y="11113"/>
                  <a:pt x="23249" y="11113"/>
                  <a:pt x="108404" y="11113"/>
                </a:cubicBezTo>
                <a:lnTo>
                  <a:pt x="115888" y="22339"/>
                </a:lnTo>
                <a:cubicBezTo>
                  <a:pt x="115888" y="22349"/>
                  <a:pt x="115888" y="23249"/>
                  <a:pt x="115888" y="108404"/>
                </a:cubicBezTo>
                <a:cubicBezTo>
                  <a:pt x="115888" y="112146"/>
                  <a:pt x="112146" y="115888"/>
                  <a:pt x="108404" y="115888"/>
                </a:cubicBezTo>
                <a:cubicBezTo>
                  <a:pt x="108395" y="115888"/>
                  <a:pt x="107494" y="115888"/>
                  <a:pt x="22339" y="115888"/>
                </a:cubicBezTo>
                <a:lnTo>
                  <a:pt x="11113" y="108404"/>
                </a:lnTo>
                <a:cubicBezTo>
                  <a:pt x="11113" y="108395"/>
                  <a:pt x="11113" y="107494"/>
                  <a:pt x="11113" y="22339"/>
                </a:cubicBezTo>
                <a:cubicBezTo>
                  <a:pt x="11113" y="14855"/>
                  <a:pt x="14855" y="11113"/>
                  <a:pt x="22339" y="11113"/>
                </a:cubicBezTo>
                <a:close/>
                <a:moveTo>
                  <a:pt x="13033" y="5556"/>
                </a:moveTo>
                <a:cubicBezTo>
                  <a:pt x="9295" y="5556"/>
                  <a:pt x="5556" y="9294"/>
                  <a:pt x="5556" y="13033"/>
                </a:cubicBezTo>
                <a:cubicBezTo>
                  <a:pt x="5556" y="13048"/>
                  <a:pt x="5556" y="14261"/>
                  <a:pt x="5556" y="110229"/>
                </a:cubicBezTo>
                <a:lnTo>
                  <a:pt x="13033" y="121444"/>
                </a:lnTo>
                <a:cubicBezTo>
                  <a:pt x="13048" y="121444"/>
                  <a:pt x="14257" y="121444"/>
                  <a:pt x="110229" y="121444"/>
                </a:cubicBezTo>
                <a:cubicBezTo>
                  <a:pt x="117706" y="121444"/>
                  <a:pt x="121444" y="117706"/>
                  <a:pt x="121444" y="110229"/>
                </a:cubicBezTo>
                <a:lnTo>
                  <a:pt x="121444" y="13033"/>
                </a:lnTo>
                <a:cubicBezTo>
                  <a:pt x="121444" y="9294"/>
                  <a:pt x="117706" y="5556"/>
                  <a:pt x="110229" y="5556"/>
                </a:cubicBezTo>
                <a:cubicBezTo>
                  <a:pt x="110214" y="5556"/>
                  <a:pt x="109006" y="5556"/>
                  <a:pt x="13033" y="5556"/>
                </a:cubicBezTo>
                <a:close/>
                <a:moveTo>
                  <a:pt x="11206" y="0"/>
                </a:moveTo>
                <a:cubicBezTo>
                  <a:pt x="11216" y="0"/>
                  <a:pt x="12226" y="0"/>
                  <a:pt x="119530" y="0"/>
                </a:cubicBezTo>
                <a:cubicBezTo>
                  <a:pt x="123265" y="0"/>
                  <a:pt x="127000" y="7471"/>
                  <a:pt x="127000" y="11206"/>
                </a:cubicBezTo>
                <a:cubicBezTo>
                  <a:pt x="127000" y="11216"/>
                  <a:pt x="127000" y="12233"/>
                  <a:pt x="127000" y="119530"/>
                </a:cubicBezTo>
                <a:cubicBezTo>
                  <a:pt x="127000" y="123265"/>
                  <a:pt x="123265" y="127000"/>
                  <a:pt x="119530" y="127000"/>
                </a:cubicBezTo>
                <a:cubicBezTo>
                  <a:pt x="119520" y="127000"/>
                  <a:pt x="118511" y="127000"/>
                  <a:pt x="11206" y="127000"/>
                </a:cubicBezTo>
                <a:lnTo>
                  <a:pt x="0" y="119530"/>
                </a:lnTo>
                <a:cubicBezTo>
                  <a:pt x="0" y="119520"/>
                  <a:pt x="0" y="118504"/>
                  <a:pt x="0" y="11206"/>
                </a:cubicBezTo>
                <a:cubicBezTo>
                  <a:pt x="0" y="7471"/>
                  <a:pt x="3736" y="0"/>
                  <a:pt x="1120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Oval 39"/>
          <p:cNvSpPr>
            <a:spLocks noChangeArrowheads="1"/>
          </p:cNvSpPr>
          <p:nvPr/>
        </p:nvSpPr>
        <p:spPr bwMode="auto">
          <a:xfrm>
            <a:off x="7074359" y="3823404"/>
            <a:ext cx="359067" cy="293032"/>
          </a:xfrm>
          <a:custGeom>
            <a:avLst/>
            <a:gdLst/>
            <a:ahLst/>
            <a:cxnLst/>
            <a:rect l="l" t="t" r="r" b="b"/>
            <a:pathLst>
              <a:path w="138112" h="112713">
                <a:moveTo>
                  <a:pt x="74612" y="44450"/>
                </a:moveTo>
                <a:cubicBezTo>
                  <a:pt x="62337" y="44450"/>
                  <a:pt x="52387" y="54756"/>
                  <a:pt x="52387" y="67469"/>
                </a:cubicBezTo>
                <a:cubicBezTo>
                  <a:pt x="52387" y="80182"/>
                  <a:pt x="62337" y="90488"/>
                  <a:pt x="74612" y="90488"/>
                </a:cubicBezTo>
                <a:cubicBezTo>
                  <a:pt x="86887" y="90488"/>
                  <a:pt x="96837" y="80182"/>
                  <a:pt x="96837" y="67469"/>
                </a:cubicBezTo>
                <a:cubicBezTo>
                  <a:pt x="96837" y="54756"/>
                  <a:pt x="86887" y="44450"/>
                  <a:pt x="74612" y="44450"/>
                </a:cubicBezTo>
                <a:close/>
                <a:moveTo>
                  <a:pt x="74613" y="38100"/>
                </a:moveTo>
                <a:cubicBezTo>
                  <a:pt x="91272" y="38100"/>
                  <a:pt x="104776" y="51249"/>
                  <a:pt x="104776" y="67469"/>
                </a:cubicBezTo>
                <a:cubicBezTo>
                  <a:pt x="104776" y="83689"/>
                  <a:pt x="91272" y="96838"/>
                  <a:pt x="74613" y="96838"/>
                </a:cubicBezTo>
                <a:cubicBezTo>
                  <a:pt x="57954" y="96838"/>
                  <a:pt x="44450" y="83689"/>
                  <a:pt x="44450" y="67469"/>
                </a:cubicBezTo>
                <a:cubicBezTo>
                  <a:pt x="44450" y="51249"/>
                  <a:pt x="57954" y="38100"/>
                  <a:pt x="74613" y="38100"/>
                </a:cubicBezTo>
                <a:close/>
                <a:moveTo>
                  <a:pt x="74613" y="33338"/>
                </a:moveTo>
                <a:cubicBezTo>
                  <a:pt x="56201" y="33338"/>
                  <a:pt x="41275" y="48619"/>
                  <a:pt x="41275" y="67470"/>
                </a:cubicBezTo>
                <a:cubicBezTo>
                  <a:pt x="41275" y="86321"/>
                  <a:pt x="56201" y="101602"/>
                  <a:pt x="74613" y="101602"/>
                </a:cubicBezTo>
                <a:cubicBezTo>
                  <a:pt x="93025" y="101602"/>
                  <a:pt x="107951" y="86321"/>
                  <a:pt x="107951" y="67470"/>
                </a:cubicBezTo>
                <a:cubicBezTo>
                  <a:pt x="107951" y="48619"/>
                  <a:pt x="93025" y="33338"/>
                  <a:pt x="74613" y="33338"/>
                </a:cubicBezTo>
                <a:close/>
                <a:moveTo>
                  <a:pt x="14816" y="30163"/>
                </a:moveTo>
                <a:lnTo>
                  <a:pt x="11112" y="34132"/>
                </a:lnTo>
                <a:lnTo>
                  <a:pt x="14816" y="38101"/>
                </a:lnTo>
                <a:cubicBezTo>
                  <a:pt x="14821" y="38101"/>
                  <a:pt x="14915" y="38101"/>
                  <a:pt x="16668" y="38101"/>
                </a:cubicBezTo>
                <a:lnTo>
                  <a:pt x="29633" y="38101"/>
                </a:lnTo>
                <a:lnTo>
                  <a:pt x="33337" y="34132"/>
                </a:lnTo>
                <a:lnTo>
                  <a:pt x="29633" y="30163"/>
                </a:lnTo>
                <a:cubicBezTo>
                  <a:pt x="29627" y="30163"/>
                  <a:pt x="29534" y="30163"/>
                  <a:pt x="27781" y="30163"/>
                </a:cubicBezTo>
                <a:close/>
                <a:moveTo>
                  <a:pt x="125412" y="26988"/>
                </a:moveTo>
                <a:cubicBezTo>
                  <a:pt x="121905" y="26988"/>
                  <a:pt x="119062" y="29476"/>
                  <a:pt x="119062" y="32545"/>
                </a:cubicBezTo>
                <a:cubicBezTo>
                  <a:pt x="119062" y="35614"/>
                  <a:pt x="121905" y="38102"/>
                  <a:pt x="125412" y="38102"/>
                </a:cubicBezTo>
                <a:cubicBezTo>
                  <a:pt x="128919" y="38102"/>
                  <a:pt x="131762" y="35614"/>
                  <a:pt x="131762" y="32545"/>
                </a:cubicBezTo>
                <a:cubicBezTo>
                  <a:pt x="131762" y="29476"/>
                  <a:pt x="128919" y="26988"/>
                  <a:pt x="125412" y="26988"/>
                </a:cubicBezTo>
                <a:close/>
                <a:moveTo>
                  <a:pt x="60325" y="7938"/>
                </a:moveTo>
                <a:cubicBezTo>
                  <a:pt x="60333" y="11113"/>
                  <a:pt x="60803" y="11113"/>
                  <a:pt x="90487" y="11113"/>
                </a:cubicBezTo>
                <a:cubicBezTo>
                  <a:pt x="90487" y="7938"/>
                  <a:pt x="90487" y="7938"/>
                  <a:pt x="60325" y="7938"/>
                </a:cubicBezTo>
                <a:close/>
                <a:moveTo>
                  <a:pt x="55991" y="0"/>
                </a:moveTo>
                <a:cubicBezTo>
                  <a:pt x="56001" y="0"/>
                  <a:pt x="56594" y="0"/>
                  <a:pt x="93319" y="0"/>
                </a:cubicBezTo>
                <a:cubicBezTo>
                  <a:pt x="97052" y="0"/>
                  <a:pt x="100785" y="0"/>
                  <a:pt x="100785" y="7514"/>
                </a:cubicBezTo>
                <a:cubicBezTo>
                  <a:pt x="100785" y="7522"/>
                  <a:pt x="100785" y="7619"/>
                  <a:pt x="100785" y="8923"/>
                </a:cubicBezTo>
                <a:lnTo>
                  <a:pt x="100785" y="18785"/>
                </a:lnTo>
                <a:cubicBezTo>
                  <a:pt x="100799" y="18785"/>
                  <a:pt x="101427" y="18785"/>
                  <a:pt x="130647" y="18785"/>
                </a:cubicBezTo>
                <a:cubicBezTo>
                  <a:pt x="134379" y="18785"/>
                  <a:pt x="138112" y="22542"/>
                  <a:pt x="138112" y="26300"/>
                </a:cubicBezTo>
                <a:cubicBezTo>
                  <a:pt x="138112" y="26316"/>
                  <a:pt x="138112" y="27451"/>
                  <a:pt x="138112" y="105199"/>
                </a:cubicBezTo>
                <a:cubicBezTo>
                  <a:pt x="138112" y="108956"/>
                  <a:pt x="134379" y="112713"/>
                  <a:pt x="130647" y="112713"/>
                </a:cubicBezTo>
                <a:cubicBezTo>
                  <a:pt x="130632" y="112713"/>
                  <a:pt x="129300" y="112713"/>
                  <a:pt x="7465" y="112713"/>
                </a:cubicBezTo>
                <a:cubicBezTo>
                  <a:pt x="3733" y="112713"/>
                  <a:pt x="0" y="108956"/>
                  <a:pt x="0" y="105199"/>
                </a:cubicBezTo>
                <a:cubicBezTo>
                  <a:pt x="0" y="105182"/>
                  <a:pt x="0" y="104041"/>
                  <a:pt x="0" y="26300"/>
                </a:cubicBezTo>
                <a:cubicBezTo>
                  <a:pt x="0" y="22542"/>
                  <a:pt x="3733" y="18785"/>
                  <a:pt x="7465" y="18785"/>
                </a:cubicBezTo>
                <a:cubicBezTo>
                  <a:pt x="7471" y="18785"/>
                  <a:pt x="7535" y="18785"/>
                  <a:pt x="8399" y="18785"/>
                </a:cubicBezTo>
                <a:lnTo>
                  <a:pt x="14931" y="18785"/>
                </a:lnTo>
                <a:cubicBezTo>
                  <a:pt x="14931" y="15028"/>
                  <a:pt x="14931" y="11271"/>
                  <a:pt x="18664" y="11271"/>
                </a:cubicBezTo>
                <a:cubicBezTo>
                  <a:pt x="18671" y="11271"/>
                  <a:pt x="18793" y="11271"/>
                  <a:pt x="20997" y="11271"/>
                </a:cubicBezTo>
                <a:lnTo>
                  <a:pt x="37327" y="11271"/>
                </a:lnTo>
                <a:lnTo>
                  <a:pt x="41060" y="18785"/>
                </a:lnTo>
                <a:cubicBezTo>
                  <a:pt x="41065" y="18785"/>
                  <a:pt x="41129" y="18785"/>
                  <a:pt x="41993" y="18785"/>
                </a:cubicBezTo>
                <a:lnTo>
                  <a:pt x="48526" y="18785"/>
                </a:lnTo>
                <a:cubicBezTo>
                  <a:pt x="48526" y="18778"/>
                  <a:pt x="48526" y="18681"/>
                  <a:pt x="48526" y="17376"/>
                </a:cubicBezTo>
                <a:lnTo>
                  <a:pt x="48526" y="7514"/>
                </a:lnTo>
                <a:cubicBezTo>
                  <a:pt x="48526" y="0"/>
                  <a:pt x="52259" y="0"/>
                  <a:pt x="5599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46"/>
          <p:cNvSpPr>
            <a:spLocks/>
          </p:cNvSpPr>
          <p:nvPr/>
        </p:nvSpPr>
        <p:spPr bwMode="auto">
          <a:xfrm>
            <a:off x="5310500" y="3006471"/>
            <a:ext cx="301283" cy="284779"/>
          </a:xfrm>
          <a:custGeom>
            <a:avLst/>
            <a:gdLst/>
            <a:ahLst/>
            <a:cxnLst/>
            <a:rect l="l" t="t" r="r" b="b"/>
            <a:pathLst>
              <a:path w="115887" h="109538">
                <a:moveTo>
                  <a:pt x="33337" y="26988"/>
                </a:moveTo>
                <a:cubicBezTo>
                  <a:pt x="33337" y="26988"/>
                  <a:pt x="33337" y="26988"/>
                  <a:pt x="33337" y="27980"/>
                </a:cubicBezTo>
                <a:lnTo>
                  <a:pt x="33337" y="34926"/>
                </a:lnTo>
                <a:lnTo>
                  <a:pt x="112712" y="34926"/>
                </a:lnTo>
                <a:cubicBezTo>
                  <a:pt x="112712" y="34926"/>
                  <a:pt x="112712" y="34926"/>
                  <a:pt x="112712" y="33934"/>
                </a:cubicBezTo>
                <a:lnTo>
                  <a:pt x="112712" y="26988"/>
                </a:lnTo>
                <a:cubicBezTo>
                  <a:pt x="108932" y="26988"/>
                  <a:pt x="108932" y="26988"/>
                  <a:pt x="33337" y="26988"/>
                </a:cubicBezTo>
                <a:close/>
                <a:moveTo>
                  <a:pt x="33645" y="0"/>
                </a:moveTo>
                <a:cubicBezTo>
                  <a:pt x="33645" y="0"/>
                  <a:pt x="33645" y="0"/>
                  <a:pt x="108411" y="0"/>
                </a:cubicBezTo>
                <a:cubicBezTo>
                  <a:pt x="112149" y="0"/>
                  <a:pt x="115887" y="3777"/>
                  <a:pt x="115887" y="7554"/>
                </a:cubicBezTo>
                <a:cubicBezTo>
                  <a:pt x="115887" y="7554"/>
                  <a:pt x="115887" y="7554"/>
                  <a:pt x="115887" y="8499"/>
                </a:cubicBezTo>
                <a:lnTo>
                  <a:pt x="115887" y="15109"/>
                </a:lnTo>
                <a:cubicBezTo>
                  <a:pt x="115887" y="18886"/>
                  <a:pt x="115887" y="18886"/>
                  <a:pt x="115887" y="98207"/>
                </a:cubicBezTo>
                <a:cubicBezTo>
                  <a:pt x="115887" y="101984"/>
                  <a:pt x="112149" y="109538"/>
                  <a:pt x="100934" y="109538"/>
                </a:cubicBezTo>
                <a:cubicBezTo>
                  <a:pt x="93457" y="109538"/>
                  <a:pt x="85981" y="101984"/>
                  <a:pt x="85981" y="98207"/>
                </a:cubicBezTo>
                <a:cubicBezTo>
                  <a:pt x="85981" y="90652"/>
                  <a:pt x="93457" y="83098"/>
                  <a:pt x="100934" y="83098"/>
                </a:cubicBezTo>
                <a:cubicBezTo>
                  <a:pt x="104672" y="83098"/>
                  <a:pt x="108411" y="86875"/>
                  <a:pt x="112149" y="86875"/>
                </a:cubicBezTo>
                <a:cubicBezTo>
                  <a:pt x="112149" y="86875"/>
                  <a:pt x="112149" y="86875"/>
                  <a:pt x="112149" y="37772"/>
                </a:cubicBezTo>
                <a:cubicBezTo>
                  <a:pt x="112149" y="37772"/>
                  <a:pt x="112149" y="37772"/>
                  <a:pt x="33645" y="37772"/>
                </a:cubicBezTo>
                <a:cubicBezTo>
                  <a:pt x="33645" y="37772"/>
                  <a:pt x="33645" y="37772"/>
                  <a:pt x="33645" y="98207"/>
                </a:cubicBezTo>
                <a:cubicBezTo>
                  <a:pt x="33645" y="101984"/>
                  <a:pt x="26168" y="109538"/>
                  <a:pt x="14953" y="109538"/>
                </a:cubicBezTo>
                <a:cubicBezTo>
                  <a:pt x="7477" y="109538"/>
                  <a:pt x="0" y="101984"/>
                  <a:pt x="0" y="98207"/>
                </a:cubicBezTo>
                <a:cubicBezTo>
                  <a:pt x="0" y="90652"/>
                  <a:pt x="7477" y="83098"/>
                  <a:pt x="14953" y="83098"/>
                </a:cubicBezTo>
                <a:cubicBezTo>
                  <a:pt x="18692" y="83098"/>
                  <a:pt x="22430" y="86875"/>
                  <a:pt x="26168" y="86875"/>
                </a:cubicBezTo>
                <a:cubicBezTo>
                  <a:pt x="26168" y="86875"/>
                  <a:pt x="26168" y="86875"/>
                  <a:pt x="26168" y="18886"/>
                </a:cubicBezTo>
                <a:cubicBezTo>
                  <a:pt x="26168" y="15109"/>
                  <a:pt x="26168" y="15109"/>
                  <a:pt x="26168" y="14165"/>
                </a:cubicBezTo>
                <a:lnTo>
                  <a:pt x="26168" y="7554"/>
                </a:lnTo>
                <a:cubicBezTo>
                  <a:pt x="26168" y="3777"/>
                  <a:pt x="29906" y="0"/>
                  <a:pt x="3364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97"/>
          <p:cNvSpPr>
            <a:spLocks/>
          </p:cNvSpPr>
          <p:nvPr/>
        </p:nvSpPr>
        <p:spPr bwMode="auto">
          <a:xfrm>
            <a:off x="8825240" y="2986151"/>
            <a:ext cx="416371" cy="319584"/>
          </a:xfrm>
          <a:custGeom>
            <a:avLst/>
            <a:gdLst/>
            <a:ahLst/>
            <a:cxnLst/>
            <a:rect l="l" t="t" r="r" b="b"/>
            <a:pathLst>
              <a:path w="361949" h="277813">
                <a:moveTo>
                  <a:pt x="119856" y="85725"/>
                </a:moveTo>
                <a:cubicBezTo>
                  <a:pt x="80840" y="85725"/>
                  <a:pt x="49212" y="117353"/>
                  <a:pt x="49212" y="156369"/>
                </a:cubicBezTo>
                <a:cubicBezTo>
                  <a:pt x="49212" y="195385"/>
                  <a:pt x="80840" y="227013"/>
                  <a:pt x="119856" y="227013"/>
                </a:cubicBezTo>
                <a:cubicBezTo>
                  <a:pt x="158872" y="227013"/>
                  <a:pt x="190500" y="195385"/>
                  <a:pt x="190500" y="156369"/>
                </a:cubicBezTo>
                <a:cubicBezTo>
                  <a:pt x="190500" y="117353"/>
                  <a:pt x="158872" y="85725"/>
                  <a:pt x="119856" y="85725"/>
                </a:cubicBezTo>
                <a:close/>
                <a:moveTo>
                  <a:pt x="97275" y="38100"/>
                </a:moveTo>
                <a:cubicBezTo>
                  <a:pt x="97282" y="38113"/>
                  <a:pt x="97579" y="38622"/>
                  <a:pt x="109434" y="58945"/>
                </a:cubicBezTo>
                <a:cubicBezTo>
                  <a:pt x="112908" y="58945"/>
                  <a:pt x="116382" y="58945"/>
                  <a:pt x="119856" y="58945"/>
                </a:cubicBezTo>
                <a:cubicBezTo>
                  <a:pt x="123330" y="58945"/>
                  <a:pt x="126804" y="58945"/>
                  <a:pt x="130279" y="58945"/>
                </a:cubicBezTo>
                <a:cubicBezTo>
                  <a:pt x="130286" y="58932"/>
                  <a:pt x="130583" y="58423"/>
                  <a:pt x="142438" y="38100"/>
                </a:cubicBezTo>
                <a:cubicBezTo>
                  <a:pt x="142448" y="38103"/>
                  <a:pt x="142987" y="38262"/>
                  <a:pt x="171968" y="46785"/>
                </a:cubicBezTo>
                <a:cubicBezTo>
                  <a:pt x="171967" y="46795"/>
                  <a:pt x="171935" y="47277"/>
                  <a:pt x="170231" y="72841"/>
                </a:cubicBezTo>
                <a:cubicBezTo>
                  <a:pt x="175442" y="76315"/>
                  <a:pt x="180653" y="79789"/>
                  <a:pt x="185864" y="83263"/>
                </a:cubicBezTo>
                <a:cubicBezTo>
                  <a:pt x="185872" y="83260"/>
                  <a:pt x="186290" y="83067"/>
                  <a:pt x="208445" y="72841"/>
                </a:cubicBezTo>
                <a:cubicBezTo>
                  <a:pt x="208452" y="72850"/>
                  <a:pt x="208803" y="73329"/>
                  <a:pt x="227553" y="98897"/>
                </a:cubicBezTo>
                <a:cubicBezTo>
                  <a:pt x="227547" y="98903"/>
                  <a:pt x="227446" y="99014"/>
                  <a:pt x="225381" y="101285"/>
                </a:cubicBezTo>
                <a:lnTo>
                  <a:pt x="210183" y="118004"/>
                </a:lnTo>
                <a:cubicBezTo>
                  <a:pt x="213657" y="123216"/>
                  <a:pt x="215394" y="130164"/>
                  <a:pt x="215394" y="137112"/>
                </a:cubicBezTo>
                <a:cubicBezTo>
                  <a:pt x="215402" y="137114"/>
                  <a:pt x="215849" y="137210"/>
                  <a:pt x="239712" y="142323"/>
                </a:cubicBezTo>
                <a:cubicBezTo>
                  <a:pt x="239712" y="142334"/>
                  <a:pt x="239712" y="142908"/>
                  <a:pt x="239712" y="173590"/>
                </a:cubicBezTo>
                <a:lnTo>
                  <a:pt x="217131" y="178801"/>
                </a:lnTo>
                <a:cubicBezTo>
                  <a:pt x="215394" y="184012"/>
                  <a:pt x="213657" y="190961"/>
                  <a:pt x="210183" y="196172"/>
                </a:cubicBezTo>
                <a:cubicBezTo>
                  <a:pt x="210188" y="196177"/>
                  <a:pt x="210289" y="196289"/>
                  <a:pt x="212354" y="198560"/>
                </a:cubicBezTo>
                <a:lnTo>
                  <a:pt x="227553" y="215279"/>
                </a:lnTo>
                <a:cubicBezTo>
                  <a:pt x="227546" y="215288"/>
                  <a:pt x="227197" y="215765"/>
                  <a:pt x="208445" y="241335"/>
                </a:cubicBezTo>
                <a:cubicBezTo>
                  <a:pt x="208437" y="241332"/>
                  <a:pt x="208021" y="241139"/>
                  <a:pt x="185864" y="230913"/>
                </a:cubicBezTo>
                <a:cubicBezTo>
                  <a:pt x="180653" y="234387"/>
                  <a:pt x="175442" y="239598"/>
                  <a:pt x="170231" y="243072"/>
                </a:cubicBezTo>
                <a:cubicBezTo>
                  <a:pt x="170232" y="243087"/>
                  <a:pt x="170274" y="243681"/>
                  <a:pt x="171968" y="267391"/>
                </a:cubicBezTo>
                <a:cubicBezTo>
                  <a:pt x="171957" y="267394"/>
                  <a:pt x="171419" y="267552"/>
                  <a:pt x="142438" y="276076"/>
                </a:cubicBezTo>
                <a:cubicBezTo>
                  <a:pt x="142430" y="276063"/>
                  <a:pt x="142133" y="275553"/>
                  <a:pt x="130279" y="255231"/>
                </a:cubicBezTo>
                <a:cubicBezTo>
                  <a:pt x="126804" y="255231"/>
                  <a:pt x="123330" y="255231"/>
                  <a:pt x="119856" y="255231"/>
                </a:cubicBezTo>
                <a:cubicBezTo>
                  <a:pt x="116382" y="255231"/>
                  <a:pt x="112908" y="255231"/>
                  <a:pt x="109434" y="255231"/>
                </a:cubicBezTo>
                <a:cubicBezTo>
                  <a:pt x="109430" y="255239"/>
                  <a:pt x="109206" y="255655"/>
                  <a:pt x="97275" y="277813"/>
                </a:cubicBezTo>
                <a:cubicBezTo>
                  <a:pt x="97264" y="277810"/>
                  <a:pt x="96722" y="277618"/>
                  <a:pt x="67745" y="267391"/>
                </a:cubicBezTo>
                <a:cubicBezTo>
                  <a:pt x="67745" y="267382"/>
                  <a:pt x="67777" y="266935"/>
                  <a:pt x="69482" y="243072"/>
                </a:cubicBezTo>
                <a:cubicBezTo>
                  <a:pt x="64271" y="239598"/>
                  <a:pt x="59060" y="236124"/>
                  <a:pt x="53849" y="230913"/>
                </a:cubicBezTo>
                <a:cubicBezTo>
                  <a:pt x="53841" y="230917"/>
                  <a:pt x="53423" y="231109"/>
                  <a:pt x="31267" y="241335"/>
                </a:cubicBezTo>
                <a:cubicBezTo>
                  <a:pt x="31261" y="241326"/>
                  <a:pt x="30943" y="240849"/>
                  <a:pt x="13897" y="215279"/>
                </a:cubicBezTo>
                <a:cubicBezTo>
                  <a:pt x="13902" y="215274"/>
                  <a:pt x="13993" y="215162"/>
                  <a:pt x="15851" y="212891"/>
                </a:cubicBezTo>
                <a:lnTo>
                  <a:pt x="29530" y="196172"/>
                </a:lnTo>
                <a:cubicBezTo>
                  <a:pt x="27793" y="190961"/>
                  <a:pt x="24319" y="185749"/>
                  <a:pt x="24319" y="178801"/>
                </a:cubicBezTo>
                <a:cubicBezTo>
                  <a:pt x="24310" y="178799"/>
                  <a:pt x="23859" y="178703"/>
                  <a:pt x="0" y="173590"/>
                </a:cubicBezTo>
                <a:cubicBezTo>
                  <a:pt x="0" y="173579"/>
                  <a:pt x="0" y="173002"/>
                  <a:pt x="0" y="142323"/>
                </a:cubicBezTo>
                <a:cubicBezTo>
                  <a:pt x="9" y="142321"/>
                  <a:pt x="458" y="142225"/>
                  <a:pt x="24319" y="137112"/>
                </a:cubicBezTo>
                <a:cubicBezTo>
                  <a:pt x="24319" y="130164"/>
                  <a:pt x="27793" y="123216"/>
                  <a:pt x="29530" y="118004"/>
                </a:cubicBezTo>
                <a:cubicBezTo>
                  <a:pt x="29525" y="117999"/>
                  <a:pt x="29434" y="117887"/>
                  <a:pt x="27576" y="115616"/>
                </a:cubicBezTo>
                <a:lnTo>
                  <a:pt x="13897" y="98897"/>
                </a:lnTo>
                <a:cubicBezTo>
                  <a:pt x="13903" y="98888"/>
                  <a:pt x="14223" y="98441"/>
                  <a:pt x="31267" y="74578"/>
                </a:cubicBezTo>
                <a:cubicBezTo>
                  <a:pt x="31275" y="74581"/>
                  <a:pt x="31694" y="74742"/>
                  <a:pt x="53849" y="83263"/>
                </a:cubicBezTo>
                <a:cubicBezTo>
                  <a:pt x="59060" y="79789"/>
                  <a:pt x="64271" y="76315"/>
                  <a:pt x="69482" y="72841"/>
                </a:cubicBezTo>
                <a:cubicBezTo>
                  <a:pt x="69481" y="72832"/>
                  <a:pt x="69449" y="72353"/>
                  <a:pt x="67745" y="46785"/>
                </a:cubicBezTo>
                <a:cubicBezTo>
                  <a:pt x="67755" y="46782"/>
                  <a:pt x="68295" y="46623"/>
                  <a:pt x="97275" y="38100"/>
                </a:cubicBezTo>
                <a:close/>
                <a:moveTo>
                  <a:pt x="291306" y="28575"/>
                </a:moveTo>
                <a:cubicBezTo>
                  <a:pt x="268072" y="28575"/>
                  <a:pt x="249237" y="47765"/>
                  <a:pt x="249237" y="71438"/>
                </a:cubicBezTo>
                <a:cubicBezTo>
                  <a:pt x="249237" y="95111"/>
                  <a:pt x="268072" y="114301"/>
                  <a:pt x="291306" y="114301"/>
                </a:cubicBezTo>
                <a:cubicBezTo>
                  <a:pt x="314540" y="114301"/>
                  <a:pt x="333375" y="95111"/>
                  <a:pt x="333375" y="71438"/>
                </a:cubicBezTo>
                <a:cubicBezTo>
                  <a:pt x="333375" y="47765"/>
                  <a:pt x="314540" y="28575"/>
                  <a:pt x="291306" y="28575"/>
                </a:cubicBezTo>
                <a:close/>
                <a:moveTo>
                  <a:pt x="279245" y="0"/>
                </a:moveTo>
                <a:cubicBezTo>
                  <a:pt x="279247" y="5"/>
                  <a:pt x="279293" y="97"/>
                  <a:pt x="280106" y="1723"/>
                </a:cubicBezTo>
                <a:lnTo>
                  <a:pt x="286137" y="13784"/>
                </a:lnTo>
                <a:cubicBezTo>
                  <a:pt x="287860" y="13784"/>
                  <a:pt x="289583" y="13784"/>
                  <a:pt x="291306" y="13784"/>
                </a:cubicBezTo>
                <a:cubicBezTo>
                  <a:pt x="293029" y="13784"/>
                  <a:pt x="294752" y="13784"/>
                  <a:pt x="296475" y="13784"/>
                </a:cubicBezTo>
                <a:cubicBezTo>
                  <a:pt x="296478" y="13779"/>
                  <a:pt x="296535" y="13687"/>
                  <a:pt x="297552" y="12061"/>
                </a:cubicBezTo>
                <a:lnTo>
                  <a:pt x="305090" y="0"/>
                </a:lnTo>
                <a:cubicBezTo>
                  <a:pt x="305094" y="1"/>
                  <a:pt x="305181" y="36"/>
                  <a:pt x="307243" y="861"/>
                </a:cubicBezTo>
                <a:lnTo>
                  <a:pt x="322320" y="6892"/>
                </a:lnTo>
                <a:cubicBezTo>
                  <a:pt x="322319" y="6897"/>
                  <a:pt x="322308" y="6989"/>
                  <a:pt x="322104" y="8615"/>
                </a:cubicBezTo>
                <a:lnTo>
                  <a:pt x="320597" y="20676"/>
                </a:lnTo>
                <a:cubicBezTo>
                  <a:pt x="324043" y="22399"/>
                  <a:pt x="327489" y="25845"/>
                  <a:pt x="330935" y="27568"/>
                </a:cubicBezTo>
                <a:cubicBezTo>
                  <a:pt x="330940" y="27566"/>
                  <a:pt x="331020" y="27532"/>
                  <a:pt x="332443" y="26922"/>
                </a:cubicBezTo>
                <a:lnTo>
                  <a:pt x="342996" y="22399"/>
                </a:lnTo>
                <a:cubicBezTo>
                  <a:pt x="342999" y="22402"/>
                  <a:pt x="343060" y="22472"/>
                  <a:pt x="344504" y="24122"/>
                </a:cubicBezTo>
                <a:lnTo>
                  <a:pt x="355057" y="36183"/>
                </a:lnTo>
                <a:cubicBezTo>
                  <a:pt x="355053" y="36188"/>
                  <a:pt x="354984" y="36268"/>
                  <a:pt x="353765" y="37691"/>
                </a:cubicBezTo>
                <a:lnTo>
                  <a:pt x="344719" y="48245"/>
                </a:lnTo>
                <a:cubicBezTo>
                  <a:pt x="346442" y="51691"/>
                  <a:pt x="348165" y="55137"/>
                  <a:pt x="348165" y="58583"/>
                </a:cubicBezTo>
                <a:cubicBezTo>
                  <a:pt x="348171" y="58584"/>
                  <a:pt x="348262" y="58607"/>
                  <a:pt x="349888" y="59014"/>
                </a:cubicBezTo>
                <a:lnTo>
                  <a:pt x="361949" y="62029"/>
                </a:lnTo>
                <a:cubicBezTo>
                  <a:pt x="361949" y="62033"/>
                  <a:pt x="361949" y="62129"/>
                  <a:pt x="361949" y="64398"/>
                </a:cubicBezTo>
                <a:lnTo>
                  <a:pt x="361949" y="80982"/>
                </a:lnTo>
                <a:lnTo>
                  <a:pt x="348165" y="84428"/>
                </a:lnTo>
                <a:cubicBezTo>
                  <a:pt x="348165" y="87874"/>
                  <a:pt x="346442" y="91320"/>
                  <a:pt x="344719" y="94766"/>
                </a:cubicBezTo>
                <a:cubicBezTo>
                  <a:pt x="344723" y="94770"/>
                  <a:pt x="344792" y="94839"/>
                  <a:pt x="346011" y="96059"/>
                </a:cubicBezTo>
                <a:lnTo>
                  <a:pt x="355057" y="105105"/>
                </a:lnTo>
                <a:cubicBezTo>
                  <a:pt x="355055" y="105108"/>
                  <a:pt x="354993" y="105187"/>
                  <a:pt x="353550" y="107043"/>
                </a:cubicBezTo>
                <a:lnTo>
                  <a:pt x="342996" y="120612"/>
                </a:lnTo>
                <a:cubicBezTo>
                  <a:pt x="342991" y="120610"/>
                  <a:pt x="342911" y="120576"/>
                  <a:pt x="341489" y="119966"/>
                </a:cubicBezTo>
                <a:lnTo>
                  <a:pt x="330935" y="115443"/>
                </a:lnTo>
                <a:cubicBezTo>
                  <a:pt x="327489" y="117166"/>
                  <a:pt x="324043" y="118889"/>
                  <a:pt x="320597" y="120612"/>
                </a:cubicBezTo>
                <a:cubicBezTo>
                  <a:pt x="320597" y="120618"/>
                  <a:pt x="320609" y="120721"/>
                  <a:pt x="320812" y="122550"/>
                </a:cubicBezTo>
                <a:lnTo>
                  <a:pt x="322320" y="136119"/>
                </a:lnTo>
                <a:cubicBezTo>
                  <a:pt x="322316" y="136120"/>
                  <a:pt x="322229" y="136146"/>
                  <a:pt x="320166" y="136765"/>
                </a:cubicBezTo>
                <a:lnTo>
                  <a:pt x="305090" y="141288"/>
                </a:lnTo>
                <a:cubicBezTo>
                  <a:pt x="305087" y="141283"/>
                  <a:pt x="305041" y="141203"/>
                  <a:pt x="304228" y="139780"/>
                </a:cubicBezTo>
                <a:lnTo>
                  <a:pt x="298198" y="129227"/>
                </a:lnTo>
                <a:cubicBezTo>
                  <a:pt x="294752" y="129227"/>
                  <a:pt x="293029" y="129227"/>
                  <a:pt x="291306" y="129227"/>
                </a:cubicBezTo>
                <a:cubicBezTo>
                  <a:pt x="289583" y="129227"/>
                  <a:pt x="287860" y="129227"/>
                  <a:pt x="286137" y="129227"/>
                </a:cubicBezTo>
                <a:cubicBezTo>
                  <a:pt x="286134" y="129232"/>
                  <a:pt x="286088" y="129312"/>
                  <a:pt x="285275" y="130735"/>
                </a:cubicBezTo>
                <a:lnTo>
                  <a:pt x="279245" y="141288"/>
                </a:lnTo>
                <a:cubicBezTo>
                  <a:pt x="279241" y="141287"/>
                  <a:pt x="279145" y="141261"/>
                  <a:pt x="276876" y="140642"/>
                </a:cubicBezTo>
                <a:lnTo>
                  <a:pt x="260292" y="136119"/>
                </a:lnTo>
                <a:cubicBezTo>
                  <a:pt x="260292" y="136114"/>
                  <a:pt x="260304" y="136022"/>
                  <a:pt x="260507" y="134396"/>
                </a:cubicBezTo>
                <a:lnTo>
                  <a:pt x="262015" y="122335"/>
                </a:lnTo>
                <a:cubicBezTo>
                  <a:pt x="258569" y="118889"/>
                  <a:pt x="255122" y="117166"/>
                  <a:pt x="253399" y="115443"/>
                </a:cubicBezTo>
                <a:cubicBezTo>
                  <a:pt x="253394" y="115445"/>
                  <a:pt x="253302" y="115479"/>
                  <a:pt x="251676" y="116089"/>
                </a:cubicBezTo>
                <a:lnTo>
                  <a:pt x="239615" y="120612"/>
                </a:lnTo>
                <a:cubicBezTo>
                  <a:pt x="239613" y="120608"/>
                  <a:pt x="239561" y="120530"/>
                  <a:pt x="238323" y="118673"/>
                </a:cubicBezTo>
                <a:lnTo>
                  <a:pt x="229277" y="105105"/>
                </a:lnTo>
                <a:cubicBezTo>
                  <a:pt x="229281" y="105101"/>
                  <a:pt x="229338" y="105032"/>
                  <a:pt x="230354" y="103812"/>
                </a:cubicBezTo>
                <a:lnTo>
                  <a:pt x="237892" y="94766"/>
                </a:lnTo>
                <a:cubicBezTo>
                  <a:pt x="236169" y="91320"/>
                  <a:pt x="236169" y="87874"/>
                  <a:pt x="234446" y="84428"/>
                </a:cubicBezTo>
                <a:cubicBezTo>
                  <a:pt x="234441" y="84427"/>
                  <a:pt x="234349" y="84404"/>
                  <a:pt x="232723" y="83998"/>
                </a:cubicBezTo>
                <a:lnTo>
                  <a:pt x="220662" y="80982"/>
                </a:lnTo>
                <a:cubicBezTo>
                  <a:pt x="220662" y="80978"/>
                  <a:pt x="220662" y="80882"/>
                  <a:pt x="220662" y="78613"/>
                </a:cubicBezTo>
                <a:lnTo>
                  <a:pt x="220662" y="62029"/>
                </a:lnTo>
                <a:cubicBezTo>
                  <a:pt x="220668" y="62028"/>
                  <a:pt x="220759" y="62005"/>
                  <a:pt x="222385" y="61598"/>
                </a:cubicBezTo>
                <a:lnTo>
                  <a:pt x="234446" y="58583"/>
                </a:lnTo>
                <a:cubicBezTo>
                  <a:pt x="236169" y="55137"/>
                  <a:pt x="236169" y="51691"/>
                  <a:pt x="237892" y="48245"/>
                </a:cubicBezTo>
                <a:cubicBezTo>
                  <a:pt x="237889" y="48241"/>
                  <a:pt x="237832" y="48172"/>
                  <a:pt x="236815" y="46953"/>
                </a:cubicBezTo>
                <a:lnTo>
                  <a:pt x="229277" y="37906"/>
                </a:lnTo>
                <a:cubicBezTo>
                  <a:pt x="229280" y="37903"/>
                  <a:pt x="229332" y="37825"/>
                  <a:pt x="230570" y="35968"/>
                </a:cubicBezTo>
                <a:lnTo>
                  <a:pt x="239615" y="22399"/>
                </a:lnTo>
                <a:cubicBezTo>
                  <a:pt x="239621" y="22401"/>
                  <a:pt x="239712" y="22436"/>
                  <a:pt x="241338" y="23045"/>
                </a:cubicBezTo>
                <a:lnTo>
                  <a:pt x="253399" y="27568"/>
                </a:lnTo>
                <a:lnTo>
                  <a:pt x="262015" y="20676"/>
                </a:lnTo>
                <a:cubicBezTo>
                  <a:pt x="262014" y="20671"/>
                  <a:pt x="262003" y="20579"/>
                  <a:pt x="261799" y="18953"/>
                </a:cubicBezTo>
                <a:lnTo>
                  <a:pt x="260292" y="6892"/>
                </a:lnTo>
                <a:cubicBezTo>
                  <a:pt x="260296" y="6890"/>
                  <a:pt x="260392" y="6855"/>
                  <a:pt x="262661" y="603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13500000" scaled="1"/>
            <a:tileRect/>
          </a:gradFill>
          <a:ln w="3175"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4" name="Freeform 43"/>
          <p:cNvSpPr>
            <a:spLocks/>
          </p:cNvSpPr>
          <p:nvPr/>
        </p:nvSpPr>
        <p:spPr bwMode="auto">
          <a:xfrm>
            <a:off x="4654043" y="4188884"/>
            <a:ext cx="1752600" cy="1500717"/>
          </a:xfrm>
          <a:custGeom>
            <a:avLst/>
            <a:gdLst>
              <a:gd name="T0" fmla="*/ 414 w 828"/>
              <a:gd name="T1" fmla="*/ 0 h 709"/>
              <a:gd name="T2" fmla="*/ 0 w 828"/>
              <a:gd name="T3" fmla="*/ 222 h 709"/>
              <a:gd name="T4" fmla="*/ 0 w 828"/>
              <a:gd name="T5" fmla="*/ 486 h 709"/>
              <a:gd name="T6" fmla="*/ 414 w 828"/>
              <a:gd name="T7" fmla="*/ 709 h 709"/>
              <a:gd name="T8" fmla="*/ 828 w 828"/>
              <a:gd name="T9" fmla="*/ 486 h 709"/>
              <a:gd name="T10" fmla="*/ 828 w 828"/>
              <a:gd name="T11" fmla="*/ 222 h 709"/>
              <a:gd name="T12" fmla="*/ 414 w 828"/>
              <a:gd name="T13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709">
                <a:moveTo>
                  <a:pt x="414" y="0"/>
                </a:moveTo>
                <a:lnTo>
                  <a:pt x="0" y="222"/>
                </a:lnTo>
                <a:lnTo>
                  <a:pt x="0" y="486"/>
                </a:lnTo>
                <a:lnTo>
                  <a:pt x="414" y="709"/>
                </a:lnTo>
                <a:lnTo>
                  <a:pt x="828" y="486"/>
                </a:lnTo>
                <a:lnTo>
                  <a:pt x="828" y="222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5309151" y="4526729"/>
            <a:ext cx="416848" cy="330176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2176674" y="1601650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2176674" y="3148861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2176674" y="4636364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4932579" y="1951375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4932579" y="3397339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4932579" y="4931269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6666795" y="4190043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6666795" y="2594087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8456488" y="3377019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8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41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>
            <a:spLocks/>
          </p:cNvSpPr>
          <p:nvPr/>
        </p:nvSpPr>
        <p:spPr bwMode="auto">
          <a:xfrm>
            <a:off x="6690254" y="989543"/>
            <a:ext cx="1397000" cy="1642533"/>
          </a:xfrm>
          <a:custGeom>
            <a:avLst/>
            <a:gdLst>
              <a:gd name="T0" fmla="*/ 496 w 496"/>
              <a:gd name="T1" fmla="*/ 386 h 584"/>
              <a:gd name="T2" fmla="*/ 437 w 496"/>
              <a:gd name="T3" fmla="*/ 72 h 584"/>
              <a:gd name="T4" fmla="*/ 402 w 496"/>
              <a:gd name="T5" fmla="*/ 81 h 584"/>
              <a:gd name="T6" fmla="*/ 333 w 496"/>
              <a:gd name="T7" fmla="*/ 0 h 584"/>
              <a:gd name="T8" fmla="*/ 213 w 496"/>
              <a:gd name="T9" fmla="*/ 65 h 584"/>
              <a:gd name="T10" fmla="*/ 244 w 496"/>
              <a:gd name="T11" fmla="*/ 168 h 584"/>
              <a:gd name="T12" fmla="*/ 186 w 496"/>
              <a:gd name="T13" fmla="*/ 229 h 584"/>
              <a:gd name="T14" fmla="*/ 82 w 496"/>
              <a:gd name="T15" fmla="*/ 205 h 584"/>
              <a:gd name="T16" fmla="*/ 24 w 496"/>
              <a:gd name="T17" fmla="*/ 328 h 584"/>
              <a:gd name="T18" fmla="*/ 109 w 496"/>
              <a:gd name="T19" fmla="*/ 393 h 584"/>
              <a:gd name="T20" fmla="*/ 101 w 496"/>
              <a:gd name="T21" fmla="*/ 434 h 584"/>
              <a:gd name="T22" fmla="*/ 98 w 496"/>
              <a:gd name="T23" fmla="*/ 476 h 584"/>
              <a:gd name="T24" fmla="*/ 0 w 496"/>
              <a:gd name="T25" fmla="*/ 518 h 584"/>
              <a:gd name="T26" fmla="*/ 12 w 496"/>
              <a:gd name="T27" fmla="*/ 584 h 584"/>
              <a:gd name="T28" fmla="*/ 419 w 496"/>
              <a:gd name="T29" fmla="*/ 507 h 584"/>
              <a:gd name="T30" fmla="*/ 496 w 496"/>
              <a:gd name="T31" fmla="*/ 386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6" h="584">
                <a:moveTo>
                  <a:pt x="496" y="386"/>
                </a:moveTo>
                <a:cubicBezTo>
                  <a:pt x="437" y="72"/>
                  <a:pt x="437" y="72"/>
                  <a:pt x="437" y="72"/>
                </a:cubicBezTo>
                <a:cubicBezTo>
                  <a:pt x="425" y="74"/>
                  <a:pt x="414" y="77"/>
                  <a:pt x="402" y="81"/>
                </a:cubicBezTo>
                <a:cubicBezTo>
                  <a:pt x="333" y="0"/>
                  <a:pt x="333" y="0"/>
                  <a:pt x="333" y="0"/>
                </a:cubicBezTo>
                <a:cubicBezTo>
                  <a:pt x="213" y="65"/>
                  <a:pt x="213" y="65"/>
                  <a:pt x="213" y="65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23" y="186"/>
                  <a:pt x="203" y="207"/>
                  <a:pt x="186" y="229"/>
                </a:cubicBezTo>
                <a:cubicBezTo>
                  <a:pt x="82" y="205"/>
                  <a:pt x="82" y="205"/>
                  <a:pt x="82" y="205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109" y="393"/>
                  <a:pt x="109" y="393"/>
                  <a:pt x="109" y="393"/>
                </a:cubicBezTo>
                <a:cubicBezTo>
                  <a:pt x="106" y="406"/>
                  <a:pt x="103" y="420"/>
                  <a:pt x="101" y="434"/>
                </a:cubicBezTo>
                <a:cubicBezTo>
                  <a:pt x="100" y="448"/>
                  <a:pt x="99" y="462"/>
                  <a:pt x="98" y="476"/>
                </a:cubicBezTo>
                <a:cubicBezTo>
                  <a:pt x="0" y="518"/>
                  <a:pt x="0" y="518"/>
                  <a:pt x="0" y="518"/>
                </a:cubicBezTo>
                <a:cubicBezTo>
                  <a:pt x="12" y="584"/>
                  <a:pt x="12" y="584"/>
                  <a:pt x="12" y="584"/>
                </a:cubicBezTo>
                <a:cubicBezTo>
                  <a:pt x="419" y="507"/>
                  <a:pt x="419" y="507"/>
                  <a:pt x="419" y="507"/>
                </a:cubicBezTo>
                <a:cubicBezTo>
                  <a:pt x="408" y="452"/>
                  <a:pt x="442" y="399"/>
                  <a:pt x="496" y="38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6724121" y="2416176"/>
            <a:ext cx="1638300" cy="1420283"/>
          </a:xfrm>
          <a:custGeom>
            <a:avLst/>
            <a:gdLst>
              <a:gd name="T0" fmla="*/ 582 w 582"/>
              <a:gd name="T1" fmla="*/ 400 h 505"/>
              <a:gd name="T2" fmla="*/ 523 w 582"/>
              <a:gd name="T3" fmla="*/ 86 h 505"/>
              <a:gd name="T4" fmla="*/ 407 w 582"/>
              <a:gd name="T5" fmla="*/ 0 h 505"/>
              <a:gd name="T6" fmla="*/ 0 w 582"/>
              <a:gd name="T7" fmla="*/ 77 h 505"/>
              <a:gd name="T8" fmla="*/ 13 w 582"/>
              <a:gd name="T9" fmla="*/ 145 h 505"/>
              <a:gd name="T10" fmla="*/ 120 w 582"/>
              <a:gd name="T11" fmla="*/ 147 h 505"/>
              <a:gd name="T12" fmla="*/ 160 w 582"/>
              <a:gd name="T13" fmla="*/ 221 h 505"/>
              <a:gd name="T14" fmla="*/ 105 w 582"/>
              <a:gd name="T15" fmla="*/ 313 h 505"/>
              <a:gd name="T16" fmla="*/ 204 w 582"/>
              <a:gd name="T17" fmla="*/ 406 h 505"/>
              <a:gd name="T18" fmla="*/ 292 w 582"/>
              <a:gd name="T19" fmla="*/ 345 h 505"/>
              <a:gd name="T20" fmla="*/ 368 w 582"/>
              <a:gd name="T21" fmla="*/ 381 h 505"/>
              <a:gd name="T22" fmla="*/ 378 w 582"/>
              <a:gd name="T23" fmla="*/ 488 h 505"/>
              <a:gd name="T24" fmla="*/ 512 w 582"/>
              <a:gd name="T25" fmla="*/ 505 h 505"/>
              <a:gd name="T26" fmla="*/ 548 w 582"/>
              <a:gd name="T27" fmla="*/ 404 h 505"/>
              <a:gd name="T28" fmla="*/ 582 w 582"/>
              <a:gd name="T29" fmla="*/ 40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2" h="505">
                <a:moveTo>
                  <a:pt x="582" y="400"/>
                </a:moveTo>
                <a:cubicBezTo>
                  <a:pt x="523" y="86"/>
                  <a:pt x="523" y="86"/>
                  <a:pt x="523" y="86"/>
                </a:cubicBezTo>
                <a:cubicBezTo>
                  <a:pt x="468" y="93"/>
                  <a:pt x="417" y="56"/>
                  <a:pt x="407" y="0"/>
                </a:cubicBezTo>
                <a:cubicBezTo>
                  <a:pt x="0" y="77"/>
                  <a:pt x="0" y="77"/>
                  <a:pt x="0" y="77"/>
                </a:cubicBezTo>
                <a:cubicBezTo>
                  <a:pt x="13" y="145"/>
                  <a:pt x="13" y="145"/>
                  <a:pt x="13" y="145"/>
                </a:cubicBezTo>
                <a:cubicBezTo>
                  <a:pt x="120" y="147"/>
                  <a:pt x="120" y="147"/>
                  <a:pt x="120" y="147"/>
                </a:cubicBezTo>
                <a:cubicBezTo>
                  <a:pt x="131" y="173"/>
                  <a:pt x="145" y="198"/>
                  <a:pt x="160" y="221"/>
                </a:cubicBezTo>
                <a:cubicBezTo>
                  <a:pt x="105" y="313"/>
                  <a:pt x="105" y="313"/>
                  <a:pt x="105" y="313"/>
                </a:cubicBezTo>
                <a:cubicBezTo>
                  <a:pt x="204" y="406"/>
                  <a:pt x="204" y="406"/>
                  <a:pt x="204" y="406"/>
                </a:cubicBezTo>
                <a:cubicBezTo>
                  <a:pt x="292" y="345"/>
                  <a:pt x="292" y="345"/>
                  <a:pt x="292" y="345"/>
                </a:cubicBezTo>
                <a:cubicBezTo>
                  <a:pt x="316" y="359"/>
                  <a:pt x="342" y="372"/>
                  <a:pt x="368" y="381"/>
                </a:cubicBezTo>
                <a:cubicBezTo>
                  <a:pt x="378" y="488"/>
                  <a:pt x="378" y="488"/>
                  <a:pt x="378" y="488"/>
                </a:cubicBezTo>
                <a:cubicBezTo>
                  <a:pt x="512" y="505"/>
                  <a:pt x="512" y="505"/>
                  <a:pt x="512" y="505"/>
                </a:cubicBezTo>
                <a:cubicBezTo>
                  <a:pt x="548" y="404"/>
                  <a:pt x="548" y="404"/>
                  <a:pt x="548" y="404"/>
                </a:cubicBezTo>
                <a:cubicBezTo>
                  <a:pt x="559" y="403"/>
                  <a:pt x="570" y="401"/>
                  <a:pt x="582" y="40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3987271" y="2564343"/>
            <a:ext cx="1801283" cy="1843616"/>
          </a:xfrm>
          <a:custGeom>
            <a:avLst/>
            <a:gdLst>
              <a:gd name="T0" fmla="*/ 509 w 640"/>
              <a:gd name="T1" fmla="*/ 645 h 655"/>
              <a:gd name="T2" fmla="*/ 640 w 640"/>
              <a:gd name="T3" fmla="*/ 514 h 655"/>
              <a:gd name="T4" fmla="*/ 640 w 640"/>
              <a:gd name="T5" fmla="*/ 0 h 655"/>
              <a:gd name="T6" fmla="*/ 555 w 640"/>
              <a:gd name="T7" fmla="*/ 0 h 655"/>
              <a:gd name="T8" fmla="*/ 527 w 640"/>
              <a:gd name="T9" fmla="*/ 130 h 655"/>
              <a:gd name="T10" fmla="*/ 427 w 640"/>
              <a:gd name="T11" fmla="*/ 163 h 655"/>
              <a:gd name="T12" fmla="*/ 328 w 640"/>
              <a:gd name="T13" fmla="*/ 74 h 655"/>
              <a:gd name="T14" fmla="*/ 192 w 640"/>
              <a:gd name="T15" fmla="*/ 174 h 655"/>
              <a:gd name="T16" fmla="*/ 246 w 640"/>
              <a:gd name="T17" fmla="*/ 295 h 655"/>
              <a:gd name="T18" fmla="*/ 184 w 640"/>
              <a:gd name="T19" fmla="*/ 380 h 655"/>
              <a:gd name="T20" fmla="*/ 52 w 640"/>
              <a:gd name="T21" fmla="*/ 367 h 655"/>
              <a:gd name="T22" fmla="*/ 0 w 640"/>
              <a:gd name="T23" fmla="*/ 528 h 655"/>
              <a:gd name="T24" fmla="*/ 115 w 640"/>
              <a:gd name="T25" fmla="*/ 594 h 655"/>
              <a:gd name="T26" fmla="*/ 113 w 640"/>
              <a:gd name="T27" fmla="*/ 655 h 655"/>
              <a:gd name="T28" fmla="*/ 509 w 640"/>
              <a:gd name="T29" fmla="*/ 655 h 655"/>
              <a:gd name="T30" fmla="*/ 509 w 640"/>
              <a:gd name="T31" fmla="*/ 64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0" h="655">
                <a:moveTo>
                  <a:pt x="509" y="645"/>
                </a:moveTo>
                <a:cubicBezTo>
                  <a:pt x="509" y="573"/>
                  <a:pt x="568" y="514"/>
                  <a:pt x="640" y="514"/>
                </a:cubicBezTo>
                <a:cubicBezTo>
                  <a:pt x="640" y="0"/>
                  <a:pt x="640" y="0"/>
                  <a:pt x="640" y="0"/>
                </a:cubicBezTo>
                <a:cubicBezTo>
                  <a:pt x="555" y="0"/>
                  <a:pt x="555" y="0"/>
                  <a:pt x="555" y="0"/>
                </a:cubicBezTo>
                <a:cubicBezTo>
                  <a:pt x="527" y="130"/>
                  <a:pt x="527" y="130"/>
                  <a:pt x="527" y="130"/>
                </a:cubicBezTo>
                <a:cubicBezTo>
                  <a:pt x="493" y="138"/>
                  <a:pt x="459" y="149"/>
                  <a:pt x="427" y="163"/>
                </a:cubicBezTo>
                <a:cubicBezTo>
                  <a:pt x="328" y="74"/>
                  <a:pt x="328" y="74"/>
                  <a:pt x="328" y="74"/>
                </a:cubicBezTo>
                <a:cubicBezTo>
                  <a:pt x="192" y="174"/>
                  <a:pt x="192" y="174"/>
                  <a:pt x="192" y="174"/>
                </a:cubicBezTo>
                <a:cubicBezTo>
                  <a:pt x="246" y="295"/>
                  <a:pt x="246" y="295"/>
                  <a:pt x="246" y="295"/>
                </a:cubicBezTo>
                <a:cubicBezTo>
                  <a:pt x="223" y="321"/>
                  <a:pt x="202" y="349"/>
                  <a:pt x="184" y="380"/>
                </a:cubicBezTo>
                <a:cubicBezTo>
                  <a:pt x="52" y="367"/>
                  <a:pt x="52" y="367"/>
                  <a:pt x="52" y="367"/>
                </a:cubicBezTo>
                <a:cubicBezTo>
                  <a:pt x="0" y="528"/>
                  <a:pt x="0" y="528"/>
                  <a:pt x="0" y="528"/>
                </a:cubicBezTo>
                <a:cubicBezTo>
                  <a:pt x="115" y="594"/>
                  <a:pt x="115" y="594"/>
                  <a:pt x="115" y="594"/>
                </a:cubicBezTo>
                <a:cubicBezTo>
                  <a:pt x="113" y="614"/>
                  <a:pt x="112" y="635"/>
                  <a:pt x="113" y="655"/>
                </a:cubicBezTo>
                <a:cubicBezTo>
                  <a:pt x="509" y="655"/>
                  <a:pt x="509" y="655"/>
                  <a:pt x="509" y="655"/>
                </a:cubicBezTo>
                <a:cubicBezTo>
                  <a:pt x="509" y="652"/>
                  <a:pt x="509" y="649"/>
                  <a:pt x="509" y="64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3989388" y="4407959"/>
            <a:ext cx="1799167" cy="1790700"/>
          </a:xfrm>
          <a:custGeom>
            <a:avLst/>
            <a:gdLst>
              <a:gd name="T0" fmla="*/ 508 w 639"/>
              <a:gd name="T1" fmla="*/ 0 h 636"/>
              <a:gd name="T2" fmla="*/ 112 w 639"/>
              <a:gd name="T3" fmla="*/ 0 h 636"/>
              <a:gd name="T4" fmla="*/ 114 w 639"/>
              <a:gd name="T5" fmla="*/ 44 h 636"/>
              <a:gd name="T6" fmla="*/ 0 w 639"/>
              <a:gd name="T7" fmla="*/ 111 h 636"/>
              <a:gd name="T8" fmla="*/ 52 w 639"/>
              <a:gd name="T9" fmla="*/ 271 h 636"/>
              <a:gd name="T10" fmla="*/ 184 w 639"/>
              <a:gd name="T11" fmla="*/ 257 h 636"/>
              <a:gd name="T12" fmla="*/ 246 w 639"/>
              <a:gd name="T13" fmla="*/ 342 h 636"/>
              <a:gd name="T14" fmla="*/ 192 w 639"/>
              <a:gd name="T15" fmla="*/ 464 h 636"/>
              <a:gd name="T16" fmla="*/ 329 w 639"/>
              <a:gd name="T17" fmla="*/ 563 h 636"/>
              <a:gd name="T18" fmla="*/ 428 w 639"/>
              <a:gd name="T19" fmla="*/ 474 h 636"/>
              <a:gd name="T20" fmla="*/ 477 w 639"/>
              <a:gd name="T21" fmla="*/ 492 h 636"/>
              <a:gd name="T22" fmla="*/ 528 w 639"/>
              <a:gd name="T23" fmla="*/ 506 h 636"/>
              <a:gd name="T24" fmla="*/ 556 w 639"/>
              <a:gd name="T25" fmla="*/ 636 h 636"/>
              <a:gd name="T26" fmla="*/ 639 w 639"/>
              <a:gd name="T27" fmla="*/ 636 h 636"/>
              <a:gd name="T28" fmla="*/ 639 w 639"/>
              <a:gd name="T29" fmla="*/ 122 h 636"/>
              <a:gd name="T30" fmla="*/ 508 w 639"/>
              <a:gd name="T31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636">
                <a:moveTo>
                  <a:pt x="508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14"/>
                  <a:pt x="113" y="29"/>
                  <a:pt x="114" y="44"/>
                </a:cubicBezTo>
                <a:cubicBezTo>
                  <a:pt x="0" y="111"/>
                  <a:pt x="0" y="111"/>
                  <a:pt x="0" y="111"/>
                </a:cubicBezTo>
                <a:cubicBezTo>
                  <a:pt x="52" y="271"/>
                  <a:pt x="52" y="271"/>
                  <a:pt x="52" y="271"/>
                </a:cubicBezTo>
                <a:cubicBezTo>
                  <a:pt x="184" y="257"/>
                  <a:pt x="184" y="257"/>
                  <a:pt x="184" y="257"/>
                </a:cubicBezTo>
                <a:cubicBezTo>
                  <a:pt x="202" y="288"/>
                  <a:pt x="223" y="316"/>
                  <a:pt x="246" y="342"/>
                </a:cubicBezTo>
                <a:cubicBezTo>
                  <a:pt x="192" y="464"/>
                  <a:pt x="192" y="464"/>
                  <a:pt x="192" y="464"/>
                </a:cubicBezTo>
                <a:cubicBezTo>
                  <a:pt x="329" y="563"/>
                  <a:pt x="329" y="563"/>
                  <a:pt x="329" y="563"/>
                </a:cubicBezTo>
                <a:cubicBezTo>
                  <a:pt x="428" y="474"/>
                  <a:pt x="428" y="474"/>
                  <a:pt x="428" y="474"/>
                </a:cubicBezTo>
                <a:cubicBezTo>
                  <a:pt x="444" y="481"/>
                  <a:pt x="460" y="487"/>
                  <a:pt x="477" y="492"/>
                </a:cubicBezTo>
                <a:cubicBezTo>
                  <a:pt x="494" y="498"/>
                  <a:pt x="511" y="502"/>
                  <a:pt x="528" y="506"/>
                </a:cubicBezTo>
                <a:cubicBezTo>
                  <a:pt x="556" y="636"/>
                  <a:pt x="556" y="636"/>
                  <a:pt x="556" y="636"/>
                </a:cubicBezTo>
                <a:cubicBezTo>
                  <a:pt x="639" y="636"/>
                  <a:pt x="639" y="636"/>
                  <a:pt x="639" y="636"/>
                </a:cubicBezTo>
                <a:cubicBezTo>
                  <a:pt x="639" y="122"/>
                  <a:pt x="639" y="122"/>
                  <a:pt x="639" y="122"/>
                </a:cubicBezTo>
                <a:cubicBezTo>
                  <a:pt x="570" y="122"/>
                  <a:pt x="513" y="68"/>
                  <a:pt x="50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922154" y="887943"/>
            <a:ext cx="1676400" cy="1418167"/>
          </a:xfrm>
          <a:custGeom>
            <a:avLst/>
            <a:gdLst>
              <a:gd name="T0" fmla="*/ 66 w 596"/>
              <a:gd name="T1" fmla="*/ 420 h 504"/>
              <a:gd name="T2" fmla="*/ 190 w 596"/>
              <a:gd name="T3" fmla="*/ 504 h 504"/>
              <a:gd name="T4" fmla="*/ 596 w 596"/>
              <a:gd name="T5" fmla="*/ 428 h 504"/>
              <a:gd name="T6" fmla="*/ 583 w 596"/>
              <a:gd name="T7" fmla="*/ 360 h 504"/>
              <a:gd name="T8" fmla="*/ 476 w 596"/>
              <a:gd name="T9" fmla="*/ 358 h 504"/>
              <a:gd name="T10" fmla="*/ 436 w 596"/>
              <a:gd name="T11" fmla="*/ 284 h 504"/>
              <a:gd name="T12" fmla="*/ 491 w 596"/>
              <a:gd name="T13" fmla="*/ 192 h 504"/>
              <a:gd name="T14" fmla="*/ 392 w 596"/>
              <a:gd name="T15" fmla="*/ 99 h 504"/>
              <a:gd name="T16" fmla="*/ 304 w 596"/>
              <a:gd name="T17" fmla="*/ 160 h 504"/>
              <a:gd name="T18" fmla="*/ 228 w 596"/>
              <a:gd name="T19" fmla="*/ 124 h 504"/>
              <a:gd name="T20" fmla="*/ 219 w 596"/>
              <a:gd name="T21" fmla="*/ 17 h 504"/>
              <a:gd name="T22" fmla="*/ 84 w 596"/>
              <a:gd name="T23" fmla="*/ 0 h 504"/>
              <a:gd name="T24" fmla="*/ 48 w 596"/>
              <a:gd name="T25" fmla="*/ 101 h 504"/>
              <a:gd name="T26" fmla="*/ 0 w 596"/>
              <a:gd name="T27" fmla="*/ 108 h 504"/>
              <a:gd name="T28" fmla="*/ 59 w 596"/>
              <a:gd name="T29" fmla="*/ 422 h 504"/>
              <a:gd name="T30" fmla="*/ 66 w 596"/>
              <a:gd name="T31" fmla="*/ 42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6" h="504">
                <a:moveTo>
                  <a:pt x="66" y="420"/>
                </a:moveTo>
                <a:cubicBezTo>
                  <a:pt x="124" y="409"/>
                  <a:pt x="179" y="447"/>
                  <a:pt x="190" y="504"/>
                </a:cubicBezTo>
                <a:cubicBezTo>
                  <a:pt x="596" y="428"/>
                  <a:pt x="596" y="428"/>
                  <a:pt x="596" y="428"/>
                </a:cubicBezTo>
                <a:cubicBezTo>
                  <a:pt x="583" y="360"/>
                  <a:pt x="583" y="360"/>
                  <a:pt x="583" y="360"/>
                </a:cubicBezTo>
                <a:cubicBezTo>
                  <a:pt x="476" y="358"/>
                  <a:pt x="476" y="358"/>
                  <a:pt x="476" y="358"/>
                </a:cubicBezTo>
                <a:cubicBezTo>
                  <a:pt x="465" y="332"/>
                  <a:pt x="452" y="307"/>
                  <a:pt x="436" y="284"/>
                </a:cubicBezTo>
                <a:cubicBezTo>
                  <a:pt x="491" y="192"/>
                  <a:pt x="491" y="192"/>
                  <a:pt x="491" y="192"/>
                </a:cubicBezTo>
                <a:cubicBezTo>
                  <a:pt x="392" y="99"/>
                  <a:pt x="392" y="99"/>
                  <a:pt x="392" y="99"/>
                </a:cubicBezTo>
                <a:cubicBezTo>
                  <a:pt x="304" y="160"/>
                  <a:pt x="304" y="160"/>
                  <a:pt x="304" y="160"/>
                </a:cubicBezTo>
                <a:cubicBezTo>
                  <a:pt x="280" y="145"/>
                  <a:pt x="255" y="133"/>
                  <a:pt x="228" y="124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84" y="0"/>
                  <a:pt x="84" y="0"/>
                  <a:pt x="84" y="0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32" y="102"/>
                  <a:pt x="16" y="105"/>
                  <a:pt x="0" y="108"/>
                </a:cubicBezTo>
                <a:cubicBezTo>
                  <a:pt x="59" y="422"/>
                  <a:pt x="59" y="422"/>
                  <a:pt x="59" y="422"/>
                </a:cubicBezTo>
                <a:cubicBezTo>
                  <a:pt x="61" y="421"/>
                  <a:pt x="64" y="420"/>
                  <a:pt x="66" y="42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197320" y="2092326"/>
            <a:ext cx="1437216" cy="1644649"/>
          </a:xfrm>
          <a:custGeom>
            <a:avLst/>
            <a:gdLst>
              <a:gd name="T0" fmla="*/ 7 w 511"/>
              <a:gd name="T1" fmla="*/ 200 h 584"/>
              <a:gd name="T2" fmla="*/ 0 w 511"/>
              <a:gd name="T3" fmla="*/ 201 h 584"/>
              <a:gd name="T4" fmla="*/ 59 w 511"/>
              <a:gd name="T5" fmla="*/ 515 h 584"/>
              <a:gd name="T6" fmla="*/ 108 w 511"/>
              <a:gd name="T7" fmla="*/ 503 h 584"/>
              <a:gd name="T8" fmla="*/ 178 w 511"/>
              <a:gd name="T9" fmla="*/ 584 h 584"/>
              <a:gd name="T10" fmla="*/ 297 w 511"/>
              <a:gd name="T11" fmla="*/ 519 h 584"/>
              <a:gd name="T12" fmla="*/ 266 w 511"/>
              <a:gd name="T13" fmla="*/ 416 h 584"/>
              <a:gd name="T14" fmla="*/ 324 w 511"/>
              <a:gd name="T15" fmla="*/ 355 h 584"/>
              <a:gd name="T16" fmla="*/ 428 w 511"/>
              <a:gd name="T17" fmla="*/ 379 h 584"/>
              <a:gd name="T18" fmla="*/ 486 w 511"/>
              <a:gd name="T19" fmla="*/ 256 h 584"/>
              <a:gd name="T20" fmla="*/ 401 w 511"/>
              <a:gd name="T21" fmla="*/ 191 h 584"/>
              <a:gd name="T22" fmla="*/ 409 w 511"/>
              <a:gd name="T23" fmla="*/ 150 h 584"/>
              <a:gd name="T24" fmla="*/ 412 w 511"/>
              <a:gd name="T25" fmla="*/ 107 h 584"/>
              <a:gd name="T26" fmla="*/ 511 w 511"/>
              <a:gd name="T27" fmla="*/ 66 h 584"/>
              <a:gd name="T28" fmla="*/ 498 w 511"/>
              <a:gd name="T29" fmla="*/ 0 h 584"/>
              <a:gd name="T30" fmla="*/ 92 w 511"/>
              <a:gd name="T31" fmla="*/ 76 h 584"/>
              <a:gd name="T32" fmla="*/ 7 w 511"/>
              <a:gd name="T33" fmla="*/ 200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1" h="584">
                <a:moveTo>
                  <a:pt x="7" y="200"/>
                </a:moveTo>
                <a:cubicBezTo>
                  <a:pt x="5" y="201"/>
                  <a:pt x="2" y="201"/>
                  <a:pt x="0" y="201"/>
                </a:cubicBezTo>
                <a:cubicBezTo>
                  <a:pt x="59" y="515"/>
                  <a:pt x="59" y="515"/>
                  <a:pt x="59" y="515"/>
                </a:cubicBezTo>
                <a:cubicBezTo>
                  <a:pt x="75" y="512"/>
                  <a:pt x="92" y="508"/>
                  <a:pt x="108" y="503"/>
                </a:cubicBezTo>
                <a:cubicBezTo>
                  <a:pt x="178" y="584"/>
                  <a:pt x="178" y="584"/>
                  <a:pt x="178" y="584"/>
                </a:cubicBezTo>
                <a:cubicBezTo>
                  <a:pt x="297" y="519"/>
                  <a:pt x="297" y="519"/>
                  <a:pt x="297" y="519"/>
                </a:cubicBezTo>
                <a:cubicBezTo>
                  <a:pt x="266" y="416"/>
                  <a:pt x="266" y="416"/>
                  <a:pt x="266" y="416"/>
                </a:cubicBezTo>
                <a:cubicBezTo>
                  <a:pt x="288" y="398"/>
                  <a:pt x="307" y="377"/>
                  <a:pt x="324" y="355"/>
                </a:cubicBezTo>
                <a:cubicBezTo>
                  <a:pt x="428" y="379"/>
                  <a:pt x="428" y="379"/>
                  <a:pt x="428" y="379"/>
                </a:cubicBezTo>
                <a:cubicBezTo>
                  <a:pt x="486" y="256"/>
                  <a:pt x="486" y="256"/>
                  <a:pt x="486" y="256"/>
                </a:cubicBezTo>
                <a:cubicBezTo>
                  <a:pt x="401" y="191"/>
                  <a:pt x="401" y="191"/>
                  <a:pt x="401" y="191"/>
                </a:cubicBezTo>
                <a:cubicBezTo>
                  <a:pt x="405" y="178"/>
                  <a:pt x="407" y="164"/>
                  <a:pt x="409" y="150"/>
                </a:cubicBezTo>
                <a:cubicBezTo>
                  <a:pt x="411" y="135"/>
                  <a:pt x="412" y="121"/>
                  <a:pt x="412" y="107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498" y="0"/>
                  <a:pt x="498" y="0"/>
                  <a:pt x="498" y="0"/>
                </a:cubicBezTo>
                <a:cubicBezTo>
                  <a:pt x="92" y="76"/>
                  <a:pt x="92" y="76"/>
                  <a:pt x="92" y="76"/>
                </a:cubicBezTo>
                <a:cubicBezTo>
                  <a:pt x="103" y="134"/>
                  <a:pt x="65" y="189"/>
                  <a:pt x="7" y="20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7522105" y="2778126"/>
            <a:ext cx="419100" cy="450849"/>
          </a:xfrm>
          <a:custGeom>
            <a:avLst/>
            <a:gdLst/>
            <a:ahLst/>
            <a:cxnLst/>
            <a:rect l="l" t="t" r="r" b="b"/>
            <a:pathLst>
              <a:path w="314325" h="338137">
                <a:moveTo>
                  <a:pt x="238125" y="73025"/>
                </a:moveTo>
                <a:cubicBezTo>
                  <a:pt x="238125" y="73025"/>
                  <a:pt x="238125" y="73025"/>
                  <a:pt x="259292" y="119315"/>
                </a:cubicBezTo>
                <a:cubicBezTo>
                  <a:pt x="259292" y="119315"/>
                  <a:pt x="259292" y="119315"/>
                  <a:pt x="284692" y="75129"/>
                </a:cubicBezTo>
                <a:cubicBezTo>
                  <a:pt x="284692" y="75129"/>
                  <a:pt x="284692" y="75129"/>
                  <a:pt x="286808" y="75655"/>
                </a:cubicBezTo>
                <a:lnTo>
                  <a:pt x="301625" y="79337"/>
                </a:lnTo>
                <a:cubicBezTo>
                  <a:pt x="310092" y="79337"/>
                  <a:pt x="314325" y="83545"/>
                  <a:pt x="314325" y="89858"/>
                </a:cubicBezTo>
                <a:cubicBezTo>
                  <a:pt x="314325" y="89858"/>
                  <a:pt x="314325" y="89858"/>
                  <a:pt x="314325" y="195061"/>
                </a:cubicBezTo>
                <a:lnTo>
                  <a:pt x="307975" y="203477"/>
                </a:lnTo>
                <a:cubicBezTo>
                  <a:pt x="307975" y="209789"/>
                  <a:pt x="303742" y="216101"/>
                  <a:pt x="299509" y="216101"/>
                </a:cubicBezTo>
                <a:cubicBezTo>
                  <a:pt x="297392" y="216101"/>
                  <a:pt x="295275" y="213997"/>
                  <a:pt x="293159" y="213997"/>
                </a:cubicBezTo>
                <a:cubicBezTo>
                  <a:pt x="293159" y="213997"/>
                  <a:pt x="293159" y="213997"/>
                  <a:pt x="293159" y="338137"/>
                </a:cubicBezTo>
                <a:cubicBezTo>
                  <a:pt x="293159" y="338137"/>
                  <a:pt x="293159" y="338137"/>
                  <a:pt x="263525" y="338137"/>
                </a:cubicBezTo>
                <a:cubicBezTo>
                  <a:pt x="263525" y="338137"/>
                  <a:pt x="263525" y="338137"/>
                  <a:pt x="261409" y="216101"/>
                </a:cubicBezTo>
                <a:cubicBezTo>
                  <a:pt x="261409" y="216101"/>
                  <a:pt x="261409" y="216101"/>
                  <a:pt x="259292" y="338137"/>
                </a:cubicBezTo>
                <a:cubicBezTo>
                  <a:pt x="259292" y="338137"/>
                  <a:pt x="259292" y="338137"/>
                  <a:pt x="231775" y="338137"/>
                </a:cubicBezTo>
                <a:cubicBezTo>
                  <a:pt x="231775" y="338137"/>
                  <a:pt x="231775" y="338137"/>
                  <a:pt x="231775" y="184540"/>
                </a:cubicBezTo>
                <a:cubicBezTo>
                  <a:pt x="231775" y="184540"/>
                  <a:pt x="231775" y="184540"/>
                  <a:pt x="223309" y="100378"/>
                </a:cubicBezTo>
                <a:cubicBezTo>
                  <a:pt x="223309" y="100378"/>
                  <a:pt x="223309" y="100378"/>
                  <a:pt x="172509" y="180332"/>
                </a:cubicBezTo>
                <a:cubicBezTo>
                  <a:pt x="172509" y="188749"/>
                  <a:pt x="166159" y="192957"/>
                  <a:pt x="159809" y="192957"/>
                </a:cubicBezTo>
                <a:cubicBezTo>
                  <a:pt x="158183" y="192957"/>
                  <a:pt x="156696" y="192681"/>
                  <a:pt x="156403" y="189572"/>
                </a:cubicBezTo>
                <a:lnTo>
                  <a:pt x="163512" y="182436"/>
                </a:lnTo>
                <a:cubicBezTo>
                  <a:pt x="163512" y="178228"/>
                  <a:pt x="161416" y="174020"/>
                  <a:pt x="157223" y="171916"/>
                </a:cubicBezTo>
                <a:cubicBezTo>
                  <a:pt x="156726" y="171121"/>
                  <a:pt x="156233" y="170333"/>
                  <a:pt x="155744" y="169551"/>
                </a:cubicBezTo>
                <a:cubicBezTo>
                  <a:pt x="156751" y="167994"/>
                  <a:pt x="163772" y="157137"/>
                  <a:pt x="212725" y="81441"/>
                </a:cubicBezTo>
                <a:cubicBezTo>
                  <a:pt x="214842" y="77233"/>
                  <a:pt x="219075" y="75129"/>
                  <a:pt x="221192" y="75129"/>
                </a:cubicBezTo>
                <a:cubicBezTo>
                  <a:pt x="221192" y="75129"/>
                  <a:pt x="221192" y="75129"/>
                  <a:pt x="223308" y="74866"/>
                </a:cubicBezTo>
                <a:close/>
                <a:moveTo>
                  <a:pt x="29349" y="73025"/>
                </a:moveTo>
                <a:cubicBezTo>
                  <a:pt x="29356" y="73038"/>
                  <a:pt x="29775" y="73810"/>
                  <a:pt x="54504" y="119315"/>
                </a:cubicBezTo>
                <a:cubicBezTo>
                  <a:pt x="54510" y="119301"/>
                  <a:pt x="54860" y="118530"/>
                  <a:pt x="75467" y="73025"/>
                </a:cubicBezTo>
                <a:cubicBezTo>
                  <a:pt x="75472" y="73026"/>
                  <a:pt x="75572" y="73038"/>
                  <a:pt x="77564" y="73288"/>
                </a:cubicBezTo>
                <a:lnTo>
                  <a:pt x="92238" y="75129"/>
                </a:lnTo>
                <a:cubicBezTo>
                  <a:pt x="96430" y="77233"/>
                  <a:pt x="98527" y="77233"/>
                  <a:pt x="100623" y="81441"/>
                </a:cubicBezTo>
                <a:cubicBezTo>
                  <a:pt x="100632" y="81456"/>
                  <a:pt x="101323" y="82560"/>
                  <a:pt x="155744" y="169551"/>
                </a:cubicBezTo>
                <a:cubicBezTo>
                  <a:pt x="151342" y="174020"/>
                  <a:pt x="149225" y="176124"/>
                  <a:pt x="149225" y="182436"/>
                </a:cubicBezTo>
                <a:lnTo>
                  <a:pt x="156403" y="189572"/>
                </a:lnTo>
                <a:cubicBezTo>
                  <a:pt x="156131" y="192678"/>
                  <a:pt x="154650" y="192957"/>
                  <a:pt x="153031" y="192957"/>
                </a:cubicBezTo>
                <a:cubicBezTo>
                  <a:pt x="146742" y="192957"/>
                  <a:pt x="140453" y="188749"/>
                  <a:pt x="140453" y="182436"/>
                </a:cubicBezTo>
                <a:cubicBezTo>
                  <a:pt x="140453" y="180332"/>
                  <a:pt x="140453" y="180332"/>
                  <a:pt x="90141" y="100378"/>
                </a:cubicBezTo>
                <a:cubicBezTo>
                  <a:pt x="90140" y="100391"/>
                  <a:pt x="90036" y="101439"/>
                  <a:pt x="81756" y="184540"/>
                </a:cubicBezTo>
                <a:cubicBezTo>
                  <a:pt x="81756" y="184554"/>
                  <a:pt x="81756" y="185986"/>
                  <a:pt x="81756" y="338137"/>
                </a:cubicBezTo>
                <a:cubicBezTo>
                  <a:pt x="81747" y="338137"/>
                  <a:pt x="81251" y="338137"/>
                  <a:pt x="54504" y="338137"/>
                </a:cubicBezTo>
                <a:cubicBezTo>
                  <a:pt x="54504" y="338126"/>
                  <a:pt x="54485" y="336990"/>
                  <a:pt x="52408" y="216101"/>
                </a:cubicBezTo>
                <a:cubicBezTo>
                  <a:pt x="52408" y="216112"/>
                  <a:pt x="52388" y="217252"/>
                  <a:pt x="50312" y="338137"/>
                </a:cubicBezTo>
                <a:cubicBezTo>
                  <a:pt x="50301" y="338137"/>
                  <a:pt x="49724" y="338137"/>
                  <a:pt x="18867" y="338137"/>
                </a:cubicBezTo>
                <a:cubicBezTo>
                  <a:pt x="18867" y="338126"/>
                  <a:pt x="18886" y="336966"/>
                  <a:pt x="20963" y="213997"/>
                </a:cubicBezTo>
                <a:cubicBezTo>
                  <a:pt x="18867" y="213997"/>
                  <a:pt x="16770" y="216101"/>
                  <a:pt x="14674" y="216101"/>
                </a:cubicBezTo>
                <a:cubicBezTo>
                  <a:pt x="10481" y="216101"/>
                  <a:pt x="6289" y="209789"/>
                  <a:pt x="6289" y="203477"/>
                </a:cubicBezTo>
                <a:lnTo>
                  <a:pt x="0" y="195061"/>
                </a:lnTo>
                <a:cubicBezTo>
                  <a:pt x="0" y="195044"/>
                  <a:pt x="0" y="193739"/>
                  <a:pt x="0" y="89858"/>
                </a:cubicBezTo>
                <a:cubicBezTo>
                  <a:pt x="0" y="83545"/>
                  <a:pt x="6289" y="79337"/>
                  <a:pt x="10481" y="79337"/>
                </a:cubicBezTo>
                <a:cubicBezTo>
                  <a:pt x="12581" y="79336"/>
                  <a:pt x="12666" y="79304"/>
                  <a:pt x="14674" y="78548"/>
                </a:cubicBezTo>
                <a:close/>
                <a:moveTo>
                  <a:pt x="263525" y="530"/>
                </a:moveTo>
                <a:cubicBezTo>
                  <a:pt x="278110" y="530"/>
                  <a:pt x="290611" y="15346"/>
                  <a:pt x="292695" y="34396"/>
                </a:cubicBezTo>
                <a:lnTo>
                  <a:pt x="296862" y="42863"/>
                </a:lnTo>
                <a:cubicBezTo>
                  <a:pt x="296862" y="47096"/>
                  <a:pt x="294779" y="49213"/>
                  <a:pt x="290611" y="49213"/>
                </a:cubicBezTo>
                <a:cubicBezTo>
                  <a:pt x="286444" y="64030"/>
                  <a:pt x="276026" y="74613"/>
                  <a:pt x="263525" y="74613"/>
                </a:cubicBezTo>
                <a:cubicBezTo>
                  <a:pt x="251023" y="74613"/>
                  <a:pt x="240605" y="64030"/>
                  <a:pt x="236438" y="49213"/>
                </a:cubicBezTo>
                <a:lnTo>
                  <a:pt x="230187" y="40746"/>
                </a:lnTo>
                <a:lnTo>
                  <a:pt x="234354" y="32280"/>
                </a:lnTo>
                <a:cubicBezTo>
                  <a:pt x="236438" y="13230"/>
                  <a:pt x="248940" y="-1587"/>
                  <a:pt x="263525" y="530"/>
                </a:cubicBezTo>
                <a:close/>
                <a:moveTo>
                  <a:pt x="50544" y="0"/>
                </a:moveTo>
                <a:cubicBezTo>
                  <a:pt x="67341" y="0"/>
                  <a:pt x="79938" y="14922"/>
                  <a:pt x="79938" y="34108"/>
                </a:cubicBezTo>
                <a:lnTo>
                  <a:pt x="84137" y="40504"/>
                </a:lnTo>
                <a:lnTo>
                  <a:pt x="79938" y="49031"/>
                </a:lnTo>
                <a:cubicBezTo>
                  <a:pt x="75739" y="63953"/>
                  <a:pt x="65241" y="74612"/>
                  <a:pt x="50544" y="74612"/>
                </a:cubicBezTo>
                <a:cubicBezTo>
                  <a:pt x="37946" y="74612"/>
                  <a:pt x="27449" y="63953"/>
                  <a:pt x="23249" y="49031"/>
                </a:cubicBezTo>
                <a:lnTo>
                  <a:pt x="19050" y="42635"/>
                </a:lnTo>
                <a:lnTo>
                  <a:pt x="23249" y="34108"/>
                </a:lnTo>
                <a:cubicBezTo>
                  <a:pt x="23249" y="14922"/>
                  <a:pt x="35847" y="0"/>
                  <a:pt x="50544" y="0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8404754" y="1556810"/>
            <a:ext cx="419100" cy="416983"/>
          </a:xfrm>
          <a:custGeom>
            <a:avLst/>
            <a:gdLst/>
            <a:ahLst/>
            <a:cxnLst/>
            <a:rect l="l" t="t" r="r" b="b"/>
            <a:pathLst>
              <a:path w="314325" h="312737">
                <a:moveTo>
                  <a:pt x="262209" y="246062"/>
                </a:moveTo>
                <a:cubicBezTo>
                  <a:pt x="285634" y="246062"/>
                  <a:pt x="304800" y="258564"/>
                  <a:pt x="304800" y="273149"/>
                </a:cubicBezTo>
                <a:cubicBezTo>
                  <a:pt x="304800" y="275232"/>
                  <a:pt x="304800" y="275232"/>
                  <a:pt x="304800" y="312737"/>
                </a:cubicBezTo>
                <a:cubicBezTo>
                  <a:pt x="304800" y="312737"/>
                  <a:pt x="304800" y="312737"/>
                  <a:pt x="217488" y="312737"/>
                </a:cubicBezTo>
                <a:cubicBezTo>
                  <a:pt x="217488" y="312737"/>
                  <a:pt x="217488" y="312737"/>
                  <a:pt x="217488" y="275232"/>
                </a:cubicBezTo>
                <a:cubicBezTo>
                  <a:pt x="217488" y="258564"/>
                  <a:pt x="236654" y="246062"/>
                  <a:pt x="262209" y="246062"/>
                </a:cubicBezTo>
                <a:close/>
                <a:moveTo>
                  <a:pt x="154781" y="246062"/>
                </a:moveTo>
                <a:cubicBezTo>
                  <a:pt x="177919" y="246062"/>
                  <a:pt x="196850" y="258564"/>
                  <a:pt x="196850" y="273149"/>
                </a:cubicBezTo>
                <a:cubicBezTo>
                  <a:pt x="196850" y="275232"/>
                  <a:pt x="196850" y="275232"/>
                  <a:pt x="196850" y="312737"/>
                </a:cubicBezTo>
                <a:cubicBezTo>
                  <a:pt x="196840" y="312737"/>
                  <a:pt x="195958" y="312737"/>
                  <a:pt x="112713" y="312737"/>
                </a:cubicBezTo>
                <a:cubicBezTo>
                  <a:pt x="112713" y="312728"/>
                  <a:pt x="112713" y="312144"/>
                  <a:pt x="112713" y="275232"/>
                </a:cubicBezTo>
                <a:cubicBezTo>
                  <a:pt x="112713" y="258564"/>
                  <a:pt x="131644" y="246062"/>
                  <a:pt x="154781" y="246062"/>
                </a:cubicBezTo>
                <a:close/>
                <a:moveTo>
                  <a:pt x="46580" y="246062"/>
                </a:moveTo>
                <a:cubicBezTo>
                  <a:pt x="69579" y="246062"/>
                  <a:pt x="90488" y="258564"/>
                  <a:pt x="90488" y="273149"/>
                </a:cubicBezTo>
                <a:cubicBezTo>
                  <a:pt x="90488" y="275232"/>
                  <a:pt x="90488" y="275232"/>
                  <a:pt x="90488" y="312737"/>
                </a:cubicBezTo>
                <a:cubicBezTo>
                  <a:pt x="90474" y="312737"/>
                  <a:pt x="89403" y="312737"/>
                  <a:pt x="4763" y="312737"/>
                </a:cubicBezTo>
                <a:cubicBezTo>
                  <a:pt x="4763" y="312724"/>
                  <a:pt x="4763" y="312035"/>
                  <a:pt x="4763" y="275232"/>
                </a:cubicBezTo>
                <a:cubicBezTo>
                  <a:pt x="4763" y="258564"/>
                  <a:pt x="23580" y="246062"/>
                  <a:pt x="46580" y="246062"/>
                </a:cubicBezTo>
                <a:close/>
                <a:moveTo>
                  <a:pt x="108401" y="123825"/>
                </a:moveTo>
                <a:cubicBezTo>
                  <a:pt x="110498" y="123825"/>
                  <a:pt x="110498" y="123825"/>
                  <a:pt x="112595" y="123825"/>
                </a:cubicBezTo>
                <a:cubicBezTo>
                  <a:pt x="116789" y="123825"/>
                  <a:pt x="116789" y="123825"/>
                  <a:pt x="202769" y="123825"/>
                </a:cubicBezTo>
                <a:cubicBezTo>
                  <a:pt x="209060" y="123825"/>
                  <a:pt x="209060" y="123825"/>
                  <a:pt x="225837" y="161687"/>
                </a:cubicBezTo>
                <a:cubicBezTo>
                  <a:pt x="225846" y="161669"/>
                  <a:pt x="226289" y="160871"/>
                  <a:pt x="246808" y="123825"/>
                </a:cubicBezTo>
                <a:cubicBezTo>
                  <a:pt x="246816" y="123828"/>
                  <a:pt x="246925" y="123864"/>
                  <a:pt x="248380" y="124351"/>
                </a:cubicBezTo>
                <a:lnTo>
                  <a:pt x="259390" y="128032"/>
                </a:lnTo>
                <a:cubicBezTo>
                  <a:pt x="265681" y="128032"/>
                  <a:pt x="269875" y="132239"/>
                  <a:pt x="269875" y="136446"/>
                </a:cubicBezTo>
                <a:cubicBezTo>
                  <a:pt x="269875" y="136465"/>
                  <a:pt x="269875" y="137481"/>
                  <a:pt x="269875" y="190573"/>
                </a:cubicBezTo>
                <a:cubicBezTo>
                  <a:pt x="260292" y="197862"/>
                  <a:pt x="247841" y="201566"/>
                  <a:pt x="234162" y="201566"/>
                </a:cubicBezTo>
                <a:cubicBezTo>
                  <a:pt x="216773" y="201566"/>
                  <a:pt x="206551" y="201566"/>
                  <a:pt x="200541" y="201566"/>
                </a:cubicBezTo>
                <a:cubicBezTo>
                  <a:pt x="199390" y="193822"/>
                  <a:pt x="197832" y="176633"/>
                  <a:pt x="194381" y="138549"/>
                </a:cubicBezTo>
                <a:cubicBezTo>
                  <a:pt x="194364" y="138549"/>
                  <a:pt x="193245" y="138549"/>
                  <a:pt x="116789" y="138549"/>
                </a:cubicBezTo>
                <a:cubicBezTo>
                  <a:pt x="110498" y="138549"/>
                  <a:pt x="110498" y="138549"/>
                  <a:pt x="108401" y="138549"/>
                </a:cubicBezTo>
                <a:cubicBezTo>
                  <a:pt x="104207" y="138549"/>
                  <a:pt x="100013" y="136446"/>
                  <a:pt x="100013" y="132239"/>
                </a:cubicBezTo>
                <a:cubicBezTo>
                  <a:pt x="100013" y="128032"/>
                  <a:pt x="104207" y="123825"/>
                  <a:pt x="108401" y="123825"/>
                </a:cubicBezTo>
                <a:close/>
                <a:moveTo>
                  <a:pt x="228601" y="61912"/>
                </a:moveTo>
                <a:cubicBezTo>
                  <a:pt x="241057" y="61912"/>
                  <a:pt x="251436" y="74612"/>
                  <a:pt x="251436" y="91545"/>
                </a:cubicBezTo>
                <a:lnTo>
                  <a:pt x="255588" y="97895"/>
                </a:lnTo>
                <a:lnTo>
                  <a:pt x="251436" y="104245"/>
                </a:lnTo>
                <a:cubicBezTo>
                  <a:pt x="247284" y="116945"/>
                  <a:pt x="238981" y="125412"/>
                  <a:pt x="228601" y="125412"/>
                </a:cubicBezTo>
                <a:cubicBezTo>
                  <a:pt x="218221" y="125412"/>
                  <a:pt x="209917" y="114829"/>
                  <a:pt x="205765" y="102129"/>
                </a:cubicBezTo>
                <a:lnTo>
                  <a:pt x="201613" y="95779"/>
                </a:lnTo>
                <a:lnTo>
                  <a:pt x="205765" y="89429"/>
                </a:lnTo>
                <a:cubicBezTo>
                  <a:pt x="207841" y="74612"/>
                  <a:pt x="216145" y="61912"/>
                  <a:pt x="228601" y="61912"/>
                </a:cubicBezTo>
                <a:close/>
                <a:moveTo>
                  <a:pt x="67506" y="0"/>
                </a:moveTo>
                <a:cubicBezTo>
                  <a:pt x="67524" y="0"/>
                  <a:pt x="69324" y="0"/>
                  <a:pt x="244710" y="0"/>
                </a:cubicBezTo>
                <a:cubicBezTo>
                  <a:pt x="282682" y="0"/>
                  <a:pt x="314325" y="31826"/>
                  <a:pt x="314325" y="70018"/>
                </a:cubicBezTo>
                <a:cubicBezTo>
                  <a:pt x="314325" y="70033"/>
                  <a:pt x="314325" y="71130"/>
                  <a:pt x="314325" y="150644"/>
                </a:cubicBezTo>
                <a:cubicBezTo>
                  <a:pt x="314325" y="188836"/>
                  <a:pt x="282682" y="220662"/>
                  <a:pt x="244710" y="220662"/>
                </a:cubicBezTo>
                <a:cubicBezTo>
                  <a:pt x="244692" y="220662"/>
                  <a:pt x="243730" y="220662"/>
                  <a:pt x="191970" y="220662"/>
                </a:cubicBezTo>
                <a:cubicBezTo>
                  <a:pt x="191970" y="220655"/>
                  <a:pt x="191970" y="220535"/>
                  <a:pt x="191970" y="218275"/>
                </a:cubicBezTo>
                <a:lnTo>
                  <a:pt x="191970" y="201566"/>
                </a:lnTo>
                <a:cubicBezTo>
                  <a:pt x="191976" y="201566"/>
                  <a:pt x="192046" y="201566"/>
                  <a:pt x="193042" y="201566"/>
                </a:cubicBezTo>
                <a:lnTo>
                  <a:pt x="200541" y="201566"/>
                </a:lnTo>
                <a:lnTo>
                  <a:pt x="201458" y="206877"/>
                </a:lnTo>
                <a:cubicBezTo>
                  <a:pt x="201852" y="207962"/>
                  <a:pt x="202245" y="207962"/>
                  <a:pt x="202769" y="207962"/>
                </a:cubicBezTo>
                <a:cubicBezTo>
                  <a:pt x="252388" y="207962"/>
                  <a:pt x="253089" y="207962"/>
                  <a:pt x="253099" y="207962"/>
                </a:cubicBezTo>
                <a:lnTo>
                  <a:pt x="267778" y="207962"/>
                </a:lnTo>
                <a:cubicBezTo>
                  <a:pt x="269875" y="201620"/>
                  <a:pt x="269875" y="195840"/>
                  <a:pt x="269875" y="190573"/>
                </a:cubicBezTo>
                <a:cubicBezTo>
                  <a:pt x="286955" y="181217"/>
                  <a:pt x="297449" y="163966"/>
                  <a:pt x="297449" y="144279"/>
                </a:cubicBezTo>
                <a:cubicBezTo>
                  <a:pt x="297449" y="144266"/>
                  <a:pt x="297449" y="143336"/>
                  <a:pt x="297449" y="76383"/>
                </a:cubicBezTo>
                <a:cubicBezTo>
                  <a:pt x="297449" y="42435"/>
                  <a:pt x="270024" y="16974"/>
                  <a:pt x="234162" y="16974"/>
                </a:cubicBezTo>
                <a:cubicBezTo>
                  <a:pt x="234145" y="16974"/>
                  <a:pt x="232556" y="16974"/>
                  <a:pt x="78054" y="16974"/>
                </a:cubicBezTo>
                <a:cubicBezTo>
                  <a:pt x="42191" y="16974"/>
                  <a:pt x="14767" y="42435"/>
                  <a:pt x="14767" y="76383"/>
                </a:cubicBezTo>
                <a:cubicBezTo>
                  <a:pt x="14767" y="76396"/>
                  <a:pt x="14767" y="77314"/>
                  <a:pt x="14767" y="144279"/>
                </a:cubicBezTo>
                <a:cubicBezTo>
                  <a:pt x="14767" y="176105"/>
                  <a:pt x="42191" y="201566"/>
                  <a:pt x="78054" y="201566"/>
                </a:cubicBezTo>
                <a:cubicBezTo>
                  <a:pt x="78069" y="201566"/>
                  <a:pt x="79155" y="201566"/>
                  <a:pt x="158217" y="201566"/>
                </a:cubicBezTo>
                <a:cubicBezTo>
                  <a:pt x="158217" y="201573"/>
                  <a:pt x="158217" y="201693"/>
                  <a:pt x="158217" y="203953"/>
                </a:cubicBezTo>
                <a:lnTo>
                  <a:pt x="158217" y="220662"/>
                </a:lnTo>
                <a:cubicBezTo>
                  <a:pt x="158200" y="220662"/>
                  <a:pt x="156963" y="220662"/>
                  <a:pt x="67506" y="220662"/>
                </a:cubicBezTo>
                <a:cubicBezTo>
                  <a:pt x="29534" y="220662"/>
                  <a:pt x="0" y="188836"/>
                  <a:pt x="0" y="150644"/>
                </a:cubicBezTo>
                <a:cubicBezTo>
                  <a:pt x="0" y="150629"/>
                  <a:pt x="0" y="149534"/>
                  <a:pt x="0" y="70018"/>
                </a:cubicBezTo>
                <a:cubicBezTo>
                  <a:pt x="0" y="31826"/>
                  <a:pt x="29534" y="0"/>
                  <a:pt x="67506" y="0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8529638" y="2661709"/>
            <a:ext cx="340783" cy="345016"/>
          </a:xfrm>
          <a:custGeom>
            <a:avLst/>
            <a:gdLst/>
            <a:ahLst/>
            <a:cxnLst/>
            <a:rect l="l" t="t" r="r" b="b"/>
            <a:pathLst>
              <a:path w="255587" h="258762">
                <a:moveTo>
                  <a:pt x="149225" y="149225"/>
                </a:moveTo>
                <a:lnTo>
                  <a:pt x="173037" y="149225"/>
                </a:lnTo>
                <a:lnTo>
                  <a:pt x="173037" y="153987"/>
                </a:lnTo>
                <a:lnTo>
                  <a:pt x="149225" y="153987"/>
                </a:lnTo>
                <a:close/>
                <a:moveTo>
                  <a:pt x="115888" y="131762"/>
                </a:moveTo>
                <a:lnTo>
                  <a:pt x="123825" y="136525"/>
                </a:lnTo>
                <a:lnTo>
                  <a:pt x="111125" y="169862"/>
                </a:lnTo>
                <a:lnTo>
                  <a:pt x="127000" y="176212"/>
                </a:lnTo>
                <a:lnTo>
                  <a:pt x="139700" y="169862"/>
                </a:lnTo>
                <a:lnTo>
                  <a:pt x="127000" y="136525"/>
                </a:lnTo>
                <a:lnTo>
                  <a:pt x="134938" y="131762"/>
                </a:lnTo>
                <a:close/>
                <a:moveTo>
                  <a:pt x="90231" y="123825"/>
                </a:moveTo>
                <a:cubicBezTo>
                  <a:pt x="73434" y="136634"/>
                  <a:pt x="60836" y="164388"/>
                  <a:pt x="58737" y="185737"/>
                </a:cubicBezTo>
                <a:cubicBezTo>
                  <a:pt x="187679" y="185737"/>
                  <a:pt x="188901" y="185737"/>
                  <a:pt x="188912" y="185737"/>
                </a:cubicBezTo>
                <a:cubicBezTo>
                  <a:pt x="186813" y="164388"/>
                  <a:pt x="176315" y="136634"/>
                  <a:pt x="157418" y="123825"/>
                </a:cubicBezTo>
                <a:cubicBezTo>
                  <a:pt x="153219" y="128095"/>
                  <a:pt x="146920" y="132365"/>
                  <a:pt x="138522" y="134500"/>
                </a:cubicBezTo>
                <a:lnTo>
                  <a:pt x="132223" y="138769"/>
                </a:lnTo>
                <a:cubicBezTo>
                  <a:pt x="132223" y="143037"/>
                  <a:pt x="144807" y="172894"/>
                  <a:pt x="144821" y="172928"/>
                </a:cubicBezTo>
                <a:lnTo>
                  <a:pt x="128286" y="180400"/>
                </a:lnTo>
                <a:cubicBezTo>
                  <a:pt x="126042" y="181414"/>
                  <a:pt x="125930" y="181464"/>
                  <a:pt x="125924" y="181467"/>
                </a:cubicBezTo>
                <a:lnTo>
                  <a:pt x="109390" y="173995"/>
                </a:lnTo>
                <a:cubicBezTo>
                  <a:pt x="107145" y="172981"/>
                  <a:pt x="107034" y="172931"/>
                  <a:pt x="107028" y="172928"/>
                </a:cubicBezTo>
                <a:cubicBezTo>
                  <a:pt x="107037" y="172901"/>
                  <a:pt x="117527" y="143037"/>
                  <a:pt x="119626" y="138769"/>
                </a:cubicBezTo>
                <a:cubicBezTo>
                  <a:pt x="117526" y="138769"/>
                  <a:pt x="115426" y="136634"/>
                  <a:pt x="113327" y="136634"/>
                </a:cubicBezTo>
                <a:cubicBezTo>
                  <a:pt x="104928" y="134500"/>
                  <a:pt x="96530" y="130230"/>
                  <a:pt x="90231" y="123825"/>
                </a:cubicBezTo>
                <a:close/>
                <a:moveTo>
                  <a:pt x="123825" y="53975"/>
                </a:moveTo>
                <a:cubicBezTo>
                  <a:pt x="106290" y="53975"/>
                  <a:pt x="92075" y="70677"/>
                  <a:pt x="92075" y="91281"/>
                </a:cubicBezTo>
                <a:cubicBezTo>
                  <a:pt x="92075" y="111885"/>
                  <a:pt x="106290" y="128587"/>
                  <a:pt x="123825" y="128587"/>
                </a:cubicBezTo>
                <a:cubicBezTo>
                  <a:pt x="141360" y="128587"/>
                  <a:pt x="155575" y="111885"/>
                  <a:pt x="155575" y="91281"/>
                </a:cubicBezTo>
                <a:cubicBezTo>
                  <a:pt x="155575" y="70677"/>
                  <a:pt x="141360" y="53975"/>
                  <a:pt x="123825" y="53975"/>
                </a:cubicBezTo>
                <a:close/>
                <a:moveTo>
                  <a:pt x="111952" y="0"/>
                </a:moveTo>
                <a:cubicBezTo>
                  <a:pt x="111952" y="0"/>
                  <a:pt x="111952" y="0"/>
                  <a:pt x="122513" y="27349"/>
                </a:cubicBezTo>
                <a:cubicBezTo>
                  <a:pt x="124625" y="27349"/>
                  <a:pt x="126738" y="27349"/>
                  <a:pt x="128850" y="27349"/>
                </a:cubicBezTo>
                <a:cubicBezTo>
                  <a:pt x="130956" y="27349"/>
                  <a:pt x="133062" y="27349"/>
                  <a:pt x="133074" y="27349"/>
                </a:cubicBezTo>
                <a:cubicBezTo>
                  <a:pt x="133074" y="27349"/>
                  <a:pt x="133074" y="27349"/>
                  <a:pt x="143636" y="0"/>
                </a:cubicBezTo>
                <a:cubicBezTo>
                  <a:pt x="143636" y="0"/>
                  <a:pt x="143636" y="0"/>
                  <a:pt x="192219" y="16830"/>
                </a:cubicBezTo>
                <a:cubicBezTo>
                  <a:pt x="192219" y="16830"/>
                  <a:pt x="192219" y="16830"/>
                  <a:pt x="181657" y="44179"/>
                </a:cubicBezTo>
                <a:cubicBezTo>
                  <a:pt x="185882" y="46283"/>
                  <a:pt x="190106" y="48386"/>
                  <a:pt x="192219" y="50490"/>
                </a:cubicBezTo>
                <a:cubicBezTo>
                  <a:pt x="192219" y="50490"/>
                  <a:pt x="192219" y="50490"/>
                  <a:pt x="215454" y="33660"/>
                </a:cubicBezTo>
                <a:cubicBezTo>
                  <a:pt x="215454" y="33660"/>
                  <a:pt x="215454" y="33660"/>
                  <a:pt x="247138" y="75735"/>
                </a:cubicBezTo>
                <a:cubicBezTo>
                  <a:pt x="247138" y="75735"/>
                  <a:pt x="247138" y="75735"/>
                  <a:pt x="221791" y="92565"/>
                </a:cubicBezTo>
                <a:cubicBezTo>
                  <a:pt x="223903" y="96773"/>
                  <a:pt x="226015" y="98877"/>
                  <a:pt x="226015" y="103084"/>
                </a:cubicBezTo>
                <a:cubicBezTo>
                  <a:pt x="226015" y="103084"/>
                  <a:pt x="226015" y="103084"/>
                  <a:pt x="255587" y="103084"/>
                </a:cubicBezTo>
                <a:cubicBezTo>
                  <a:pt x="255587" y="103084"/>
                  <a:pt x="255587" y="103084"/>
                  <a:pt x="255587" y="153574"/>
                </a:cubicBezTo>
                <a:lnTo>
                  <a:pt x="226015" y="153574"/>
                </a:lnTo>
                <a:cubicBezTo>
                  <a:pt x="226015" y="157782"/>
                  <a:pt x="223903" y="161989"/>
                  <a:pt x="221791" y="166197"/>
                </a:cubicBezTo>
                <a:cubicBezTo>
                  <a:pt x="221791" y="166197"/>
                  <a:pt x="221791" y="166197"/>
                  <a:pt x="247138" y="183027"/>
                </a:cubicBezTo>
                <a:cubicBezTo>
                  <a:pt x="247138" y="183027"/>
                  <a:pt x="247138" y="183027"/>
                  <a:pt x="215454" y="225102"/>
                </a:cubicBezTo>
                <a:cubicBezTo>
                  <a:pt x="215454" y="225102"/>
                  <a:pt x="215454" y="225102"/>
                  <a:pt x="192219" y="206168"/>
                </a:cubicBezTo>
                <a:cubicBezTo>
                  <a:pt x="190106" y="210376"/>
                  <a:pt x="185882" y="212479"/>
                  <a:pt x="181657" y="214583"/>
                </a:cubicBezTo>
                <a:cubicBezTo>
                  <a:pt x="181657" y="214583"/>
                  <a:pt x="181657" y="214583"/>
                  <a:pt x="192219" y="241932"/>
                </a:cubicBezTo>
                <a:cubicBezTo>
                  <a:pt x="192219" y="241932"/>
                  <a:pt x="192219" y="241932"/>
                  <a:pt x="143636" y="258762"/>
                </a:cubicBezTo>
                <a:cubicBezTo>
                  <a:pt x="143636" y="258762"/>
                  <a:pt x="143636" y="258762"/>
                  <a:pt x="133074" y="229310"/>
                </a:cubicBezTo>
                <a:cubicBezTo>
                  <a:pt x="126738" y="229310"/>
                  <a:pt x="124625" y="229310"/>
                  <a:pt x="122513" y="229310"/>
                </a:cubicBezTo>
                <a:cubicBezTo>
                  <a:pt x="122513" y="229310"/>
                  <a:pt x="122513" y="229310"/>
                  <a:pt x="111952" y="258762"/>
                </a:cubicBezTo>
                <a:cubicBezTo>
                  <a:pt x="111952" y="258762"/>
                  <a:pt x="111952" y="258762"/>
                  <a:pt x="63369" y="241932"/>
                </a:cubicBezTo>
                <a:cubicBezTo>
                  <a:pt x="63369" y="241932"/>
                  <a:pt x="63369" y="241932"/>
                  <a:pt x="73930" y="214583"/>
                </a:cubicBezTo>
                <a:cubicBezTo>
                  <a:pt x="69706" y="212479"/>
                  <a:pt x="65481" y="210376"/>
                  <a:pt x="63369" y="206168"/>
                </a:cubicBezTo>
                <a:cubicBezTo>
                  <a:pt x="63369" y="206168"/>
                  <a:pt x="63369" y="206168"/>
                  <a:pt x="40134" y="225102"/>
                </a:cubicBezTo>
                <a:cubicBezTo>
                  <a:pt x="40134" y="225102"/>
                  <a:pt x="40134" y="225102"/>
                  <a:pt x="10562" y="183027"/>
                </a:cubicBezTo>
                <a:cubicBezTo>
                  <a:pt x="10562" y="183027"/>
                  <a:pt x="10562" y="183027"/>
                  <a:pt x="33797" y="166197"/>
                </a:cubicBezTo>
                <a:cubicBezTo>
                  <a:pt x="31685" y="161989"/>
                  <a:pt x="29572" y="157782"/>
                  <a:pt x="29572" y="153574"/>
                </a:cubicBezTo>
                <a:cubicBezTo>
                  <a:pt x="29572" y="153574"/>
                  <a:pt x="29572" y="153574"/>
                  <a:pt x="0" y="153574"/>
                </a:cubicBezTo>
                <a:cubicBezTo>
                  <a:pt x="0" y="153574"/>
                  <a:pt x="0" y="153574"/>
                  <a:pt x="0" y="103084"/>
                </a:cubicBezTo>
                <a:cubicBezTo>
                  <a:pt x="0" y="103084"/>
                  <a:pt x="0" y="103084"/>
                  <a:pt x="29572" y="103084"/>
                </a:cubicBezTo>
                <a:cubicBezTo>
                  <a:pt x="29572" y="98877"/>
                  <a:pt x="31685" y="96773"/>
                  <a:pt x="33797" y="92565"/>
                </a:cubicBezTo>
                <a:cubicBezTo>
                  <a:pt x="33797" y="92565"/>
                  <a:pt x="33797" y="92565"/>
                  <a:pt x="10562" y="75735"/>
                </a:cubicBezTo>
                <a:cubicBezTo>
                  <a:pt x="10562" y="75735"/>
                  <a:pt x="10562" y="75735"/>
                  <a:pt x="40134" y="33660"/>
                </a:cubicBezTo>
                <a:cubicBezTo>
                  <a:pt x="40134" y="33660"/>
                  <a:pt x="40134" y="33660"/>
                  <a:pt x="63369" y="50490"/>
                </a:cubicBezTo>
                <a:cubicBezTo>
                  <a:pt x="65481" y="48386"/>
                  <a:pt x="69706" y="46283"/>
                  <a:pt x="73930" y="44179"/>
                </a:cubicBezTo>
                <a:cubicBezTo>
                  <a:pt x="73930" y="44179"/>
                  <a:pt x="73930" y="44179"/>
                  <a:pt x="63369" y="16830"/>
                </a:cubicBezTo>
                <a:cubicBezTo>
                  <a:pt x="63369" y="16830"/>
                  <a:pt x="63369" y="16830"/>
                  <a:pt x="111952" y="0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1"/>
          <p:cNvSpPr>
            <a:spLocks noEditPoints="1"/>
          </p:cNvSpPr>
          <p:nvPr/>
        </p:nvSpPr>
        <p:spPr bwMode="auto">
          <a:xfrm>
            <a:off x="8823855" y="2530477"/>
            <a:ext cx="196849" cy="198967"/>
          </a:xfrm>
          <a:custGeom>
            <a:avLst/>
            <a:gdLst>
              <a:gd name="T0" fmla="*/ 70 w 70"/>
              <a:gd name="T1" fmla="*/ 42 h 70"/>
              <a:gd name="T2" fmla="*/ 70 w 70"/>
              <a:gd name="T3" fmla="*/ 28 h 70"/>
              <a:gd name="T4" fmla="*/ 62 w 70"/>
              <a:gd name="T5" fmla="*/ 28 h 70"/>
              <a:gd name="T6" fmla="*/ 61 w 70"/>
              <a:gd name="T7" fmla="*/ 25 h 70"/>
              <a:gd name="T8" fmla="*/ 67 w 70"/>
              <a:gd name="T9" fmla="*/ 20 h 70"/>
              <a:gd name="T10" fmla="*/ 59 w 70"/>
              <a:gd name="T11" fmla="*/ 9 h 70"/>
              <a:gd name="T12" fmla="*/ 53 w 70"/>
              <a:gd name="T13" fmla="*/ 14 h 70"/>
              <a:gd name="T14" fmla="*/ 50 w 70"/>
              <a:gd name="T15" fmla="*/ 12 h 70"/>
              <a:gd name="T16" fmla="*/ 53 w 70"/>
              <a:gd name="T17" fmla="*/ 4 h 70"/>
              <a:gd name="T18" fmla="*/ 39 w 70"/>
              <a:gd name="T19" fmla="*/ 0 h 70"/>
              <a:gd name="T20" fmla="*/ 37 w 70"/>
              <a:gd name="T21" fmla="*/ 7 h 70"/>
              <a:gd name="T22" fmla="*/ 35 w 70"/>
              <a:gd name="T23" fmla="*/ 7 h 70"/>
              <a:gd name="T24" fmla="*/ 34 w 70"/>
              <a:gd name="T25" fmla="*/ 7 h 70"/>
              <a:gd name="T26" fmla="*/ 31 w 70"/>
              <a:gd name="T27" fmla="*/ 0 h 70"/>
              <a:gd name="T28" fmla="*/ 18 w 70"/>
              <a:gd name="T29" fmla="*/ 4 h 70"/>
              <a:gd name="T30" fmla="*/ 20 w 70"/>
              <a:gd name="T31" fmla="*/ 12 h 70"/>
              <a:gd name="T32" fmla="*/ 18 w 70"/>
              <a:gd name="T33" fmla="*/ 14 h 70"/>
              <a:gd name="T34" fmla="*/ 11 w 70"/>
              <a:gd name="T35" fmla="*/ 9 h 70"/>
              <a:gd name="T36" fmla="*/ 3 w 70"/>
              <a:gd name="T37" fmla="*/ 20 h 70"/>
              <a:gd name="T38" fmla="*/ 9 w 70"/>
              <a:gd name="T39" fmla="*/ 25 h 70"/>
              <a:gd name="T40" fmla="*/ 8 w 70"/>
              <a:gd name="T41" fmla="*/ 28 h 70"/>
              <a:gd name="T42" fmla="*/ 0 w 70"/>
              <a:gd name="T43" fmla="*/ 28 h 70"/>
              <a:gd name="T44" fmla="*/ 0 w 70"/>
              <a:gd name="T45" fmla="*/ 42 h 70"/>
              <a:gd name="T46" fmla="*/ 8 w 70"/>
              <a:gd name="T47" fmla="*/ 42 h 70"/>
              <a:gd name="T48" fmla="*/ 9 w 70"/>
              <a:gd name="T49" fmla="*/ 45 h 70"/>
              <a:gd name="T50" fmla="*/ 3 w 70"/>
              <a:gd name="T51" fmla="*/ 50 h 70"/>
              <a:gd name="T52" fmla="*/ 11 w 70"/>
              <a:gd name="T53" fmla="*/ 61 h 70"/>
              <a:gd name="T54" fmla="*/ 18 w 70"/>
              <a:gd name="T55" fmla="*/ 57 h 70"/>
              <a:gd name="T56" fmla="*/ 20 w 70"/>
              <a:gd name="T57" fmla="*/ 59 h 70"/>
              <a:gd name="T58" fmla="*/ 18 w 70"/>
              <a:gd name="T59" fmla="*/ 66 h 70"/>
              <a:gd name="T60" fmla="*/ 31 w 70"/>
              <a:gd name="T61" fmla="*/ 70 h 70"/>
              <a:gd name="T62" fmla="*/ 34 w 70"/>
              <a:gd name="T63" fmla="*/ 63 h 70"/>
              <a:gd name="T64" fmla="*/ 35 w 70"/>
              <a:gd name="T65" fmla="*/ 63 h 70"/>
              <a:gd name="T66" fmla="*/ 37 w 70"/>
              <a:gd name="T67" fmla="*/ 63 h 70"/>
              <a:gd name="T68" fmla="*/ 39 w 70"/>
              <a:gd name="T69" fmla="*/ 70 h 70"/>
              <a:gd name="T70" fmla="*/ 53 w 70"/>
              <a:gd name="T71" fmla="*/ 66 h 70"/>
              <a:gd name="T72" fmla="*/ 50 w 70"/>
              <a:gd name="T73" fmla="*/ 59 h 70"/>
              <a:gd name="T74" fmla="*/ 53 w 70"/>
              <a:gd name="T75" fmla="*/ 57 h 70"/>
              <a:gd name="T76" fmla="*/ 59 w 70"/>
              <a:gd name="T77" fmla="*/ 61 h 70"/>
              <a:gd name="T78" fmla="*/ 67 w 70"/>
              <a:gd name="T79" fmla="*/ 50 h 70"/>
              <a:gd name="T80" fmla="*/ 61 w 70"/>
              <a:gd name="T81" fmla="*/ 45 h 70"/>
              <a:gd name="T82" fmla="*/ 62 w 70"/>
              <a:gd name="T83" fmla="*/ 42 h 70"/>
              <a:gd name="T84" fmla="*/ 70 w 70"/>
              <a:gd name="T85" fmla="*/ 42 h 70"/>
              <a:gd name="T86" fmla="*/ 35 w 70"/>
              <a:gd name="T87" fmla="*/ 44 h 70"/>
              <a:gd name="T88" fmla="*/ 27 w 70"/>
              <a:gd name="T89" fmla="*/ 35 h 70"/>
              <a:gd name="T90" fmla="*/ 35 w 70"/>
              <a:gd name="T91" fmla="*/ 27 h 70"/>
              <a:gd name="T92" fmla="*/ 44 w 70"/>
              <a:gd name="T93" fmla="*/ 35 h 70"/>
              <a:gd name="T94" fmla="*/ 35 w 70"/>
              <a:gd name="T95" fmla="*/ 4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0" h="70">
                <a:moveTo>
                  <a:pt x="70" y="42"/>
                </a:moveTo>
                <a:cubicBezTo>
                  <a:pt x="70" y="28"/>
                  <a:pt x="70" y="28"/>
                  <a:pt x="70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1" y="26"/>
                  <a:pt x="61" y="25"/>
                </a:cubicBezTo>
                <a:cubicBezTo>
                  <a:pt x="67" y="20"/>
                  <a:pt x="67" y="20"/>
                  <a:pt x="67" y="20"/>
                </a:cubicBezTo>
                <a:cubicBezTo>
                  <a:pt x="59" y="9"/>
                  <a:pt x="59" y="9"/>
                  <a:pt x="59" y="9"/>
                </a:cubicBezTo>
                <a:cubicBezTo>
                  <a:pt x="53" y="14"/>
                  <a:pt x="53" y="14"/>
                  <a:pt x="53" y="14"/>
                </a:cubicBezTo>
                <a:cubicBezTo>
                  <a:pt x="52" y="13"/>
                  <a:pt x="51" y="12"/>
                  <a:pt x="50" y="12"/>
                </a:cubicBezTo>
                <a:cubicBezTo>
                  <a:pt x="53" y="4"/>
                  <a:pt x="53" y="4"/>
                  <a:pt x="53" y="4"/>
                </a:cubicBezTo>
                <a:cubicBezTo>
                  <a:pt x="39" y="0"/>
                  <a:pt x="39" y="0"/>
                  <a:pt x="39" y="0"/>
                </a:cubicBezTo>
                <a:cubicBezTo>
                  <a:pt x="37" y="7"/>
                  <a:pt x="37" y="7"/>
                  <a:pt x="37" y="7"/>
                </a:cubicBezTo>
                <a:cubicBezTo>
                  <a:pt x="36" y="7"/>
                  <a:pt x="36" y="7"/>
                  <a:pt x="35" y="7"/>
                </a:cubicBezTo>
                <a:cubicBezTo>
                  <a:pt x="35" y="7"/>
                  <a:pt x="34" y="7"/>
                  <a:pt x="34" y="7"/>
                </a:cubicBezTo>
                <a:cubicBezTo>
                  <a:pt x="31" y="0"/>
                  <a:pt x="31" y="0"/>
                  <a:pt x="31" y="0"/>
                </a:cubicBezTo>
                <a:cubicBezTo>
                  <a:pt x="18" y="4"/>
                  <a:pt x="18" y="4"/>
                  <a:pt x="18" y="4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8" y="13"/>
                  <a:pt x="18" y="14"/>
                </a:cubicBezTo>
                <a:cubicBezTo>
                  <a:pt x="11" y="9"/>
                  <a:pt x="11" y="9"/>
                  <a:pt x="11" y="9"/>
                </a:cubicBezTo>
                <a:cubicBezTo>
                  <a:pt x="3" y="20"/>
                  <a:pt x="3" y="20"/>
                  <a:pt x="3" y="20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6"/>
                  <a:pt x="9" y="27"/>
                  <a:pt x="8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3"/>
                  <a:pt x="9" y="44"/>
                  <a:pt x="9" y="45"/>
                </a:cubicBezTo>
                <a:cubicBezTo>
                  <a:pt x="3" y="50"/>
                  <a:pt x="3" y="50"/>
                  <a:pt x="3" y="50"/>
                </a:cubicBezTo>
                <a:cubicBezTo>
                  <a:pt x="11" y="61"/>
                  <a:pt x="11" y="61"/>
                  <a:pt x="11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9" y="58"/>
                  <a:pt x="20" y="59"/>
                </a:cubicBezTo>
                <a:cubicBezTo>
                  <a:pt x="18" y="66"/>
                  <a:pt x="18" y="66"/>
                  <a:pt x="18" y="66"/>
                </a:cubicBezTo>
                <a:cubicBezTo>
                  <a:pt x="31" y="70"/>
                  <a:pt x="31" y="70"/>
                  <a:pt x="31" y="70"/>
                </a:cubicBezTo>
                <a:cubicBezTo>
                  <a:pt x="34" y="63"/>
                  <a:pt x="34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6" y="63"/>
                  <a:pt x="36" y="63"/>
                  <a:pt x="37" y="63"/>
                </a:cubicBezTo>
                <a:cubicBezTo>
                  <a:pt x="39" y="70"/>
                  <a:pt x="39" y="70"/>
                  <a:pt x="39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8"/>
                  <a:pt x="52" y="57"/>
                  <a:pt x="53" y="57"/>
                </a:cubicBezTo>
                <a:cubicBezTo>
                  <a:pt x="59" y="61"/>
                  <a:pt x="59" y="61"/>
                  <a:pt x="59" y="61"/>
                </a:cubicBezTo>
                <a:cubicBezTo>
                  <a:pt x="67" y="50"/>
                  <a:pt x="67" y="50"/>
                  <a:pt x="67" y="50"/>
                </a:cubicBezTo>
                <a:cubicBezTo>
                  <a:pt x="61" y="45"/>
                  <a:pt x="61" y="45"/>
                  <a:pt x="61" y="45"/>
                </a:cubicBezTo>
                <a:cubicBezTo>
                  <a:pt x="61" y="44"/>
                  <a:pt x="62" y="43"/>
                  <a:pt x="62" y="42"/>
                </a:cubicBezTo>
                <a:lnTo>
                  <a:pt x="70" y="42"/>
                </a:lnTo>
                <a:close/>
                <a:moveTo>
                  <a:pt x="35" y="44"/>
                </a:moveTo>
                <a:cubicBezTo>
                  <a:pt x="31" y="44"/>
                  <a:pt x="27" y="40"/>
                  <a:pt x="27" y="35"/>
                </a:cubicBezTo>
                <a:cubicBezTo>
                  <a:pt x="27" y="31"/>
                  <a:pt x="31" y="27"/>
                  <a:pt x="35" y="27"/>
                </a:cubicBezTo>
                <a:cubicBezTo>
                  <a:pt x="40" y="27"/>
                  <a:pt x="44" y="31"/>
                  <a:pt x="44" y="35"/>
                </a:cubicBezTo>
                <a:cubicBezTo>
                  <a:pt x="44" y="40"/>
                  <a:pt x="40" y="44"/>
                  <a:pt x="35" y="44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7401454" y="1688044"/>
            <a:ext cx="275167" cy="461433"/>
          </a:xfrm>
          <a:custGeom>
            <a:avLst/>
            <a:gdLst>
              <a:gd name="T0" fmla="*/ 93 w 98"/>
              <a:gd name="T1" fmla="*/ 92 h 164"/>
              <a:gd name="T2" fmla="*/ 77 w 98"/>
              <a:gd name="T3" fmla="*/ 79 h 164"/>
              <a:gd name="T4" fmla="*/ 50 w 98"/>
              <a:gd name="T5" fmla="*/ 71 h 164"/>
              <a:gd name="T6" fmla="*/ 25 w 98"/>
              <a:gd name="T7" fmla="*/ 62 h 164"/>
              <a:gd name="T8" fmla="*/ 20 w 98"/>
              <a:gd name="T9" fmla="*/ 51 h 164"/>
              <a:gd name="T10" fmla="*/ 27 w 98"/>
              <a:gd name="T11" fmla="*/ 38 h 164"/>
              <a:gd name="T12" fmla="*/ 49 w 98"/>
              <a:gd name="T13" fmla="*/ 33 h 164"/>
              <a:gd name="T14" fmla="*/ 70 w 98"/>
              <a:gd name="T15" fmla="*/ 39 h 164"/>
              <a:gd name="T16" fmla="*/ 79 w 98"/>
              <a:gd name="T17" fmla="*/ 57 h 164"/>
              <a:gd name="T18" fmla="*/ 95 w 98"/>
              <a:gd name="T19" fmla="*/ 55 h 164"/>
              <a:gd name="T20" fmla="*/ 89 w 98"/>
              <a:gd name="T21" fmla="*/ 36 h 164"/>
              <a:gd name="T22" fmla="*/ 72 w 98"/>
              <a:gd name="T23" fmla="*/ 23 h 164"/>
              <a:gd name="T24" fmla="*/ 62 w 98"/>
              <a:gd name="T25" fmla="*/ 20 h 164"/>
              <a:gd name="T26" fmla="*/ 62 w 98"/>
              <a:gd name="T27" fmla="*/ 0 h 164"/>
              <a:gd name="T28" fmla="*/ 36 w 98"/>
              <a:gd name="T29" fmla="*/ 0 h 164"/>
              <a:gd name="T30" fmla="*/ 36 w 98"/>
              <a:gd name="T31" fmla="*/ 19 h 164"/>
              <a:gd name="T32" fmla="*/ 25 w 98"/>
              <a:gd name="T33" fmla="*/ 23 h 164"/>
              <a:gd name="T34" fmla="*/ 10 w 98"/>
              <a:gd name="T35" fmla="*/ 35 h 164"/>
              <a:gd name="T36" fmla="*/ 4 w 98"/>
              <a:gd name="T37" fmla="*/ 53 h 164"/>
              <a:gd name="T38" fmla="*/ 9 w 98"/>
              <a:gd name="T39" fmla="*/ 68 h 164"/>
              <a:gd name="T40" fmla="*/ 22 w 98"/>
              <a:gd name="T41" fmla="*/ 80 h 164"/>
              <a:gd name="T42" fmla="*/ 46 w 98"/>
              <a:gd name="T43" fmla="*/ 87 h 164"/>
              <a:gd name="T44" fmla="*/ 68 w 98"/>
              <a:gd name="T45" fmla="*/ 93 h 164"/>
              <a:gd name="T46" fmla="*/ 79 w 98"/>
              <a:gd name="T47" fmla="*/ 101 h 164"/>
              <a:gd name="T48" fmla="*/ 83 w 98"/>
              <a:gd name="T49" fmla="*/ 111 h 164"/>
              <a:gd name="T50" fmla="*/ 79 w 98"/>
              <a:gd name="T51" fmla="*/ 122 h 164"/>
              <a:gd name="T52" fmla="*/ 68 w 98"/>
              <a:gd name="T53" fmla="*/ 129 h 164"/>
              <a:gd name="T54" fmla="*/ 52 w 98"/>
              <a:gd name="T55" fmla="*/ 132 h 164"/>
              <a:gd name="T56" fmla="*/ 33 w 98"/>
              <a:gd name="T57" fmla="*/ 128 h 164"/>
              <a:gd name="T58" fmla="*/ 20 w 98"/>
              <a:gd name="T59" fmla="*/ 119 h 164"/>
              <a:gd name="T60" fmla="*/ 15 w 98"/>
              <a:gd name="T61" fmla="*/ 103 h 164"/>
              <a:gd name="T62" fmla="*/ 0 w 98"/>
              <a:gd name="T63" fmla="*/ 105 h 164"/>
              <a:gd name="T64" fmla="*/ 6 w 98"/>
              <a:gd name="T65" fmla="*/ 127 h 164"/>
              <a:gd name="T66" fmla="*/ 24 w 98"/>
              <a:gd name="T67" fmla="*/ 142 h 164"/>
              <a:gd name="T68" fmla="*/ 36 w 98"/>
              <a:gd name="T69" fmla="*/ 145 h 164"/>
              <a:gd name="T70" fmla="*/ 36 w 98"/>
              <a:gd name="T71" fmla="*/ 164 h 164"/>
              <a:gd name="T72" fmla="*/ 62 w 98"/>
              <a:gd name="T73" fmla="*/ 164 h 164"/>
              <a:gd name="T74" fmla="*/ 62 w 98"/>
              <a:gd name="T75" fmla="*/ 146 h 164"/>
              <a:gd name="T76" fmla="*/ 77 w 98"/>
              <a:gd name="T77" fmla="*/ 142 h 164"/>
              <a:gd name="T78" fmla="*/ 93 w 98"/>
              <a:gd name="T79" fmla="*/ 128 h 164"/>
              <a:gd name="T80" fmla="*/ 98 w 98"/>
              <a:gd name="T81" fmla="*/ 110 h 164"/>
              <a:gd name="T82" fmla="*/ 93 w 98"/>
              <a:gd name="T83" fmla="*/ 9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" h="164">
                <a:moveTo>
                  <a:pt x="93" y="92"/>
                </a:moveTo>
                <a:cubicBezTo>
                  <a:pt x="90" y="87"/>
                  <a:pt x="85" y="83"/>
                  <a:pt x="77" y="79"/>
                </a:cubicBezTo>
                <a:cubicBezTo>
                  <a:pt x="72" y="77"/>
                  <a:pt x="63" y="74"/>
                  <a:pt x="50" y="71"/>
                </a:cubicBezTo>
                <a:cubicBezTo>
                  <a:pt x="36" y="68"/>
                  <a:pt x="28" y="65"/>
                  <a:pt x="25" y="62"/>
                </a:cubicBezTo>
                <a:cubicBezTo>
                  <a:pt x="22" y="60"/>
                  <a:pt x="20" y="56"/>
                  <a:pt x="20" y="51"/>
                </a:cubicBezTo>
                <a:cubicBezTo>
                  <a:pt x="20" y="46"/>
                  <a:pt x="22" y="42"/>
                  <a:pt x="27" y="38"/>
                </a:cubicBezTo>
                <a:cubicBezTo>
                  <a:pt x="32" y="35"/>
                  <a:pt x="39" y="33"/>
                  <a:pt x="49" y="33"/>
                </a:cubicBezTo>
                <a:cubicBezTo>
                  <a:pt x="58" y="33"/>
                  <a:pt x="66" y="35"/>
                  <a:pt x="70" y="39"/>
                </a:cubicBezTo>
                <a:cubicBezTo>
                  <a:pt x="75" y="43"/>
                  <a:pt x="78" y="49"/>
                  <a:pt x="79" y="57"/>
                </a:cubicBezTo>
                <a:cubicBezTo>
                  <a:pt x="95" y="55"/>
                  <a:pt x="95" y="55"/>
                  <a:pt x="95" y="55"/>
                </a:cubicBezTo>
                <a:cubicBezTo>
                  <a:pt x="94" y="48"/>
                  <a:pt x="92" y="42"/>
                  <a:pt x="89" y="36"/>
                </a:cubicBezTo>
                <a:cubicBezTo>
                  <a:pt x="85" y="30"/>
                  <a:pt x="79" y="26"/>
                  <a:pt x="72" y="23"/>
                </a:cubicBezTo>
                <a:cubicBezTo>
                  <a:pt x="69" y="21"/>
                  <a:pt x="66" y="21"/>
                  <a:pt x="62" y="20"/>
                </a:cubicBezTo>
                <a:cubicBezTo>
                  <a:pt x="62" y="0"/>
                  <a:pt x="62" y="0"/>
                  <a:pt x="6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9"/>
                  <a:pt x="36" y="19"/>
                  <a:pt x="36" y="19"/>
                </a:cubicBezTo>
                <a:cubicBezTo>
                  <a:pt x="32" y="20"/>
                  <a:pt x="29" y="21"/>
                  <a:pt x="25" y="23"/>
                </a:cubicBezTo>
                <a:cubicBezTo>
                  <a:pt x="18" y="25"/>
                  <a:pt x="13" y="29"/>
                  <a:pt x="10" y="35"/>
                </a:cubicBezTo>
                <a:cubicBezTo>
                  <a:pt x="6" y="40"/>
                  <a:pt x="4" y="46"/>
                  <a:pt x="4" y="53"/>
                </a:cubicBezTo>
                <a:cubicBezTo>
                  <a:pt x="4" y="58"/>
                  <a:pt x="6" y="63"/>
                  <a:pt x="9" y="68"/>
                </a:cubicBezTo>
                <a:cubicBezTo>
                  <a:pt x="12" y="73"/>
                  <a:pt x="16" y="76"/>
                  <a:pt x="22" y="80"/>
                </a:cubicBezTo>
                <a:cubicBezTo>
                  <a:pt x="27" y="82"/>
                  <a:pt x="35" y="85"/>
                  <a:pt x="46" y="87"/>
                </a:cubicBezTo>
                <a:cubicBezTo>
                  <a:pt x="57" y="90"/>
                  <a:pt x="65" y="92"/>
                  <a:pt x="68" y="93"/>
                </a:cubicBezTo>
                <a:cubicBezTo>
                  <a:pt x="73" y="95"/>
                  <a:pt x="77" y="98"/>
                  <a:pt x="79" y="101"/>
                </a:cubicBezTo>
                <a:cubicBezTo>
                  <a:pt x="82" y="104"/>
                  <a:pt x="83" y="107"/>
                  <a:pt x="83" y="111"/>
                </a:cubicBezTo>
                <a:cubicBezTo>
                  <a:pt x="83" y="115"/>
                  <a:pt x="81" y="118"/>
                  <a:pt x="79" y="122"/>
                </a:cubicBezTo>
                <a:cubicBezTo>
                  <a:pt x="77" y="125"/>
                  <a:pt x="73" y="127"/>
                  <a:pt x="68" y="129"/>
                </a:cubicBezTo>
                <a:cubicBezTo>
                  <a:pt x="64" y="131"/>
                  <a:pt x="58" y="132"/>
                  <a:pt x="52" y="132"/>
                </a:cubicBezTo>
                <a:cubicBezTo>
                  <a:pt x="45" y="132"/>
                  <a:pt x="38" y="131"/>
                  <a:pt x="33" y="128"/>
                </a:cubicBezTo>
                <a:cubicBezTo>
                  <a:pt x="27" y="126"/>
                  <a:pt x="23" y="123"/>
                  <a:pt x="20" y="119"/>
                </a:cubicBezTo>
                <a:cubicBezTo>
                  <a:pt x="18" y="115"/>
                  <a:pt x="16" y="110"/>
                  <a:pt x="15" y="103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3"/>
                  <a:pt x="2" y="120"/>
                  <a:pt x="6" y="127"/>
                </a:cubicBezTo>
                <a:cubicBezTo>
                  <a:pt x="11" y="134"/>
                  <a:pt x="17" y="139"/>
                  <a:pt x="24" y="142"/>
                </a:cubicBezTo>
                <a:cubicBezTo>
                  <a:pt x="28" y="143"/>
                  <a:pt x="32" y="144"/>
                  <a:pt x="36" y="145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62" y="164"/>
                  <a:pt x="62" y="164"/>
                  <a:pt x="62" y="164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7" y="145"/>
                  <a:pt x="72" y="144"/>
                  <a:pt x="77" y="142"/>
                </a:cubicBezTo>
                <a:cubicBezTo>
                  <a:pt x="84" y="139"/>
                  <a:pt x="89" y="134"/>
                  <a:pt x="93" y="128"/>
                </a:cubicBezTo>
                <a:cubicBezTo>
                  <a:pt x="97" y="122"/>
                  <a:pt x="98" y="116"/>
                  <a:pt x="98" y="110"/>
                </a:cubicBezTo>
                <a:cubicBezTo>
                  <a:pt x="98" y="103"/>
                  <a:pt x="97" y="97"/>
                  <a:pt x="93" y="92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5788554" y="2564343"/>
            <a:ext cx="1801283" cy="1843616"/>
          </a:xfrm>
          <a:custGeom>
            <a:avLst/>
            <a:gdLst>
              <a:gd name="T0" fmla="*/ 132 w 640"/>
              <a:gd name="T1" fmla="*/ 645 h 655"/>
              <a:gd name="T2" fmla="*/ 132 w 640"/>
              <a:gd name="T3" fmla="*/ 655 h 655"/>
              <a:gd name="T4" fmla="*/ 528 w 640"/>
              <a:gd name="T5" fmla="*/ 655 h 655"/>
              <a:gd name="T6" fmla="*/ 525 w 640"/>
              <a:gd name="T7" fmla="*/ 592 h 655"/>
              <a:gd name="T8" fmla="*/ 640 w 640"/>
              <a:gd name="T9" fmla="*/ 525 h 655"/>
              <a:gd name="T10" fmla="*/ 588 w 640"/>
              <a:gd name="T11" fmla="*/ 364 h 655"/>
              <a:gd name="T12" fmla="*/ 455 w 640"/>
              <a:gd name="T13" fmla="*/ 378 h 655"/>
              <a:gd name="T14" fmla="*/ 394 w 640"/>
              <a:gd name="T15" fmla="*/ 294 h 655"/>
              <a:gd name="T16" fmla="*/ 447 w 640"/>
              <a:gd name="T17" fmla="*/ 172 h 655"/>
              <a:gd name="T18" fmla="*/ 310 w 640"/>
              <a:gd name="T19" fmla="*/ 73 h 655"/>
              <a:gd name="T20" fmla="*/ 212 w 640"/>
              <a:gd name="T21" fmla="*/ 162 h 655"/>
              <a:gd name="T22" fmla="*/ 162 w 640"/>
              <a:gd name="T23" fmla="*/ 143 h 655"/>
              <a:gd name="T24" fmla="*/ 112 w 640"/>
              <a:gd name="T25" fmla="*/ 130 h 655"/>
              <a:gd name="T26" fmla="*/ 84 w 640"/>
              <a:gd name="T27" fmla="*/ 0 h 655"/>
              <a:gd name="T28" fmla="*/ 0 w 640"/>
              <a:gd name="T29" fmla="*/ 0 h 655"/>
              <a:gd name="T30" fmla="*/ 0 w 640"/>
              <a:gd name="T31" fmla="*/ 514 h 655"/>
              <a:gd name="T32" fmla="*/ 132 w 640"/>
              <a:gd name="T33" fmla="*/ 64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0" h="655">
                <a:moveTo>
                  <a:pt x="132" y="645"/>
                </a:moveTo>
                <a:cubicBezTo>
                  <a:pt x="132" y="649"/>
                  <a:pt x="132" y="652"/>
                  <a:pt x="132" y="655"/>
                </a:cubicBezTo>
                <a:cubicBezTo>
                  <a:pt x="528" y="655"/>
                  <a:pt x="528" y="655"/>
                  <a:pt x="528" y="655"/>
                </a:cubicBezTo>
                <a:cubicBezTo>
                  <a:pt x="528" y="634"/>
                  <a:pt x="528" y="613"/>
                  <a:pt x="525" y="592"/>
                </a:cubicBezTo>
                <a:cubicBezTo>
                  <a:pt x="640" y="525"/>
                  <a:pt x="640" y="525"/>
                  <a:pt x="640" y="525"/>
                </a:cubicBezTo>
                <a:cubicBezTo>
                  <a:pt x="588" y="364"/>
                  <a:pt x="588" y="364"/>
                  <a:pt x="588" y="364"/>
                </a:cubicBezTo>
                <a:cubicBezTo>
                  <a:pt x="455" y="378"/>
                  <a:pt x="455" y="378"/>
                  <a:pt x="455" y="378"/>
                </a:cubicBezTo>
                <a:cubicBezTo>
                  <a:pt x="438" y="348"/>
                  <a:pt x="417" y="320"/>
                  <a:pt x="394" y="294"/>
                </a:cubicBezTo>
                <a:cubicBezTo>
                  <a:pt x="447" y="172"/>
                  <a:pt x="447" y="172"/>
                  <a:pt x="447" y="172"/>
                </a:cubicBezTo>
                <a:cubicBezTo>
                  <a:pt x="310" y="73"/>
                  <a:pt x="310" y="73"/>
                  <a:pt x="310" y="73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196" y="155"/>
                  <a:pt x="179" y="149"/>
                  <a:pt x="162" y="143"/>
                </a:cubicBezTo>
                <a:cubicBezTo>
                  <a:pt x="146" y="138"/>
                  <a:pt x="129" y="133"/>
                  <a:pt x="112" y="130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4"/>
                  <a:pt x="0" y="514"/>
                  <a:pt x="0" y="514"/>
                </a:cubicBezTo>
                <a:cubicBezTo>
                  <a:pt x="73" y="514"/>
                  <a:pt x="132" y="573"/>
                  <a:pt x="132" y="64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5788554" y="4407959"/>
            <a:ext cx="1803400" cy="1790700"/>
          </a:xfrm>
          <a:custGeom>
            <a:avLst/>
            <a:gdLst>
              <a:gd name="T0" fmla="*/ 528 w 641"/>
              <a:gd name="T1" fmla="*/ 0 h 636"/>
              <a:gd name="T2" fmla="*/ 132 w 641"/>
              <a:gd name="T3" fmla="*/ 0 h 636"/>
              <a:gd name="T4" fmla="*/ 0 w 641"/>
              <a:gd name="T5" fmla="*/ 122 h 636"/>
              <a:gd name="T6" fmla="*/ 0 w 641"/>
              <a:gd name="T7" fmla="*/ 636 h 636"/>
              <a:gd name="T8" fmla="*/ 86 w 641"/>
              <a:gd name="T9" fmla="*/ 636 h 636"/>
              <a:gd name="T10" fmla="*/ 114 w 641"/>
              <a:gd name="T11" fmla="*/ 506 h 636"/>
              <a:gd name="T12" fmla="*/ 213 w 641"/>
              <a:gd name="T13" fmla="*/ 473 h 636"/>
              <a:gd name="T14" fmla="*/ 312 w 641"/>
              <a:gd name="T15" fmla="*/ 562 h 636"/>
              <a:gd name="T16" fmla="*/ 449 w 641"/>
              <a:gd name="T17" fmla="*/ 462 h 636"/>
              <a:gd name="T18" fmla="*/ 395 w 641"/>
              <a:gd name="T19" fmla="*/ 341 h 636"/>
              <a:gd name="T20" fmla="*/ 456 w 641"/>
              <a:gd name="T21" fmla="*/ 256 h 636"/>
              <a:gd name="T22" fmla="*/ 589 w 641"/>
              <a:gd name="T23" fmla="*/ 269 h 636"/>
              <a:gd name="T24" fmla="*/ 641 w 641"/>
              <a:gd name="T25" fmla="*/ 108 h 636"/>
              <a:gd name="T26" fmla="*/ 525 w 641"/>
              <a:gd name="T27" fmla="*/ 42 h 636"/>
              <a:gd name="T28" fmla="*/ 528 w 641"/>
              <a:gd name="T29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41" h="636">
                <a:moveTo>
                  <a:pt x="528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27" y="68"/>
                  <a:pt x="70" y="122"/>
                  <a:pt x="0" y="122"/>
                </a:cubicBezTo>
                <a:cubicBezTo>
                  <a:pt x="0" y="636"/>
                  <a:pt x="0" y="636"/>
                  <a:pt x="0" y="636"/>
                </a:cubicBezTo>
                <a:cubicBezTo>
                  <a:pt x="86" y="636"/>
                  <a:pt x="86" y="636"/>
                  <a:pt x="86" y="636"/>
                </a:cubicBezTo>
                <a:cubicBezTo>
                  <a:pt x="114" y="506"/>
                  <a:pt x="114" y="506"/>
                  <a:pt x="114" y="506"/>
                </a:cubicBezTo>
                <a:cubicBezTo>
                  <a:pt x="148" y="498"/>
                  <a:pt x="181" y="487"/>
                  <a:pt x="213" y="473"/>
                </a:cubicBezTo>
                <a:cubicBezTo>
                  <a:pt x="312" y="562"/>
                  <a:pt x="312" y="562"/>
                  <a:pt x="312" y="562"/>
                </a:cubicBezTo>
                <a:cubicBezTo>
                  <a:pt x="449" y="462"/>
                  <a:pt x="449" y="462"/>
                  <a:pt x="449" y="462"/>
                </a:cubicBezTo>
                <a:cubicBezTo>
                  <a:pt x="395" y="341"/>
                  <a:pt x="395" y="341"/>
                  <a:pt x="395" y="341"/>
                </a:cubicBezTo>
                <a:cubicBezTo>
                  <a:pt x="418" y="315"/>
                  <a:pt x="439" y="286"/>
                  <a:pt x="456" y="256"/>
                </a:cubicBezTo>
                <a:cubicBezTo>
                  <a:pt x="589" y="269"/>
                  <a:pt x="589" y="269"/>
                  <a:pt x="589" y="269"/>
                </a:cubicBezTo>
                <a:cubicBezTo>
                  <a:pt x="641" y="108"/>
                  <a:pt x="641" y="108"/>
                  <a:pt x="641" y="108"/>
                </a:cubicBezTo>
                <a:cubicBezTo>
                  <a:pt x="525" y="42"/>
                  <a:pt x="525" y="42"/>
                  <a:pt x="525" y="42"/>
                </a:cubicBezTo>
                <a:cubicBezTo>
                  <a:pt x="527" y="28"/>
                  <a:pt x="528" y="14"/>
                  <a:pt x="52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6254221" y="3347510"/>
            <a:ext cx="452967" cy="546100"/>
          </a:xfrm>
          <a:custGeom>
            <a:avLst/>
            <a:gdLst/>
            <a:ahLst/>
            <a:cxnLst/>
            <a:rect l="l" t="t" r="r" b="b"/>
            <a:pathLst>
              <a:path w="339725" h="409575">
                <a:moveTo>
                  <a:pt x="256571" y="112712"/>
                </a:moveTo>
                <a:cubicBezTo>
                  <a:pt x="260729" y="112712"/>
                  <a:pt x="260729" y="112712"/>
                  <a:pt x="283596" y="163327"/>
                </a:cubicBezTo>
                <a:cubicBezTo>
                  <a:pt x="283601" y="163319"/>
                  <a:pt x="283938" y="162714"/>
                  <a:pt x="310621" y="114821"/>
                </a:cubicBezTo>
                <a:cubicBezTo>
                  <a:pt x="310626" y="114822"/>
                  <a:pt x="310725" y="114847"/>
                  <a:pt x="312700" y="115348"/>
                </a:cubicBezTo>
                <a:lnTo>
                  <a:pt x="327252" y="119039"/>
                </a:lnTo>
                <a:cubicBezTo>
                  <a:pt x="335568" y="119039"/>
                  <a:pt x="339725" y="125366"/>
                  <a:pt x="339725" y="129584"/>
                </a:cubicBezTo>
                <a:cubicBezTo>
                  <a:pt x="339725" y="129594"/>
                  <a:pt x="339725" y="130685"/>
                  <a:pt x="339725" y="245575"/>
                </a:cubicBezTo>
                <a:cubicBezTo>
                  <a:pt x="339725" y="249793"/>
                  <a:pt x="337646" y="251902"/>
                  <a:pt x="335568" y="254011"/>
                </a:cubicBezTo>
                <a:cubicBezTo>
                  <a:pt x="335568" y="262447"/>
                  <a:pt x="329331" y="268774"/>
                  <a:pt x="325173" y="268774"/>
                </a:cubicBezTo>
                <a:cubicBezTo>
                  <a:pt x="323094" y="268774"/>
                  <a:pt x="321016" y="266665"/>
                  <a:pt x="318937" y="266665"/>
                </a:cubicBezTo>
                <a:cubicBezTo>
                  <a:pt x="318937" y="266677"/>
                  <a:pt x="318937" y="267928"/>
                  <a:pt x="318937" y="401637"/>
                </a:cubicBezTo>
                <a:cubicBezTo>
                  <a:pt x="318925" y="401637"/>
                  <a:pt x="318317" y="401637"/>
                  <a:pt x="285675" y="401637"/>
                </a:cubicBezTo>
                <a:cubicBezTo>
                  <a:pt x="285675" y="401625"/>
                  <a:pt x="285655" y="400393"/>
                  <a:pt x="283596" y="268774"/>
                </a:cubicBezTo>
                <a:cubicBezTo>
                  <a:pt x="283596" y="268786"/>
                  <a:pt x="283577" y="270025"/>
                  <a:pt x="281517" y="401637"/>
                </a:cubicBezTo>
                <a:cubicBezTo>
                  <a:pt x="281507" y="401637"/>
                  <a:pt x="280970" y="401637"/>
                  <a:pt x="252413" y="401637"/>
                </a:cubicBezTo>
                <a:cubicBezTo>
                  <a:pt x="252413" y="401627"/>
                  <a:pt x="252413" y="400530"/>
                  <a:pt x="252413" y="283536"/>
                </a:cubicBezTo>
                <a:cubicBezTo>
                  <a:pt x="256565" y="277219"/>
                  <a:pt x="256571" y="270901"/>
                  <a:pt x="256571" y="270883"/>
                </a:cubicBezTo>
                <a:cubicBezTo>
                  <a:pt x="256571" y="270869"/>
                  <a:pt x="256571" y="269394"/>
                  <a:pt x="256571" y="112712"/>
                </a:cubicBezTo>
                <a:close/>
                <a:moveTo>
                  <a:pt x="31750" y="112712"/>
                </a:moveTo>
                <a:cubicBezTo>
                  <a:pt x="31750" y="112712"/>
                  <a:pt x="31750" y="112712"/>
                  <a:pt x="59266" y="163327"/>
                </a:cubicBezTo>
                <a:cubicBezTo>
                  <a:pt x="59266" y="163327"/>
                  <a:pt x="59266" y="163327"/>
                  <a:pt x="82550" y="112712"/>
                </a:cubicBezTo>
                <a:cubicBezTo>
                  <a:pt x="86783" y="112712"/>
                  <a:pt x="86783" y="112712"/>
                  <a:pt x="84666" y="270883"/>
                </a:cubicBezTo>
                <a:cubicBezTo>
                  <a:pt x="84666" y="270883"/>
                  <a:pt x="82550" y="277210"/>
                  <a:pt x="88900" y="283536"/>
                </a:cubicBezTo>
                <a:cubicBezTo>
                  <a:pt x="88900" y="283536"/>
                  <a:pt x="88900" y="283536"/>
                  <a:pt x="86783" y="401637"/>
                </a:cubicBezTo>
                <a:cubicBezTo>
                  <a:pt x="86783" y="401637"/>
                  <a:pt x="86783" y="401637"/>
                  <a:pt x="57150" y="401637"/>
                </a:cubicBezTo>
                <a:cubicBezTo>
                  <a:pt x="57150" y="401637"/>
                  <a:pt x="57150" y="401637"/>
                  <a:pt x="57150" y="268774"/>
                </a:cubicBezTo>
                <a:cubicBezTo>
                  <a:pt x="57150" y="268774"/>
                  <a:pt x="57150" y="268774"/>
                  <a:pt x="52916" y="399528"/>
                </a:cubicBezTo>
                <a:cubicBezTo>
                  <a:pt x="52916" y="399528"/>
                  <a:pt x="52916" y="399528"/>
                  <a:pt x="19050" y="399528"/>
                </a:cubicBezTo>
                <a:cubicBezTo>
                  <a:pt x="19050" y="399528"/>
                  <a:pt x="19050" y="399528"/>
                  <a:pt x="21166" y="264556"/>
                </a:cubicBezTo>
                <a:cubicBezTo>
                  <a:pt x="19050" y="266665"/>
                  <a:pt x="16933" y="266665"/>
                  <a:pt x="14816" y="266665"/>
                </a:cubicBezTo>
                <a:cubicBezTo>
                  <a:pt x="8466" y="266665"/>
                  <a:pt x="4233" y="262447"/>
                  <a:pt x="4233" y="256120"/>
                </a:cubicBezTo>
                <a:cubicBezTo>
                  <a:pt x="4233" y="254101"/>
                  <a:pt x="4233" y="254015"/>
                  <a:pt x="4233" y="254011"/>
                </a:cubicBezTo>
                <a:cubicBezTo>
                  <a:pt x="2116" y="251902"/>
                  <a:pt x="0" y="247684"/>
                  <a:pt x="0" y="243467"/>
                </a:cubicBezTo>
                <a:cubicBezTo>
                  <a:pt x="0" y="243467"/>
                  <a:pt x="0" y="243467"/>
                  <a:pt x="0" y="129584"/>
                </a:cubicBezTo>
                <a:cubicBezTo>
                  <a:pt x="0" y="123257"/>
                  <a:pt x="6350" y="119039"/>
                  <a:pt x="10583" y="119039"/>
                </a:cubicBezTo>
                <a:cubicBezTo>
                  <a:pt x="12610" y="119039"/>
                  <a:pt x="12696" y="119039"/>
                  <a:pt x="12700" y="119039"/>
                </a:cubicBezTo>
                <a:cubicBezTo>
                  <a:pt x="12700" y="119039"/>
                  <a:pt x="12700" y="119039"/>
                  <a:pt x="15081" y="118248"/>
                </a:cubicBezTo>
                <a:close/>
                <a:moveTo>
                  <a:pt x="141960" y="88900"/>
                </a:moveTo>
                <a:cubicBezTo>
                  <a:pt x="141966" y="88912"/>
                  <a:pt x="142333" y="89733"/>
                  <a:pt x="167468" y="145862"/>
                </a:cubicBezTo>
                <a:cubicBezTo>
                  <a:pt x="167474" y="145851"/>
                  <a:pt x="167933" y="145061"/>
                  <a:pt x="199352" y="91010"/>
                </a:cubicBezTo>
                <a:cubicBezTo>
                  <a:pt x="199360" y="91012"/>
                  <a:pt x="199485" y="91054"/>
                  <a:pt x="201744" y="91801"/>
                </a:cubicBezTo>
                <a:lnTo>
                  <a:pt x="218483" y="97339"/>
                </a:lnTo>
                <a:cubicBezTo>
                  <a:pt x="226985" y="95229"/>
                  <a:pt x="233362" y="101558"/>
                  <a:pt x="233362" y="107887"/>
                </a:cubicBezTo>
                <a:cubicBezTo>
                  <a:pt x="233362" y="107903"/>
                  <a:pt x="233362" y="109288"/>
                  <a:pt x="233362" y="236579"/>
                </a:cubicBezTo>
                <a:cubicBezTo>
                  <a:pt x="233362" y="240799"/>
                  <a:pt x="231237" y="245018"/>
                  <a:pt x="226985" y="247128"/>
                </a:cubicBezTo>
                <a:cubicBezTo>
                  <a:pt x="226985" y="255567"/>
                  <a:pt x="222734" y="261896"/>
                  <a:pt x="214232" y="261896"/>
                </a:cubicBezTo>
                <a:cubicBezTo>
                  <a:pt x="209980" y="259795"/>
                  <a:pt x="209963" y="260968"/>
                  <a:pt x="207855" y="409575"/>
                </a:cubicBezTo>
                <a:cubicBezTo>
                  <a:pt x="207838" y="409575"/>
                  <a:pt x="207073" y="409575"/>
                  <a:pt x="171719" y="409575"/>
                </a:cubicBezTo>
                <a:cubicBezTo>
                  <a:pt x="171719" y="409558"/>
                  <a:pt x="171696" y="407964"/>
                  <a:pt x="169593" y="261896"/>
                </a:cubicBezTo>
                <a:cubicBezTo>
                  <a:pt x="169593" y="261914"/>
                  <a:pt x="169547" y="263511"/>
                  <a:pt x="165342" y="409575"/>
                </a:cubicBezTo>
                <a:cubicBezTo>
                  <a:pt x="165328" y="409575"/>
                  <a:pt x="164653" y="409575"/>
                  <a:pt x="133458" y="409575"/>
                </a:cubicBezTo>
                <a:cubicBezTo>
                  <a:pt x="133458" y="409557"/>
                  <a:pt x="133458" y="407903"/>
                  <a:pt x="133458" y="255567"/>
                </a:cubicBezTo>
                <a:cubicBezTo>
                  <a:pt x="131332" y="257676"/>
                  <a:pt x="129206" y="257676"/>
                  <a:pt x="127080" y="257676"/>
                </a:cubicBezTo>
                <a:cubicBezTo>
                  <a:pt x="120704" y="257676"/>
                  <a:pt x="114327" y="251347"/>
                  <a:pt x="114327" y="245018"/>
                </a:cubicBezTo>
                <a:cubicBezTo>
                  <a:pt x="112201" y="240799"/>
                  <a:pt x="110075" y="236579"/>
                  <a:pt x="110075" y="232360"/>
                </a:cubicBezTo>
                <a:cubicBezTo>
                  <a:pt x="110075" y="232344"/>
                  <a:pt x="110051" y="230950"/>
                  <a:pt x="107950" y="103668"/>
                </a:cubicBezTo>
                <a:cubicBezTo>
                  <a:pt x="107950" y="97339"/>
                  <a:pt x="114327" y="93120"/>
                  <a:pt x="120704" y="91010"/>
                </a:cubicBezTo>
                <a:cubicBezTo>
                  <a:pt x="120714" y="91009"/>
                  <a:pt x="121156" y="90965"/>
                  <a:pt x="141960" y="88900"/>
                </a:cubicBezTo>
                <a:close/>
                <a:moveTo>
                  <a:pt x="284957" y="31750"/>
                </a:moveTo>
                <a:cubicBezTo>
                  <a:pt x="301765" y="33867"/>
                  <a:pt x="316473" y="48683"/>
                  <a:pt x="316473" y="69850"/>
                </a:cubicBezTo>
                <a:cubicBezTo>
                  <a:pt x="318574" y="71967"/>
                  <a:pt x="320675" y="74083"/>
                  <a:pt x="320675" y="78317"/>
                </a:cubicBezTo>
                <a:lnTo>
                  <a:pt x="316473" y="86783"/>
                </a:lnTo>
                <a:cubicBezTo>
                  <a:pt x="310170" y="103717"/>
                  <a:pt x="299664" y="114300"/>
                  <a:pt x="284957" y="114300"/>
                </a:cubicBezTo>
                <a:cubicBezTo>
                  <a:pt x="272350" y="114300"/>
                  <a:pt x="259744" y="101600"/>
                  <a:pt x="255542" y="86783"/>
                </a:cubicBezTo>
                <a:lnTo>
                  <a:pt x="249238" y="78317"/>
                </a:lnTo>
                <a:lnTo>
                  <a:pt x="253440" y="69850"/>
                </a:lnTo>
                <a:cubicBezTo>
                  <a:pt x="255542" y="48683"/>
                  <a:pt x="270249" y="31750"/>
                  <a:pt x="284957" y="31750"/>
                </a:cubicBezTo>
                <a:close/>
                <a:moveTo>
                  <a:pt x="55290" y="31750"/>
                </a:moveTo>
                <a:cubicBezTo>
                  <a:pt x="72344" y="31750"/>
                  <a:pt x="87266" y="48683"/>
                  <a:pt x="87266" y="69850"/>
                </a:cubicBezTo>
                <a:cubicBezTo>
                  <a:pt x="91530" y="69850"/>
                  <a:pt x="93662" y="74083"/>
                  <a:pt x="93662" y="78317"/>
                </a:cubicBezTo>
                <a:cubicBezTo>
                  <a:pt x="93662" y="82550"/>
                  <a:pt x="91530" y="86783"/>
                  <a:pt x="87266" y="86783"/>
                </a:cubicBezTo>
                <a:cubicBezTo>
                  <a:pt x="83003" y="101600"/>
                  <a:pt x="70212" y="114300"/>
                  <a:pt x="55290" y="114300"/>
                </a:cubicBezTo>
                <a:cubicBezTo>
                  <a:pt x="42499" y="114300"/>
                  <a:pt x="29709" y="103717"/>
                  <a:pt x="25445" y="86783"/>
                </a:cubicBezTo>
                <a:cubicBezTo>
                  <a:pt x="21182" y="86783"/>
                  <a:pt x="19050" y="82550"/>
                  <a:pt x="19050" y="78317"/>
                </a:cubicBezTo>
                <a:lnTo>
                  <a:pt x="23313" y="69850"/>
                </a:lnTo>
                <a:cubicBezTo>
                  <a:pt x="25445" y="48683"/>
                  <a:pt x="40367" y="31750"/>
                  <a:pt x="55290" y="31750"/>
                </a:cubicBezTo>
                <a:close/>
                <a:moveTo>
                  <a:pt x="171451" y="0"/>
                </a:moveTo>
                <a:cubicBezTo>
                  <a:pt x="190250" y="0"/>
                  <a:pt x="204872" y="18939"/>
                  <a:pt x="206961" y="42087"/>
                </a:cubicBezTo>
                <a:lnTo>
                  <a:pt x="211138" y="52609"/>
                </a:lnTo>
                <a:cubicBezTo>
                  <a:pt x="211138" y="56818"/>
                  <a:pt x="209049" y="61026"/>
                  <a:pt x="204872" y="61026"/>
                </a:cubicBezTo>
                <a:cubicBezTo>
                  <a:pt x="198605" y="77861"/>
                  <a:pt x="186072" y="90487"/>
                  <a:pt x="171451" y="90487"/>
                </a:cubicBezTo>
                <a:cubicBezTo>
                  <a:pt x="156829" y="90487"/>
                  <a:pt x="142207" y="77861"/>
                  <a:pt x="138030" y="58922"/>
                </a:cubicBezTo>
                <a:lnTo>
                  <a:pt x="131763" y="50505"/>
                </a:lnTo>
                <a:lnTo>
                  <a:pt x="135941" y="39983"/>
                </a:lnTo>
                <a:cubicBezTo>
                  <a:pt x="138030" y="18939"/>
                  <a:pt x="154740" y="0"/>
                  <a:pt x="17145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44" name="Freeform 37"/>
          <p:cNvSpPr>
            <a:spLocks/>
          </p:cNvSpPr>
          <p:nvPr/>
        </p:nvSpPr>
        <p:spPr bwMode="auto">
          <a:xfrm>
            <a:off x="4982105" y="3775076"/>
            <a:ext cx="154516" cy="124883"/>
          </a:xfrm>
          <a:custGeom>
            <a:avLst/>
            <a:gdLst/>
            <a:ahLst/>
            <a:cxnLst/>
            <a:rect l="l" t="t" r="r" b="b"/>
            <a:pathLst>
              <a:path w="115887" h="93662">
                <a:moveTo>
                  <a:pt x="24582" y="84137"/>
                </a:moveTo>
                <a:cubicBezTo>
                  <a:pt x="69325" y="84137"/>
                  <a:pt x="86386" y="84137"/>
                  <a:pt x="92892" y="84137"/>
                </a:cubicBezTo>
                <a:lnTo>
                  <a:pt x="93662" y="84931"/>
                </a:lnTo>
                <a:cubicBezTo>
                  <a:pt x="93662" y="89297"/>
                  <a:pt x="89429" y="93662"/>
                  <a:pt x="85195" y="93662"/>
                </a:cubicBezTo>
                <a:cubicBezTo>
                  <a:pt x="32279" y="93662"/>
                  <a:pt x="32279" y="93662"/>
                  <a:pt x="32279" y="93662"/>
                </a:cubicBezTo>
                <a:cubicBezTo>
                  <a:pt x="28045" y="93662"/>
                  <a:pt x="23812" y="89297"/>
                  <a:pt x="23812" y="84931"/>
                </a:cubicBezTo>
                <a:close/>
                <a:moveTo>
                  <a:pt x="6350" y="68885"/>
                </a:moveTo>
                <a:lnTo>
                  <a:pt x="7368" y="69849"/>
                </a:lnTo>
                <a:cubicBezTo>
                  <a:pt x="7375" y="69849"/>
                  <a:pt x="8170" y="69849"/>
                  <a:pt x="108527" y="69849"/>
                </a:cubicBezTo>
                <a:lnTo>
                  <a:pt x="103220" y="78184"/>
                </a:lnTo>
                <a:lnTo>
                  <a:pt x="96902" y="84137"/>
                </a:lnTo>
                <a:cubicBezTo>
                  <a:pt x="96894" y="84137"/>
                  <a:pt x="96726" y="84137"/>
                  <a:pt x="92892" y="84137"/>
                </a:cubicBezTo>
                <a:lnTo>
                  <a:pt x="85195" y="76200"/>
                </a:lnTo>
                <a:cubicBezTo>
                  <a:pt x="85183" y="76200"/>
                  <a:pt x="84395" y="76200"/>
                  <a:pt x="32279" y="76200"/>
                </a:cubicBezTo>
                <a:cubicBezTo>
                  <a:pt x="28332" y="76200"/>
                  <a:pt x="24385" y="79995"/>
                  <a:pt x="24582" y="84137"/>
                </a:cubicBezTo>
                <a:lnTo>
                  <a:pt x="18985" y="84137"/>
                </a:lnTo>
                <a:cubicBezTo>
                  <a:pt x="16879" y="80168"/>
                  <a:pt x="6350" y="72231"/>
                  <a:pt x="6350" y="70246"/>
                </a:cubicBezTo>
                <a:close/>
                <a:moveTo>
                  <a:pt x="7368" y="61912"/>
                </a:moveTo>
                <a:cubicBezTo>
                  <a:pt x="110107" y="61912"/>
                  <a:pt x="110107" y="61912"/>
                  <a:pt x="110107" y="61912"/>
                </a:cubicBezTo>
                <a:lnTo>
                  <a:pt x="114300" y="65880"/>
                </a:lnTo>
                <a:cubicBezTo>
                  <a:pt x="114300" y="67865"/>
                  <a:pt x="112203" y="69849"/>
                  <a:pt x="110107" y="69849"/>
                </a:cubicBezTo>
                <a:lnTo>
                  <a:pt x="108527" y="69849"/>
                </a:lnTo>
                <a:lnTo>
                  <a:pt x="109537" y="68262"/>
                </a:lnTo>
                <a:cubicBezTo>
                  <a:pt x="7467" y="68262"/>
                  <a:pt x="6362" y="68262"/>
                  <a:pt x="6350" y="68262"/>
                </a:cubicBezTo>
                <a:lnTo>
                  <a:pt x="6350" y="68885"/>
                </a:lnTo>
                <a:cubicBezTo>
                  <a:pt x="4492" y="69026"/>
                  <a:pt x="3175" y="67453"/>
                  <a:pt x="3175" y="65880"/>
                </a:cubicBezTo>
                <a:cubicBezTo>
                  <a:pt x="3175" y="63896"/>
                  <a:pt x="5272" y="61912"/>
                  <a:pt x="7368" y="61912"/>
                </a:cubicBezTo>
                <a:close/>
                <a:moveTo>
                  <a:pt x="7368" y="49212"/>
                </a:moveTo>
                <a:cubicBezTo>
                  <a:pt x="110107" y="49212"/>
                  <a:pt x="110107" y="49212"/>
                  <a:pt x="110107" y="49212"/>
                </a:cubicBezTo>
                <a:lnTo>
                  <a:pt x="114300" y="53022"/>
                </a:lnTo>
                <a:cubicBezTo>
                  <a:pt x="114300" y="56832"/>
                  <a:pt x="112203" y="58737"/>
                  <a:pt x="110107" y="58737"/>
                </a:cubicBezTo>
                <a:cubicBezTo>
                  <a:pt x="7368" y="58737"/>
                  <a:pt x="7368" y="58737"/>
                  <a:pt x="7368" y="58737"/>
                </a:cubicBezTo>
                <a:cubicBezTo>
                  <a:pt x="5272" y="58737"/>
                  <a:pt x="3175" y="56832"/>
                  <a:pt x="3175" y="53022"/>
                </a:cubicBezTo>
                <a:cubicBezTo>
                  <a:pt x="3175" y="51117"/>
                  <a:pt x="5272" y="49212"/>
                  <a:pt x="7368" y="49212"/>
                </a:cubicBezTo>
                <a:close/>
                <a:moveTo>
                  <a:pt x="7368" y="31750"/>
                </a:moveTo>
                <a:cubicBezTo>
                  <a:pt x="110107" y="31750"/>
                  <a:pt x="110107" y="31750"/>
                  <a:pt x="110107" y="31750"/>
                </a:cubicBezTo>
                <a:lnTo>
                  <a:pt x="114300" y="38417"/>
                </a:lnTo>
                <a:cubicBezTo>
                  <a:pt x="114300" y="40639"/>
                  <a:pt x="112203" y="42862"/>
                  <a:pt x="110107" y="42862"/>
                </a:cubicBezTo>
                <a:cubicBezTo>
                  <a:pt x="7368" y="42862"/>
                  <a:pt x="7368" y="42862"/>
                  <a:pt x="7368" y="42862"/>
                </a:cubicBezTo>
                <a:cubicBezTo>
                  <a:pt x="5272" y="42862"/>
                  <a:pt x="3175" y="40639"/>
                  <a:pt x="3175" y="38417"/>
                </a:cubicBezTo>
                <a:close/>
                <a:moveTo>
                  <a:pt x="7368" y="17462"/>
                </a:moveTo>
                <a:cubicBezTo>
                  <a:pt x="110107" y="17462"/>
                  <a:pt x="110107" y="17462"/>
                  <a:pt x="110107" y="17462"/>
                </a:cubicBezTo>
                <a:lnTo>
                  <a:pt x="114300" y="21272"/>
                </a:lnTo>
                <a:cubicBezTo>
                  <a:pt x="114300" y="25082"/>
                  <a:pt x="112203" y="26987"/>
                  <a:pt x="110107" y="26987"/>
                </a:cubicBezTo>
                <a:cubicBezTo>
                  <a:pt x="7368" y="26987"/>
                  <a:pt x="7368" y="26987"/>
                  <a:pt x="7368" y="26987"/>
                </a:cubicBezTo>
                <a:cubicBezTo>
                  <a:pt x="5272" y="26987"/>
                  <a:pt x="3175" y="25082"/>
                  <a:pt x="3175" y="21272"/>
                </a:cubicBezTo>
                <a:cubicBezTo>
                  <a:pt x="3175" y="19367"/>
                  <a:pt x="5272" y="17462"/>
                  <a:pt x="7368" y="17462"/>
                </a:cubicBezTo>
                <a:close/>
                <a:moveTo>
                  <a:pt x="6321" y="0"/>
                </a:moveTo>
                <a:cubicBezTo>
                  <a:pt x="109566" y="0"/>
                  <a:pt x="109566" y="0"/>
                  <a:pt x="109566" y="0"/>
                </a:cubicBezTo>
                <a:lnTo>
                  <a:pt x="115887" y="6667"/>
                </a:lnTo>
                <a:cubicBezTo>
                  <a:pt x="115887" y="8889"/>
                  <a:pt x="113780" y="11112"/>
                  <a:pt x="109566" y="11112"/>
                </a:cubicBezTo>
                <a:cubicBezTo>
                  <a:pt x="6321" y="11112"/>
                  <a:pt x="6321" y="11112"/>
                  <a:pt x="6321" y="11112"/>
                </a:cubicBezTo>
                <a:cubicBezTo>
                  <a:pt x="2107" y="11112"/>
                  <a:pt x="0" y="8889"/>
                  <a:pt x="0" y="6667"/>
                </a:cubicBezTo>
                <a:cubicBezTo>
                  <a:pt x="0" y="2222"/>
                  <a:pt x="2107" y="0"/>
                  <a:pt x="632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1" name="Freeform 44"/>
          <p:cNvSpPr>
            <a:spLocks noEditPoints="1"/>
          </p:cNvSpPr>
          <p:nvPr/>
        </p:nvSpPr>
        <p:spPr bwMode="auto">
          <a:xfrm>
            <a:off x="4878388" y="3313643"/>
            <a:ext cx="359833" cy="448733"/>
          </a:xfrm>
          <a:custGeom>
            <a:avLst/>
            <a:gdLst>
              <a:gd name="T0" fmla="*/ 41 w 128"/>
              <a:gd name="T1" fmla="*/ 159 h 159"/>
              <a:gd name="T2" fmla="*/ 39 w 128"/>
              <a:gd name="T3" fmla="*/ 159 h 159"/>
              <a:gd name="T4" fmla="*/ 37 w 128"/>
              <a:gd name="T5" fmla="*/ 158 h 159"/>
              <a:gd name="T6" fmla="*/ 29 w 128"/>
              <a:gd name="T7" fmla="*/ 145 h 159"/>
              <a:gd name="T8" fmla="*/ 28 w 128"/>
              <a:gd name="T9" fmla="*/ 139 h 159"/>
              <a:gd name="T10" fmla="*/ 27 w 128"/>
              <a:gd name="T11" fmla="*/ 132 h 159"/>
              <a:gd name="T12" fmla="*/ 19 w 128"/>
              <a:gd name="T13" fmla="*/ 116 h 159"/>
              <a:gd name="T14" fmla="*/ 17 w 128"/>
              <a:gd name="T15" fmla="*/ 112 h 159"/>
              <a:gd name="T16" fmla="*/ 16 w 128"/>
              <a:gd name="T17" fmla="*/ 110 h 159"/>
              <a:gd name="T18" fmla="*/ 6 w 128"/>
              <a:gd name="T19" fmla="*/ 92 h 159"/>
              <a:gd name="T20" fmla="*/ 0 w 128"/>
              <a:gd name="T21" fmla="*/ 64 h 159"/>
              <a:gd name="T22" fmla="*/ 0 w 128"/>
              <a:gd name="T23" fmla="*/ 60 h 159"/>
              <a:gd name="T24" fmla="*/ 6 w 128"/>
              <a:gd name="T25" fmla="*/ 35 h 159"/>
              <a:gd name="T26" fmla="*/ 19 w 128"/>
              <a:gd name="T27" fmla="*/ 18 h 159"/>
              <a:gd name="T28" fmla="*/ 60 w 128"/>
              <a:gd name="T29" fmla="*/ 0 h 159"/>
              <a:gd name="T30" fmla="*/ 65 w 128"/>
              <a:gd name="T31" fmla="*/ 0 h 159"/>
              <a:gd name="T32" fmla="*/ 109 w 128"/>
              <a:gd name="T33" fmla="*/ 18 h 159"/>
              <a:gd name="T34" fmla="*/ 128 w 128"/>
              <a:gd name="T35" fmla="*/ 62 h 159"/>
              <a:gd name="T36" fmla="*/ 128 w 128"/>
              <a:gd name="T37" fmla="*/ 64 h 159"/>
              <a:gd name="T38" fmla="*/ 114 w 128"/>
              <a:gd name="T39" fmla="*/ 107 h 159"/>
              <a:gd name="T40" fmla="*/ 111 w 128"/>
              <a:gd name="T41" fmla="*/ 112 h 159"/>
              <a:gd name="T42" fmla="*/ 109 w 128"/>
              <a:gd name="T43" fmla="*/ 116 h 159"/>
              <a:gd name="T44" fmla="*/ 101 w 128"/>
              <a:gd name="T45" fmla="*/ 132 h 159"/>
              <a:gd name="T46" fmla="*/ 100 w 128"/>
              <a:gd name="T47" fmla="*/ 139 h 159"/>
              <a:gd name="T48" fmla="*/ 92 w 128"/>
              <a:gd name="T49" fmla="*/ 158 h 159"/>
              <a:gd name="T50" fmla="*/ 90 w 128"/>
              <a:gd name="T51" fmla="*/ 159 h 159"/>
              <a:gd name="T52" fmla="*/ 86 w 128"/>
              <a:gd name="T53" fmla="*/ 159 h 159"/>
              <a:gd name="T54" fmla="*/ 73 w 128"/>
              <a:gd name="T55" fmla="*/ 159 h 159"/>
              <a:gd name="T56" fmla="*/ 60 w 128"/>
              <a:gd name="T57" fmla="*/ 159 h 159"/>
              <a:gd name="T58" fmla="*/ 41 w 128"/>
              <a:gd name="T59" fmla="*/ 159 h 159"/>
              <a:gd name="T60" fmla="*/ 65 w 128"/>
              <a:gd name="T61" fmla="*/ 11 h 159"/>
              <a:gd name="T62" fmla="*/ 61 w 128"/>
              <a:gd name="T63" fmla="*/ 11 h 159"/>
              <a:gd name="T64" fmla="*/ 27 w 128"/>
              <a:gd name="T65" fmla="*/ 26 h 159"/>
              <a:gd name="T66" fmla="*/ 16 w 128"/>
              <a:gd name="T67" fmla="*/ 40 h 159"/>
              <a:gd name="T68" fmla="*/ 11 w 128"/>
              <a:gd name="T69" fmla="*/ 60 h 159"/>
              <a:gd name="T70" fmla="*/ 11 w 128"/>
              <a:gd name="T71" fmla="*/ 64 h 159"/>
              <a:gd name="T72" fmla="*/ 16 w 128"/>
              <a:gd name="T73" fmla="*/ 87 h 159"/>
              <a:gd name="T74" fmla="*/ 25 w 128"/>
              <a:gd name="T75" fmla="*/ 105 h 159"/>
              <a:gd name="T76" fmla="*/ 27 w 128"/>
              <a:gd name="T77" fmla="*/ 107 h 159"/>
              <a:gd name="T78" fmla="*/ 29 w 128"/>
              <a:gd name="T79" fmla="*/ 111 h 159"/>
              <a:gd name="T80" fmla="*/ 37 w 128"/>
              <a:gd name="T81" fmla="*/ 129 h 159"/>
              <a:gd name="T82" fmla="*/ 39 w 128"/>
              <a:gd name="T83" fmla="*/ 138 h 159"/>
              <a:gd name="T84" fmla="*/ 40 w 128"/>
              <a:gd name="T85" fmla="*/ 143 h 159"/>
              <a:gd name="T86" fmla="*/ 43 w 128"/>
              <a:gd name="T87" fmla="*/ 148 h 159"/>
              <a:gd name="T88" fmla="*/ 60 w 128"/>
              <a:gd name="T89" fmla="*/ 148 h 159"/>
              <a:gd name="T90" fmla="*/ 73 w 128"/>
              <a:gd name="T91" fmla="*/ 148 h 159"/>
              <a:gd name="T92" fmla="*/ 86 w 128"/>
              <a:gd name="T93" fmla="*/ 148 h 159"/>
              <a:gd name="T94" fmla="*/ 89 w 128"/>
              <a:gd name="T95" fmla="*/ 138 h 159"/>
              <a:gd name="T96" fmla="*/ 91 w 128"/>
              <a:gd name="T97" fmla="*/ 128 h 159"/>
              <a:gd name="T98" fmla="*/ 99 w 128"/>
              <a:gd name="T99" fmla="*/ 111 h 159"/>
              <a:gd name="T100" fmla="*/ 101 w 128"/>
              <a:gd name="T101" fmla="*/ 107 h 159"/>
              <a:gd name="T102" fmla="*/ 104 w 128"/>
              <a:gd name="T103" fmla="*/ 101 h 159"/>
              <a:gd name="T104" fmla="*/ 117 w 128"/>
              <a:gd name="T105" fmla="*/ 63 h 159"/>
              <a:gd name="T106" fmla="*/ 117 w 128"/>
              <a:gd name="T107" fmla="*/ 62 h 159"/>
              <a:gd name="T108" fmla="*/ 102 w 128"/>
              <a:gd name="T109" fmla="*/ 26 h 159"/>
              <a:gd name="T110" fmla="*/ 65 w 128"/>
              <a:gd name="T111" fmla="*/ 1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" h="159">
                <a:moveTo>
                  <a:pt x="41" y="159"/>
                </a:moveTo>
                <a:cubicBezTo>
                  <a:pt x="39" y="159"/>
                  <a:pt x="39" y="159"/>
                  <a:pt x="39" y="159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3" y="155"/>
                  <a:pt x="29" y="151"/>
                  <a:pt x="29" y="145"/>
                </a:cubicBezTo>
                <a:cubicBezTo>
                  <a:pt x="28" y="143"/>
                  <a:pt x="28" y="141"/>
                  <a:pt x="28" y="139"/>
                </a:cubicBezTo>
                <a:cubicBezTo>
                  <a:pt x="28" y="137"/>
                  <a:pt x="27" y="134"/>
                  <a:pt x="27" y="132"/>
                </a:cubicBezTo>
                <a:cubicBezTo>
                  <a:pt x="25" y="126"/>
                  <a:pt x="22" y="121"/>
                  <a:pt x="19" y="116"/>
                </a:cubicBezTo>
                <a:cubicBezTo>
                  <a:pt x="19" y="115"/>
                  <a:pt x="18" y="114"/>
                  <a:pt x="17" y="112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2" y="104"/>
                  <a:pt x="9" y="98"/>
                  <a:pt x="6" y="92"/>
                </a:cubicBezTo>
                <a:cubicBezTo>
                  <a:pt x="3" y="84"/>
                  <a:pt x="1" y="76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1"/>
                  <a:pt x="2" y="43"/>
                  <a:pt x="6" y="35"/>
                </a:cubicBezTo>
                <a:cubicBezTo>
                  <a:pt x="9" y="28"/>
                  <a:pt x="14" y="23"/>
                  <a:pt x="19" y="18"/>
                </a:cubicBezTo>
                <a:cubicBezTo>
                  <a:pt x="30" y="6"/>
                  <a:pt x="44" y="0"/>
                  <a:pt x="60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83" y="1"/>
                  <a:pt x="98" y="7"/>
                  <a:pt x="109" y="18"/>
                </a:cubicBezTo>
                <a:cubicBezTo>
                  <a:pt x="121" y="30"/>
                  <a:pt x="128" y="44"/>
                  <a:pt x="128" y="6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7" y="82"/>
                  <a:pt x="120" y="95"/>
                  <a:pt x="114" y="107"/>
                </a:cubicBezTo>
                <a:cubicBezTo>
                  <a:pt x="113" y="108"/>
                  <a:pt x="112" y="110"/>
                  <a:pt x="111" y="112"/>
                </a:cubicBezTo>
                <a:cubicBezTo>
                  <a:pt x="110" y="113"/>
                  <a:pt x="110" y="114"/>
                  <a:pt x="109" y="116"/>
                </a:cubicBezTo>
                <a:cubicBezTo>
                  <a:pt x="106" y="121"/>
                  <a:pt x="103" y="126"/>
                  <a:pt x="101" y="132"/>
                </a:cubicBezTo>
                <a:cubicBezTo>
                  <a:pt x="101" y="134"/>
                  <a:pt x="100" y="137"/>
                  <a:pt x="100" y="139"/>
                </a:cubicBezTo>
                <a:cubicBezTo>
                  <a:pt x="99" y="146"/>
                  <a:pt x="98" y="154"/>
                  <a:pt x="92" y="158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82" y="159"/>
                  <a:pt x="77" y="159"/>
                  <a:pt x="73" y="159"/>
                </a:cubicBezTo>
                <a:cubicBezTo>
                  <a:pt x="69" y="159"/>
                  <a:pt x="64" y="159"/>
                  <a:pt x="60" y="159"/>
                </a:cubicBezTo>
                <a:cubicBezTo>
                  <a:pt x="53" y="159"/>
                  <a:pt x="47" y="159"/>
                  <a:pt x="41" y="159"/>
                </a:cubicBezTo>
                <a:close/>
                <a:moveTo>
                  <a:pt x="65" y="11"/>
                </a:moveTo>
                <a:cubicBezTo>
                  <a:pt x="61" y="11"/>
                  <a:pt x="61" y="11"/>
                  <a:pt x="61" y="11"/>
                </a:cubicBezTo>
                <a:cubicBezTo>
                  <a:pt x="47" y="11"/>
                  <a:pt x="36" y="16"/>
                  <a:pt x="27" y="26"/>
                </a:cubicBezTo>
                <a:cubicBezTo>
                  <a:pt x="23" y="30"/>
                  <a:pt x="19" y="34"/>
                  <a:pt x="16" y="40"/>
                </a:cubicBezTo>
                <a:cubicBezTo>
                  <a:pt x="13" y="47"/>
                  <a:pt x="12" y="53"/>
                  <a:pt x="11" y="60"/>
                </a:cubicBezTo>
                <a:cubicBezTo>
                  <a:pt x="11" y="64"/>
                  <a:pt x="11" y="64"/>
                  <a:pt x="11" y="64"/>
                </a:cubicBezTo>
                <a:cubicBezTo>
                  <a:pt x="12" y="74"/>
                  <a:pt x="13" y="81"/>
                  <a:pt x="16" y="87"/>
                </a:cubicBezTo>
                <a:cubicBezTo>
                  <a:pt x="19" y="93"/>
                  <a:pt x="22" y="99"/>
                  <a:pt x="25" y="105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8"/>
                  <a:pt x="28" y="109"/>
                  <a:pt x="29" y="111"/>
                </a:cubicBezTo>
                <a:cubicBezTo>
                  <a:pt x="32" y="116"/>
                  <a:pt x="36" y="122"/>
                  <a:pt x="37" y="129"/>
                </a:cubicBezTo>
                <a:cubicBezTo>
                  <a:pt x="38" y="132"/>
                  <a:pt x="39" y="135"/>
                  <a:pt x="39" y="138"/>
                </a:cubicBezTo>
                <a:cubicBezTo>
                  <a:pt x="39" y="140"/>
                  <a:pt x="39" y="141"/>
                  <a:pt x="40" y="143"/>
                </a:cubicBezTo>
                <a:cubicBezTo>
                  <a:pt x="40" y="145"/>
                  <a:pt x="41" y="147"/>
                  <a:pt x="43" y="148"/>
                </a:cubicBezTo>
                <a:cubicBezTo>
                  <a:pt x="48" y="148"/>
                  <a:pt x="54" y="148"/>
                  <a:pt x="60" y="148"/>
                </a:cubicBezTo>
                <a:cubicBezTo>
                  <a:pt x="64" y="148"/>
                  <a:pt x="69" y="148"/>
                  <a:pt x="73" y="148"/>
                </a:cubicBezTo>
                <a:cubicBezTo>
                  <a:pt x="77" y="148"/>
                  <a:pt x="82" y="148"/>
                  <a:pt x="86" y="148"/>
                </a:cubicBezTo>
                <a:cubicBezTo>
                  <a:pt x="88" y="146"/>
                  <a:pt x="88" y="142"/>
                  <a:pt x="89" y="138"/>
                </a:cubicBezTo>
                <a:cubicBezTo>
                  <a:pt x="89" y="134"/>
                  <a:pt x="90" y="131"/>
                  <a:pt x="91" y="128"/>
                </a:cubicBezTo>
                <a:cubicBezTo>
                  <a:pt x="93" y="122"/>
                  <a:pt x="96" y="116"/>
                  <a:pt x="99" y="111"/>
                </a:cubicBezTo>
                <a:cubicBezTo>
                  <a:pt x="100" y="109"/>
                  <a:pt x="101" y="108"/>
                  <a:pt x="101" y="107"/>
                </a:cubicBezTo>
                <a:cubicBezTo>
                  <a:pt x="102" y="105"/>
                  <a:pt x="103" y="103"/>
                  <a:pt x="104" y="101"/>
                </a:cubicBezTo>
                <a:cubicBezTo>
                  <a:pt x="110" y="90"/>
                  <a:pt x="116" y="79"/>
                  <a:pt x="117" y="63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7" y="48"/>
                  <a:pt x="111" y="36"/>
                  <a:pt x="102" y="26"/>
                </a:cubicBezTo>
                <a:cubicBezTo>
                  <a:pt x="92" y="17"/>
                  <a:pt x="80" y="12"/>
                  <a:pt x="65" y="1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2" name="Freeform 45"/>
          <p:cNvSpPr>
            <a:spLocks/>
          </p:cNvSpPr>
          <p:nvPr/>
        </p:nvSpPr>
        <p:spPr bwMode="auto">
          <a:xfrm>
            <a:off x="5011738" y="4748743"/>
            <a:ext cx="201083" cy="228600"/>
          </a:xfrm>
          <a:custGeom>
            <a:avLst/>
            <a:gdLst>
              <a:gd name="T0" fmla="*/ 67 w 72"/>
              <a:gd name="T1" fmla="*/ 36 h 81"/>
              <a:gd name="T2" fmla="*/ 36 w 72"/>
              <a:gd name="T3" fmla="*/ 0 h 81"/>
              <a:gd name="T4" fmla="*/ 5 w 72"/>
              <a:gd name="T5" fmla="*/ 37 h 81"/>
              <a:gd name="T6" fmla="*/ 0 w 72"/>
              <a:gd name="T7" fmla="*/ 45 h 81"/>
              <a:gd name="T8" fmla="*/ 5 w 72"/>
              <a:gd name="T9" fmla="*/ 54 h 81"/>
              <a:gd name="T10" fmla="*/ 6 w 72"/>
              <a:gd name="T11" fmla="*/ 54 h 81"/>
              <a:gd name="T12" fmla="*/ 36 w 72"/>
              <a:gd name="T13" fmla="*/ 81 h 81"/>
              <a:gd name="T14" fmla="*/ 66 w 72"/>
              <a:gd name="T15" fmla="*/ 53 h 81"/>
              <a:gd name="T16" fmla="*/ 67 w 72"/>
              <a:gd name="T17" fmla="*/ 53 h 81"/>
              <a:gd name="T18" fmla="*/ 72 w 72"/>
              <a:gd name="T19" fmla="*/ 44 h 81"/>
              <a:gd name="T20" fmla="*/ 67 w 72"/>
              <a:gd name="T21" fmla="*/ 3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81">
                <a:moveTo>
                  <a:pt x="67" y="36"/>
                </a:moveTo>
                <a:cubicBezTo>
                  <a:pt x="65" y="16"/>
                  <a:pt x="52" y="0"/>
                  <a:pt x="36" y="0"/>
                </a:cubicBezTo>
                <a:cubicBezTo>
                  <a:pt x="19" y="0"/>
                  <a:pt x="6" y="16"/>
                  <a:pt x="5" y="37"/>
                </a:cubicBezTo>
                <a:cubicBezTo>
                  <a:pt x="2" y="38"/>
                  <a:pt x="0" y="41"/>
                  <a:pt x="0" y="45"/>
                </a:cubicBezTo>
                <a:cubicBezTo>
                  <a:pt x="0" y="50"/>
                  <a:pt x="2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11" y="69"/>
                  <a:pt x="22" y="81"/>
                  <a:pt x="36" y="81"/>
                </a:cubicBezTo>
                <a:cubicBezTo>
                  <a:pt x="50" y="81"/>
                  <a:pt x="62" y="69"/>
                  <a:pt x="66" y="53"/>
                </a:cubicBezTo>
                <a:cubicBezTo>
                  <a:pt x="66" y="53"/>
                  <a:pt x="67" y="53"/>
                  <a:pt x="67" y="53"/>
                </a:cubicBezTo>
                <a:cubicBezTo>
                  <a:pt x="70" y="53"/>
                  <a:pt x="72" y="49"/>
                  <a:pt x="72" y="44"/>
                </a:cubicBezTo>
                <a:cubicBezTo>
                  <a:pt x="72" y="40"/>
                  <a:pt x="70" y="36"/>
                  <a:pt x="67" y="36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3" name="Freeform 46"/>
          <p:cNvSpPr>
            <a:spLocks/>
          </p:cNvSpPr>
          <p:nvPr/>
        </p:nvSpPr>
        <p:spPr bwMode="auto">
          <a:xfrm>
            <a:off x="4901672" y="4970992"/>
            <a:ext cx="275167" cy="175683"/>
          </a:xfrm>
          <a:custGeom>
            <a:avLst/>
            <a:gdLst>
              <a:gd name="T0" fmla="*/ 94 w 98"/>
              <a:gd name="T1" fmla="*/ 4 h 62"/>
              <a:gd name="T2" fmla="*/ 77 w 98"/>
              <a:gd name="T3" fmla="*/ 45 h 62"/>
              <a:gd name="T4" fmla="*/ 54 w 98"/>
              <a:gd name="T5" fmla="*/ 1 h 62"/>
              <a:gd name="T6" fmla="*/ 7 w 98"/>
              <a:gd name="T7" fmla="*/ 20 h 62"/>
              <a:gd name="T8" fmla="*/ 2 w 98"/>
              <a:gd name="T9" fmla="*/ 62 h 62"/>
              <a:gd name="T10" fmla="*/ 72 w 98"/>
              <a:gd name="T11" fmla="*/ 62 h 62"/>
              <a:gd name="T12" fmla="*/ 98 w 98"/>
              <a:gd name="T13" fmla="*/ 40 h 62"/>
              <a:gd name="T14" fmla="*/ 94 w 98"/>
              <a:gd name="T15" fmla="*/ 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62">
                <a:moveTo>
                  <a:pt x="94" y="4"/>
                </a:moveTo>
                <a:cubicBezTo>
                  <a:pt x="77" y="45"/>
                  <a:pt x="77" y="45"/>
                  <a:pt x="77" y="45"/>
                </a:cubicBezTo>
                <a:cubicBezTo>
                  <a:pt x="54" y="1"/>
                  <a:pt x="54" y="1"/>
                  <a:pt x="54" y="1"/>
                </a:cubicBezTo>
                <a:cubicBezTo>
                  <a:pt x="36" y="0"/>
                  <a:pt x="15" y="7"/>
                  <a:pt x="7" y="20"/>
                </a:cubicBezTo>
                <a:cubicBezTo>
                  <a:pt x="0" y="33"/>
                  <a:pt x="2" y="62"/>
                  <a:pt x="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98" y="40"/>
                  <a:pt x="98" y="40"/>
                  <a:pt x="98" y="40"/>
                </a:cubicBezTo>
                <a:cubicBezTo>
                  <a:pt x="90" y="34"/>
                  <a:pt x="94" y="4"/>
                  <a:pt x="94" y="4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6" name="Freeform 49"/>
          <p:cNvSpPr>
            <a:spLocks/>
          </p:cNvSpPr>
          <p:nvPr/>
        </p:nvSpPr>
        <p:spPr bwMode="auto">
          <a:xfrm>
            <a:off x="6328305" y="4795310"/>
            <a:ext cx="325967" cy="29633"/>
          </a:xfrm>
          <a:custGeom>
            <a:avLst/>
            <a:gdLst>
              <a:gd name="T0" fmla="*/ 116 w 116"/>
              <a:gd name="T1" fmla="*/ 8 h 11"/>
              <a:gd name="T2" fmla="*/ 111 w 116"/>
              <a:gd name="T3" fmla="*/ 11 h 11"/>
              <a:gd name="T4" fmla="*/ 5 w 116"/>
              <a:gd name="T5" fmla="*/ 11 h 11"/>
              <a:gd name="T6" fmla="*/ 0 w 116"/>
              <a:gd name="T7" fmla="*/ 8 h 11"/>
              <a:gd name="T8" fmla="*/ 0 w 116"/>
              <a:gd name="T9" fmla="*/ 3 h 11"/>
              <a:gd name="T10" fmla="*/ 5 w 116"/>
              <a:gd name="T11" fmla="*/ 0 h 11"/>
              <a:gd name="T12" fmla="*/ 111 w 116"/>
              <a:gd name="T13" fmla="*/ 0 h 11"/>
              <a:gd name="T14" fmla="*/ 116 w 116"/>
              <a:gd name="T15" fmla="*/ 3 h 11"/>
              <a:gd name="T16" fmla="*/ 116 w 116"/>
              <a:gd name="T17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1">
                <a:moveTo>
                  <a:pt x="116" y="8"/>
                </a:moveTo>
                <a:cubicBezTo>
                  <a:pt x="116" y="10"/>
                  <a:pt x="114" y="11"/>
                  <a:pt x="111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10"/>
                  <a:pt x="0" y="8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5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2"/>
                  <a:pt x="116" y="3"/>
                </a:cubicBezTo>
                <a:lnTo>
                  <a:pt x="116" y="8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7" name="Freeform 50"/>
          <p:cNvSpPr>
            <a:spLocks noEditPoints="1"/>
          </p:cNvSpPr>
          <p:nvPr/>
        </p:nvSpPr>
        <p:spPr bwMode="auto">
          <a:xfrm>
            <a:off x="6345238" y="4841877"/>
            <a:ext cx="289983" cy="309033"/>
          </a:xfrm>
          <a:custGeom>
            <a:avLst/>
            <a:gdLst>
              <a:gd name="T0" fmla="*/ 93 w 103"/>
              <a:gd name="T1" fmla="*/ 100 h 110"/>
              <a:gd name="T2" fmla="*/ 53 w 103"/>
              <a:gd name="T3" fmla="*/ 59 h 110"/>
              <a:gd name="T4" fmla="*/ 100 w 103"/>
              <a:gd name="T5" fmla="*/ 0 h 110"/>
              <a:gd name="T6" fmla="*/ 4 w 103"/>
              <a:gd name="T7" fmla="*/ 59 h 110"/>
              <a:gd name="T8" fmla="*/ 49 w 103"/>
              <a:gd name="T9" fmla="*/ 76 h 110"/>
              <a:gd name="T10" fmla="*/ 6 w 103"/>
              <a:gd name="T11" fmla="*/ 98 h 110"/>
              <a:gd name="T12" fmla="*/ 6 w 103"/>
              <a:gd name="T13" fmla="*/ 110 h 110"/>
              <a:gd name="T14" fmla="*/ 12 w 103"/>
              <a:gd name="T15" fmla="*/ 102 h 110"/>
              <a:gd name="T16" fmla="*/ 49 w 103"/>
              <a:gd name="T17" fmla="*/ 97 h 110"/>
              <a:gd name="T18" fmla="*/ 51 w 103"/>
              <a:gd name="T19" fmla="*/ 108 h 110"/>
              <a:gd name="T20" fmla="*/ 53 w 103"/>
              <a:gd name="T21" fmla="*/ 97 h 110"/>
              <a:gd name="T22" fmla="*/ 91 w 103"/>
              <a:gd name="T23" fmla="*/ 102 h 110"/>
              <a:gd name="T24" fmla="*/ 97 w 103"/>
              <a:gd name="T25" fmla="*/ 110 h 110"/>
              <a:gd name="T26" fmla="*/ 97 w 103"/>
              <a:gd name="T27" fmla="*/ 98 h 110"/>
              <a:gd name="T28" fmla="*/ 74 w 103"/>
              <a:gd name="T29" fmla="*/ 10 h 110"/>
              <a:gd name="T30" fmla="*/ 83 w 103"/>
              <a:gd name="T31" fmla="*/ 12 h 110"/>
              <a:gd name="T32" fmla="*/ 72 w 103"/>
              <a:gd name="T33" fmla="*/ 45 h 110"/>
              <a:gd name="T34" fmla="*/ 56 w 103"/>
              <a:gd name="T35" fmla="*/ 26 h 110"/>
              <a:gd name="T36" fmla="*/ 65 w 103"/>
              <a:gd name="T37" fmla="*/ 24 h 110"/>
              <a:gd name="T38" fmla="*/ 66 w 103"/>
              <a:gd name="T39" fmla="*/ 45 h 110"/>
              <a:gd name="T40" fmla="*/ 56 w 103"/>
              <a:gd name="T41" fmla="*/ 26 h 110"/>
              <a:gd name="T42" fmla="*/ 41 w 103"/>
              <a:gd name="T43" fmla="*/ 31 h 110"/>
              <a:gd name="T44" fmla="*/ 50 w 103"/>
              <a:gd name="T45" fmla="*/ 33 h 110"/>
              <a:gd name="T46" fmla="*/ 39 w 103"/>
              <a:gd name="T47" fmla="*/ 45 h 110"/>
              <a:gd name="T48" fmla="*/ 23 w 103"/>
              <a:gd name="T49" fmla="*/ 37 h 110"/>
              <a:gd name="T50" fmla="*/ 32 w 103"/>
              <a:gd name="T51" fmla="*/ 36 h 110"/>
              <a:gd name="T52" fmla="*/ 34 w 103"/>
              <a:gd name="T53" fmla="*/ 45 h 110"/>
              <a:gd name="T54" fmla="*/ 23 w 103"/>
              <a:gd name="T55" fmla="*/ 37 h 110"/>
              <a:gd name="T56" fmla="*/ 16 w 103"/>
              <a:gd name="T57" fmla="*/ 52 h 110"/>
              <a:gd name="T58" fmla="*/ 14 w 103"/>
              <a:gd name="T59" fmla="*/ 10 h 110"/>
              <a:gd name="T60" fmla="*/ 18 w 103"/>
              <a:gd name="T61" fmla="*/ 10 h 110"/>
              <a:gd name="T62" fmla="*/ 87 w 103"/>
              <a:gd name="T63" fmla="*/ 49 h 110"/>
              <a:gd name="T64" fmla="*/ 87 w 103"/>
              <a:gd name="T65" fmla="*/ 5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3" h="110">
                <a:moveTo>
                  <a:pt x="97" y="98"/>
                </a:moveTo>
                <a:cubicBezTo>
                  <a:pt x="96" y="98"/>
                  <a:pt x="94" y="99"/>
                  <a:pt x="93" y="100"/>
                </a:cubicBezTo>
                <a:cubicBezTo>
                  <a:pt x="53" y="76"/>
                  <a:pt x="53" y="76"/>
                  <a:pt x="53" y="76"/>
                </a:cubicBezTo>
                <a:cubicBezTo>
                  <a:pt x="53" y="59"/>
                  <a:pt x="53" y="59"/>
                  <a:pt x="53" y="59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100" y="0"/>
                  <a:pt x="100" y="0"/>
                  <a:pt x="10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59"/>
                  <a:pt x="4" y="59"/>
                  <a:pt x="4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76"/>
                  <a:pt x="49" y="76"/>
                  <a:pt x="49" y="76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9" y="99"/>
                  <a:pt x="8" y="98"/>
                  <a:pt x="6" y="98"/>
                </a:cubicBezTo>
                <a:cubicBezTo>
                  <a:pt x="3" y="98"/>
                  <a:pt x="0" y="101"/>
                  <a:pt x="0" y="104"/>
                </a:cubicBezTo>
                <a:cubicBezTo>
                  <a:pt x="0" y="107"/>
                  <a:pt x="3" y="110"/>
                  <a:pt x="6" y="110"/>
                </a:cubicBezTo>
                <a:cubicBezTo>
                  <a:pt x="9" y="110"/>
                  <a:pt x="12" y="107"/>
                  <a:pt x="12" y="104"/>
                </a:cubicBezTo>
                <a:cubicBezTo>
                  <a:pt x="12" y="103"/>
                  <a:pt x="12" y="103"/>
                  <a:pt x="12" y="102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97"/>
                  <a:pt x="49" y="97"/>
                  <a:pt x="49" y="97"/>
                </a:cubicBezTo>
                <a:cubicBezTo>
                  <a:pt x="47" y="98"/>
                  <a:pt x="45" y="100"/>
                  <a:pt x="45" y="103"/>
                </a:cubicBezTo>
                <a:cubicBezTo>
                  <a:pt x="45" y="106"/>
                  <a:pt x="48" y="108"/>
                  <a:pt x="51" y="108"/>
                </a:cubicBezTo>
                <a:cubicBezTo>
                  <a:pt x="54" y="108"/>
                  <a:pt x="57" y="106"/>
                  <a:pt x="57" y="103"/>
                </a:cubicBezTo>
                <a:cubicBezTo>
                  <a:pt x="57" y="100"/>
                  <a:pt x="55" y="98"/>
                  <a:pt x="53" y="97"/>
                </a:cubicBezTo>
                <a:cubicBezTo>
                  <a:pt x="53" y="79"/>
                  <a:pt x="53" y="79"/>
                  <a:pt x="53" y="79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3"/>
                  <a:pt x="91" y="103"/>
                  <a:pt x="91" y="104"/>
                </a:cubicBezTo>
                <a:cubicBezTo>
                  <a:pt x="91" y="107"/>
                  <a:pt x="94" y="110"/>
                  <a:pt x="97" y="110"/>
                </a:cubicBezTo>
                <a:cubicBezTo>
                  <a:pt x="100" y="110"/>
                  <a:pt x="103" y="107"/>
                  <a:pt x="103" y="104"/>
                </a:cubicBezTo>
                <a:cubicBezTo>
                  <a:pt x="103" y="101"/>
                  <a:pt x="100" y="98"/>
                  <a:pt x="97" y="98"/>
                </a:cubicBezTo>
                <a:close/>
                <a:moveTo>
                  <a:pt x="72" y="12"/>
                </a:moveTo>
                <a:cubicBezTo>
                  <a:pt x="72" y="11"/>
                  <a:pt x="73" y="10"/>
                  <a:pt x="74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2" y="10"/>
                  <a:pt x="83" y="11"/>
                  <a:pt x="83" y="12"/>
                </a:cubicBezTo>
                <a:cubicBezTo>
                  <a:pt x="83" y="45"/>
                  <a:pt x="83" y="45"/>
                  <a:pt x="83" y="45"/>
                </a:cubicBezTo>
                <a:cubicBezTo>
                  <a:pt x="72" y="45"/>
                  <a:pt x="72" y="45"/>
                  <a:pt x="72" y="45"/>
                </a:cubicBezTo>
                <a:lnTo>
                  <a:pt x="72" y="12"/>
                </a:lnTo>
                <a:close/>
                <a:moveTo>
                  <a:pt x="56" y="26"/>
                </a:moveTo>
                <a:cubicBezTo>
                  <a:pt x="56" y="25"/>
                  <a:pt x="56" y="24"/>
                  <a:pt x="57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6" y="26"/>
                </a:cubicBezTo>
                <a:cubicBezTo>
                  <a:pt x="66" y="45"/>
                  <a:pt x="66" y="45"/>
                  <a:pt x="66" y="45"/>
                </a:cubicBezTo>
                <a:cubicBezTo>
                  <a:pt x="56" y="45"/>
                  <a:pt x="56" y="45"/>
                  <a:pt x="56" y="45"/>
                </a:cubicBezTo>
                <a:lnTo>
                  <a:pt x="56" y="26"/>
                </a:lnTo>
                <a:close/>
                <a:moveTo>
                  <a:pt x="39" y="33"/>
                </a:moveTo>
                <a:cubicBezTo>
                  <a:pt x="39" y="32"/>
                  <a:pt x="40" y="31"/>
                  <a:pt x="41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9" y="31"/>
                  <a:pt x="50" y="32"/>
                  <a:pt x="50" y="33"/>
                </a:cubicBezTo>
                <a:cubicBezTo>
                  <a:pt x="50" y="45"/>
                  <a:pt x="50" y="45"/>
                  <a:pt x="50" y="45"/>
                </a:cubicBezTo>
                <a:cubicBezTo>
                  <a:pt x="39" y="45"/>
                  <a:pt x="39" y="45"/>
                  <a:pt x="39" y="45"/>
                </a:cubicBezTo>
                <a:lnTo>
                  <a:pt x="39" y="33"/>
                </a:lnTo>
                <a:close/>
                <a:moveTo>
                  <a:pt x="23" y="37"/>
                </a:moveTo>
                <a:cubicBezTo>
                  <a:pt x="23" y="36"/>
                  <a:pt x="24" y="36"/>
                  <a:pt x="25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3" y="36"/>
                  <a:pt x="34" y="36"/>
                  <a:pt x="34" y="37"/>
                </a:cubicBezTo>
                <a:cubicBezTo>
                  <a:pt x="34" y="45"/>
                  <a:pt x="34" y="45"/>
                  <a:pt x="34" y="45"/>
                </a:cubicBezTo>
                <a:cubicBezTo>
                  <a:pt x="23" y="45"/>
                  <a:pt x="23" y="45"/>
                  <a:pt x="23" y="45"/>
                </a:cubicBezTo>
                <a:lnTo>
                  <a:pt x="23" y="37"/>
                </a:lnTo>
                <a:close/>
                <a:moveTo>
                  <a:pt x="16" y="52"/>
                </a:moveTo>
                <a:cubicBezTo>
                  <a:pt x="16" y="52"/>
                  <a:pt x="16" y="52"/>
                  <a:pt x="16" y="52"/>
                </a:cubicBezTo>
                <a:cubicBezTo>
                  <a:pt x="15" y="52"/>
                  <a:pt x="14" y="51"/>
                  <a:pt x="14" y="5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9"/>
                  <a:pt x="16" y="9"/>
                </a:cubicBezTo>
                <a:cubicBezTo>
                  <a:pt x="17" y="9"/>
                  <a:pt x="18" y="10"/>
                  <a:pt x="18" y="10"/>
                </a:cubicBezTo>
                <a:cubicBezTo>
                  <a:pt x="18" y="49"/>
                  <a:pt x="18" y="49"/>
                  <a:pt x="18" y="49"/>
                </a:cubicBezTo>
                <a:cubicBezTo>
                  <a:pt x="87" y="49"/>
                  <a:pt x="87" y="49"/>
                  <a:pt x="87" y="49"/>
                </a:cubicBezTo>
                <a:cubicBezTo>
                  <a:pt x="88" y="49"/>
                  <a:pt x="89" y="49"/>
                  <a:pt x="89" y="50"/>
                </a:cubicBezTo>
                <a:cubicBezTo>
                  <a:pt x="89" y="51"/>
                  <a:pt x="88" y="52"/>
                  <a:pt x="87" y="52"/>
                </a:cubicBezTo>
                <a:lnTo>
                  <a:pt x="16" y="52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8" name="Freeform 51"/>
          <p:cNvSpPr>
            <a:spLocks/>
          </p:cNvSpPr>
          <p:nvPr/>
        </p:nvSpPr>
        <p:spPr bwMode="auto">
          <a:xfrm>
            <a:off x="6984472" y="5248277"/>
            <a:ext cx="2349500" cy="747183"/>
          </a:xfrm>
          <a:custGeom>
            <a:avLst/>
            <a:gdLst>
              <a:gd name="T0" fmla="*/ 833 w 835"/>
              <a:gd name="T1" fmla="*/ 266 h 266"/>
              <a:gd name="T2" fmla="*/ 299 w 835"/>
              <a:gd name="T3" fmla="*/ 266 h 266"/>
              <a:gd name="T4" fmla="*/ 299 w 835"/>
              <a:gd name="T5" fmla="*/ 265 h 266"/>
              <a:gd name="T6" fmla="*/ 1 w 835"/>
              <a:gd name="T7" fmla="*/ 4 h 266"/>
              <a:gd name="T8" fmla="*/ 1 w 835"/>
              <a:gd name="T9" fmla="*/ 1 h 266"/>
              <a:gd name="T10" fmla="*/ 4 w 835"/>
              <a:gd name="T11" fmla="*/ 1 h 266"/>
              <a:gd name="T12" fmla="*/ 301 w 835"/>
              <a:gd name="T13" fmla="*/ 262 h 266"/>
              <a:gd name="T14" fmla="*/ 833 w 835"/>
              <a:gd name="T15" fmla="*/ 262 h 266"/>
              <a:gd name="T16" fmla="*/ 835 w 835"/>
              <a:gd name="T17" fmla="*/ 264 h 266"/>
              <a:gd name="T18" fmla="*/ 833 w 835"/>
              <a:gd name="T19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5" h="266">
                <a:moveTo>
                  <a:pt x="833" y="266"/>
                </a:moveTo>
                <a:cubicBezTo>
                  <a:pt x="299" y="266"/>
                  <a:pt x="299" y="266"/>
                  <a:pt x="299" y="266"/>
                </a:cubicBezTo>
                <a:cubicBezTo>
                  <a:pt x="299" y="265"/>
                  <a:pt x="299" y="265"/>
                  <a:pt x="299" y="265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301" y="262"/>
                  <a:pt x="301" y="262"/>
                  <a:pt x="301" y="262"/>
                </a:cubicBezTo>
                <a:cubicBezTo>
                  <a:pt x="833" y="262"/>
                  <a:pt x="833" y="262"/>
                  <a:pt x="833" y="262"/>
                </a:cubicBezTo>
                <a:cubicBezTo>
                  <a:pt x="834" y="262"/>
                  <a:pt x="835" y="263"/>
                  <a:pt x="835" y="264"/>
                </a:cubicBezTo>
                <a:cubicBezTo>
                  <a:pt x="835" y="265"/>
                  <a:pt x="834" y="266"/>
                  <a:pt x="833" y="266"/>
                </a:cubicBezTo>
                <a:close/>
              </a:path>
            </a:pathLst>
          </a:custGeom>
          <a:solidFill>
            <a:schemeClr val="accent1"/>
          </a:solidFill>
          <a:ln w="6350">
            <a:solidFill>
              <a:schemeClr val="accent2"/>
            </a:soli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9" name="Freeform 52"/>
          <p:cNvSpPr>
            <a:spLocks/>
          </p:cNvSpPr>
          <p:nvPr/>
        </p:nvSpPr>
        <p:spPr bwMode="auto">
          <a:xfrm>
            <a:off x="2566988" y="5248277"/>
            <a:ext cx="2027767" cy="546100"/>
          </a:xfrm>
          <a:custGeom>
            <a:avLst/>
            <a:gdLst>
              <a:gd name="T0" fmla="*/ 505 w 720"/>
              <a:gd name="T1" fmla="*/ 194 h 194"/>
              <a:gd name="T2" fmla="*/ 2 w 720"/>
              <a:gd name="T3" fmla="*/ 194 h 194"/>
              <a:gd name="T4" fmla="*/ 0 w 720"/>
              <a:gd name="T5" fmla="*/ 192 h 194"/>
              <a:gd name="T6" fmla="*/ 2 w 720"/>
              <a:gd name="T7" fmla="*/ 190 h 194"/>
              <a:gd name="T8" fmla="*/ 504 w 720"/>
              <a:gd name="T9" fmla="*/ 190 h 194"/>
              <a:gd name="T10" fmla="*/ 716 w 720"/>
              <a:gd name="T11" fmla="*/ 1 h 194"/>
              <a:gd name="T12" fmla="*/ 719 w 720"/>
              <a:gd name="T13" fmla="*/ 1 h 194"/>
              <a:gd name="T14" fmla="*/ 719 w 720"/>
              <a:gd name="T15" fmla="*/ 4 h 194"/>
              <a:gd name="T16" fmla="*/ 505 w 720"/>
              <a:gd name="T17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0" h="194">
                <a:moveTo>
                  <a:pt x="505" y="194"/>
                </a:moveTo>
                <a:cubicBezTo>
                  <a:pt x="2" y="194"/>
                  <a:pt x="2" y="194"/>
                  <a:pt x="2" y="194"/>
                </a:cubicBezTo>
                <a:cubicBezTo>
                  <a:pt x="1" y="194"/>
                  <a:pt x="0" y="193"/>
                  <a:pt x="0" y="192"/>
                </a:cubicBezTo>
                <a:cubicBezTo>
                  <a:pt x="0" y="191"/>
                  <a:pt x="1" y="190"/>
                  <a:pt x="2" y="190"/>
                </a:cubicBezTo>
                <a:cubicBezTo>
                  <a:pt x="504" y="190"/>
                  <a:pt x="504" y="190"/>
                  <a:pt x="504" y="190"/>
                </a:cubicBezTo>
                <a:cubicBezTo>
                  <a:pt x="716" y="1"/>
                  <a:pt x="716" y="1"/>
                  <a:pt x="716" y="1"/>
                </a:cubicBezTo>
                <a:cubicBezTo>
                  <a:pt x="717" y="0"/>
                  <a:pt x="718" y="0"/>
                  <a:pt x="719" y="1"/>
                </a:cubicBezTo>
                <a:cubicBezTo>
                  <a:pt x="720" y="2"/>
                  <a:pt x="719" y="3"/>
                  <a:pt x="719" y="4"/>
                </a:cubicBezTo>
                <a:lnTo>
                  <a:pt x="505" y="19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accent2"/>
            </a:soli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0" name="Freeform 53"/>
          <p:cNvSpPr>
            <a:spLocks/>
          </p:cNvSpPr>
          <p:nvPr/>
        </p:nvSpPr>
        <p:spPr bwMode="auto">
          <a:xfrm>
            <a:off x="2566988" y="3002492"/>
            <a:ext cx="2044700" cy="488949"/>
          </a:xfrm>
          <a:custGeom>
            <a:avLst/>
            <a:gdLst>
              <a:gd name="T0" fmla="*/ 723 w 726"/>
              <a:gd name="T1" fmla="*/ 174 h 174"/>
              <a:gd name="T2" fmla="*/ 722 w 726"/>
              <a:gd name="T3" fmla="*/ 174 h 174"/>
              <a:gd name="T4" fmla="*/ 507 w 726"/>
              <a:gd name="T5" fmla="*/ 4 h 174"/>
              <a:gd name="T6" fmla="*/ 2 w 726"/>
              <a:gd name="T7" fmla="*/ 4 h 174"/>
              <a:gd name="T8" fmla="*/ 0 w 726"/>
              <a:gd name="T9" fmla="*/ 2 h 174"/>
              <a:gd name="T10" fmla="*/ 2 w 726"/>
              <a:gd name="T11" fmla="*/ 0 h 174"/>
              <a:gd name="T12" fmla="*/ 508 w 726"/>
              <a:gd name="T13" fmla="*/ 0 h 174"/>
              <a:gd name="T14" fmla="*/ 725 w 726"/>
              <a:gd name="T15" fmla="*/ 171 h 174"/>
              <a:gd name="T16" fmla="*/ 725 w 726"/>
              <a:gd name="T17" fmla="*/ 174 h 174"/>
              <a:gd name="T18" fmla="*/ 723 w 726"/>
              <a:gd name="T1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6" h="174">
                <a:moveTo>
                  <a:pt x="723" y="174"/>
                </a:moveTo>
                <a:cubicBezTo>
                  <a:pt x="723" y="174"/>
                  <a:pt x="723" y="174"/>
                  <a:pt x="722" y="174"/>
                </a:cubicBezTo>
                <a:cubicBezTo>
                  <a:pt x="507" y="4"/>
                  <a:pt x="507" y="4"/>
                  <a:pt x="507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1" y="0"/>
                  <a:pt x="2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725" y="171"/>
                  <a:pt x="725" y="171"/>
                  <a:pt x="725" y="171"/>
                </a:cubicBezTo>
                <a:cubicBezTo>
                  <a:pt x="726" y="171"/>
                  <a:pt x="726" y="173"/>
                  <a:pt x="725" y="174"/>
                </a:cubicBezTo>
                <a:cubicBezTo>
                  <a:pt x="725" y="174"/>
                  <a:pt x="724" y="174"/>
                  <a:pt x="723" y="174"/>
                </a:cubicBezTo>
                <a:close/>
              </a:path>
            </a:pathLst>
          </a:custGeom>
          <a:solidFill>
            <a:schemeClr val="accent1"/>
          </a:solidFill>
          <a:ln w="6350">
            <a:solidFill>
              <a:schemeClr val="accent2"/>
            </a:soli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1" name="Freeform 54"/>
          <p:cNvSpPr>
            <a:spLocks/>
          </p:cNvSpPr>
          <p:nvPr/>
        </p:nvSpPr>
        <p:spPr bwMode="auto">
          <a:xfrm>
            <a:off x="7702021" y="3921126"/>
            <a:ext cx="717549" cy="766233"/>
          </a:xfrm>
          <a:custGeom>
            <a:avLst/>
            <a:gdLst>
              <a:gd name="T0" fmla="*/ 145 w 255"/>
              <a:gd name="T1" fmla="*/ 52 h 272"/>
              <a:gd name="T2" fmla="*/ 119 w 255"/>
              <a:gd name="T3" fmla="*/ 56 h 272"/>
              <a:gd name="T4" fmla="*/ 0 w 255"/>
              <a:gd name="T5" fmla="*/ 0 h 272"/>
              <a:gd name="T6" fmla="*/ 45 w 255"/>
              <a:gd name="T7" fmla="*/ 117 h 272"/>
              <a:gd name="T8" fmla="*/ 36 w 255"/>
              <a:gd name="T9" fmla="*/ 162 h 272"/>
              <a:gd name="T10" fmla="*/ 145 w 255"/>
              <a:gd name="T11" fmla="*/ 272 h 272"/>
              <a:gd name="T12" fmla="*/ 255 w 255"/>
              <a:gd name="T13" fmla="*/ 162 h 272"/>
              <a:gd name="T14" fmla="*/ 145 w 255"/>
              <a:gd name="T15" fmla="*/ 5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272">
                <a:moveTo>
                  <a:pt x="145" y="52"/>
                </a:moveTo>
                <a:cubicBezTo>
                  <a:pt x="136" y="52"/>
                  <a:pt x="127" y="54"/>
                  <a:pt x="119" y="56"/>
                </a:cubicBezTo>
                <a:cubicBezTo>
                  <a:pt x="0" y="0"/>
                  <a:pt x="0" y="0"/>
                  <a:pt x="0" y="0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39" y="131"/>
                  <a:pt x="36" y="146"/>
                  <a:pt x="36" y="162"/>
                </a:cubicBezTo>
                <a:cubicBezTo>
                  <a:pt x="36" y="223"/>
                  <a:pt x="85" y="272"/>
                  <a:pt x="145" y="272"/>
                </a:cubicBezTo>
                <a:cubicBezTo>
                  <a:pt x="206" y="272"/>
                  <a:pt x="255" y="223"/>
                  <a:pt x="255" y="162"/>
                </a:cubicBezTo>
                <a:cubicBezTo>
                  <a:pt x="255" y="102"/>
                  <a:pt x="206" y="52"/>
                  <a:pt x="145" y="5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2" name="Freeform 55"/>
          <p:cNvSpPr>
            <a:spLocks/>
          </p:cNvSpPr>
          <p:nvPr/>
        </p:nvSpPr>
        <p:spPr bwMode="auto">
          <a:xfrm>
            <a:off x="7943319" y="4198408"/>
            <a:ext cx="332317" cy="359832"/>
          </a:xfrm>
          <a:custGeom>
            <a:avLst/>
            <a:gdLst/>
            <a:ahLst/>
            <a:cxnLst/>
            <a:rect l="l" t="t" r="r" b="b"/>
            <a:pathLst>
              <a:path w="249238" h="269874">
                <a:moveTo>
                  <a:pt x="190450" y="58737"/>
                </a:moveTo>
                <a:cubicBezTo>
                  <a:pt x="190450" y="58737"/>
                  <a:pt x="190450" y="58737"/>
                  <a:pt x="207246" y="94630"/>
                </a:cubicBezTo>
                <a:cubicBezTo>
                  <a:pt x="207246" y="94630"/>
                  <a:pt x="207246" y="94630"/>
                  <a:pt x="228242" y="58737"/>
                </a:cubicBezTo>
                <a:cubicBezTo>
                  <a:pt x="228242" y="58737"/>
                  <a:pt x="228242" y="58737"/>
                  <a:pt x="229817" y="59265"/>
                </a:cubicBezTo>
                <a:lnTo>
                  <a:pt x="240840" y="62960"/>
                </a:lnTo>
                <a:cubicBezTo>
                  <a:pt x="247139" y="62960"/>
                  <a:pt x="249238" y="67183"/>
                  <a:pt x="249238" y="71405"/>
                </a:cubicBezTo>
                <a:cubicBezTo>
                  <a:pt x="249238" y="71405"/>
                  <a:pt x="249238" y="71405"/>
                  <a:pt x="249238" y="155860"/>
                </a:cubicBezTo>
                <a:cubicBezTo>
                  <a:pt x="249238" y="157972"/>
                  <a:pt x="249238" y="160083"/>
                  <a:pt x="245039" y="162194"/>
                </a:cubicBezTo>
                <a:cubicBezTo>
                  <a:pt x="247139" y="168528"/>
                  <a:pt x="242939" y="172751"/>
                  <a:pt x="238740" y="172751"/>
                </a:cubicBezTo>
                <a:cubicBezTo>
                  <a:pt x="236641" y="172751"/>
                  <a:pt x="236641" y="172751"/>
                  <a:pt x="234541" y="170640"/>
                </a:cubicBezTo>
                <a:cubicBezTo>
                  <a:pt x="234541" y="170640"/>
                  <a:pt x="234541" y="170640"/>
                  <a:pt x="234541" y="269874"/>
                </a:cubicBezTo>
                <a:cubicBezTo>
                  <a:pt x="234541" y="269874"/>
                  <a:pt x="234541" y="269874"/>
                  <a:pt x="209346" y="269874"/>
                </a:cubicBezTo>
                <a:cubicBezTo>
                  <a:pt x="209346" y="269874"/>
                  <a:pt x="209346" y="269874"/>
                  <a:pt x="207246" y="172751"/>
                </a:cubicBezTo>
                <a:cubicBezTo>
                  <a:pt x="207246" y="172751"/>
                  <a:pt x="207246" y="172751"/>
                  <a:pt x="207246" y="269874"/>
                </a:cubicBezTo>
                <a:cubicBezTo>
                  <a:pt x="207246" y="269874"/>
                  <a:pt x="207246" y="269874"/>
                  <a:pt x="184151" y="269874"/>
                </a:cubicBezTo>
                <a:cubicBezTo>
                  <a:pt x="184151" y="269874"/>
                  <a:pt x="184151" y="269874"/>
                  <a:pt x="184151" y="147415"/>
                </a:cubicBezTo>
                <a:cubicBezTo>
                  <a:pt x="184151" y="147415"/>
                  <a:pt x="184151" y="147415"/>
                  <a:pt x="177852" y="79851"/>
                </a:cubicBezTo>
                <a:cubicBezTo>
                  <a:pt x="177852" y="79851"/>
                  <a:pt x="177852" y="79851"/>
                  <a:pt x="137960" y="143192"/>
                </a:cubicBezTo>
                <a:cubicBezTo>
                  <a:pt x="137960" y="145214"/>
                  <a:pt x="137960" y="145300"/>
                  <a:pt x="137960" y="145303"/>
                </a:cubicBezTo>
                <a:cubicBezTo>
                  <a:pt x="137960" y="149526"/>
                  <a:pt x="133760" y="153749"/>
                  <a:pt x="129561" y="153749"/>
                </a:cubicBezTo>
                <a:cubicBezTo>
                  <a:pt x="128017" y="153749"/>
                  <a:pt x="126599" y="153495"/>
                  <a:pt x="126080" y="150948"/>
                </a:cubicBezTo>
                <a:lnTo>
                  <a:pt x="131762" y="145303"/>
                </a:lnTo>
                <a:cubicBezTo>
                  <a:pt x="131762" y="141081"/>
                  <a:pt x="129637" y="138969"/>
                  <a:pt x="125387" y="136858"/>
                </a:cubicBezTo>
                <a:cubicBezTo>
                  <a:pt x="125383" y="136851"/>
                  <a:pt x="125379" y="136845"/>
                  <a:pt x="125375" y="136839"/>
                </a:cubicBezTo>
                <a:cubicBezTo>
                  <a:pt x="125555" y="136558"/>
                  <a:pt x="128347" y="132220"/>
                  <a:pt x="171553" y="65071"/>
                </a:cubicBezTo>
                <a:cubicBezTo>
                  <a:pt x="171553" y="60848"/>
                  <a:pt x="173653" y="60848"/>
                  <a:pt x="177852" y="60848"/>
                </a:cubicBezTo>
                <a:cubicBezTo>
                  <a:pt x="177852" y="60848"/>
                  <a:pt x="177852" y="60848"/>
                  <a:pt x="179427" y="60584"/>
                </a:cubicBezTo>
                <a:close/>
                <a:moveTo>
                  <a:pt x="23377" y="58737"/>
                </a:moveTo>
                <a:cubicBezTo>
                  <a:pt x="23384" y="58750"/>
                  <a:pt x="23736" y="59410"/>
                  <a:pt x="42504" y="94630"/>
                </a:cubicBezTo>
                <a:cubicBezTo>
                  <a:pt x="42510" y="94618"/>
                  <a:pt x="42822" y="93959"/>
                  <a:pt x="59506" y="58737"/>
                </a:cubicBezTo>
                <a:cubicBezTo>
                  <a:pt x="59514" y="58738"/>
                  <a:pt x="59627" y="58754"/>
                  <a:pt x="61365" y="59001"/>
                </a:cubicBezTo>
                <a:lnTo>
                  <a:pt x="74382" y="60848"/>
                </a:lnTo>
                <a:cubicBezTo>
                  <a:pt x="76507" y="60848"/>
                  <a:pt x="78632" y="62960"/>
                  <a:pt x="80758" y="65071"/>
                </a:cubicBezTo>
                <a:cubicBezTo>
                  <a:pt x="80765" y="65083"/>
                  <a:pt x="81320" y="65975"/>
                  <a:pt x="125375" y="136839"/>
                </a:cubicBezTo>
                <a:cubicBezTo>
                  <a:pt x="121163" y="138969"/>
                  <a:pt x="119063" y="141081"/>
                  <a:pt x="119063" y="145303"/>
                </a:cubicBezTo>
                <a:lnTo>
                  <a:pt x="126080" y="150948"/>
                </a:lnTo>
                <a:cubicBezTo>
                  <a:pt x="125880" y="153348"/>
                  <a:pt x="124571" y="153749"/>
                  <a:pt x="123261" y="153749"/>
                </a:cubicBezTo>
                <a:cubicBezTo>
                  <a:pt x="116886" y="153749"/>
                  <a:pt x="112636" y="149526"/>
                  <a:pt x="112636" y="145303"/>
                </a:cubicBezTo>
                <a:cubicBezTo>
                  <a:pt x="112629" y="145293"/>
                  <a:pt x="112124" y="144474"/>
                  <a:pt x="72257" y="79851"/>
                </a:cubicBezTo>
                <a:cubicBezTo>
                  <a:pt x="72256" y="79862"/>
                  <a:pt x="72176" y="80706"/>
                  <a:pt x="65881" y="147415"/>
                </a:cubicBezTo>
                <a:cubicBezTo>
                  <a:pt x="65881" y="147434"/>
                  <a:pt x="65881" y="148958"/>
                  <a:pt x="65881" y="269874"/>
                </a:cubicBezTo>
                <a:cubicBezTo>
                  <a:pt x="65873" y="269874"/>
                  <a:pt x="65446" y="269874"/>
                  <a:pt x="42504" y="269874"/>
                </a:cubicBezTo>
                <a:cubicBezTo>
                  <a:pt x="42504" y="269859"/>
                  <a:pt x="42504" y="268647"/>
                  <a:pt x="42504" y="172751"/>
                </a:cubicBezTo>
                <a:cubicBezTo>
                  <a:pt x="42504" y="172767"/>
                  <a:pt x="42477" y="173981"/>
                  <a:pt x="40379" y="269874"/>
                </a:cubicBezTo>
                <a:cubicBezTo>
                  <a:pt x="40370" y="269874"/>
                  <a:pt x="39902" y="269874"/>
                  <a:pt x="14876" y="269874"/>
                </a:cubicBezTo>
                <a:cubicBezTo>
                  <a:pt x="14876" y="269858"/>
                  <a:pt x="14876" y="268621"/>
                  <a:pt x="14876" y="170640"/>
                </a:cubicBezTo>
                <a:cubicBezTo>
                  <a:pt x="6375" y="172751"/>
                  <a:pt x="4250" y="168528"/>
                  <a:pt x="4250" y="164306"/>
                </a:cubicBezTo>
                <a:cubicBezTo>
                  <a:pt x="2125" y="160083"/>
                  <a:pt x="0" y="157972"/>
                  <a:pt x="0" y="155860"/>
                </a:cubicBezTo>
                <a:cubicBezTo>
                  <a:pt x="0" y="155847"/>
                  <a:pt x="0" y="154798"/>
                  <a:pt x="0" y="71405"/>
                </a:cubicBezTo>
                <a:cubicBezTo>
                  <a:pt x="0" y="67183"/>
                  <a:pt x="4250" y="62960"/>
                  <a:pt x="8501" y="62960"/>
                </a:cubicBezTo>
                <a:cubicBezTo>
                  <a:pt x="10626" y="62960"/>
                  <a:pt x="10626" y="62960"/>
                  <a:pt x="12220" y="62432"/>
                </a:cubicBezTo>
                <a:close/>
                <a:moveTo>
                  <a:pt x="211391" y="0"/>
                </a:moveTo>
                <a:cubicBezTo>
                  <a:pt x="221869" y="0"/>
                  <a:pt x="232346" y="12481"/>
                  <a:pt x="232346" y="27042"/>
                </a:cubicBezTo>
                <a:cubicBezTo>
                  <a:pt x="234442" y="29123"/>
                  <a:pt x="236537" y="31203"/>
                  <a:pt x="236537" y="33283"/>
                </a:cubicBezTo>
                <a:cubicBezTo>
                  <a:pt x="236537" y="37443"/>
                  <a:pt x="234442" y="39523"/>
                  <a:pt x="232346" y="39523"/>
                </a:cubicBezTo>
                <a:cubicBezTo>
                  <a:pt x="228155" y="52004"/>
                  <a:pt x="219773" y="60325"/>
                  <a:pt x="209296" y="60325"/>
                </a:cubicBezTo>
                <a:cubicBezTo>
                  <a:pt x="198819" y="60325"/>
                  <a:pt x="190437" y="49924"/>
                  <a:pt x="188341" y="39523"/>
                </a:cubicBezTo>
                <a:lnTo>
                  <a:pt x="184150" y="33283"/>
                </a:lnTo>
                <a:lnTo>
                  <a:pt x="186246" y="27042"/>
                </a:lnTo>
                <a:cubicBezTo>
                  <a:pt x="188341" y="12481"/>
                  <a:pt x="198819" y="0"/>
                  <a:pt x="211391" y="0"/>
                </a:cubicBezTo>
                <a:close/>
                <a:moveTo>
                  <a:pt x="41021" y="0"/>
                </a:moveTo>
                <a:cubicBezTo>
                  <a:pt x="53594" y="0"/>
                  <a:pt x="64071" y="12481"/>
                  <a:pt x="64071" y="27042"/>
                </a:cubicBezTo>
                <a:cubicBezTo>
                  <a:pt x="66167" y="27042"/>
                  <a:pt x="68262" y="29123"/>
                  <a:pt x="68262" y="33283"/>
                </a:cubicBezTo>
                <a:cubicBezTo>
                  <a:pt x="68262" y="37443"/>
                  <a:pt x="66167" y="39523"/>
                  <a:pt x="64071" y="39523"/>
                </a:cubicBezTo>
                <a:cubicBezTo>
                  <a:pt x="59880" y="49924"/>
                  <a:pt x="51498" y="60325"/>
                  <a:pt x="41021" y="60325"/>
                </a:cubicBezTo>
                <a:cubicBezTo>
                  <a:pt x="30544" y="60325"/>
                  <a:pt x="22162" y="52004"/>
                  <a:pt x="20066" y="39523"/>
                </a:cubicBezTo>
                <a:lnTo>
                  <a:pt x="15875" y="33283"/>
                </a:lnTo>
                <a:cubicBezTo>
                  <a:pt x="15875" y="31203"/>
                  <a:pt x="15875" y="29123"/>
                  <a:pt x="17971" y="27042"/>
                </a:cubicBezTo>
                <a:cubicBezTo>
                  <a:pt x="20066" y="12481"/>
                  <a:pt x="28448" y="0"/>
                  <a:pt x="41021" y="0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6" name="Freeform 59"/>
          <p:cNvSpPr>
            <a:spLocks/>
          </p:cNvSpPr>
          <p:nvPr/>
        </p:nvSpPr>
        <p:spPr bwMode="auto">
          <a:xfrm>
            <a:off x="5894388" y="1851026"/>
            <a:ext cx="704849" cy="793749"/>
          </a:xfrm>
          <a:custGeom>
            <a:avLst/>
            <a:gdLst>
              <a:gd name="T0" fmla="*/ 250 w 250"/>
              <a:gd name="T1" fmla="*/ 282 h 282"/>
              <a:gd name="T2" fmla="*/ 210 w 250"/>
              <a:gd name="T3" fmla="*/ 162 h 282"/>
              <a:gd name="T4" fmla="*/ 222 w 250"/>
              <a:gd name="T5" fmla="*/ 118 h 282"/>
              <a:gd name="T6" fmla="*/ 118 w 250"/>
              <a:gd name="T7" fmla="*/ 3 h 282"/>
              <a:gd name="T8" fmla="*/ 3 w 250"/>
              <a:gd name="T9" fmla="*/ 107 h 282"/>
              <a:gd name="T10" fmla="*/ 107 w 250"/>
              <a:gd name="T11" fmla="*/ 222 h 282"/>
              <a:gd name="T12" fmla="*/ 134 w 250"/>
              <a:gd name="T13" fmla="*/ 220 h 282"/>
              <a:gd name="T14" fmla="*/ 250 w 250"/>
              <a:gd name="T15" fmla="*/ 28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" h="282">
                <a:moveTo>
                  <a:pt x="250" y="282"/>
                </a:moveTo>
                <a:cubicBezTo>
                  <a:pt x="210" y="162"/>
                  <a:pt x="210" y="162"/>
                  <a:pt x="210" y="162"/>
                </a:cubicBezTo>
                <a:cubicBezTo>
                  <a:pt x="217" y="149"/>
                  <a:pt x="221" y="134"/>
                  <a:pt x="222" y="118"/>
                </a:cubicBezTo>
                <a:cubicBezTo>
                  <a:pt x="225" y="57"/>
                  <a:pt x="178" y="6"/>
                  <a:pt x="118" y="3"/>
                </a:cubicBezTo>
                <a:cubicBezTo>
                  <a:pt x="57" y="0"/>
                  <a:pt x="6" y="47"/>
                  <a:pt x="3" y="107"/>
                </a:cubicBezTo>
                <a:cubicBezTo>
                  <a:pt x="0" y="168"/>
                  <a:pt x="47" y="219"/>
                  <a:pt x="107" y="222"/>
                </a:cubicBezTo>
                <a:cubicBezTo>
                  <a:pt x="117" y="223"/>
                  <a:pt x="126" y="222"/>
                  <a:pt x="134" y="220"/>
                </a:cubicBezTo>
                <a:lnTo>
                  <a:pt x="250" y="282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7" name="Freeform 60"/>
          <p:cNvSpPr>
            <a:spLocks/>
          </p:cNvSpPr>
          <p:nvPr/>
        </p:nvSpPr>
        <p:spPr bwMode="auto">
          <a:xfrm>
            <a:off x="6080654" y="1963210"/>
            <a:ext cx="239183" cy="391583"/>
          </a:xfrm>
          <a:custGeom>
            <a:avLst/>
            <a:gdLst>
              <a:gd name="T0" fmla="*/ 80 w 85"/>
              <a:gd name="T1" fmla="*/ 78 h 139"/>
              <a:gd name="T2" fmla="*/ 67 w 85"/>
              <a:gd name="T3" fmla="*/ 67 h 139"/>
              <a:gd name="T4" fmla="*/ 43 w 85"/>
              <a:gd name="T5" fmla="*/ 61 h 139"/>
              <a:gd name="T6" fmla="*/ 22 w 85"/>
              <a:gd name="T7" fmla="*/ 53 h 139"/>
              <a:gd name="T8" fmla="*/ 18 w 85"/>
              <a:gd name="T9" fmla="*/ 44 h 139"/>
              <a:gd name="T10" fmla="*/ 24 w 85"/>
              <a:gd name="T11" fmla="*/ 32 h 139"/>
              <a:gd name="T12" fmla="*/ 42 w 85"/>
              <a:gd name="T13" fmla="*/ 28 h 139"/>
              <a:gd name="T14" fmla="*/ 61 w 85"/>
              <a:gd name="T15" fmla="*/ 33 h 139"/>
              <a:gd name="T16" fmla="*/ 68 w 85"/>
              <a:gd name="T17" fmla="*/ 48 h 139"/>
              <a:gd name="T18" fmla="*/ 82 w 85"/>
              <a:gd name="T19" fmla="*/ 47 h 139"/>
              <a:gd name="T20" fmla="*/ 76 w 85"/>
              <a:gd name="T21" fmla="*/ 30 h 139"/>
              <a:gd name="T22" fmla="*/ 62 w 85"/>
              <a:gd name="T23" fmla="*/ 19 h 139"/>
              <a:gd name="T24" fmla="*/ 54 w 85"/>
              <a:gd name="T25" fmla="*/ 17 h 139"/>
              <a:gd name="T26" fmla="*/ 54 w 85"/>
              <a:gd name="T27" fmla="*/ 0 h 139"/>
              <a:gd name="T28" fmla="*/ 31 w 85"/>
              <a:gd name="T29" fmla="*/ 0 h 139"/>
              <a:gd name="T30" fmla="*/ 31 w 85"/>
              <a:gd name="T31" fmla="*/ 16 h 139"/>
              <a:gd name="T32" fmla="*/ 22 w 85"/>
              <a:gd name="T33" fmla="*/ 19 h 139"/>
              <a:gd name="T34" fmla="*/ 9 w 85"/>
              <a:gd name="T35" fmla="*/ 30 h 139"/>
              <a:gd name="T36" fmla="*/ 4 w 85"/>
              <a:gd name="T37" fmla="*/ 45 h 139"/>
              <a:gd name="T38" fmla="*/ 8 w 85"/>
              <a:gd name="T39" fmla="*/ 58 h 139"/>
              <a:gd name="T40" fmla="*/ 19 w 85"/>
              <a:gd name="T41" fmla="*/ 68 h 139"/>
              <a:gd name="T42" fmla="*/ 40 w 85"/>
              <a:gd name="T43" fmla="*/ 74 h 139"/>
              <a:gd name="T44" fmla="*/ 59 w 85"/>
              <a:gd name="T45" fmla="*/ 79 h 139"/>
              <a:gd name="T46" fmla="*/ 68 w 85"/>
              <a:gd name="T47" fmla="*/ 86 h 139"/>
              <a:gd name="T48" fmla="*/ 71 w 85"/>
              <a:gd name="T49" fmla="*/ 94 h 139"/>
              <a:gd name="T50" fmla="*/ 68 w 85"/>
              <a:gd name="T51" fmla="*/ 103 h 139"/>
              <a:gd name="T52" fmla="*/ 59 w 85"/>
              <a:gd name="T53" fmla="*/ 110 h 139"/>
              <a:gd name="T54" fmla="*/ 45 w 85"/>
              <a:gd name="T55" fmla="*/ 112 h 139"/>
              <a:gd name="T56" fmla="*/ 29 w 85"/>
              <a:gd name="T57" fmla="*/ 109 h 139"/>
              <a:gd name="T58" fmla="*/ 18 w 85"/>
              <a:gd name="T59" fmla="*/ 101 h 139"/>
              <a:gd name="T60" fmla="*/ 14 w 85"/>
              <a:gd name="T61" fmla="*/ 88 h 139"/>
              <a:gd name="T62" fmla="*/ 0 w 85"/>
              <a:gd name="T63" fmla="*/ 89 h 139"/>
              <a:gd name="T64" fmla="*/ 6 w 85"/>
              <a:gd name="T65" fmla="*/ 108 h 139"/>
              <a:gd name="T66" fmla="*/ 21 w 85"/>
              <a:gd name="T67" fmla="*/ 121 h 139"/>
              <a:gd name="T68" fmla="*/ 31 w 85"/>
              <a:gd name="T69" fmla="*/ 124 h 139"/>
              <a:gd name="T70" fmla="*/ 31 w 85"/>
              <a:gd name="T71" fmla="*/ 139 h 139"/>
              <a:gd name="T72" fmla="*/ 54 w 85"/>
              <a:gd name="T73" fmla="*/ 139 h 139"/>
              <a:gd name="T74" fmla="*/ 54 w 85"/>
              <a:gd name="T75" fmla="*/ 124 h 139"/>
              <a:gd name="T76" fmla="*/ 66 w 85"/>
              <a:gd name="T77" fmla="*/ 121 h 139"/>
              <a:gd name="T78" fmla="*/ 80 w 85"/>
              <a:gd name="T79" fmla="*/ 109 h 139"/>
              <a:gd name="T80" fmla="*/ 85 w 85"/>
              <a:gd name="T81" fmla="*/ 93 h 139"/>
              <a:gd name="T82" fmla="*/ 80 w 85"/>
              <a:gd name="T83" fmla="*/ 7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5" h="139">
                <a:moveTo>
                  <a:pt x="80" y="78"/>
                </a:moveTo>
                <a:cubicBezTo>
                  <a:pt x="77" y="74"/>
                  <a:pt x="73" y="70"/>
                  <a:pt x="67" y="67"/>
                </a:cubicBezTo>
                <a:cubicBezTo>
                  <a:pt x="62" y="65"/>
                  <a:pt x="55" y="63"/>
                  <a:pt x="43" y="61"/>
                </a:cubicBezTo>
                <a:cubicBezTo>
                  <a:pt x="32" y="58"/>
                  <a:pt x="25" y="56"/>
                  <a:pt x="22" y="53"/>
                </a:cubicBezTo>
                <a:cubicBezTo>
                  <a:pt x="19" y="51"/>
                  <a:pt x="18" y="47"/>
                  <a:pt x="18" y="44"/>
                </a:cubicBezTo>
                <a:cubicBezTo>
                  <a:pt x="18" y="39"/>
                  <a:pt x="20" y="36"/>
                  <a:pt x="24" y="32"/>
                </a:cubicBezTo>
                <a:cubicBezTo>
                  <a:pt x="28" y="29"/>
                  <a:pt x="34" y="28"/>
                  <a:pt x="42" y="28"/>
                </a:cubicBezTo>
                <a:cubicBezTo>
                  <a:pt x="50" y="28"/>
                  <a:pt x="57" y="29"/>
                  <a:pt x="61" y="33"/>
                </a:cubicBezTo>
                <a:cubicBezTo>
                  <a:pt x="65" y="36"/>
                  <a:pt x="67" y="41"/>
                  <a:pt x="68" y="48"/>
                </a:cubicBezTo>
                <a:cubicBezTo>
                  <a:pt x="82" y="47"/>
                  <a:pt x="82" y="47"/>
                  <a:pt x="82" y="47"/>
                </a:cubicBezTo>
                <a:cubicBezTo>
                  <a:pt x="81" y="41"/>
                  <a:pt x="80" y="35"/>
                  <a:pt x="76" y="30"/>
                </a:cubicBezTo>
                <a:cubicBezTo>
                  <a:pt x="73" y="25"/>
                  <a:pt x="68" y="22"/>
                  <a:pt x="62" y="19"/>
                </a:cubicBezTo>
                <a:cubicBezTo>
                  <a:pt x="60" y="18"/>
                  <a:pt x="57" y="17"/>
                  <a:pt x="54" y="17"/>
                </a:cubicBezTo>
                <a:cubicBezTo>
                  <a:pt x="54" y="0"/>
                  <a:pt x="54" y="0"/>
                  <a:pt x="5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16"/>
                  <a:pt x="31" y="16"/>
                  <a:pt x="31" y="16"/>
                </a:cubicBezTo>
                <a:cubicBezTo>
                  <a:pt x="28" y="17"/>
                  <a:pt x="25" y="18"/>
                  <a:pt x="22" y="19"/>
                </a:cubicBezTo>
                <a:cubicBezTo>
                  <a:pt x="16" y="21"/>
                  <a:pt x="12" y="25"/>
                  <a:pt x="9" y="30"/>
                </a:cubicBezTo>
                <a:cubicBezTo>
                  <a:pt x="6" y="34"/>
                  <a:pt x="4" y="39"/>
                  <a:pt x="4" y="45"/>
                </a:cubicBezTo>
                <a:cubicBezTo>
                  <a:pt x="4" y="49"/>
                  <a:pt x="6" y="54"/>
                  <a:pt x="8" y="58"/>
                </a:cubicBezTo>
                <a:cubicBezTo>
                  <a:pt x="11" y="62"/>
                  <a:pt x="14" y="65"/>
                  <a:pt x="19" y="68"/>
                </a:cubicBezTo>
                <a:cubicBezTo>
                  <a:pt x="23" y="70"/>
                  <a:pt x="30" y="72"/>
                  <a:pt x="40" y="74"/>
                </a:cubicBezTo>
                <a:cubicBezTo>
                  <a:pt x="50" y="77"/>
                  <a:pt x="56" y="78"/>
                  <a:pt x="59" y="79"/>
                </a:cubicBezTo>
                <a:cubicBezTo>
                  <a:pt x="63" y="81"/>
                  <a:pt x="66" y="83"/>
                  <a:pt x="68" y="86"/>
                </a:cubicBezTo>
                <a:cubicBezTo>
                  <a:pt x="70" y="88"/>
                  <a:pt x="71" y="91"/>
                  <a:pt x="71" y="94"/>
                </a:cubicBezTo>
                <a:cubicBezTo>
                  <a:pt x="71" y="98"/>
                  <a:pt x="70" y="101"/>
                  <a:pt x="68" y="103"/>
                </a:cubicBezTo>
                <a:cubicBezTo>
                  <a:pt x="66" y="106"/>
                  <a:pt x="63" y="108"/>
                  <a:pt x="59" y="110"/>
                </a:cubicBezTo>
                <a:cubicBezTo>
                  <a:pt x="55" y="112"/>
                  <a:pt x="50" y="112"/>
                  <a:pt x="45" y="112"/>
                </a:cubicBezTo>
                <a:cubicBezTo>
                  <a:pt x="39" y="112"/>
                  <a:pt x="33" y="111"/>
                  <a:pt x="29" y="109"/>
                </a:cubicBezTo>
                <a:cubicBezTo>
                  <a:pt x="24" y="107"/>
                  <a:pt x="20" y="104"/>
                  <a:pt x="18" y="101"/>
                </a:cubicBezTo>
                <a:cubicBezTo>
                  <a:pt x="16" y="98"/>
                  <a:pt x="14" y="93"/>
                  <a:pt x="14" y="88"/>
                </a:cubicBezTo>
                <a:cubicBezTo>
                  <a:pt x="0" y="89"/>
                  <a:pt x="0" y="89"/>
                  <a:pt x="0" y="89"/>
                </a:cubicBezTo>
                <a:cubicBezTo>
                  <a:pt x="1" y="96"/>
                  <a:pt x="2" y="103"/>
                  <a:pt x="6" y="108"/>
                </a:cubicBezTo>
                <a:cubicBezTo>
                  <a:pt x="10" y="114"/>
                  <a:pt x="15" y="118"/>
                  <a:pt x="21" y="121"/>
                </a:cubicBezTo>
                <a:cubicBezTo>
                  <a:pt x="24" y="122"/>
                  <a:pt x="28" y="123"/>
                  <a:pt x="31" y="124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58" y="124"/>
                  <a:pt x="62" y="123"/>
                  <a:pt x="66" y="121"/>
                </a:cubicBezTo>
                <a:cubicBezTo>
                  <a:pt x="72" y="118"/>
                  <a:pt x="77" y="114"/>
                  <a:pt x="80" y="109"/>
                </a:cubicBezTo>
                <a:cubicBezTo>
                  <a:pt x="83" y="104"/>
                  <a:pt x="85" y="99"/>
                  <a:pt x="85" y="93"/>
                </a:cubicBezTo>
                <a:cubicBezTo>
                  <a:pt x="85" y="88"/>
                  <a:pt x="83" y="83"/>
                  <a:pt x="80" y="78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176838" y="4937973"/>
            <a:ext cx="212936" cy="212936"/>
          </a:xfrm>
          <a:custGeom>
            <a:avLst/>
            <a:gdLst/>
            <a:ahLst/>
            <a:cxnLst/>
            <a:rect l="l" t="t" r="r" b="b"/>
            <a:pathLst>
              <a:path w="238760" h="238760">
                <a:moveTo>
                  <a:pt x="113396" y="46780"/>
                </a:moveTo>
                <a:cubicBezTo>
                  <a:pt x="113396" y="46780"/>
                  <a:pt x="113396" y="46780"/>
                  <a:pt x="113396" y="48349"/>
                </a:cubicBezTo>
                <a:lnTo>
                  <a:pt x="113396" y="59329"/>
                </a:lnTo>
                <a:cubicBezTo>
                  <a:pt x="105019" y="60524"/>
                  <a:pt x="97838" y="64110"/>
                  <a:pt x="92452" y="69488"/>
                </a:cubicBezTo>
                <a:cubicBezTo>
                  <a:pt x="87067" y="75464"/>
                  <a:pt x="84075" y="82037"/>
                  <a:pt x="84075" y="90404"/>
                </a:cubicBezTo>
                <a:cubicBezTo>
                  <a:pt x="84075" y="96977"/>
                  <a:pt x="85870" y="102355"/>
                  <a:pt x="88862" y="106538"/>
                </a:cubicBezTo>
                <a:cubicBezTo>
                  <a:pt x="92452" y="110721"/>
                  <a:pt x="96641" y="113709"/>
                  <a:pt x="101428" y="116100"/>
                </a:cubicBezTo>
                <a:cubicBezTo>
                  <a:pt x="106215" y="117892"/>
                  <a:pt x="112199" y="119685"/>
                  <a:pt x="119380" y="120880"/>
                </a:cubicBezTo>
                <a:cubicBezTo>
                  <a:pt x="124766" y="122075"/>
                  <a:pt x="128954" y="123271"/>
                  <a:pt x="131946" y="124466"/>
                </a:cubicBezTo>
                <a:cubicBezTo>
                  <a:pt x="134938" y="126258"/>
                  <a:pt x="136734" y="128649"/>
                  <a:pt x="136734" y="131637"/>
                </a:cubicBezTo>
                <a:cubicBezTo>
                  <a:pt x="136734" y="135820"/>
                  <a:pt x="134938" y="138210"/>
                  <a:pt x="131946" y="140003"/>
                </a:cubicBezTo>
                <a:cubicBezTo>
                  <a:pt x="128954" y="141796"/>
                  <a:pt x="124766" y="142393"/>
                  <a:pt x="121175" y="142393"/>
                </a:cubicBezTo>
                <a:cubicBezTo>
                  <a:pt x="109806" y="142393"/>
                  <a:pt x="103223" y="137613"/>
                  <a:pt x="100231" y="128649"/>
                </a:cubicBezTo>
                <a:cubicBezTo>
                  <a:pt x="100231" y="128649"/>
                  <a:pt x="100231" y="128649"/>
                  <a:pt x="78689" y="133429"/>
                </a:cubicBezTo>
                <a:cubicBezTo>
                  <a:pt x="81083" y="141796"/>
                  <a:pt x="85271" y="148369"/>
                  <a:pt x="91255" y="152552"/>
                </a:cubicBezTo>
                <a:cubicBezTo>
                  <a:pt x="97239" y="157333"/>
                  <a:pt x="104420" y="159723"/>
                  <a:pt x="113396" y="160918"/>
                </a:cubicBezTo>
                <a:cubicBezTo>
                  <a:pt x="113396" y="160918"/>
                  <a:pt x="113396" y="160918"/>
                  <a:pt x="113396" y="162711"/>
                </a:cubicBezTo>
                <a:lnTo>
                  <a:pt x="113396" y="175260"/>
                </a:lnTo>
                <a:cubicBezTo>
                  <a:pt x="113396" y="175260"/>
                  <a:pt x="113396" y="175260"/>
                  <a:pt x="114967" y="175260"/>
                </a:cubicBezTo>
                <a:lnTo>
                  <a:pt x="125962" y="175260"/>
                </a:lnTo>
                <a:lnTo>
                  <a:pt x="125962" y="160918"/>
                </a:lnTo>
                <a:cubicBezTo>
                  <a:pt x="128954" y="160918"/>
                  <a:pt x="131946" y="160321"/>
                  <a:pt x="134938" y="159125"/>
                </a:cubicBezTo>
                <a:cubicBezTo>
                  <a:pt x="137332" y="158528"/>
                  <a:pt x="140324" y="157333"/>
                  <a:pt x="142718" y="156138"/>
                </a:cubicBezTo>
                <a:cubicBezTo>
                  <a:pt x="148103" y="153150"/>
                  <a:pt x="152292" y="149564"/>
                  <a:pt x="155882" y="144783"/>
                </a:cubicBezTo>
                <a:cubicBezTo>
                  <a:pt x="158874" y="140003"/>
                  <a:pt x="160071" y="134625"/>
                  <a:pt x="160071" y="128051"/>
                </a:cubicBezTo>
                <a:cubicBezTo>
                  <a:pt x="160071" y="117892"/>
                  <a:pt x="155882" y="110124"/>
                  <a:pt x="146308" y="104148"/>
                </a:cubicBezTo>
                <a:cubicBezTo>
                  <a:pt x="141521" y="101160"/>
                  <a:pt x="133143" y="98770"/>
                  <a:pt x="121175" y="96379"/>
                </a:cubicBezTo>
                <a:cubicBezTo>
                  <a:pt x="116388" y="95184"/>
                  <a:pt x="112798" y="93989"/>
                  <a:pt x="110404" y="92794"/>
                </a:cubicBezTo>
                <a:cubicBezTo>
                  <a:pt x="108011" y="91599"/>
                  <a:pt x="106814" y="89806"/>
                  <a:pt x="106814" y="86221"/>
                </a:cubicBezTo>
                <a:cubicBezTo>
                  <a:pt x="106814" y="80245"/>
                  <a:pt x="111601" y="77257"/>
                  <a:pt x="120577" y="77257"/>
                </a:cubicBezTo>
                <a:cubicBezTo>
                  <a:pt x="129553" y="77257"/>
                  <a:pt x="134938" y="80842"/>
                  <a:pt x="137930" y="88611"/>
                </a:cubicBezTo>
                <a:cubicBezTo>
                  <a:pt x="137930" y="88611"/>
                  <a:pt x="137930" y="88611"/>
                  <a:pt x="140399" y="87864"/>
                </a:cubicBezTo>
                <a:lnTo>
                  <a:pt x="157678" y="82635"/>
                </a:lnTo>
                <a:cubicBezTo>
                  <a:pt x="154686" y="74866"/>
                  <a:pt x="151095" y="69488"/>
                  <a:pt x="145710" y="65903"/>
                </a:cubicBezTo>
                <a:cubicBezTo>
                  <a:pt x="142718" y="64110"/>
                  <a:pt x="139726" y="62317"/>
                  <a:pt x="136135" y="61122"/>
                </a:cubicBezTo>
                <a:cubicBezTo>
                  <a:pt x="133143" y="59927"/>
                  <a:pt x="129553" y="59329"/>
                  <a:pt x="125962" y="59329"/>
                </a:cubicBezTo>
                <a:cubicBezTo>
                  <a:pt x="125962" y="59329"/>
                  <a:pt x="125962" y="59329"/>
                  <a:pt x="125962" y="57761"/>
                </a:cubicBezTo>
                <a:lnTo>
                  <a:pt x="125962" y="46780"/>
                </a:lnTo>
                <a:cubicBezTo>
                  <a:pt x="125962" y="46780"/>
                  <a:pt x="125962" y="46780"/>
                  <a:pt x="124392" y="46780"/>
                </a:cubicBezTo>
                <a:close/>
                <a:moveTo>
                  <a:pt x="119380" y="0"/>
                </a:moveTo>
                <a:cubicBezTo>
                  <a:pt x="185312" y="0"/>
                  <a:pt x="238760" y="53448"/>
                  <a:pt x="238760" y="119380"/>
                </a:cubicBezTo>
                <a:cubicBezTo>
                  <a:pt x="238760" y="185312"/>
                  <a:pt x="185312" y="238760"/>
                  <a:pt x="119380" y="238760"/>
                </a:cubicBezTo>
                <a:cubicBezTo>
                  <a:pt x="53448" y="238760"/>
                  <a:pt x="0" y="185312"/>
                  <a:pt x="0" y="119380"/>
                </a:cubicBezTo>
                <a:cubicBezTo>
                  <a:pt x="0" y="53448"/>
                  <a:pt x="53448" y="0"/>
                  <a:pt x="11938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标题 1"/>
          <p:cNvSpPr txBox="1">
            <a:spLocks/>
          </p:cNvSpPr>
          <p:nvPr/>
        </p:nvSpPr>
        <p:spPr>
          <a:xfrm>
            <a:off x="301681" y="2672377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71250" y="5461246"/>
            <a:ext cx="2100232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标题 1"/>
          <p:cNvSpPr txBox="1">
            <a:spLocks/>
          </p:cNvSpPr>
          <p:nvPr/>
        </p:nvSpPr>
        <p:spPr>
          <a:xfrm>
            <a:off x="9082436" y="5685250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1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44" name="Freeform 99"/>
          <p:cNvSpPr>
            <a:spLocks/>
          </p:cNvSpPr>
          <p:nvPr/>
        </p:nvSpPr>
        <p:spPr bwMode="auto">
          <a:xfrm>
            <a:off x="1286404" y="1039285"/>
            <a:ext cx="9622368" cy="4785783"/>
          </a:xfrm>
          <a:custGeom>
            <a:avLst/>
            <a:gdLst/>
            <a:ahLst/>
            <a:cxnLst/>
            <a:rect l="l" t="t" r="r" b="b"/>
            <a:pathLst>
              <a:path w="7216776" h="3589337">
                <a:moveTo>
                  <a:pt x="1897856" y="3233737"/>
                </a:moveTo>
                <a:cubicBezTo>
                  <a:pt x="1903677" y="3233737"/>
                  <a:pt x="1906588" y="3239407"/>
                  <a:pt x="1906588" y="3245076"/>
                </a:cubicBezTo>
                <a:lnTo>
                  <a:pt x="1903677" y="3250746"/>
                </a:lnTo>
                <a:cubicBezTo>
                  <a:pt x="1903677" y="3273424"/>
                  <a:pt x="1903677" y="3273424"/>
                  <a:pt x="1903677" y="3273424"/>
                </a:cubicBezTo>
                <a:lnTo>
                  <a:pt x="1898584" y="3273424"/>
                </a:lnTo>
                <a:lnTo>
                  <a:pt x="1889125" y="3262085"/>
                </a:lnTo>
                <a:cubicBezTo>
                  <a:pt x="1889125" y="3259250"/>
                  <a:pt x="1889125" y="3253581"/>
                  <a:pt x="1889125" y="3253581"/>
                </a:cubicBezTo>
                <a:cubicBezTo>
                  <a:pt x="1889217" y="3253269"/>
                  <a:pt x="1894966" y="3233737"/>
                  <a:pt x="1897856" y="3233737"/>
                </a:cubicBezTo>
                <a:close/>
                <a:moveTo>
                  <a:pt x="6867047" y="3184525"/>
                </a:moveTo>
                <a:lnTo>
                  <a:pt x="6869952" y="3193152"/>
                </a:lnTo>
                <a:cubicBezTo>
                  <a:pt x="6869952" y="3196027"/>
                  <a:pt x="6869952" y="3201778"/>
                  <a:pt x="6875763" y="3201778"/>
                </a:cubicBezTo>
                <a:cubicBezTo>
                  <a:pt x="6878669" y="3201778"/>
                  <a:pt x="6881574" y="3196027"/>
                  <a:pt x="6887385" y="3196027"/>
                </a:cubicBezTo>
                <a:cubicBezTo>
                  <a:pt x="6890290" y="3204653"/>
                  <a:pt x="6893196" y="3207529"/>
                  <a:pt x="6896101" y="3210404"/>
                </a:cubicBezTo>
                <a:cubicBezTo>
                  <a:pt x="6893196" y="3219031"/>
                  <a:pt x="6878669" y="3244910"/>
                  <a:pt x="6867047" y="3244910"/>
                </a:cubicBezTo>
                <a:cubicBezTo>
                  <a:pt x="6867047" y="3253536"/>
                  <a:pt x="6869952" y="3256412"/>
                  <a:pt x="6867047" y="3265038"/>
                </a:cubicBezTo>
                <a:cubicBezTo>
                  <a:pt x="6864141" y="3265038"/>
                  <a:pt x="6846709" y="3270789"/>
                  <a:pt x="6840898" y="3270789"/>
                </a:cubicBezTo>
                <a:cubicBezTo>
                  <a:pt x="6837993" y="3279416"/>
                  <a:pt x="6820560" y="3319672"/>
                  <a:pt x="6820560" y="3319672"/>
                </a:cubicBezTo>
                <a:cubicBezTo>
                  <a:pt x="6811844" y="3325423"/>
                  <a:pt x="6800222" y="3336925"/>
                  <a:pt x="6791506" y="3336925"/>
                </a:cubicBezTo>
                <a:cubicBezTo>
                  <a:pt x="6788600" y="3336925"/>
                  <a:pt x="6779884" y="3331174"/>
                  <a:pt x="6776978" y="3331174"/>
                </a:cubicBezTo>
                <a:cubicBezTo>
                  <a:pt x="6771168" y="3331174"/>
                  <a:pt x="6745019" y="3322548"/>
                  <a:pt x="6745019" y="3319672"/>
                </a:cubicBezTo>
                <a:cubicBezTo>
                  <a:pt x="6742113" y="3296669"/>
                  <a:pt x="6762451" y="3288042"/>
                  <a:pt x="6768262" y="3276540"/>
                </a:cubicBezTo>
                <a:lnTo>
                  <a:pt x="6779884" y="3267914"/>
                </a:lnTo>
                <a:cubicBezTo>
                  <a:pt x="6797316" y="3267914"/>
                  <a:pt x="6808938" y="3250661"/>
                  <a:pt x="6820560" y="3244910"/>
                </a:cubicBezTo>
                <a:cubicBezTo>
                  <a:pt x="6823465" y="3242035"/>
                  <a:pt x="6835087" y="3227657"/>
                  <a:pt x="6835087" y="3227657"/>
                </a:cubicBezTo>
                <a:cubicBezTo>
                  <a:pt x="6835087" y="3227503"/>
                  <a:pt x="6835087" y="3221869"/>
                  <a:pt x="6835087" y="3219031"/>
                </a:cubicBezTo>
                <a:cubicBezTo>
                  <a:pt x="6837993" y="3216155"/>
                  <a:pt x="6840898" y="3213280"/>
                  <a:pt x="6846709" y="3213280"/>
                </a:cubicBezTo>
                <a:cubicBezTo>
                  <a:pt x="6846709" y="3210404"/>
                  <a:pt x="6849614" y="3210404"/>
                  <a:pt x="6849614" y="3207529"/>
                </a:cubicBezTo>
                <a:cubicBezTo>
                  <a:pt x="6849614" y="3198902"/>
                  <a:pt x="6858331" y="3187401"/>
                  <a:pt x="6867047" y="3184525"/>
                </a:cubicBezTo>
                <a:close/>
                <a:moveTo>
                  <a:pt x="6369756" y="3184231"/>
                </a:moveTo>
                <a:cubicBezTo>
                  <a:pt x="6372696" y="3192874"/>
                  <a:pt x="6378575" y="3198636"/>
                  <a:pt x="6378575" y="3207279"/>
                </a:cubicBezTo>
                <a:cubicBezTo>
                  <a:pt x="6378575" y="3221684"/>
                  <a:pt x="6357997" y="3259137"/>
                  <a:pt x="6343297" y="3259137"/>
                </a:cubicBezTo>
                <a:cubicBezTo>
                  <a:pt x="6322719" y="3259137"/>
                  <a:pt x="6299200" y="3207279"/>
                  <a:pt x="6299200" y="3192874"/>
                </a:cubicBezTo>
                <a:cubicBezTo>
                  <a:pt x="6299200" y="3181350"/>
                  <a:pt x="6337418" y="3192874"/>
                  <a:pt x="6337418" y="3192874"/>
                </a:cubicBezTo>
                <a:cubicBezTo>
                  <a:pt x="6349177" y="3192874"/>
                  <a:pt x="6360936" y="3187112"/>
                  <a:pt x="6369756" y="3184231"/>
                </a:cubicBezTo>
                <a:close/>
                <a:moveTo>
                  <a:pt x="6365875" y="3167062"/>
                </a:moveTo>
                <a:cubicBezTo>
                  <a:pt x="6369044" y="3167062"/>
                  <a:pt x="6375375" y="3167062"/>
                  <a:pt x="6375400" y="3167062"/>
                </a:cubicBezTo>
                <a:cubicBezTo>
                  <a:pt x="6375400" y="3172618"/>
                  <a:pt x="6375400" y="3175396"/>
                  <a:pt x="6375400" y="3178174"/>
                </a:cubicBezTo>
                <a:cubicBezTo>
                  <a:pt x="6365875" y="3175396"/>
                  <a:pt x="6365875" y="3172618"/>
                  <a:pt x="6365875" y="3167062"/>
                </a:cubicBezTo>
                <a:close/>
                <a:moveTo>
                  <a:pt x="6150298" y="3070026"/>
                </a:moveTo>
                <a:cubicBezTo>
                  <a:pt x="6153647" y="3070026"/>
                  <a:pt x="6156623" y="3071415"/>
                  <a:pt x="6161088" y="3074193"/>
                </a:cubicBezTo>
                <a:cubicBezTo>
                  <a:pt x="6152158" y="3076971"/>
                  <a:pt x="6143228" y="3079749"/>
                  <a:pt x="6137275" y="3074193"/>
                </a:cubicBezTo>
                <a:cubicBezTo>
                  <a:pt x="6143228" y="3071415"/>
                  <a:pt x="6146949" y="3070026"/>
                  <a:pt x="6150298" y="3070026"/>
                </a:cubicBezTo>
                <a:close/>
                <a:moveTo>
                  <a:pt x="6867525" y="3040062"/>
                </a:moveTo>
                <a:cubicBezTo>
                  <a:pt x="6876217" y="3051558"/>
                  <a:pt x="6887806" y="3051558"/>
                  <a:pt x="6893600" y="3060180"/>
                </a:cubicBezTo>
                <a:cubicBezTo>
                  <a:pt x="6899394" y="3063053"/>
                  <a:pt x="6899394" y="3068801"/>
                  <a:pt x="6902292" y="3068801"/>
                </a:cubicBezTo>
                <a:cubicBezTo>
                  <a:pt x="6902292" y="3071675"/>
                  <a:pt x="6899394" y="3071675"/>
                  <a:pt x="6899394" y="3074549"/>
                </a:cubicBezTo>
                <a:cubicBezTo>
                  <a:pt x="6899394" y="3077425"/>
                  <a:pt x="6908086" y="3094666"/>
                  <a:pt x="6913880" y="3097540"/>
                </a:cubicBezTo>
                <a:cubicBezTo>
                  <a:pt x="6916778" y="3094666"/>
                  <a:pt x="6919675" y="3091793"/>
                  <a:pt x="6922572" y="3091793"/>
                </a:cubicBezTo>
                <a:cubicBezTo>
                  <a:pt x="6925469" y="3091793"/>
                  <a:pt x="6925469" y="3091793"/>
                  <a:pt x="6928366" y="3091793"/>
                </a:cubicBezTo>
                <a:cubicBezTo>
                  <a:pt x="6928366" y="3109036"/>
                  <a:pt x="6937058" y="3120532"/>
                  <a:pt x="6954441" y="3120532"/>
                </a:cubicBezTo>
                <a:cubicBezTo>
                  <a:pt x="6966030" y="3120532"/>
                  <a:pt x="6966030" y="3111910"/>
                  <a:pt x="6977619" y="3111910"/>
                </a:cubicBezTo>
                <a:cubicBezTo>
                  <a:pt x="6980516" y="3111910"/>
                  <a:pt x="6983413" y="3114784"/>
                  <a:pt x="6983413" y="3117658"/>
                </a:cubicBezTo>
                <a:cubicBezTo>
                  <a:pt x="6974722" y="3126280"/>
                  <a:pt x="6977619" y="3140649"/>
                  <a:pt x="6968927" y="3152145"/>
                </a:cubicBezTo>
                <a:cubicBezTo>
                  <a:pt x="6966025" y="3149271"/>
                  <a:pt x="6965909" y="3149271"/>
                  <a:pt x="6963133" y="3149271"/>
                </a:cubicBezTo>
                <a:cubicBezTo>
                  <a:pt x="6957338" y="3152145"/>
                  <a:pt x="6948647" y="3155019"/>
                  <a:pt x="6948647" y="3160767"/>
                </a:cubicBezTo>
                <a:cubicBezTo>
                  <a:pt x="6948647" y="3160767"/>
                  <a:pt x="6951544" y="3163640"/>
                  <a:pt x="6951544" y="3166514"/>
                </a:cubicBezTo>
                <a:cubicBezTo>
                  <a:pt x="6951544" y="3172262"/>
                  <a:pt x="6945750" y="3178010"/>
                  <a:pt x="6942852" y="3180884"/>
                </a:cubicBezTo>
                <a:cubicBezTo>
                  <a:pt x="6937058" y="3192380"/>
                  <a:pt x="6931264" y="3206749"/>
                  <a:pt x="6916778" y="3206749"/>
                </a:cubicBezTo>
                <a:cubicBezTo>
                  <a:pt x="6910983" y="3206749"/>
                  <a:pt x="6905189" y="3201001"/>
                  <a:pt x="6905189" y="3195253"/>
                </a:cubicBezTo>
                <a:cubicBezTo>
                  <a:pt x="6905189" y="3186632"/>
                  <a:pt x="6913880" y="3183758"/>
                  <a:pt x="6913880" y="3175136"/>
                </a:cubicBezTo>
                <a:cubicBezTo>
                  <a:pt x="6913880" y="3160767"/>
                  <a:pt x="6887806" y="3166514"/>
                  <a:pt x="6887806" y="3155019"/>
                </a:cubicBezTo>
                <a:cubicBezTo>
                  <a:pt x="6887806" y="3146397"/>
                  <a:pt x="6893600" y="3146397"/>
                  <a:pt x="6899394" y="3143523"/>
                </a:cubicBezTo>
                <a:cubicBezTo>
                  <a:pt x="6905189" y="3137775"/>
                  <a:pt x="6908086" y="3126280"/>
                  <a:pt x="6908086" y="3114784"/>
                </a:cubicBezTo>
                <a:cubicBezTo>
                  <a:pt x="6908086" y="3109036"/>
                  <a:pt x="6905189" y="3103288"/>
                  <a:pt x="6902292" y="3100414"/>
                </a:cubicBezTo>
                <a:lnTo>
                  <a:pt x="6903016" y="3100414"/>
                </a:lnTo>
                <a:lnTo>
                  <a:pt x="6905189" y="3103288"/>
                </a:lnTo>
                <a:lnTo>
                  <a:pt x="6905189" y="3100414"/>
                </a:lnTo>
                <a:cubicBezTo>
                  <a:pt x="6900269" y="3096323"/>
                  <a:pt x="6896497" y="3093556"/>
                  <a:pt x="6896497" y="3088919"/>
                </a:cubicBezTo>
                <a:cubicBezTo>
                  <a:pt x="6896497" y="3086045"/>
                  <a:pt x="6896497" y="3083171"/>
                  <a:pt x="6899394" y="3083171"/>
                </a:cubicBezTo>
                <a:cubicBezTo>
                  <a:pt x="6882011" y="3080297"/>
                  <a:pt x="6873320" y="3057306"/>
                  <a:pt x="6867525" y="3040062"/>
                </a:cubicBezTo>
                <a:close/>
                <a:moveTo>
                  <a:pt x="6971242" y="2665412"/>
                </a:moveTo>
                <a:cubicBezTo>
                  <a:pt x="6974241" y="2668360"/>
                  <a:pt x="6977240" y="2671308"/>
                  <a:pt x="6980238" y="2671308"/>
                </a:cubicBezTo>
                <a:lnTo>
                  <a:pt x="6980238" y="2679047"/>
                </a:lnTo>
                <a:cubicBezTo>
                  <a:pt x="6974241" y="2686049"/>
                  <a:pt x="6974241" y="2683101"/>
                  <a:pt x="6968244" y="2683101"/>
                </a:cubicBezTo>
                <a:cubicBezTo>
                  <a:pt x="6962246" y="2683101"/>
                  <a:pt x="6953250" y="2683101"/>
                  <a:pt x="6953250" y="2680153"/>
                </a:cubicBezTo>
                <a:cubicBezTo>
                  <a:pt x="6953250" y="2668360"/>
                  <a:pt x="6965245" y="2668360"/>
                  <a:pt x="6971242" y="2665412"/>
                </a:cubicBezTo>
                <a:close/>
                <a:moveTo>
                  <a:pt x="7005638" y="2646362"/>
                </a:moveTo>
                <a:cubicBezTo>
                  <a:pt x="7005638" y="2649220"/>
                  <a:pt x="7005638" y="2649220"/>
                  <a:pt x="7005638" y="2652077"/>
                </a:cubicBezTo>
                <a:cubicBezTo>
                  <a:pt x="6997304" y="2654934"/>
                  <a:pt x="6994526" y="2660649"/>
                  <a:pt x="6986191" y="2660649"/>
                </a:cubicBezTo>
                <a:cubicBezTo>
                  <a:pt x="6986130" y="2660563"/>
                  <a:pt x="6983413" y="2657757"/>
                  <a:pt x="6983413" y="2654934"/>
                </a:cubicBezTo>
                <a:cubicBezTo>
                  <a:pt x="6983413" y="2646362"/>
                  <a:pt x="7000082" y="2646362"/>
                  <a:pt x="7005638" y="2646362"/>
                </a:cubicBezTo>
                <a:close/>
                <a:moveTo>
                  <a:pt x="4366840" y="2565400"/>
                </a:moveTo>
                <a:cubicBezTo>
                  <a:pt x="4389999" y="2568284"/>
                  <a:pt x="4387104" y="2614418"/>
                  <a:pt x="4395788" y="2634602"/>
                </a:cubicBezTo>
                <a:lnTo>
                  <a:pt x="4395788" y="2642171"/>
                </a:lnTo>
                <a:cubicBezTo>
                  <a:pt x="4392893" y="2643252"/>
                  <a:pt x="4384209" y="2640369"/>
                  <a:pt x="4384209" y="2640369"/>
                </a:cubicBezTo>
                <a:cubicBezTo>
                  <a:pt x="4384209" y="2692271"/>
                  <a:pt x="4366840" y="2726872"/>
                  <a:pt x="4352365" y="2767239"/>
                </a:cubicBezTo>
                <a:cubicBezTo>
                  <a:pt x="4337891" y="2798957"/>
                  <a:pt x="4332101" y="2847975"/>
                  <a:pt x="4288678" y="2847975"/>
                </a:cubicBezTo>
                <a:cubicBezTo>
                  <a:pt x="4271309" y="2847975"/>
                  <a:pt x="4253940" y="2827791"/>
                  <a:pt x="4253940" y="2807607"/>
                </a:cubicBezTo>
                <a:cubicBezTo>
                  <a:pt x="4253940" y="2798957"/>
                  <a:pt x="4256835" y="2796074"/>
                  <a:pt x="4256835" y="2790307"/>
                </a:cubicBezTo>
                <a:cubicBezTo>
                  <a:pt x="4248150" y="2784540"/>
                  <a:pt x="4248150" y="2773006"/>
                  <a:pt x="4248150" y="2761473"/>
                </a:cubicBezTo>
                <a:cubicBezTo>
                  <a:pt x="4248150" y="2758589"/>
                  <a:pt x="4259730" y="2747055"/>
                  <a:pt x="4262625" y="2747055"/>
                </a:cubicBezTo>
                <a:cubicBezTo>
                  <a:pt x="4262732" y="2746846"/>
                  <a:pt x="4277099" y="2718213"/>
                  <a:pt x="4277099" y="2715338"/>
                </a:cubicBezTo>
                <a:cubicBezTo>
                  <a:pt x="4277099" y="2709571"/>
                  <a:pt x="4265519" y="2692271"/>
                  <a:pt x="4265519" y="2680737"/>
                </a:cubicBezTo>
                <a:cubicBezTo>
                  <a:pt x="4265519" y="2646136"/>
                  <a:pt x="4291573" y="2646136"/>
                  <a:pt x="4311837" y="2634602"/>
                </a:cubicBezTo>
                <a:cubicBezTo>
                  <a:pt x="4329206" y="2625952"/>
                  <a:pt x="4349470" y="2600001"/>
                  <a:pt x="4361050" y="2588467"/>
                </a:cubicBezTo>
                <a:cubicBezTo>
                  <a:pt x="4363945" y="2585584"/>
                  <a:pt x="4363945" y="2571167"/>
                  <a:pt x="4366840" y="2565400"/>
                </a:cubicBezTo>
                <a:close/>
                <a:moveTo>
                  <a:pt x="6034088" y="2541587"/>
                </a:moveTo>
                <a:lnTo>
                  <a:pt x="6034088" y="2551310"/>
                </a:lnTo>
                <a:cubicBezTo>
                  <a:pt x="6031072" y="2552699"/>
                  <a:pt x="6028056" y="2552699"/>
                  <a:pt x="6025039" y="2552699"/>
                </a:cubicBezTo>
                <a:cubicBezTo>
                  <a:pt x="6015990" y="2552699"/>
                  <a:pt x="6006942" y="2549921"/>
                  <a:pt x="6003925" y="2547143"/>
                </a:cubicBezTo>
                <a:cubicBezTo>
                  <a:pt x="6015990" y="2544365"/>
                  <a:pt x="6022023" y="2541587"/>
                  <a:pt x="6034088" y="2541587"/>
                </a:cubicBezTo>
                <a:close/>
                <a:moveTo>
                  <a:pt x="6261855" y="2530475"/>
                </a:moveTo>
                <a:cubicBezTo>
                  <a:pt x="6264749" y="2550717"/>
                  <a:pt x="6273429" y="2562284"/>
                  <a:pt x="6279216" y="2576744"/>
                </a:cubicBezTo>
                <a:cubicBezTo>
                  <a:pt x="6282110" y="2588311"/>
                  <a:pt x="6276323" y="2599878"/>
                  <a:pt x="6285003" y="2605662"/>
                </a:cubicBezTo>
                <a:cubicBezTo>
                  <a:pt x="6290790" y="2608553"/>
                  <a:pt x="6305258" y="2611445"/>
                  <a:pt x="6308152" y="2614337"/>
                </a:cubicBezTo>
                <a:cubicBezTo>
                  <a:pt x="6316832" y="2620120"/>
                  <a:pt x="6316832" y="2640363"/>
                  <a:pt x="6319726" y="2651930"/>
                </a:cubicBezTo>
                <a:cubicBezTo>
                  <a:pt x="6328406" y="2672173"/>
                  <a:pt x="6331300" y="2680848"/>
                  <a:pt x="6337087" y="2698199"/>
                </a:cubicBezTo>
                <a:cubicBezTo>
                  <a:pt x="6342874" y="2715549"/>
                  <a:pt x="6374703" y="2721333"/>
                  <a:pt x="6386277" y="2735792"/>
                </a:cubicBezTo>
                <a:cubicBezTo>
                  <a:pt x="6394957" y="2741575"/>
                  <a:pt x="6397851" y="2756034"/>
                  <a:pt x="6400744" y="2767601"/>
                </a:cubicBezTo>
                <a:cubicBezTo>
                  <a:pt x="6403638" y="2776277"/>
                  <a:pt x="6412319" y="2776277"/>
                  <a:pt x="6423893" y="2776277"/>
                </a:cubicBezTo>
                <a:cubicBezTo>
                  <a:pt x="6423893" y="2805195"/>
                  <a:pt x="6449934" y="2816762"/>
                  <a:pt x="6464402" y="2828329"/>
                </a:cubicBezTo>
                <a:lnTo>
                  <a:pt x="6461509" y="2831221"/>
                </a:lnTo>
                <a:cubicBezTo>
                  <a:pt x="6473083" y="2845680"/>
                  <a:pt x="6481763" y="2886165"/>
                  <a:pt x="6481763" y="2906407"/>
                </a:cubicBezTo>
                <a:cubicBezTo>
                  <a:pt x="6481763" y="2920866"/>
                  <a:pt x="6475976" y="2944000"/>
                  <a:pt x="6470189" y="2949784"/>
                </a:cubicBezTo>
                <a:cubicBezTo>
                  <a:pt x="6470189" y="2970026"/>
                  <a:pt x="6470189" y="2970026"/>
                  <a:pt x="6470189" y="2970026"/>
                </a:cubicBezTo>
                <a:cubicBezTo>
                  <a:pt x="6467296" y="2975810"/>
                  <a:pt x="6470189" y="2978702"/>
                  <a:pt x="6464402" y="2984485"/>
                </a:cubicBezTo>
                <a:cubicBezTo>
                  <a:pt x="6452828" y="3004728"/>
                  <a:pt x="6438360" y="3010511"/>
                  <a:pt x="6432573" y="3033646"/>
                </a:cubicBezTo>
                <a:cubicBezTo>
                  <a:pt x="6426786" y="3050996"/>
                  <a:pt x="6412319" y="3071239"/>
                  <a:pt x="6412319" y="3097265"/>
                </a:cubicBezTo>
                <a:cubicBezTo>
                  <a:pt x="6403638" y="3129074"/>
                  <a:pt x="6345767" y="3114616"/>
                  <a:pt x="6339980" y="3146425"/>
                </a:cubicBezTo>
                <a:cubicBezTo>
                  <a:pt x="6334193" y="3146425"/>
                  <a:pt x="6305258" y="3131966"/>
                  <a:pt x="6305258" y="3126183"/>
                </a:cubicBezTo>
                <a:cubicBezTo>
                  <a:pt x="6287897" y="3129074"/>
                  <a:pt x="6293684" y="3140642"/>
                  <a:pt x="6276323" y="3140642"/>
                </a:cubicBezTo>
                <a:cubicBezTo>
                  <a:pt x="6250281" y="3140642"/>
                  <a:pt x="6203984" y="3123291"/>
                  <a:pt x="6203984" y="3094373"/>
                </a:cubicBezTo>
                <a:cubicBezTo>
                  <a:pt x="6203984" y="3082806"/>
                  <a:pt x="6195304" y="3074131"/>
                  <a:pt x="6192410" y="3065455"/>
                </a:cubicBezTo>
                <a:cubicBezTo>
                  <a:pt x="6186623" y="3065455"/>
                  <a:pt x="6183730" y="3065455"/>
                  <a:pt x="6177943" y="3068347"/>
                </a:cubicBezTo>
                <a:lnTo>
                  <a:pt x="6170347" y="3068347"/>
                </a:lnTo>
                <a:cubicBezTo>
                  <a:pt x="6172156" y="3062563"/>
                  <a:pt x="6175049" y="3059672"/>
                  <a:pt x="6175049" y="3050996"/>
                </a:cubicBezTo>
                <a:cubicBezTo>
                  <a:pt x="6175049" y="3042321"/>
                  <a:pt x="6172156" y="3039429"/>
                  <a:pt x="6169262" y="3036537"/>
                </a:cubicBezTo>
                <a:cubicBezTo>
                  <a:pt x="6169262" y="3039429"/>
                  <a:pt x="6166369" y="3042321"/>
                  <a:pt x="6166369" y="3045213"/>
                </a:cubicBezTo>
                <a:cubicBezTo>
                  <a:pt x="6160582" y="3048104"/>
                  <a:pt x="6160582" y="3059672"/>
                  <a:pt x="6149007" y="3059672"/>
                </a:cubicBezTo>
                <a:cubicBezTo>
                  <a:pt x="6146114" y="3059672"/>
                  <a:pt x="6143220" y="3056780"/>
                  <a:pt x="6143220" y="3053888"/>
                </a:cubicBezTo>
                <a:cubicBezTo>
                  <a:pt x="6160582" y="3050996"/>
                  <a:pt x="6163475" y="3013403"/>
                  <a:pt x="6163475" y="3001836"/>
                </a:cubicBezTo>
                <a:cubicBezTo>
                  <a:pt x="6149007" y="3016295"/>
                  <a:pt x="6131646" y="3050996"/>
                  <a:pt x="6117179" y="3050996"/>
                </a:cubicBezTo>
                <a:cubicBezTo>
                  <a:pt x="6108498" y="3050996"/>
                  <a:pt x="6111392" y="3039429"/>
                  <a:pt x="6111392" y="3039429"/>
                </a:cubicBezTo>
                <a:cubicBezTo>
                  <a:pt x="6105605" y="3039429"/>
                  <a:pt x="6091137" y="3004728"/>
                  <a:pt x="6085350" y="2996052"/>
                </a:cubicBezTo>
                <a:cubicBezTo>
                  <a:pt x="6073776" y="2981593"/>
                  <a:pt x="6033266" y="2975810"/>
                  <a:pt x="6007225" y="2975810"/>
                </a:cubicBezTo>
                <a:cubicBezTo>
                  <a:pt x="5984076" y="2975810"/>
                  <a:pt x="5978289" y="2987377"/>
                  <a:pt x="5963822" y="2993161"/>
                </a:cubicBezTo>
                <a:cubicBezTo>
                  <a:pt x="5926206" y="3004728"/>
                  <a:pt x="5882803" y="2990269"/>
                  <a:pt x="5877016" y="3027862"/>
                </a:cubicBezTo>
                <a:cubicBezTo>
                  <a:pt x="5859655" y="3027862"/>
                  <a:pt x="5848081" y="3033646"/>
                  <a:pt x="5833613" y="3033646"/>
                </a:cubicBezTo>
                <a:cubicBezTo>
                  <a:pt x="5822039" y="3027862"/>
                  <a:pt x="5822039" y="3033646"/>
                  <a:pt x="5813358" y="3033646"/>
                </a:cubicBezTo>
                <a:cubicBezTo>
                  <a:pt x="5787316" y="3033646"/>
                  <a:pt x="5778636" y="3056780"/>
                  <a:pt x="5746807" y="3056780"/>
                </a:cubicBezTo>
                <a:cubicBezTo>
                  <a:pt x="5735233" y="3056780"/>
                  <a:pt x="5700511" y="3039429"/>
                  <a:pt x="5700511" y="3030754"/>
                </a:cubicBezTo>
                <a:cubicBezTo>
                  <a:pt x="5700511" y="3019187"/>
                  <a:pt x="5714978" y="3016295"/>
                  <a:pt x="5714978" y="2998944"/>
                </a:cubicBezTo>
                <a:cubicBezTo>
                  <a:pt x="5714978" y="2978702"/>
                  <a:pt x="5706298" y="2967135"/>
                  <a:pt x="5703404" y="2955567"/>
                </a:cubicBezTo>
                <a:cubicBezTo>
                  <a:pt x="5694724" y="2923758"/>
                  <a:pt x="5691830" y="2912191"/>
                  <a:pt x="5683149" y="2886165"/>
                </a:cubicBezTo>
                <a:cubicBezTo>
                  <a:pt x="5677362" y="2874597"/>
                  <a:pt x="5665788" y="2871706"/>
                  <a:pt x="5668682" y="2860139"/>
                </a:cubicBezTo>
                <a:cubicBezTo>
                  <a:pt x="5668682" y="2857247"/>
                  <a:pt x="5671575" y="2854355"/>
                  <a:pt x="5671575" y="2851463"/>
                </a:cubicBezTo>
                <a:cubicBezTo>
                  <a:pt x="5674469" y="2854355"/>
                  <a:pt x="5677362" y="2857247"/>
                  <a:pt x="5677362" y="2860139"/>
                </a:cubicBezTo>
                <a:cubicBezTo>
                  <a:pt x="5680256" y="2857247"/>
                  <a:pt x="5677362" y="2854355"/>
                  <a:pt x="5677362" y="2851463"/>
                </a:cubicBezTo>
                <a:cubicBezTo>
                  <a:pt x="5677362" y="2839896"/>
                  <a:pt x="5671575" y="2831221"/>
                  <a:pt x="5671575" y="2813870"/>
                </a:cubicBezTo>
                <a:cubicBezTo>
                  <a:pt x="5671575" y="2793627"/>
                  <a:pt x="5671575" y="2790736"/>
                  <a:pt x="5671575" y="2773385"/>
                </a:cubicBezTo>
                <a:cubicBezTo>
                  <a:pt x="5671575" y="2767601"/>
                  <a:pt x="5674469" y="2767601"/>
                  <a:pt x="5677362" y="2764710"/>
                </a:cubicBezTo>
                <a:cubicBezTo>
                  <a:pt x="5677362" y="2767601"/>
                  <a:pt x="5677362" y="2770493"/>
                  <a:pt x="5677362" y="2773385"/>
                </a:cubicBezTo>
                <a:cubicBezTo>
                  <a:pt x="5691830" y="2770493"/>
                  <a:pt x="5709191" y="2753142"/>
                  <a:pt x="5714978" y="2744467"/>
                </a:cubicBezTo>
                <a:cubicBezTo>
                  <a:pt x="5723659" y="2735792"/>
                  <a:pt x="5749701" y="2735792"/>
                  <a:pt x="5764168" y="2732900"/>
                </a:cubicBezTo>
                <a:cubicBezTo>
                  <a:pt x="5790210" y="2730008"/>
                  <a:pt x="5848081" y="2709766"/>
                  <a:pt x="5848081" y="2683740"/>
                </a:cubicBezTo>
                <a:cubicBezTo>
                  <a:pt x="5848081" y="2680848"/>
                  <a:pt x="5848081" y="2677956"/>
                  <a:pt x="5848081" y="2672173"/>
                </a:cubicBezTo>
                <a:cubicBezTo>
                  <a:pt x="5848081" y="2666389"/>
                  <a:pt x="5850974" y="2657714"/>
                  <a:pt x="5856761" y="2654822"/>
                </a:cubicBezTo>
                <a:cubicBezTo>
                  <a:pt x="5859655" y="2660605"/>
                  <a:pt x="5865442" y="2663497"/>
                  <a:pt x="5868335" y="2669281"/>
                </a:cubicBezTo>
                <a:cubicBezTo>
                  <a:pt x="5874122" y="2663497"/>
                  <a:pt x="5871229" y="2654822"/>
                  <a:pt x="5874122" y="2646146"/>
                </a:cubicBezTo>
                <a:cubicBezTo>
                  <a:pt x="5879909" y="2649038"/>
                  <a:pt x="5885696" y="2651930"/>
                  <a:pt x="5891483" y="2651930"/>
                </a:cubicBezTo>
                <a:cubicBezTo>
                  <a:pt x="5891483" y="2631688"/>
                  <a:pt x="5903058" y="2628796"/>
                  <a:pt x="5905951" y="2611445"/>
                </a:cubicBezTo>
                <a:cubicBezTo>
                  <a:pt x="5926206" y="2611445"/>
                  <a:pt x="5929099" y="2596986"/>
                  <a:pt x="5943567" y="2596986"/>
                </a:cubicBezTo>
                <a:cubicBezTo>
                  <a:pt x="5955141" y="2596986"/>
                  <a:pt x="5963822" y="2611445"/>
                  <a:pt x="5963822" y="2625904"/>
                </a:cubicBezTo>
                <a:cubicBezTo>
                  <a:pt x="5966715" y="2620120"/>
                  <a:pt x="5972502" y="2617229"/>
                  <a:pt x="5981183" y="2617229"/>
                </a:cubicBezTo>
                <a:cubicBezTo>
                  <a:pt x="5984076" y="2617229"/>
                  <a:pt x="5989863" y="2623012"/>
                  <a:pt x="5989863" y="2623012"/>
                </a:cubicBezTo>
                <a:cubicBezTo>
                  <a:pt x="5995650" y="2617229"/>
                  <a:pt x="5992757" y="2611445"/>
                  <a:pt x="5992757" y="2605662"/>
                </a:cubicBezTo>
                <a:cubicBezTo>
                  <a:pt x="5992757" y="2596986"/>
                  <a:pt x="6004331" y="2591203"/>
                  <a:pt x="6004331" y="2579635"/>
                </a:cubicBezTo>
                <a:cubicBezTo>
                  <a:pt x="6004331" y="2570960"/>
                  <a:pt x="6033266" y="2565176"/>
                  <a:pt x="6044840" y="2565176"/>
                </a:cubicBezTo>
                <a:cubicBezTo>
                  <a:pt x="6047734" y="2565176"/>
                  <a:pt x="6053521" y="2559393"/>
                  <a:pt x="6056415" y="2559393"/>
                </a:cubicBezTo>
                <a:cubicBezTo>
                  <a:pt x="6053521" y="2553609"/>
                  <a:pt x="6044840" y="2550717"/>
                  <a:pt x="6044840" y="2542042"/>
                </a:cubicBezTo>
                <a:cubicBezTo>
                  <a:pt x="6067989" y="2553609"/>
                  <a:pt x="6082456" y="2562284"/>
                  <a:pt x="6108498" y="2562284"/>
                </a:cubicBezTo>
                <a:cubicBezTo>
                  <a:pt x="6117179" y="2562284"/>
                  <a:pt x="6120072" y="2556501"/>
                  <a:pt x="6128753" y="2556501"/>
                </a:cubicBezTo>
                <a:cubicBezTo>
                  <a:pt x="6131646" y="2556501"/>
                  <a:pt x="6143220" y="2565176"/>
                  <a:pt x="6143220" y="2570960"/>
                </a:cubicBezTo>
                <a:cubicBezTo>
                  <a:pt x="6143220" y="2579635"/>
                  <a:pt x="6131646" y="2579635"/>
                  <a:pt x="6125859" y="2585419"/>
                </a:cubicBezTo>
                <a:cubicBezTo>
                  <a:pt x="6117179" y="2620120"/>
                  <a:pt x="6117179" y="2620120"/>
                  <a:pt x="6117179" y="2620120"/>
                </a:cubicBezTo>
                <a:cubicBezTo>
                  <a:pt x="6117179" y="2625904"/>
                  <a:pt x="6125859" y="2623012"/>
                  <a:pt x="6131646" y="2625904"/>
                </a:cubicBezTo>
                <a:cubicBezTo>
                  <a:pt x="6134540" y="2628796"/>
                  <a:pt x="6134540" y="2640363"/>
                  <a:pt x="6137433" y="2640363"/>
                </a:cubicBezTo>
                <a:cubicBezTo>
                  <a:pt x="6157688" y="2649038"/>
                  <a:pt x="6169262" y="2651930"/>
                  <a:pt x="6186623" y="2657714"/>
                </a:cubicBezTo>
                <a:cubicBezTo>
                  <a:pt x="6195304" y="2663497"/>
                  <a:pt x="6198197" y="2677956"/>
                  <a:pt x="6212665" y="2677956"/>
                </a:cubicBezTo>
                <a:cubicBezTo>
                  <a:pt x="6235813" y="2677956"/>
                  <a:pt x="6238707" y="2634579"/>
                  <a:pt x="6241600" y="2620120"/>
                </a:cubicBezTo>
                <a:cubicBezTo>
                  <a:pt x="6241600" y="2556501"/>
                  <a:pt x="6241600" y="2556501"/>
                  <a:pt x="6241600" y="2556501"/>
                </a:cubicBezTo>
                <a:cubicBezTo>
                  <a:pt x="6253174" y="2547826"/>
                  <a:pt x="6250281" y="2539150"/>
                  <a:pt x="6261855" y="2530475"/>
                </a:cubicBezTo>
                <a:close/>
                <a:moveTo>
                  <a:pt x="6646863" y="2517775"/>
                </a:moveTo>
                <a:cubicBezTo>
                  <a:pt x="6652420" y="2520950"/>
                  <a:pt x="6657976" y="2520950"/>
                  <a:pt x="6657976" y="2527300"/>
                </a:cubicBezTo>
                <a:cubicBezTo>
                  <a:pt x="6657976" y="2530475"/>
                  <a:pt x="6657976" y="2530475"/>
                  <a:pt x="6657976" y="2533650"/>
                </a:cubicBezTo>
                <a:cubicBezTo>
                  <a:pt x="6649641" y="2533650"/>
                  <a:pt x="6646863" y="2520950"/>
                  <a:pt x="6646863" y="2517775"/>
                </a:cubicBezTo>
                <a:close/>
                <a:moveTo>
                  <a:pt x="6615113" y="2506662"/>
                </a:moveTo>
                <a:cubicBezTo>
                  <a:pt x="6627020" y="2506662"/>
                  <a:pt x="6632973" y="2509440"/>
                  <a:pt x="6638926" y="2514996"/>
                </a:cubicBezTo>
                <a:cubicBezTo>
                  <a:pt x="6627020" y="2517774"/>
                  <a:pt x="6615113" y="2514996"/>
                  <a:pt x="6615113" y="2506662"/>
                </a:cubicBezTo>
                <a:close/>
                <a:moveTo>
                  <a:pt x="5799282" y="2501900"/>
                </a:moveTo>
                <a:cubicBezTo>
                  <a:pt x="5799378" y="2501900"/>
                  <a:pt x="5802220" y="2501900"/>
                  <a:pt x="5805055" y="2501900"/>
                </a:cubicBezTo>
                <a:cubicBezTo>
                  <a:pt x="5805055" y="2512786"/>
                  <a:pt x="5816600" y="2510064"/>
                  <a:pt x="5816600" y="2518228"/>
                </a:cubicBezTo>
                <a:cubicBezTo>
                  <a:pt x="5816600" y="2520950"/>
                  <a:pt x="5813714" y="2520950"/>
                  <a:pt x="5810828" y="2520950"/>
                </a:cubicBezTo>
                <a:cubicBezTo>
                  <a:pt x="5805055" y="2520950"/>
                  <a:pt x="5802168" y="2515507"/>
                  <a:pt x="5802168" y="2512786"/>
                </a:cubicBezTo>
                <a:cubicBezTo>
                  <a:pt x="5796396" y="2512786"/>
                  <a:pt x="5784850" y="2512786"/>
                  <a:pt x="5784850" y="2507343"/>
                </a:cubicBezTo>
                <a:cubicBezTo>
                  <a:pt x="5784850" y="2501900"/>
                  <a:pt x="5793509" y="2501900"/>
                  <a:pt x="5799282" y="2501900"/>
                </a:cubicBezTo>
                <a:close/>
                <a:moveTo>
                  <a:pt x="5937008" y="2486164"/>
                </a:moveTo>
                <a:cubicBezTo>
                  <a:pt x="5941116" y="2486209"/>
                  <a:pt x="5944584" y="2486563"/>
                  <a:pt x="5946775" y="2487272"/>
                </a:cubicBezTo>
                <a:cubicBezTo>
                  <a:pt x="5938012" y="2498611"/>
                  <a:pt x="5914644" y="2504280"/>
                  <a:pt x="5902960" y="2504280"/>
                </a:cubicBezTo>
                <a:cubicBezTo>
                  <a:pt x="5900039" y="2504280"/>
                  <a:pt x="5902960" y="2509950"/>
                  <a:pt x="5900039" y="2512785"/>
                </a:cubicBezTo>
                <a:cubicBezTo>
                  <a:pt x="5897118" y="2515620"/>
                  <a:pt x="5885434" y="2524124"/>
                  <a:pt x="5876671" y="2524124"/>
                </a:cubicBezTo>
                <a:cubicBezTo>
                  <a:pt x="5873750" y="2524124"/>
                  <a:pt x="5873750" y="2521289"/>
                  <a:pt x="5873750" y="2518454"/>
                </a:cubicBezTo>
                <a:cubicBezTo>
                  <a:pt x="5873750" y="2501446"/>
                  <a:pt x="5885434" y="2501446"/>
                  <a:pt x="5897118" y="2498611"/>
                </a:cubicBezTo>
                <a:cubicBezTo>
                  <a:pt x="5900039" y="2498611"/>
                  <a:pt x="5900039" y="2492941"/>
                  <a:pt x="5900039" y="2492941"/>
                </a:cubicBezTo>
                <a:cubicBezTo>
                  <a:pt x="5906611" y="2488689"/>
                  <a:pt x="5924685" y="2486031"/>
                  <a:pt x="5937008" y="2486164"/>
                </a:cubicBezTo>
                <a:close/>
                <a:moveTo>
                  <a:pt x="5764531" y="2481262"/>
                </a:moveTo>
                <a:lnTo>
                  <a:pt x="5779533" y="2481262"/>
                </a:lnTo>
                <a:cubicBezTo>
                  <a:pt x="5781676" y="2486977"/>
                  <a:pt x="5778819" y="2489834"/>
                  <a:pt x="5781676" y="2492691"/>
                </a:cubicBezTo>
                <a:lnTo>
                  <a:pt x="5776676" y="2492691"/>
                </a:lnTo>
                <a:lnTo>
                  <a:pt x="5770961" y="2490191"/>
                </a:lnTo>
                <a:cubicBezTo>
                  <a:pt x="5761674" y="2492691"/>
                  <a:pt x="5758816" y="2495549"/>
                  <a:pt x="5753101" y="2495549"/>
                </a:cubicBezTo>
                <a:cubicBezTo>
                  <a:pt x="5747386" y="2495549"/>
                  <a:pt x="5738813" y="2495549"/>
                  <a:pt x="5738813" y="2492691"/>
                </a:cubicBezTo>
                <a:cubicBezTo>
                  <a:pt x="5738813" y="2484119"/>
                  <a:pt x="5744528" y="2484119"/>
                  <a:pt x="5750243" y="2484119"/>
                </a:cubicBezTo>
                <a:lnTo>
                  <a:pt x="5764531" y="2486977"/>
                </a:lnTo>
                <a:cubicBezTo>
                  <a:pt x="5764531" y="2486869"/>
                  <a:pt x="5764531" y="2484067"/>
                  <a:pt x="5764531" y="2481262"/>
                </a:cubicBezTo>
                <a:close/>
                <a:moveTo>
                  <a:pt x="5721350" y="2481262"/>
                </a:moveTo>
                <a:cubicBezTo>
                  <a:pt x="5724208" y="2481262"/>
                  <a:pt x="5727065" y="2481262"/>
                  <a:pt x="5729923" y="2481262"/>
                </a:cubicBezTo>
                <a:cubicBezTo>
                  <a:pt x="5732781" y="2481262"/>
                  <a:pt x="5732781" y="2484040"/>
                  <a:pt x="5735638" y="2486818"/>
                </a:cubicBezTo>
                <a:cubicBezTo>
                  <a:pt x="5735638" y="2489596"/>
                  <a:pt x="5732781" y="2492374"/>
                  <a:pt x="5727065" y="2492374"/>
                </a:cubicBezTo>
                <a:cubicBezTo>
                  <a:pt x="5726950" y="2492317"/>
                  <a:pt x="5721350" y="2489568"/>
                  <a:pt x="5721350" y="2486818"/>
                </a:cubicBezTo>
                <a:cubicBezTo>
                  <a:pt x="5721350" y="2486716"/>
                  <a:pt x="5721350" y="2483994"/>
                  <a:pt x="5721350" y="2481262"/>
                </a:cubicBezTo>
                <a:close/>
                <a:moveTo>
                  <a:pt x="6618288" y="2478087"/>
                </a:moveTo>
                <a:cubicBezTo>
                  <a:pt x="6630081" y="2484040"/>
                  <a:pt x="6635978" y="2489993"/>
                  <a:pt x="6638926" y="2501899"/>
                </a:cubicBezTo>
                <a:cubicBezTo>
                  <a:pt x="6633030" y="2501899"/>
                  <a:pt x="6621237" y="2484040"/>
                  <a:pt x="6618288" y="2478087"/>
                </a:cubicBezTo>
                <a:close/>
                <a:moveTo>
                  <a:pt x="5862638" y="2478087"/>
                </a:moveTo>
                <a:cubicBezTo>
                  <a:pt x="5856866" y="2486659"/>
                  <a:pt x="5851093" y="2489516"/>
                  <a:pt x="5842434" y="2492374"/>
                </a:cubicBezTo>
                <a:cubicBezTo>
                  <a:pt x="5830888" y="2492374"/>
                  <a:pt x="5822229" y="2492374"/>
                  <a:pt x="5816456" y="2492374"/>
                </a:cubicBezTo>
                <a:cubicBezTo>
                  <a:pt x="5810684" y="2492374"/>
                  <a:pt x="5799138" y="2492374"/>
                  <a:pt x="5799138" y="2486659"/>
                </a:cubicBezTo>
                <a:cubicBezTo>
                  <a:pt x="5799138" y="2480944"/>
                  <a:pt x="5807797" y="2480944"/>
                  <a:pt x="5813570" y="2480944"/>
                </a:cubicBezTo>
                <a:cubicBezTo>
                  <a:pt x="5825116" y="2480944"/>
                  <a:pt x="5830888" y="2486659"/>
                  <a:pt x="5842434" y="2486659"/>
                </a:cubicBezTo>
                <a:cubicBezTo>
                  <a:pt x="5851093" y="2486659"/>
                  <a:pt x="5853979" y="2480944"/>
                  <a:pt x="5862638" y="2478087"/>
                </a:cubicBezTo>
                <a:close/>
                <a:moveTo>
                  <a:pt x="6578283" y="2460625"/>
                </a:moveTo>
                <a:cubicBezTo>
                  <a:pt x="6583998" y="2463535"/>
                  <a:pt x="6598285" y="2469356"/>
                  <a:pt x="6604000" y="2475177"/>
                </a:cubicBezTo>
                <a:cubicBezTo>
                  <a:pt x="6601143" y="2475177"/>
                  <a:pt x="6601143" y="2478087"/>
                  <a:pt x="6598285" y="2478087"/>
                </a:cubicBezTo>
                <a:cubicBezTo>
                  <a:pt x="6592570" y="2478087"/>
                  <a:pt x="6575425" y="2472266"/>
                  <a:pt x="6575425" y="2463535"/>
                </a:cubicBezTo>
                <a:close/>
                <a:moveTo>
                  <a:pt x="6542088" y="2443162"/>
                </a:moveTo>
                <a:cubicBezTo>
                  <a:pt x="6550820" y="2449512"/>
                  <a:pt x="6556641" y="2446337"/>
                  <a:pt x="6559551" y="2452687"/>
                </a:cubicBezTo>
                <a:lnTo>
                  <a:pt x="6554458" y="2452687"/>
                </a:lnTo>
                <a:lnTo>
                  <a:pt x="6543543" y="2447131"/>
                </a:lnTo>
                <a:close/>
                <a:moveTo>
                  <a:pt x="5527519" y="2432050"/>
                </a:moveTo>
                <a:cubicBezTo>
                  <a:pt x="5527556" y="2432087"/>
                  <a:pt x="5530423" y="2434907"/>
                  <a:pt x="5533288" y="2434907"/>
                </a:cubicBezTo>
                <a:cubicBezTo>
                  <a:pt x="5536172" y="2434907"/>
                  <a:pt x="5539057" y="2432050"/>
                  <a:pt x="5544825" y="2432050"/>
                </a:cubicBezTo>
                <a:cubicBezTo>
                  <a:pt x="5565016" y="2432050"/>
                  <a:pt x="5573669" y="2452052"/>
                  <a:pt x="5596743" y="2452052"/>
                </a:cubicBezTo>
                <a:cubicBezTo>
                  <a:pt x="5608281" y="2452052"/>
                  <a:pt x="5611165" y="2443480"/>
                  <a:pt x="5619818" y="2443480"/>
                </a:cubicBezTo>
                <a:cubicBezTo>
                  <a:pt x="5634240" y="2443480"/>
                  <a:pt x="5637124" y="2454910"/>
                  <a:pt x="5651546" y="2454910"/>
                </a:cubicBezTo>
                <a:cubicBezTo>
                  <a:pt x="5671736" y="2452052"/>
                  <a:pt x="5671736" y="2452052"/>
                  <a:pt x="5671736" y="2452052"/>
                </a:cubicBezTo>
                <a:lnTo>
                  <a:pt x="5676784" y="2452052"/>
                </a:lnTo>
                <a:cubicBezTo>
                  <a:pt x="5677487" y="2454910"/>
                  <a:pt x="5651546" y="2457767"/>
                  <a:pt x="5651546" y="2457767"/>
                </a:cubicBezTo>
                <a:cubicBezTo>
                  <a:pt x="5660199" y="2466340"/>
                  <a:pt x="5668852" y="2466340"/>
                  <a:pt x="5680389" y="2466340"/>
                </a:cubicBezTo>
                <a:cubicBezTo>
                  <a:pt x="5686158" y="2466340"/>
                  <a:pt x="5686158" y="2472055"/>
                  <a:pt x="5686158" y="2472055"/>
                </a:cubicBezTo>
                <a:cubicBezTo>
                  <a:pt x="5691927" y="2477770"/>
                  <a:pt x="5697695" y="2472055"/>
                  <a:pt x="5703464" y="2474912"/>
                </a:cubicBezTo>
                <a:cubicBezTo>
                  <a:pt x="5709233" y="2477770"/>
                  <a:pt x="5709233" y="2477770"/>
                  <a:pt x="5715001" y="2480627"/>
                </a:cubicBezTo>
                <a:cubicBezTo>
                  <a:pt x="5712117" y="2483485"/>
                  <a:pt x="5709233" y="2489200"/>
                  <a:pt x="5706348" y="2489200"/>
                </a:cubicBezTo>
                <a:cubicBezTo>
                  <a:pt x="5700580" y="2489200"/>
                  <a:pt x="5700580" y="2483485"/>
                  <a:pt x="5691927" y="2483485"/>
                </a:cubicBezTo>
                <a:cubicBezTo>
                  <a:pt x="5689042" y="2483485"/>
                  <a:pt x="5691927" y="2489200"/>
                  <a:pt x="5691927" y="2489200"/>
                </a:cubicBezTo>
                <a:cubicBezTo>
                  <a:pt x="5668852" y="2480627"/>
                  <a:pt x="5645777" y="2480627"/>
                  <a:pt x="5616934" y="2480627"/>
                </a:cubicBezTo>
                <a:cubicBezTo>
                  <a:pt x="5608281" y="2480627"/>
                  <a:pt x="5605396" y="2472055"/>
                  <a:pt x="5599628" y="2472055"/>
                </a:cubicBezTo>
                <a:cubicBezTo>
                  <a:pt x="5585206" y="2472055"/>
                  <a:pt x="5573669" y="2469197"/>
                  <a:pt x="5562131" y="2466340"/>
                </a:cubicBezTo>
                <a:cubicBezTo>
                  <a:pt x="5550594" y="2463482"/>
                  <a:pt x="5539057" y="2469197"/>
                  <a:pt x="5533288" y="2463482"/>
                </a:cubicBezTo>
                <a:cubicBezTo>
                  <a:pt x="5524635" y="2454910"/>
                  <a:pt x="5518866" y="2446337"/>
                  <a:pt x="5510213" y="2446337"/>
                </a:cubicBezTo>
                <a:cubicBezTo>
                  <a:pt x="5510372" y="2446141"/>
                  <a:pt x="5521788" y="2432050"/>
                  <a:pt x="5527519" y="2432050"/>
                </a:cubicBezTo>
                <a:close/>
                <a:moveTo>
                  <a:pt x="6511472" y="2422525"/>
                </a:moveTo>
                <a:cubicBezTo>
                  <a:pt x="6514193" y="2425523"/>
                  <a:pt x="6527800" y="2440516"/>
                  <a:pt x="6527800" y="2443515"/>
                </a:cubicBezTo>
                <a:cubicBezTo>
                  <a:pt x="6527800" y="2446513"/>
                  <a:pt x="6525079" y="2449512"/>
                  <a:pt x="6522357" y="2449512"/>
                </a:cubicBezTo>
                <a:cubicBezTo>
                  <a:pt x="6522311" y="2449460"/>
                  <a:pt x="6519636" y="2446486"/>
                  <a:pt x="6519636" y="2443515"/>
                </a:cubicBezTo>
                <a:cubicBezTo>
                  <a:pt x="6519636" y="2440516"/>
                  <a:pt x="6519636" y="2440516"/>
                  <a:pt x="6519636" y="2437518"/>
                </a:cubicBezTo>
                <a:cubicBezTo>
                  <a:pt x="6511472" y="2437518"/>
                  <a:pt x="6508750" y="2428522"/>
                  <a:pt x="6511472" y="2422525"/>
                </a:cubicBezTo>
                <a:close/>
                <a:moveTo>
                  <a:pt x="6097588" y="2422525"/>
                </a:moveTo>
                <a:cubicBezTo>
                  <a:pt x="6097588" y="2428298"/>
                  <a:pt x="6100763" y="2425411"/>
                  <a:pt x="6100763" y="2431184"/>
                </a:cubicBezTo>
                <a:cubicBezTo>
                  <a:pt x="6100763" y="2436957"/>
                  <a:pt x="6097588" y="2439843"/>
                  <a:pt x="6094413" y="2439843"/>
                </a:cubicBezTo>
                <a:cubicBezTo>
                  <a:pt x="6094413" y="2445616"/>
                  <a:pt x="6094413" y="2454275"/>
                  <a:pt x="6088063" y="2454275"/>
                </a:cubicBezTo>
                <a:cubicBezTo>
                  <a:pt x="6088004" y="2454164"/>
                  <a:pt x="6084888" y="2448502"/>
                  <a:pt x="6084888" y="2448502"/>
                </a:cubicBezTo>
                <a:cubicBezTo>
                  <a:pt x="6084888" y="2439843"/>
                  <a:pt x="6091238" y="2439843"/>
                  <a:pt x="6091238" y="2436957"/>
                </a:cubicBezTo>
                <a:cubicBezTo>
                  <a:pt x="6091238" y="2431184"/>
                  <a:pt x="6091238" y="2425411"/>
                  <a:pt x="6097588" y="2422525"/>
                </a:cubicBezTo>
                <a:close/>
                <a:moveTo>
                  <a:pt x="6453659" y="2397125"/>
                </a:moveTo>
                <a:cubicBezTo>
                  <a:pt x="6456598" y="2397125"/>
                  <a:pt x="6459538" y="2402879"/>
                  <a:pt x="6459538" y="2405757"/>
                </a:cubicBezTo>
                <a:cubicBezTo>
                  <a:pt x="6459538" y="2420143"/>
                  <a:pt x="6444839" y="2417266"/>
                  <a:pt x="6444839" y="2431653"/>
                </a:cubicBezTo>
                <a:cubicBezTo>
                  <a:pt x="6433080" y="2434530"/>
                  <a:pt x="6424260" y="2443162"/>
                  <a:pt x="6409561" y="2443162"/>
                </a:cubicBezTo>
                <a:cubicBezTo>
                  <a:pt x="6407476" y="2443162"/>
                  <a:pt x="6402430" y="2440265"/>
                  <a:pt x="6400098" y="2437123"/>
                </a:cubicBezTo>
                <a:lnTo>
                  <a:pt x="6400742" y="2437407"/>
                </a:lnTo>
                <a:lnTo>
                  <a:pt x="6397802" y="2434530"/>
                </a:lnTo>
                <a:cubicBezTo>
                  <a:pt x="6394223" y="2431800"/>
                  <a:pt x="6383023" y="2434214"/>
                  <a:pt x="6380163" y="2423021"/>
                </a:cubicBezTo>
                <a:cubicBezTo>
                  <a:pt x="6400742" y="2423021"/>
                  <a:pt x="6400742" y="2423021"/>
                  <a:pt x="6400742" y="2423021"/>
                </a:cubicBezTo>
                <a:cubicBezTo>
                  <a:pt x="6403682" y="2425898"/>
                  <a:pt x="6409561" y="2423021"/>
                  <a:pt x="6409561" y="2423021"/>
                </a:cubicBezTo>
                <a:cubicBezTo>
                  <a:pt x="6421321" y="2417266"/>
                  <a:pt x="6430140" y="2420143"/>
                  <a:pt x="6438960" y="2417266"/>
                </a:cubicBezTo>
                <a:cubicBezTo>
                  <a:pt x="6447779" y="2411511"/>
                  <a:pt x="6441899" y="2397125"/>
                  <a:pt x="6453659" y="2397125"/>
                </a:cubicBezTo>
                <a:close/>
                <a:moveTo>
                  <a:pt x="5926188" y="2373638"/>
                </a:moveTo>
                <a:cubicBezTo>
                  <a:pt x="5931992" y="2373085"/>
                  <a:pt x="5943601" y="2377507"/>
                  <a:pt x="5943601" y="2381929"/>
                </a:cubicBezTo>
                <a:cubicBezTo>
                  <a:pt x="5943514" y="2382066"/>
                  <a:pt x="5937705" y="2390774"/>
                  <a:pt x="5937705" y="2390774"/>
                </a:cubicBezTo>
                <a:cubicBezTo>
                  <a:pt x="5931808" y="2390774"/>
                  <a:pt x="5922963" y="2381929"/>
                  <a:pt x="5922963" y="2376033"/>
                </a:cubicBezTo>
                <a:cubicBezTo>
                  <a:pt x="5922963" y="2374559"/>
                  <a:pt x="5924253" y="2373822"/>
                  <a:pt x="5926188" y="2373638"/>
                </a:cubicBezTo>
                <a:close/>
                <a:moveTo>
                  <a:pt x="5966937" y="2370137"/>
                </a:moveTo>
                <a:cubicBezTo>
                  <a:pt x="5999243" y="2370137"/>
                  <a:pt x="5999243" y="2370137"/>
                  <a:pt x="5999243" y="2370137"/>
                </a:cubicBezTo>
                <a:cubicBezTo>
                  <a:pt x="5999243" y="2375958"/>
                  <a:pt x="6005117" y="2373047"/>
                  <a:pt x="6008054" y="2373047"/>
                </a:cubicBezTo>
                <a:lnTo>
                  <a:pt x="6010991" y="2373047"/>
                </a:lnTo>
                <a:cubicBezTo>
                  <a:pt x="6010991" y="2378868"/>
                  <a:pt x="6019801" y="2378868"/>
                  <a:pt x="6019801" y="2384689"/>
                </a:cubicBezTo>
                <a:cubicBezTo>
                  <a:pt x="6005117" y="2387599"/>
                  <a:pt x="6002180" y="2378868"/>
                  <a:pt x="5990432" y="2378868"/>
                </a:cubicBezTo>
                <a:cubicBezTo>
                  <a:pt x="5984558" y="2378868"/>
                  <a:pt x="5978685" y="2378868"/>
                  <a:pt x="5972811" y="2378868"/>
                </a:cubicBezTo>
                <a:cubicBezTo>
                  <a:pt x="5969874" y="2378868"/>
                  <a:pt x="5961063" y="2375958"/>
                  <a:pt x="5961063" y="2375958"/>
                </a:cubicBezTo>
                <a:cubicBezTo>
                  <a:pt x="5961063" y="2373047"/>
                  <a:pt x="5964000" y="2373047"/>
                  <a:pt x="5966937" y="2370137"/>
                </a:cubicBezTo>
                <a:close/>
                <a:moveTo>
                  <a:pt x="6435725" y="2365375"/>
                </a:moveTo>
                <a:cubicBezTo>
                  <a:pt x="6450466" y="2368210"/>
                  <a:pt x="6456363" y="2376714"/>
                  <a:pt x="6465207" y="2385218"/>
                </a:cubicBezTo>
                <a:cubicBezTo>
                  <a:pt x="6471104" y="2390888"/>
                  <a:pt x="6477000" y="2388053"/>
                  <a:pt x="6477000" y="2399392"/>
                </a:cubicBezTo>
                <a:cubicBezTo>
                  <a:pt x="6476988" y="2402239"/>
                  <a:pt x="6474052" y="2405056"/>
                  <a:pt x="6474052" y="2402227"/>
                </a:cubicBezTo>
                <a:cubicBezTo>
                  <a:pt x="6465207" y="2402227"/>
                  <a:pt x="6465207" y="2396558"/>
                  <a:pt x="6465207" y="2390888"/>
                </a:cubicBezTo>
                <a:cubicBezTo>
                  <a:pt x="6456363" y="2385218"/>
                  <a:pt x="6459311" y="2376714"/>
                  <a:pt x="6447518" y="2373879"/>
                </a:cubicBezTo>
                <a:cubicBezTo>
                  <a:pt x="6441622" y="2368210"/>
                  <a:pt x="6438673" y="2371044"/>
                  <a:pt x="6435725" y="2365375"/>
                </a:cubicBezTo>
                <a:close/>
                <a:moveTo>
                  <a:pt x="5555933" y="2365375"/>
                </a:moveTo>
                <a:cubicBezTo>
                  <a:pt x="5556043" y="2365375"/>
                  <a:pt x="5558843" y="2365375"/>
                  <a:pt x="5561648" y="2365375"/>
                </a:cubicBezTo>
                <a:cubicBezTo>
                  <a:pt x="5564506" y="2365375"/>
                  <a:pt x="5564506" y="2368153"/>
                  <a:pt x="5567363" y="2368153"/>
                </a:cubicBezTo>
                <a:cubicBezTo>
                  <a:pt x="5567363" y="2370931"/>
                  <a:pt x="5564506" y="2376487"/>
                  <a:pt x="5561648" y="2376487"/>
                </a:cubicBezTo>
                <a:cubicBezTo>
                  <a:pt x="5555933" y="2376487"/>
                  <a:pt x="5555933" y="2370931"/>
                  <a:pt x="5555933" y="2368153"/>
                </a:cubicBezTo>
                <a:cubicBezTo>
                  <a:pt x="5555880" y="2368102"/>
                  <a:pt x="5553101" y="2365375"/>
                  <a:pt x="5555933" y="2365375"/>
                </a:cubicBezTo>
                <a:close/>
                <a:moveTo>
                  <a:pt x="5518295" y="2338387"/>
                </a:moveTo>
                <a:cubicBezTo>
                  <a:pt x="5521181" y="2349932"/>
                  <a:pt x="5526954" y="2364364"/>
                  <a:pt x="5535613" y="2364364"/>
                </a:cubicBezTo>
                <a:lnTo>
                  <a:pt x="5535613" y="2370137"/>
                </a:lnTo>
                <a:cubicBezTo>
                  <a:pt x="5526954" y="2370137"/>
                  <a:pt x="5526954" y="2367251"/>
                  <a:pt x="5524068" y="2367251"/>
                </a:cubicBezTo>
                <a:cubicBezTo>
                  <a:pt x="5521181" y="2367251"/>
                  <a:pt x="5518295" y="2358591"/>
                  <a:pt x="5518295" y="2355705"/>
                </a:cubicBezTo>
                <a:cubicBezTo>
                  <a:pt x="5515409" y="2349932"/>
                  <a:pt x="5503863" y="2355705"/>
                  <a:pt x="5503863" y="2349932"/>
                </a:cubicBezTo>
                <a:cubicBezTo>
                  <a:pt x="5503863" y="2344160"/>
                  <a:pt x="5512522" y="2341273"/>
                  <a:pt x="5518295" y="2338387"/>
                </a:cubicBezTo>
                <a:close/>
                <a:moveTo>
                  <a:pt x="5373688" y="2333625"/>
                </a:moveTo>
                <a:lnTo>
                  <a:pt x="5376546" y="2333625"/>
                </a:lnTo>
                <a:cubicBezTo>
                  <a:pt x="5382261" y="2339521"/>
                  <a:pt x="5387976" y="2345417"/>
                  <a:pt x="5387976" y="2354262"/>
                </a:cubicBezTo>
                <a:cubicBezTo>
                  <a:pt x="5382261" y="2351314"/>
                  <a:pt x="5373688" y="2339521"/>
                  <a:pt x="5373688" y="2336573"/>
                </a:cubicBezTo>
                <a:close/>
                <a:moveTo>
                  <a:pt x="5827395" y="2333166"/>
                </a:moveTo>
                <a:lnTo>
                  <a:pt x="5825344" y="2335680"/>
                </a:lnTo>
                <a:cubicBezTo>
                  <a:pt x="5824912" y="2335731"/>
                  <a:pt x="5824657" y="2335911"/>
                  <a:pt x="5824502" y="2336066"/>
                </a:cubicBezTo>
                <a:close/>
                <a:moveTo>
                  <a:pt x="2375087" y="2319337"/>
                </a:moveTo>
                <a:lnTo>
                  <a:pt x="2377982" y="2319337"/>
                </a:lnTo>
                <a:cubicBezTo>
                  <a:pt x="2383772" y="2322145"/>
                  <a:pt x="2386667" y="2324954"/>
                  <a:pt x="2392457" y="2324954"/>
                </a:cubicBezTo>
                <a:cubicBezTo>
                  <a:pt x="2395351" y="2336189"/>
                  <a:pt x="2401141" y="2327763"/>
                  <a:pt x="2404036" y="2327763"/>
                </a:cubicBezTo>
                <a:cubicBezTo>
                  <a:pt x="2406931" y="2327763"/>
                  <a:pt x="2409826" y="2333380"/>
                  <a:pt x="2409826" y="2333380"/>
                </a:cubicBezTo>
                <a:cubicBezTo>
                  <a:pt x="2409826" y="2338997"/>
                  <a:pt x="2398246" y="2355849"/>
                  <a:pt x="2389562" y="2355849"/>
                </a:cubicBezTo>
                <a:cubicBezTo>
                  <a:pt x="2380877" y="2355849"/>
                  <a:pt x="2360613" y="2341806"/>
                  <a:pt x="2360613" y="2336189"/>
                </a:cubicBezTo>
                <a:cubicBezTo>
                  <a:pt x="2360613" y="2327763"/>
                  <a:pt x="2366403" y="2319337"/>
                  <a:pt x="2375087" y="2319337"/>
                </a:cubicBezTo>
                <a:close/>
                <a:moveTo>
                  <a:pt x="6054412" y="2316162"/>
                </a:moveTo>
                <a:cubicBezTo>
                  <a:pt x="6068834" y="2316162"/>
                  <a:pt x="6077487" y="2327746"/>
                  <a:pt x="6089024" y="2330642"/>
                </a:cubicBezTo>
                <a:cubicBezTo>
                  <a:pt x="6089024" y="2342227"/>
                  <a:pt x="6089024" y="2350915"/>
                  <a:pt x="6089024" y="2356707"/>
                </a:cubicBezTo>
                <a:cubicBezTo>
                  <a:pt x="6089024" y="2359603"/>
                  <a:pt x="6094793" y="2362500"/>
                  <a:pt x="6100562" y="2362500"/>
                </a:cubicBezTo>
                <a:cubicBezTo>
                  <a:pt x="6100562" y="2365404"/>
                  <a:pt x="6109215" y="2376980"/>
                  <a:pt x="6114983" y="2376980"/>
                </a:cubicBezTo>
                <a:cubicBezTo>
                  <a:pt x="6117868" y="2376980"/>
                  <a:pt x="6126520" y="2368292"/>
                  <a:pt x="6126520" y="2365396"/>
                </a:cubicBezTo>
                <a:cubicBezTo>
                  <a:pt x="6132289" y="2359603"/>
                  <a:pt x="6135173" y="2359603"/>
                  <a:pt x="6143826" y="2356707"/>
                </a:cubicBezTo>
                <a:cubicBezTo>
                  <a:pt x="6149595" y="2353811"/>
                  <a:pt x="6158248" y="2342227"/>
                  <a:pt x="6166901" y="2339331"/>
                </a:cubicBezTo>
                <a:cubicBezTo>
                  <a:pt x="6166901" y="2342227"/>
                  <a:pt x="6172670" y="2342227"/>
                  <a:pt x="6175554" y="2342227"/>
                </a:cubicBezTo>
                <a:cubicBezTo>
                  <a:pt x="6184207" y="2345123"/>
                  <a:pt x="6189976" y="2353811"/>
                  <a:pt x="6192860" y="2356707"/>
                </a:cubicBezTo>
                <a:cubicBezTo>
                  <a:pt x="6213050" y="2356707"/>
                  <a:pt x="6213050" y="2356707"/>
                  <a:pt x="6213050" y="2356707"/>
                </a:cubicBezTo>
                <a:cubicBezTo>
                  <a:pt x="6215935" y="2359603"/>
                  <a:pt x="6224588" y="2362500"/>
                  <a:pt x="6227472" y="2362500"/>
                </a:cubicBezTo>
                <a:lnTo>
                  <a:pt x="6227472" y="2364093"/>
                </a:lnTo>
                <a:lnTo>
                  <a:pt x="6224588" y="2362500"/>
                </a:lnTo>
                <a:lnTo>
                  <a:pt x="6227472" y="2365396"/>
                </a:lnTo>
                <a:cubicBezTo>
                  <a:pt x="6237047" y="2372569"/>
                  <a:pt x="6257989" y="2379876"/>
                  <a:pt x="6276506" y="2379876"/>
                </a:cubicBezTo>
                <a:cubicBezTo>
                  <a:pt x="6285159" y="2379876"/>
                  <a:pt x="6288043" y="2388565"/>
                  <a:pt x="6296696" y="2388565"/>
                </a:cubicBezTo>
                <a:cubicBezTo>
                  <a:pt x="6296696" y="2394357"/>
                  <a:pt x="6302465" y="2394357"/>
                  <a:pt x="6305349" y="2397253"/>
                </a:cubicBezTo>
                <a:cubicBezTo>
                  <a:pt x="6328424" y="2403045"/>
                  <a:pt x="6328424" y="2423318"/>
                  <a:pt x="6345730" y="2432006"/>
                </a:cubicBezTo>
                <a:cubicBezTo>
                  <a:pt x="6351498" y="2434902"/>
                  <a:pt x="6365920" y="2426214"/>
                  <a:pt x="6365920" y="2443591"/>
                </a:cubicBezTo>
                <a:cubicBezTo>
                  <a:pt x="6365920" y="2449383"/>
                  <a:pt x="6354383" y="2446487"/>
                  <a:pt x="6354383" y="2452279"/>
                </a:cubicBezTo>
                <a:cubicBezTo>
                  <a:pt x="6354383" y="2458071"/>
                  <a:pt x="6365920" y="2469656"/>
                  <a:pt x="6365920" y="2469656"/>
                </a:cubicBezTo>
                <a:cubicBezTo>
                  <a:pt x="6374573" y="2478344"/>
                  <a:pt x="6371689" y="2484136"/>
                  <a:pt x="6377457" y="2489928"/>
                </a:cubicBezTo>
                <a:cubicBezTo>
                  <a:pt x="6380342" y="2495721"/>
                  <a:pt x="6388995" y="2498617"/>
                  <a:pt x="6394763" y="2498617"/>
                </a:cubicBezTo>
                <a:cubicBezTo>
                  <a:pt x="6394823" y="2498762"/>
                  <a:pt x="6397683" y="2504439"/>
                  <a:pt x="6400532" y="2507305"/>
                </a:cubicBezTo>
                <a:cubicBezTo>
                  <a:pt x="6400532" y="2510201"/>
                  <a:pt x="6403416" y="2507305"/>
                  <a:pt x="6406301" y="2507305"/>
                </a:cubicBezTo>
                <a:cubicBezTo>
                  <a:pt x="6412069" y="2510201"/>
                  <a:pt x="6412069" y="2513097"/>
                  <a:pt x="6414954" y="2515993"/>
                </a:cubicBezTo>
                <a:cubicBezTo>
                  <a:pt x="6414954" y="2518889"/>
                  <a:pt x="6426491" y="2518889"/>
                  <a:pt x="6429375" y="2518889"/>
                </a:cubicBezTo>
                <a:cubicBezTo>
                  <a:pt x="6423607" y="2521786"/>
                  <a:pt x="6420722" y="2524682"/>
                  <a:pt x="6420722" y="2530474"/>
                </a:cubicBezTo>
                <a:cubicBezTo>
                  <a:pt x="6417838" y="2530474"/>
                  <a:pt x="6417838" y="2530474"/>
                  <a:pt x="6414954" y="2530474"/>
                </a:cubicBezTo>
                <a:cubicBezTo>
                  <a:pt x="6414700" y="2530295"/>
                  <a:pt x="6403416" y="2521786"/>
                  <a:pt x="6403416" y="2521786"/>
                </a:cubicBezTo>
                <a:cubicBezTo>
                  <a:pt x="6383226" y="2521786"/>
                  <a:pt x="6383226" y="2521786"/>
                  <a:pt x="6383226" y="2521786"/>
                </a:cubicBezTo>
                <a:cubicBezTo>
                  <a:pt x="6371689" y="2518889"/>
                  <a:pt x="6357267" y="2513097"/>
                  <a:pt x="6357267" y="2504409"/>
                </a:cubicBezTo>
                <a:cubicBezTo>
                  <a:pt x="6357267" y="2501513"/>
                  <a:pt x="6351498" y="2498617"/>
                  <a:pt x="6348614" y="2498617"/>
                </a:cubicBezTo>
                <a:cubicBezTo>
                  <a:pt x="6334192" y="2484136"/>
                  <a:pt x="6322655" y="2463863"/>
                  <a:pt x="6299580" y="2463863"/>
                </a:cubicBezTo>
                <a:cubicBezTo>
                  <a:pt x="6282274" y="2463863"/>
                  <a:pt x="6282274" y="2478344"/>
                  <a:pt x="6273621" y="2481240"/>
                </a:cubicBezTo>
                <a:cubicBezTo>
                  <a:pt x="6276506" y="2489928"/>
                  <a:pt x="6270737" y="2492824"/>
                  <a:pt x="6270737" y="2498617"/>
                </a:cubicBezTo>
                <a:cubicBezTo>
                  <a:pt x="6253431" y="2498617"/>
                  <a:pt x="6250547" y="2498617"/>
                  <a:pt x="6241894" y="2498617"/>
                </a:cubicBezTo>
                <a:cubicBezTo>
                  <a:pt x="6224588" y="2498617"/>
                  <a:pt x="6218819" y="2478344"/>
                  <a:pt x="6201513" y="2478344"/>
                </a:cubicBezTo>
                <a:cubicBezTo>
                  <a:pt x="6198629" y="2478344"/>
                  <a:pt x="6189976" y="2478344"/>
                  <a:pt x="6189976" y="2481240"/>
                </a:cubicBezTo>
                <a:lnTo>
                  <a:pt x="6177357" y="2481240"/>
                </a:lnTo>
                <a:cubicBezTo>
                  <a:pt x="6169785" y="2481240"/>
                  <a:pt x="6164017" y="2481240"/>
                  <a:pt x="6164017" y="2475448"/>
                </a:cubicBezTo>
                <a:cubicBezTo>
                  <a:pt x="6164017" y="2466759"/>
                  <a:pt x="6178438" y="2463863"/>
                  <a:pt x="6181323" y="2460967"/>
                </a:cubicBezTo>
                <a:cubicBezTo>
                  <a:pt x="6172670" y="2452279"/>
                  <a:pt x="6175554" y="2440695"/>
                  <a:pt x="6172670" y="2432006"/>
                </a:cubicBezTo>
                <a:cubicBezTo>
                  <a:pt x="6169785" y="2423318"/>
                  <a:pt x="6149595" y="2414630"/>
                  <a:pt x="6143826" y="2411733"/>
                </a:cubicBezTo>
                <a:cubicBezTo>
                  <a:pt x="6135173" y="2408837"/>
                  <a:pt x="6114983" y="2403045"/>
                  <a:pt x="6106330" y="2403045"/>
                </a:cubicBezTo>
                <a:cubicBezTo>
                  <a:pt x="6094793" y="2403045"/>
                  <a:pt x="6089024" y="2385668"/>
                  <a:pt x="6077487" y="2388565"/>
                </a:cubicBezTo>
                <a:lnTo>
                  <a:pt x="6077487" y="2383496"/>
                </a:lnTo>
                <a:cubicBezTo>
                  <a:pt x="6077487" y="2388565"/>
                  <a:pt x="6074603" y="2394357"/>
                  <a:pt x="6068834" y="2394357"/>
                </a:cubicBezTo>
                <a:cubicBezTo>
                  <a:pt x="6065950" y="2394357"/>
                  <a:pt x="6063065" y="2394357"/>
                  <a:pt x="6060181" y="2394357"/>
                </a:cubicBezTo>
                <a:cubicBezTo>
                  <a:pt x="6057297" y="2385668"/>
                  <a:pt x="6060181" y="2382772"/>
                  <a:pt x="6057297" y="2376980"/>
                </a:cubicBezTo>
                <a:cubicBezTo>
                  <a:pt x="6054412" y="2371188"/>
                  <a:pt x="6045759" y="2374084"/>
                  <a:pt x="6045759" y="2368292"/>
                </a:cubicBezTo>
                <a:cubicBezTo>
                  <a:pt x="6054412" y="2365396"/>
                  <a:pt x="6074603" y="2365396"/>
                  <a:pt x="6080371" y="2356707"/>
                </a:cubicBezTo>
                <a:lnTo>
                  <a:pt x="6075324" y="2356707"/>
                </a:lnTo>
                <a:cubicBezTo>
                  <a:pt x="6068834" y="2359603"/>
                  <a:pt x="6063065" y="2359603"/>
                  <a:pt x="6054412" y="2359603"/>
                </a:cubicBezTo>
                <a:cubicBezTo>
                  <a:pt x="6051528" y="2359603"/>
                  <a:pt x="6048644" y="2359603"/>
                  <a:pt x="6045759" y="2356707"/>
                </a:cubicBezTo>
                <a:cubicBezTo>
                  <a:pt x="6042875" y="2356707"/>
                  <a:pt x="6042875" y="2353811"/>
                  <a:pt x="6039991" y="2350915"/>
                </a:cubicBezTo>
                <a:cubicBezTo>
                  <a:pt x="6037106" y="2342227"/>
                  <a:pt x="6019800" y="2345123"/>
                  <a:pt x="6019800" y="2336435"/>
                </a:cubicBezTo>
                <a:cubicBezTo>
                  <a:pt x="6019800" y="2330642"/>
                  <a:pt x="6025569" y="2330642"/>
                  <a:pt x="6028453" y="2330642"/>
                </a:cubicBezTo>
                <a:cubicBezTo>
                  <a:pt x="6037106" y="2330642"/>
                  <a:pt x="6042875" y="2316162"/>
                  <a:pt x="6054412" y="2316162"/>
                </a:cubicBezTo>
                <a:close/>
                <a:moveTo>
                  <a:pt x="5959607" y="2310824"/>
                </a:moveTo>
                <a:lnTo>
                  <a:pt x="5967016" y="2320925"/>
                </a:lnTo>
                <a:cubicBezTo>
                  <a:pt x="5962728" y="2320925"/>
                  <a:pt x="5960095" y="2315850"/>
                  <a:pt x="5959607" y="2310824"/>
                </a:cubicBezTo>
                <a:close/>
                <a:moveTo>
                  <a:pt x="5958681" y="2306721"/>
                </a:moveTo>
                <a:lnTo>
                  <a:pt x="5959607" y="2310824"/>
                </a:lnTo>
                <a:cubicBezTo>
                  <a:pt x="5959403" y="2310299"/>
                  <a:pt x="5959042" y="2309930"/>
                  <a:pt x="5958681" y="2309562"/>
                </a:cubicBezTo>
                <a:close/>
                <a:moveTo>
                  <a:pt x="5351010" y="2289175"/>
                </a:moveTo>
                <a:lnTo>
                  <a:pt x="5353731" y="2289175"/>
                </a:lnTo>
                <a:cubicBezTo>
                  <a:pt x="5356453" y="2292085"/>
                  <a:pt x="5367338" y="2306637"/>
                  <a:pt x="5361895" y="2306637"/>
                </a:cubicBezTo>
                <a:cubicBezTo>
                  <a:pt x="5359174" y="2306637"/>
                  <a:pt x="5351010" y="2294996"/>
                  <a:pt x="5351010" y="2289175"/>
                </a:cubicBezTo>
                <a:close/>
                <a:moveTo>
                  <a:pt x="5899715" y="2278062"/>
                </a:moveTo>
                <a:cubicBezTo>
                  <a:pt x="5899733" y="2278062"/>
                  <a:pt x="5899856" y="2278062"/>
                  <a:pt x="5900438" y="2278062"/>
                </a:cubicBezTo>
                <a:lnTo>
                  <a:pt x="5905500" y="2278062"/>
                </a:lnTo>
                <a:cubicBezTo>
                  <a:pt x="5902607" y="2280962"/>
                  <a:pt x="5902607" y="2283862"/>
                  <a:pt x="5899715" y="2283862"/>
                </a:cubicBezTo>
                <a:cubicBezTo>
                  <a:pt x="5899715" y="2295463"/>
                  <a:pt x="5893929" y="2307064"/>
                  <a:pt x="5879465" y="2307064"/>
                </a:cubicBezTo>
                <a:cubicBezTo>
                  <a:pt x="5870787" y="2307064"/>
                  <a:pt x="5865001" y="2301264"/>
                  <a:pt x="5853430" y="2301264"/>
                </a:cubicBezTo>
                <a:cubicBezTo>
                  <a:pt x="5844752" y="2301264"/>
                  <a:pt x="5838966" y="2304164"/>
                  <a:pt x="5827395" y="2304164"/>
                </a:cubicBezTo>
                <a:cubicBezTo>
                  <a:pt x="5815824" y="2304164"/>
                  <a:pt x="5804253" y="2301264"/>
                  <a:pt x="5804253" y="2315765"/>
                </a:cubicBezTo>
                <a:cubicBezTo>
                  <a:pt x="5804253" y="2327366"/>
                  <a:pt x="5810039" y="2338967"/>
                  <a:pt x="5818717" y="2338967"/>
                </a:cubicBezTo>
                <a:cubicBezTo>
                  <a:pt x="5822777" y="2338967"/>
                  <a:pt x="5823988" y="2337538"/>
                  <a:pt x="5825344" y="2335680"/>
                </a:cubicBezTo>
                <a:cubicBezTo>
                  <a:pt x="5831324" y="2331957"/>
                  <a:pt x="5865156" y="2321565"/>
                  <a:pt x="5867894" y="2321565"/>
                </a:cubicBezTo>
                <a:cubicBezTo>
                  <a:pt x="5867894" y="2321593"/>
                  <a:pt x="5867894" y="2321702"/>
                  <a:pt x="5867894" y="2322290"/>
                </a:cubicBezTo>
                <a:lnTo>
                  <a:pt x="5867894" y="2327366"/>
                </a:lnTo>
                <a:cubicBezTo>
                  <a:pt x="5853430" y="2333166"/>
                  <a:pt x="5850537" y="2347667"/>
                  <a:pt x="5830288" y="2347667"/>
                </a:cubicBezTo>
                <a:cubicBezTo>
                  <a:pt x="5830288" y="2350576"/>
                  <a:pt x="5844752" y="2376670"/>
                  <a:pt x="5847645" y="2379570"/>
                </a:cubicBezTo>
                <a:cubicBezTo>
                  <a:pt x="5844752" y="2388271"/>
                  <a:pt x="5853430" y="2394071"/>
                  <a:pt x="5856323" y="2396971"/>
                </a:cubicBezTo>
                <a:cubicBezTo>
                  <a:pt x="5856323" y="2402772"/>
                  <a:pt x="5838966" y="2402772"/>
                  <a:pt x="5838966" y="2411472"/>
                </a:cubicBezTo>
                <a:cubicBezTo>
                  <a:pt x="5838947" y="2411472"/>
                  <a:pt x="5838810" y="2411472"/>
                  <a:pt x="5837881" y="2411472"/>
                </a:cubicBezTo>
                <a:lnTo>
                  <a:pt x="5830288" y="2411472"/>
                </a:lnTo>
                <a:lnTo>
                  <a:pt x="5830288" y="2405672"/>
                </a:lnTo>
                <a:cubicBezTo>
                  <a:pt x="5830288" y="2394071"/>
                  <a:pt x="5818717" y="2391171"/>
                  <a:pt x="5818717" y="2382470"/>
                </a:cubicBezTo>
                <a:cubicBezTo>
                  <a:pt x="5818719" y="2382439"/>
                  <a:pt x="5818759" y="2382229"/>
                  <a:pt x="5819078" y="2380657"/>
                </a:cubicBezTo>
                <a:lnTo>
                  <a:pt x="5821610" y="2367969"/>
                </a:lnTo>
                <a:cubicBezTo>
                  <a:pt x="5818717" y="2367969"/>
                  <a:pt x="5818717" y="2367969"/>
                  <a:pt x="5815824" y="2367969"/>
                </a:cubicBezTo>
                <a:cubicBezTo>
                  <a:pt x="5812931" y="2367969"/>
                  <a:pt x="5807146" y="2370869"/>
                  <a:pt x="5807146" y="2376670"/>
                </a:cubicBezTo>
                <a:cubicBezTo>
                  <a:pt x="5807146" y="2385370"/>
                  <a:pt x="5812931" y="2391171"/>
                  <a:pt x="5812931" y="2399872"/>
                </a:cubicBezTo>
                <a:cubicBezTo>
                  <a:pt x="5812931" y="2402775"/>
                  <a:pt x="5810039" y="2428874"/>
                  <a:pt x="5801360" y="2428874"/>
                </a:cubicBezTo>
                <a:cubicBezTo>
                  <a:pt x="5795575" y="2428874"/>
                  <a:pt x="5789789" y="2423073"/>
                  <a:pt x="5789789" y="2417273"/>
                </a:cubicBezTo>
                <a:cubicBezTo>
                  <a:pt x="5789789" y="2411472"/>
                  <a:pt x="5789789" y="2396971"/>
                  <a:pt x="5789789" y="2385370"/>
                </a:cubicBezTo>
                <a:cubicBezTo>
                  <a:pt x="5786896" y="2382470"/>
                  <a:pt x="5775325" y="2382470"/>
                  <a:pt x="5775325" y="2376670"/>
                </a:cubicBezTo>
                <a:cubicBezTo>
                  <a:pt x="5775325" y="2359268"/>
                  <a:pt x="5784004" y="2353468"/>
                  <a:pt x="5789789" y="2336066"/>
                </a:cubicBezTo>
                <a:cubicBezTo>
                  <a:pt x="5789789" y="2333166"/>
                  <a:pt x="5795575" y="2330266"/>
                  <a:pt x="5795575" y="2327366"/>
                </a:cubicBezTo>
                <a:cubicBezTo>
                  <a:pt x="5795575" y="2309964"/>
                  <a:pt x="5804253" y="2286763"/>
                  <a:pt x="5821610" y="2286763"/>
                </a:cubicBezTo>
                <a:cubicBezTo>
                  <a:pt x="5821647" y="2286767"/>
                  <a:pt x="5823046" y="2287017"/>
                  <a:pt x="5870787" y="2295463"/>
                </a:cubicBezTo>
                <a:cubicBezTo>
                  <a:pt x="5870807" y="2295463"/>
                  <a:pt x="5870946" y="2295463"/>
                  <a:pt x="5871510" y="2295463"/>
                </a:cubicBezTo>
                <a:lnTo>
                  <a:pt x="5876572" y="2295463"/>
                </a:lnTo>
                <a:cubicBezTo>
                  <a:pt x="5882358" y="2289663"/>
                  <a:pt x="5891036" y="2283862"/>
                  <a:pt x="5899715" y="2278062"/>
                </a:cubicBezTo>
                <a:close/>
                <a:moveTo>
                  <a:pt x="5958681" y="2266950"/>
                </a:moveTo>
                <a:cubicBezTo>
                  <a:pt x="5961460" y="2275472"/>
                  <a:pt x="5964238" y="2281154"/>
                  <a:pt x="5975350" y="2283995"/>
                </a:cubicBezTo>
                <a:cubicBezTo>
                  <a:pt x="5975350" y="2286835"/>
                  <a:pt x="5969794" y="2289676"/>
                  <a:pt x="5969794" y="2292517"/>
                </a:cubicBezTo>
                <a:cubicBezTo>
                  <a:pt x="5969794" y="2295358"/>
                  <a:pt x="5975350" y="2298199"/>
                  <a:pt x="5975350" y="2303880"/>
                </a:cubicBezTo>
                <a:cubicBezTo>
                  <a:pt x="5972572" y="2303880"/>
                  <a:pt x="5964238" y="2303880"/>
                  <a:pt x="5958681" y="2303880"/>
                </a:cubicBezTo>
                <a:lnTo>
                  <a:pt x="5958681" y="2298199"/>
                </a:lnTo>
                <a:cubicBezTo>
                  <a:pt x="5958681" y="2292517"/>
                  <a:pt x="5953125" y="2289676"/>
                  <a:pt x="5953125" y="2278313"/>
                </a:cubicBezTo>
                <a:cubicBezTo>
                  <a:pt x="5953125" y="2272631"/>
                  <a:pt x="5953125" y="2266950"/>
                  <a:pt x="5958681" y="2266950"/>
                </a:cubicBezTo>
                <a:close/>
                <a:moveTo>
                  <a:pt x="5300663" y="2197100"/>
                </a:moveTo>
                <a:cubicBezTo>
                  <a:pt x="5303559" y="2197100"/>
                  <a:pt x="5303559" y="2197100"/>
                  <a:pt x="5306455" y="2197100"/>
                </a:cubicBezTo>
                <a:cubicBezTo>
                  <a:pt x="5312248" y="2197100"/>
                  <a:pt x="5315144" y="2202901"/>
                  <a:pt x="5320936" y="2205802"/>
                </a:cubicBezTo>
                <a:cubicBezTo>
                  <a:pt x="5344105" y="2205802"/>
                  <a:pt x="5344105" y="2205802"/>
                  <a:pt x="5344105" y="2205802"/>
                </a:cubicBezTo>
                <a:cubicBezTo>
                  <a:pt x="5358586" y="2208702"/>
                  <a:pt x="5364378" y="2220305"/>
                  <a:pt x="5370170" y="2231907"/>
                </a:cubicBezTo>
                <a:cubicBezTo>
                  <a:pt x="5370170" y="2234808"/>
                  <a:pt x="5375962" y="2234808"/>
                  <a:pt x="5378859" y="2234808"/>
                </a:cubicBezTo>
                <a:cubicBezTo>
                  <a:pt x="5387547" y="2237709"/>
                  <a:pt x="5393339" y="2246410"/>
                  <a:pt x="5399131" y="2255112"/>
                </a:cubicBezTo>
                <a:cubicBezTo>
                  <a:pt x="5413612" y="2266715"/>
                  <a:pt x="5422300" y="2278317"/>
                  <a:pt x="5442573" y="2284118"/>
                </a:cubicBezTo>
                <a:cubicBezTo>
                  <a:pt x="5451262" y="2287019"/>
                  <a:pt x="5462846" y="2289920"/>
                  <a:pt x="5462846" y="2301522"/>
                </a:cubicBezTo>
                <a:cubicBezTo>
                  <a:pt x="5465742" y="2304423"/>
                  <a:pt x="5465742" y="2304423"/>
                  <a:pt x="5468638" y="2304423"/>
                </a:cubicBezTo>
                <a:cubicBezTo>
                  <a:pt x="5471534" y="2304423"/>
                  <a:pt x="5474431" y="2307323"/>
                  <a:pt x="5474431" y="2310224"/>
                </a:cubicBezTo>
                <a:lnTo>
                  <a:pt x="5471896" y="2317838"/>
                </a:lnTo>
                <a:cubicBezTo>
                  <a:pt x="5471534" y="2327628"/>
                  <a:pt x="5477327" y="2330528"/>
                  <a:pt x="5486015" y="2330528"/>
                </a:cubicBezTo>
                <a:cubicBezTo>
                  <a:pt x="5486015" y="2345031"/>
                  <a:pt x="5494703" y="2347932"/>
                  <a:pt x="5500496" y="2356634"/>
                </a:cubicBezTo>
                <a:cubicBezTo>
                  <a:pt x="5506288" y="2362435"/>
                  <a:pt x="5514976" y="2362435"/>
                  <a:pt x="5514976" y="2371137"/>
                </a:cubicBezTo>
                <a:cubicBezTo>
                  <a:pt x="5514976" y="2379839"/>
                  <a:pt x="5514976" y="2385640"/>
                  <a:pt x="5514976" y="2400143"/>
                </a:cubicBezTo>
                <a:cubicBezTo>
                  <a:pt x="5509184" y="2403044"/>
                  <a:pt x="5512080" y="2414646"/>
                  <a:pt x="5512080" y="2420447"/>
                </a:cubicBezTo>
                <a:cubicBezTo>
                  <a:pt x="5512080" y="2429149"/>
                  <a:pt x="5497600" y="2432050"/>
                  <a:pt x="5491807" y="2432050"/>
                </a:cubicBezTo>
                <a:cubicBezTo>
                  <a:pt x="5488911" y="2432043"/>
                  <a:pt x="5477327" y="2411746"/>
                  <a:pt x="5477327" y="2411746"/>
                </a:cubicBezTo>
                <a:cubicBezTo>
                  <a:pt x="5462846" y="2397242"/>
                  <a:pt x="5451262" y="2391441"/>
                  <a:pt x="5436781" y="2379839"/>
                </a:cubicBezTo>
                <a:cubicBezTo>
                  <a:pt x="5422300" y="2365336"/>
                  <a:pt x="5416508" y="2353733"/>
                  <a:pt x="5410716" y="2336329"/>
                </a:cubicBezTo>
                <a:cubicBezTo>
                  <a:pt x="5407820" y="2333424"/>
                  <a:pt x="5399131" y="2318926"/>
                  <a:pt x="5396235" y="2318926"/>
                </a:cubicBezTo>
                <a:cubicBezTo>
                  <a:pt x="5396235" y="2318815"/>
                  <a:pt x="5396235" y="2313125"/>
                  <a:pt x="5396235" y="2313125"/>
                </a:cubicBezTo>
                <a:cubicBezTo>
                  <a:pt x="5393339" y="2310224"/>
                  <a:pt x="5384651" y="2310224"/>
                  <a:pt x="5384651" y="2307323"/>
                </a:cubicBezTo>
                <a:cubicBezTo>
                  <a:pt x="5378859" y="2307323"/>
                  <a:pt x="5375962" y="2289920"/>
                  <a:pt x="5373066" y="2284118"/>
                </a:cubicBezTo>
                <a:cubicBezTo>
                  <a:pt x="5370170" y="2266715"/>
                  <a:pt x="5352793" y="2269615"/>
                  <a:pt x="5347001" y="2260913"/>
                </a:cubicBezTo>
                <a:cubicBezTo>
                  <a:pt x="5344105" y="2252212"/>
                  <a:pt x="5341209" y="2246410"/>
                  <a:pt x="5338313" y="2237709"/>
                </a:cubicBezTo>
                <a:cubicBezTo>
                  <a:pt x="5335417" y="2231907"/>
                  <a:pt x="5326728" y="2234808"/>
                  <a:pt x="5320936" y="2231907"/>
                </a:cubicBezTo>
                <a:cubicBezTo>
                  <a:pt x="5315144" y="2231907"/>
                  <a:pt x="5303559" y="2211603"/>
                  <a:pt x="5300663" y="2202901"/>
                </a:cubicBezTo>
                <a:close/>
                <a:moveTo>
                  <a:pt x="5744157" y="2168525"/>
                </a:moveTo>
                <a:cubicBezTo>
                  <a:pt x="5755783" y="2168525"/>
                  <a:pt x="5752877" y="2177206"/>
                  <a:pt x="5752877" y="2188781"/>
                </a:cubicBezTo>
                <a:cubicBezTo>
                  <a:pt x="5752877" y="2203249"/>
                  <a:pt x="5784850" y="2194568"/>
                  <a:pt x="5784850" y="2209036"/>
                </a:cubicBezTo>
                <a:cubicBezTo>
                  <a:pt x="5784850" y="2214824"/>
                  <a:pt x="5767410" y="2209036"/>
                  <a:pt x="5767410" y="2217717"/>
                </a:cubicBezTo>
                <a:cubicBezTo>
                  <a:pt x="5770317" y="2223505"/>
                  <a:pt x="5749970" y="2229292"/>
                  <a:pt x="5749970" y="2229292"/>
                </a:cubicBezTo>
                <a:lnTo>
                  <a:pt x="5752877" y="2235079"/>
                </a:lnTo>
                <a:cubicBezTo>
                  <a:pt x="5749970" y="2237973"/>
                  <a:pt x="5747063" y="2237973"/>
                  <a:pt x="5747063" y="2240867"/>
                </a:cubicBezTo>
                <a:cubicBezTo>
                  <a:pt x="5747063" y="2252441"/>
                  <a:pt x="5767410" y="2287165"/>
                  <a:pt x="5779037" y="2287165"/>
                </a:cubicBezTo>
                <a:cubicBezTo>
                  <a:pt x="5779037" y="2298740"/>
                  <a:pt x="5773223" y="2295846"/>
                  <a:pt x="5764503" y="2295846"/>
                </a:cubicBezTo>
                <a:lnTo>
                  <a:pt x="5758690" y="2295846"/>
                </a:lnTo>
                <a:lnTo>
                  <a:pt x="5753603" y="2303442"/>
                </a:lnTo>
                <a:cubicBezTo>
                  <a:pt x="5749970" y="2318996"/>
                  <a:pt x="5744157" y="2321889"/>
                  <a:pt x="5744157" y="2336358"/>
                </a:cubicBezTo>
                <a:cubicBezTo>
                  <a:pt x="5735437" y="2336358"/>
                  <a:pt x="5729623" y="2347932"/>
                  <a:pt x="5729623" y="2350826"/>
                </a:cubicBezTo>
                <a:cubicBezTo>
                  <a:pt x="5729623" y="2356613"/>
                  <a:pt x="5732530" y="2356613"/>
                  <a:pt x="5732530" y="2362401"/>
                </a:cubicBezTo>
                <a:cubicBezTo>
                  <a:pt x="5732530" y="2368188"/>
                  <a:pt x="5723810" y="2376869"/>
                  <a:pt x="5723810" y="2385550"/>
                </a:cubicBezTo>
                <a:cubicBezTo>
                  <a:pt x="5712183" y="2388444"/>
                  <a:pt x="5712183" y="2397125"/>
                  <a:pt x="5703463" y="2397125"/>
                </a:cubicBezTo>
                <a:cubicBezTo>
                  <a:pt x="5694743" y="2397125"/>
                  <a:pt x="5691836" y="2391338"/>
                  <a:pt x="5691836" y="2385550"/>
                </a:cubicBezTo>
                <a:cubicBezTo>
                  <a:pt x="5680209" y="2382657"/>
                  <a:pt x="5674396" y="2376869"/>
                  <a:pt x="5662769" y="2376869"/>
                </a:cubicBezTo>
                <a:cubicBezTo>
                  <a:pt x="5656956" y="2376869"/>
                  <a:pt x="5651143" y="2382657"/>
                  <a:pt x="5642422" y="2382657"/>
                </a:cubicBezTo>
                <a:cubicBezTo>
                  <a:pt x="5642391" y="2382626"/>
                  <a:pt x="5639501" y="2379763"/>
                  <a:pt x="5636609" y="2379763"/>
                </a:cubicBezTo>
                <a:cubicBezTo>
                  <a:pt x="5636609" y="2379658"/>
                  <a:pt x="5636609" y="2371065"/>
                  <a:pt x="5636609" y="2368188"/>
                </a:cubicBezTo>
                <a:cubicBezTo>
                  <a:pt x="5630796" y="2368188"/>
                  <a:pt x="5627889" y="2373976"/>
                  <a:pt x="5622076" y="2373976"/>
                </a:cubicBezTo>
                <a:cubicBezTo>
                  <a:pt x="5595915" y="2373976"/>
                  <a:pt x="5607542" y="2347932"/>
                  <a:pt x="5595915" y="2333464"/>
                </a:cubicBezTo>
                <a:cubicBezTo>
                  <a:pt x="5595915" y="2327677"/>
                  <a:pt x="5593009" y="2327677"/>
                  <a:pt x="5590102" y="2324783"/>
                </a:cubicBezTo>
                <a:cubicBezTo>
                  <a:pt x="5584289" y="2324783"/>
                  <a:pt x="5578475" y="2298740"/>
                  <a:pt x="5578475" y="2295846"/>
                </a:cubicBezTo>
                <a:cubicBezTo>
                  <a:pt x="5578475" y="2284272"/>
                  <a:pt x="5593009" y="2290059"/>
                  <a:pt x="5601729" y="2290059"/>
                </a:cubicBezTo>
                <a:cubicBezTo>
                  <a:pt x="5624982" y="2290059"/>
                  <a:pt x="5622076" y="2266910"/>
                  <a:pt x="5633702" y="2258229"/>
                </a:cubicBezTo>
                <a:cubicBezTo>
                  <a:pt x="5636609" y="2252441"/>
                  <a:pt x="5645329" y="2252441"/>
                  <a:pt x="5651143" y="2249548"/>
                </a:cubicBezTo>
                <a:cubicBezTo>
                  <a:pt x="5662769" y="2249548"/>
                  <a:pt x="5662769" y="2240867"/>
                  <a:pt x="5668583" y="2235079"/>
                </a:cubicBezTo>
                <a:cubicBezTo>
                  <a:pt x="5665676" y="2232186"/>
                  <a:pt x="5674396" y="2226398"/>
                  <a:pt x="5674396" y="2226398"/>
                </a:cubicBezTo>
                <a:cubicBezTo>
                  <a:pt x="5677303" y="2226398"/>
                  <a:pt x="5677303" y="2223505"/>
                  <a:pt x="5680209" y="2223505"/>
                </a:cubicBezTo>
                <a:cubicBezTo>
                  <a:pt x="5683116" y="2220611"/>
                  <a:pt x="5683116" y="2217717"/>
                  <a:pt x="5686023" y="2217717"/>
                </a:cubicBezTo>
                <a:cubicBezTo>
                  <a:pt x="5691836" y="2209036"/>
                  <a:pt x="5709276" y="2214824"/>
                  <a:pt x="5709276" y="2209036"/>
                </a:cubicBezTo>
                <a:cubicBezTo>
                  <a:pt x="5715090" y="2197462"/>
                  <a:pt x="5732530" y="2168525"/>
                  <a:pt x="5744157" y="2168525"/>
                </a:cubicBezTo>
                <a:close/>
                <a:moveTo>
                  <a:pt x="4997678" y="2116137"/>
                </a:moveTo>
                <a:cubicBezTo>
                  <a:pt x="5006182" y="2133423"/>
                  <a:pt x="5026026" y="2142066"/>
                  <a:pt x="5026026" y="2165114"/>
                </a:cubicBezTo>
                <a:cubicBezTo>
                  <a:pt x="5026026" y="2176638"/>
                  <a:pt x="5017522" y="2193924"/>
                  <a:pt x="5003347" y="2193924"/>
                </a:cubicBezTo>
                <a:cubicBezTo>
                  <a:pt x="4994843" y="2193924"/>
                  <a:pt x="4986338" y="2182400"/>
                  <a:pt x="4986338" y="2173757"/>
                </a:cubicBezTo>
                <a:cubicBezTo>
                  <a:pt x="4986338" y="2153590"/>
                  <a:pt x="4997678" y="2136304"/>
                  <a:pt x="4997678" y="2116137"/>
                </a:cubicBezTo>
                <a:close/>
                <a:moveTo>
                  <a:pt x="5911354" y="2112962"/>
                </a:moveTo>
                <a:cubicBezTo>
                  <a:pt x="5917109" y="2112962"/>
                  <a:pt x="5919986" y="2115863"/>
                  <a:pt x="5922864" y="2118764"/>
                </a:cubicBezTo>
                <a:cubicBezTo>
                  <a:pt x="5925741" y="2121666"/>
                  <a:pt x="5937250" y="2159382"/>
                  <a:pt x="5937250" y="2165185"/>
                </a:cubicBezTo>
                <a:cubicBezTo>
                  <a:pt x="5937250" y="2170987"/>
                  <a:pt x="5928618" y="2176790"/>
                  <a:pt x="5928618" y="2185494"/>
                </a:cubicBezTo>
                <a:cubicBezTo>
                  <a:pt x="5925744" y="2185494"/>
                  <a:pt x="5920001" y="2171024"/>
                  <a:pt x="5919986" y="2170987"/>
                </a:cubicBezTo>
                <a:cubicBezTo>
                  <a:pt x="5919267" y="2170262"/>
                  <a:pt x="5918548" y="2169537"/>
                  <a:pt x="5917109" y="2168086"/>
                </a:cubicBezTo>
                <a:cubicBezTo>
                  <a:pt x="5914231" y="2170987"/>
                  <a:pt x="5911354" y="2173889"/>
                  <a:pt x="5911354" y="2176790"/>
                </a:cubicBezTo>
                <a:cubicBezTo>
                  <a:pt x="5911354" y="2179691"/>
                  <a:pt x="5919986" y="2182592"/>
                  <a:pt x="5919986" y="2188395"/>
                </a:cubicBezTo>
                <a:cubicBezTo>
                  <a:pt x="5919986" y="2194198"/>
                  <a:pt x="5917109" y="2197099"/>
                  <a:pt x="5911354" y="2197099"/>
                </a:cubicBezTo>
                <a:cubicBezTo>
                  <a:pt x="5908462" y="2194198"/>
                  <a:pt x="5905592" y="2194198"/>
                  <a:pt x="5902722" y="2194198"/>
                </a:cubicBezTo>
                <a:cubicBezTo>
                  <a:pt x="5894090" y="2194198"/>
                  <a:pt x="5885458" y="2182592"/>
                  <a:pt x="5885458" y="2170987"/>
                </a:cubicBezTo>
                <a:lnTo>
                  <a:pt x="5888335" y="2165185"/>
                </a:lnTo>
                <a:lnTo>
                  <a:pt x="5888335" y="2159382"/>
                </a:lnTo>
                <a:lnTo>
                  <a:pt x="5878265" y="2156844"/>
                </a:lnTo>
                <a:lnTo>
                  <a:pt x="5876826" y="2162284"/>
                </a:lnTo>
                <a:cubicBezTo>
                  <a:pt x="5873949" y="2162284"/>
                  <a:pt x="5873949" y="2162284"/>
                  <a:pt x="5871071" y="2159382"/>
                </a:cubicBezTo>
                <a:cubicBezTo>
                  <a:pt x="5871071" y="2159456"/>
                  <a:pt x="5871034" y="2162284"/>
                  <a:pt x="5868194" y="2162284"/>
                </a:cubicBezTo>
                <a:cubicBezTo>
                  <a:pt x="5868092" y="2162181"/>
                  <a:pt x="5862439" y="2156481"/>
                  <a:pt x="5862439" y="2156481"/>
                </a:cubicBezTo>
                <a:cubicBezTo>
                  <a:pt x="5856685" y="2162284"/>
                  <a:pt x="5856685" y="2182592"/>
                  <a:pt x="5850930" y="2182592"/>
                </a:cubicBezTo>
                <a:cubicBezTo>
                  <a:pt x="5845175" y="2182592"/>
                  <a:pt x="5850930" y="2170987"/>
                  <a:pt x="5850930" y="2170987"/>
                </a:cubicBezTo>
                <a:cubicBezTo>
                  <a:pt x="5850930" y="2168086"/>
                  <a:pt x="5848053" y="2165185"/>
                  <a:pt x="5848053" y="2162284"/>
                </a:cubicBezTo>
                <a:cubicBezTo>
                  <a:pt x="5848053" y="2156481"/>
                  <a:pt x="5850930" y="2153580"/>
                  <a:pt x="5853807" y="2147777"/>
                </a:cubicBezTo>
                <a:cubicBezTo>
                  <a:pt x="5865317" y="2147777"/>
                  <a:pt x="5862439" y="2133271"/>
                  <a:pt x="5873949" y="2133271"/>
                </a:cubicBezTo>
                <a:cubicBezTo>
                  <a:pt x="5882581" y="2133271"/>
                  <a:pt x="5882581" y="2144876"/>
                  <a:pt x="5885458" y="2144876"/>
                </a:cubicBezTo>
                <a:cubicBezTo>
                  <a:pt x="5888335" y="2144876"/>
                  <a:pt x="5888335" y="2144876"/>
                  <a:pt x="5891213" y="2144876"/>
                </a:cubicBezTo>
                <a:cubicBezTo>
                  <a:pt x="5891213" y="2139073"/>
                  <a:pt x="5891213" y="2136172"/>
                  <a:pt x="5896967" y="2136172"/>
                </a:cubicBezTo>
                <a:cubicBezTo>
                  <a:pt x="5896967" y="2127468"/>
                  <a:pt x="5908477" y="2130370"/>
                  <a:pt x="5908477" y="2127468"/>
                </a:cubicBezTo>
                <a:cubicBezTo>
                  <a:pt x="5911354" y="2121666"/>
                  <a:pt x="5911354" y="2112962"/>
                  <a:pt x="5911354" y="2112962"/>
                </a:cubicBezTo>
                <a:close/>
                <a:moveTo>
                  <a:pt x="5885815" y="2108200"/>
                </a:moveTo>
                <a:lnTo>
                  <a:pt x="5894388" y="2108200"/>
                </a:lnTo>
                <a:cubicBezTo>
                  <a:pt x="5894388" y="2116772"/>
                  <a:pt x="5891531" y="2122487"/>
                  <a:pt x="5885815" y="2122487"/>
                </a:cubicBezTo>
                <a:lnTo>
                  <a:pt x="5880100" y="2119629"/>
                </a:lnTo>
                <a:cubicBezTo>
                  <a:pt x="5880100" y="2113915"/>
                  <a:pt x="5885815" y="2113915"/>
                  <a:pt x="5885815" y="2108200"/>
                </a:cubicBezTo>
                <a:close/>
                <a:moveTo>
                  <a:pt x="2150111" y="2105025"/>
                </a:moveTo>
                <a:lnTo>
                  <a:pt x="2155826" y="2105025"/>
                </a:lnTo>
                <a:cubicBezTo>
                  <a:pt x="2155826" y="2105054"/>
                  <a:pt x="2155826" y="2105162"/>
                  <a:pt x="2155826" y="2105752"/>
                </a:cubicBezTo>
                <a:lnTo>
                  <a:pt x="2155826" y="2110846"/>
                </a:lnTo>
                <a:cubicBezTo>
                  <a:pt x="2155826" y="2113756"/>
                  <a:pt x="2152968" y="2119577"/>
                  <a:pt x="2147253" y="2119577"/>
                </a:cubicBezTo>
                <a:cubicBezTo>
                  <a:pt x="2147189" y="2119610"/>
                  <a:pt x="2141538" y="2122472"/>
                  <a:pt x="2141538" y="2119577"/>
                </a:cubicBezTo>
                <a:cubicBezTo>
                  <a:pt x="2141538" y="2113756"/>
                  <a:pt x="2147253" y="2105025"/>
                  <a:pt x="2150111" y="2105025"/>
                </a:cubicBezTo>
                <a:close/>
                <a:moveTo>
                  <a:pt x="5868195" y="2093572"/>
                </a:moveTo>
                <a:cubicBezTo>
                  <a:pt x="5877125" y="2090737"/>
                  <a:pt x="5880101" y="2096406"/>
                  <a:pt x="5880101" y="2099241"/>
                </a:cubicBezTo>
                <a:cubicBezTo>
                  <a:pt x="5880101" y="2107746"/>
                  <a:pt x="5871171" y="2110580"/>
                  <a:pt x="5871171" y="2119085"/>
                </a:cubicBezTo>
                <a:cubicBezTo>
                  <a:pt x="5871171" y="2124754"/>
                  <a:pt x="5874148" y="2121920"/>
                  <a:pt x="5874148" y="2127589"/>
                </a:cubicBezTo>
                <a:cubicBezTo>
                  <a:pt x="5868195" y="2130424"/>
                  <a:pt x="5856288" y="2119085"/>
                  <a:pt x="5856288" y="2113415"/>
                </a:cubicBezTo>
                <a:cubicBezTo>
                  <a:pt x="5856325" y="2113380"/>
                  <a:pt x="5859280" y="2110580"/>
                  <a:pt x="5862241" y="2110580"/>
                </a:cubicBezTo>
                <a:cubicBezTo>
                  <a:pt x="5862241" y="2107741"/>
                  <a:pt x="5865218" y="2093572"/>
                  <a:pt x="5868195" y="2093572"/>
                </a:cubicBezTo>
                <a:close/>
                <a:moveTo>
                  <a:pt x="5882323" y="2092325"/>
                </a:moveTo>
                <a:lnTo>
                  <a:pt x="5888038" y="2092325"/>
                </a:lnTo>
                <a:cubicBezTo>
                  <a:pt x="5885181" y="2104231"/>
                  <a:pt x="5879465" y="2107207"/>
                  <a:pt x="5876608" y="2116137"/>
                </a:cubicBezTo>
                <a:cubicBezTo>
                  <a:pt x="5876577" y="2116137"/>
                  <a:pt x="5876258" y="2116137"/>
                  <a:pt x="5873750" y="2116137"/>
                </a:cubicBezTo>
                <a:cubicBezTo>
                  <a:pt x="5876608" y="2110184"/>
                  <a:pt x="5879465" y="2104231"/>
                  <a:pt x="5882323" y="2092325"/>
                </a:cubicBezTo>
                <a:close/>
                <a:moveTo>
                  <a:pt x="5801321" y="2090737"/>
                </a:moveTo>
                <a:cubicBezTo>
                  <a:pt x="5801321" y="2096491"/>
                  <a:pt x="5804199" y="2099369"/>
                  <a:pt x="5807076" y="2099369"/>
                </a:cubicBezTo>
                <a:cubicBezTo>
                  <a:pt x="5804199" y="2102246"/>
                  <a:pt x="5801321" y="2105123"/>
                  <a:pt x="5798444" y="2105123"/>
                </a:cubicBezTo>
                <a:cubicBezTo>
                  <a:pt x="5798444" y="2110878"/>
                  <a:pt x="5792689" y="2110878"/>
                  <a:pt x="5786935" y="2110878"/>
                </a:cubicBezTo>
                <a:cubicBezTo>
                  <a:pt x="5784057" y="2125265"/>
                  <a:pt x="5772548" y="2131019"/>
                  <a:pt x="5763916" y="2136774"/>
                </a:cubicBezTo>
                <a:cubicBezTo>
                  <a:pt x="5766793" y="2119510"/>
                  <a:pt x="5789812" y="2110878"/>
                  <a:pt x="5795567" y="2099369"/>
                </a:cubicBezTo>
                <a:cubicBezTo>
                  <a:pt x="5798444" y="2096491"/>
                  <a:pt x="5798444" y="2093614"/>
                  <a:pt x="5801321" y="2090737"/>
                </a:cubicBezTo>
                <a:close/>
                <a:moveTo>
                  <a:pt x="5847953" y="2073275"/>
                </a:moveTo>
                <a:cubicBezTo>
                  <a:pt x="5850930" y="2076132"/>
                  <a:pt x="5865813" y="2078990"/>
                  <a:pt x="5865813" y="2084705"/>
                </a:cubicBezTo>
                <a:cubicBezTo>
                  <a:pt x="5865813" y="2093277"/>
                  <a:pt x="5850930" y="2098992"/>
                  <a:pt x="5844977" y="2101850"/>
                </a:cubicBezTo>
                <a:cubicBezTo>
                  <a:pt x="5844977" y="2093277"/>
                  <a:pt x="5842000" y="2081847"/>
                  <a:pt x="5842000" y="2076132"/>
                </a:cubicBezTo>
                <a:cubicBezTo>
                  <a:pt x="5842000" y="2073275"/>
                  <a:pt x="5844977" y="2073275"/>
                  <a:pt x="5847953" y="2073275"/>
                </a:cubicBezTo>
                <a:close/>
                <a:moveTo>
                  <a:pt x="4473576" y="2060575"/>
                </a:moveTo>
                <a:cubicBezTo>
                  <a:pt x="4473576" y="2063750"/>
                  <a:pt x="4467680" y="2070100"/>
                  <a:pt x="4461783" y="2070100"/>
                </a:cubicBezTo>
                <a:cubicBezTo>
                  <a:pt x="4458835" y="2070100"/>
                  <a:pt x="4455887" y="2066925"/>
                  <a:pt x="4452938" y="2063750"/>
                </a:cubicBezTo>
                <a:cubicBezTo>
                  <a:pt x="4461783" y="2060575"/>
                  <a:pt x="4464731" y="2060575"/>
                  <a:pt x="4473576" y="2060575"/>
                </a:cubicBezTo>
                <a:close/>
                <a:moveTo>
                  <a:pt x="5892165" y="2058987"/>
                </a:moveTo>
                <a:cubicBezTo>
                  <a:pt x="5897880" y="2058987"/>
                  <a:pt x="5900738" y="2061882"/>
                  <a:pt x="5906453" y="2061882"/>
                </a:cubicBezTo>
                <a:lnTo>
                  <a:pt x="5906453" y="2067671"/>
                </a:lnTo>
                <a:cubicBezTo>
                  <a:pt x="5909310" y="2073461"/>
                  <a:pt x="5909310" y="2079251"/>
                  <a:pt x="5909310" y="2079251"/>
                </a:cubicBezTo>
                <a:cubicBezTo>
                  <a:pt x="5909416" y="2079366"/>
                  <a:pt x="5915025" y="2085040"/>
                  <a:pt x="5915025" y="2085040"/>
                </a:cubicBezTo>
                <a:cubicBezTo>
                  <a:pt x="5912168" y="2087935"/>
                  <a:pt x="5912168" y="2090830"/>
                  <a:pt x="5912168" y="2093725"/>
                </a:cubicBezTo>
                <a:lnTo>
                  <a:pt x="5902166" y="2093725"/>
                </a:lnTo>
                <a:cubicBezTo>
                  <a:pt x="5903595" y="2096620"/>
                  <a:pt x="5903595" y="2102409"/>
                  <a:pt x="5906453" y="2105304"/>
                </a:cubicBezTo>
                <a:cubicBezTo>
                  <a:pt x="5906438" y="2108199"/>
                  <a:pt x="5903588" y="2108199"/>
                  <a:pt x="5900738" y="2108199"/>
                </a:cubicBezTo>
                <a:cubicBezTo>
                  <a:pt x="5897880" y="2108199"/>
                  <a:pt x="5895023" y="2102409"/>
                  <a:pt x="5897880" y="2099514"/>
                </a:cubicBezTo>
                <a:cubicBezTo>
                  <a:pt x="5895023" y="2096620"/>
                  <a:pt x="5889308" y="2090830"/>
                  <a:pt x="5889308" y="2087935"/>
                </a:cubicBezTo>
                <a:cubicBezTo>
                  <a:pt x="5892165" y="2085040"/>
                  <a:pt x="5897880" y="2085040"/>
                  <a:pt x="5897880" y="2085040"/>
                </a:cubicBezTo>
                <a:cubicBezTo>
                  <a:pt x="5897944" y="2084969"/>
                  <a:pt x="5900738" y="2082112"/>
                  <a:pt x="5900738" y="2079251"/>
                </a:cubicBezTo>
                <a:cubicBezTo>
                  <a:pt x="5900738" y="2073461"/>
                  <a:pt x="5886450" y="2067671"/>
                  <a:pt x="5886450" y="2061882"/>
                </a:cubicBezTo>
                <a:cubicBezTo>
                  <a:pt x="5886450" y="2061882"/>
                  <a:pt x="5889308" y="2058987"/>
                  <a:pt x="5892165" y="2058987"/>
                </a:cubicBezTo>
                <a:close/>
                <a:moveTo>
                  <a:pt x="5865813" y="2058987"/>
                </a:moveTo>
                <a:lnTo>
                  <a:pt x="5870907" y="2058987"/>
                </a:lnTo>
                <a:cubicBezTo>
                  <a:pt x="5874545" y="2064430"/>
                  <a:pt x="5883276" y="2067151"/>
                  <a:pt x="5883276" y="2075315"/>
                </a:cubicBezTo>
                <a:cubicBezTo>
                  <a:pt x="5883276" y="2078037"/>
                  <a:pt x="5874545" y="2072594"/>
                  <a:pt x="5874545" y="2067151"/>
                </a:cubicBezTo>
                <a:cubicBezTo>
                  <a:pt x="5871634" y="2067151"/>
                  <a:pt x="5868724" y="2067151"/>
                  <a:pt x="5865813" y="2067151"/>
                </a:cubicBezTo>
                <a:cubicBezTo>
                  <a:pt x="5865813" y="2064430"/>
                  <a:pt x="5865813" y="2061708"/>
                  <a:pt x="5865813" y="2058987"/>
                </a:cubicBezTo>
                <a:close/>
                <a:moveTo>
                  <a:pt x="5810250" y="2041525"/>
                </a:moveTo>
                <a:lnTo>
                  <a:pt x="5818122" y="2041525"/>
                </a:lnTo>
                <a:cubicBezTo>
                  <a:pt x="5825244" y="2044303"/>
                  <a:pt x="5834240" y="2044303"/>
                  <a:pt x="5834240" y="2049859"/>
                </a:cubicBezTo>
                <a:cubicBezTo>
                  <a:pt x="5837238" y="2055415"/>
                  <a:pt x="5834240" y="2063750"/>
                  <a:pt x="5831241" y="2063750"/>
                </a:cubicBezTo>
                <a:cubicBezTo>
                  <a:pt x="5825244" y="2063750"/>
                  <a:pt x="5810250" y="2041525"/>
                  <a:pt x="5810250" y="2041525"/>
                </a:cubicBezTo>
                <a:close/>
                <a:moveTo>
                  <a:pt x="1813984" y="1943100"/>
                </a:moveTo>
                <a:cubicBezTo>
                  <a:pt x="1822715" y="1943100"/>
                  <a:pt x="1834357" y="1945957"/>
                  <a:pt x="1837267" y="1948815"/>
                </a:cubicBezTo>
                <a:lnTo>
                  <a:pt x="1837267" y="1945957"/>
                </a:lnTo>
                <a:cubicBezTo>
                  <a:pt x="1840177" y="1948815"/>
                  <a:pt x="1843088" y="1951672"/>
                  <a:pt x="1843088" y="1954529"/>
                </a:cubicBezTo>
                <a:cubicBezTo>
                  <a:pt x="1834357" y="1954529"/>
                  <a:pt x="1828536" y="1957387"/>
                  <a:pt x="1819805" y="1957387"/>
                </a:cubicBezTo>
                <a:cubicBezTo>
                  <a:pt x="1813984" y="1957387"/>
                  <a:pt x="1808163" y="1951672"/>
                  <a:pt x="1808163" y="1945957"/>
                </a:cubicBezTo>
                <a:cubicBezTo>
                  <a:pt x="1808163" y="1943100"/>
                  <a:pt x="1811073" y="1943100"/>
                  <a:pt x="1813984" y="1943100"/>
                </a:cubicBezTo>
                <a:close/>
                <a:moveTo>
                  <a:pt x="2040572" y="1939925"/>
                </a:moveTo>
                <a:cubicBezTo>
                  <a:pt x="2043430" y="1939925"/>
                  <a:pt x="2060575" y="1945640"/>
                  <a:pt x="2060575" y="1948497"/>
                </a:cubicBezTo>
                <a:cubicBezTo>
                  <a:pt x="2060575" y="1954212"/>
                  <a:pt x="2054860" y="1954212"/>
                  <a:pt x="2049145" y="1954212"/>
                </a:cubicBezTo>
                <a:cubicBezTo>
                  <a:pt x="2040572" y="1954212"/>
                  <a:pt x="2032000" y="1951354"/>
                  <a:pt x="2032000" y="1945640"/>
                </a:cubicBezTo>
                <a:cubicBezTo>
                  <a:pt x="2032000" y="1942782"/>
                  <a:pt x="2037715" y="1939925"/>
                  <a:pt x="2040572" y="1939925"/>
                </a:cubicBezTo>
                <a:close/>
                <a:moveTo>
                  <a:pt x="5810515" y="1933575"/>
                </a:moveTo>
                <a:cubicBezTo>
                  <a:pt x="5816336" y="1933575"/>
                  <a:pt x="5813426" y="1945241"/>
                  <a:pt x="5819247" y="1945241"/>
                </a:cubicBezTo>
                <a:cubicBezTo>
                  <a:pt x="5825068" y="1945241"/>
                  <a:pt x="5827978" y="1939408"/>
                  <a:pt x="5827978" y="1939408"/>
                </a:cubicBezTo>
                <a:cubicBezTo>
                  <a:pt x="5830888" y="1945241"/>
                  <a:pt x="5830888" y="1945241"/>
                  <a:pt x="5830888" y="1948158"/>
                </a:cubicBezTo>
                <a:cubicBezTo>
                  <a:pt x="5830888" y="1953991"/>
                  <a:pt x="5839620" y="1965657"/>
                  <a:pt x="5839620" y="1974407"/>
                </a:cubicBezTo>
                <a:cubicBezTo>
                  <a:pt x="5839620" y="1988989"/>
                  <a:pt x="5827978" y="1988989"/>
                  <a:pt x="5827978" y="2003572"/>
                </a:cubicBezTo>
                <a:cubicBezTo>
                  <a:pt x="5827978" y="2012322"/>
                  <a:pt x="5836709" y="2026905"/>
                  <a:pt x="5842530" y="2029821"/>
                </a:cubicBezTo>
                <a:cubicBezTo>
                  <a:pt x="5842530" y="2029796"/>
                  <a:pt x="5842530" y="2029545"/>
                  <a:pt x="5842530" y="2026905"/>
                </a:cubicBezTo>
                <a:cubicBezTo>
                  <a:pt x="5842584" y="2026851"/>
                  <a:pt x="5845495" y="2023988"/>
                  <a:pt x="5851261" y="2023988"/>
                </a:cubicBezTo>
                <a:cubicBezTo>
                  <a:pt x="5857082" y="2023988"/>
                  <a:pt x="5859993" y="2038571"/>
                  <a:pt x="5862903" y="2038571"/>
                </a:cubicBezTo>
                <a:cubicBezTo>
                  <a:pt x="5865814" y="2038571"/>
                  <a:pt x="5865814" y="2032738"/>
                  <a:pt x="5868724" y="2032738"/>
                </a:cubicBezTo>
                <a:cubicBezTo>
                  <a:pt x="5871635" y="2032738"/>
                  <a:pt x="5871635" y="2035654"/>
                  <a:pt x="5874545" y="2035654"/>
                </a:cubicBezTo>
                <a:cubicBezTo>
                  <a:pt x="5871635" y="2038571"/>
                  <a:pt x="5868724" y="2038571"/>
                  <a:pt x="5868724" y="2041488"/>
                </a:cubicBezTo>
                <a:cubicBezTo>
                  <a:pt x="5868724" y="2044404"/>
                  <a:pt x="5871635" y="2044404"/>
                  <a:pt x="5874545" y="2041488"/>
                </a:cubicBezTo>
                <a:cubicBezTo>
                  <a:pt x="5874545" y="2047321"/>
                  <a:pt x="5877455" y="2050237"/>
                  <a:pt x="5883276" y="2050237"/>
                </a:cubicBezTo>
                <a:cubicBezTo>
                  <a:pt x="5883276" y="2053154"/>
                  <a:pt x="5883276" y="2053154"/>
                  <a:pt x="5883276" y="2056070"/>
                </a:cubicBezTo>
                <a:lnTo>
                  <a:pt x="5878183" y="2056800"/>
                </a:lnTo>
                <a:cubicBezTo>
                  <a:pt x="5877455" y="2056070"/>
                  <a:pt x="5877455" y="2054612"/>
                  <a:pt x="5877455" y="2053154"/>
                </a:cubicBezTo>
                <a:cubicBezTo>
                  <a:pt x="5871635" y="2047321"/>
                  <a:pt x="5857082" y="2041488"/>
                  <a:pt x="5854172" y="2035654"/>
                </a:cubicBezTo>
                <a:cubicBezTo>
                  <a:pt x="5851261" y="2038571"/>
                  <a:pt x="5851261" y="2041488"/>
                  <a:pt x="5854172" y="2047321"/>
                </a:cubicBezTo>
                <a:cubicBezTo>
                  <a:pt x="5845441" y="2047321"/>
                  <a:pt x="5845441" y="2032738"/>
                  <a:pt x="5836709" y="2032738"/>
                </a:cubicBezTo>
                <a:cubicBezTo>
                  <a:pt x="5830888" y="2032738"/>
                  <a:pt x="5827978" y="2035654"/>
                  <a:pt x="5825068" y="2035654"/>
                </a:cubicBezTo>
                <a:cubicBezTo>
                  <a:pt x="5819247" y="2035654"/>
                  <a:pt x="5816336" y="2029821"/>
                  <a:pt x="5816336" y="2026905"/>
                </a:cubicBezTo>
                <a:lnTo>
                  <a:pt x="5819247" y="2021072"/>
                </a:lnTo>
                <a:lnTo>
                  <a:pt x="5819247" y="2015968"/>
                </a:lnTo>
                <a:cubicBezTo>
                  <a:pt x="5813426" y="2015238"/>
                  <a:pt x="5813426" y="2018155"/>
                  <a:pt x="5810515" y="2018155"/>
                </a:cubicBezTo>
                <a:cubicBezTo>
                  <a:pt x="5807605" y="2018155"/>
                  <a:pt x="5795963" y="2009405"/>
                  <a:pt x="5795963" y="2006489"/>
                </a:cubicBezTo>
                <a:cubicBezTo>
                  <a:pt x="5795963" y="1997739"/>
                  <a:pt x="5795963" y="1983156"/>
                  <a:pt x="5801784" y="1986073"/>
                </a:cubicBezTo>
                <a:cubicBezTo>
                  <a:pt x="5804695" y="1980240"/>
                  <a:pt x="5804695" y="1971490"/>
                  <a:pt x="5804695" y="1965657"/>
                </a:cubicBezTo>
                <a:cubicBezTo>
                  <a:pt x="5804695" y="1959824"/>
                  <a:pt x="5801784" y="1953991"/>
                  <a:pt x="5801784" y="1945241"/>
                </a:cubicBezTo>
                <a:cubicBezTo>
                  <a:pt x="5801784" y="1939408"/>
                  <a:pt x="5804695" y="1933575"/>
                  <a:pt x="5810515" y="1933575"/>
                </a:cubicBezTo>
                <a:close/>
                <a:moveTo>
                  <a:pt x="242888" y="1928812"/>
                </a:moveTo>
                <a:lnTo>
                  <a:pt x="260351" y="1934527"/>
                </a:lnTo>
                <a:lnTo>
                  <a:pt x="260351" y="1939527"/>
                </a:lnTo>
                <a:cubicBezTo>
                  <a:pt x="254530" y="1940241"/>
                  <a:pt x="254530" y="1943099"/>
                  <a:pt x="248709" y="1943099"/>
                </a:cubicBezTo>
                <a:cubicBezTo>
                  <a:pt x="245798" y="1943099"/>
                  <a:pt x="242888" y="1940241"/>
                  <a:pt x="242888" y="1937384"/>
                </a:cubicBezTo>
                <a:cubicBezTo>
                  <a:pt x="242888" y="1934527"/>
                  <a:pt x="245798" y="1931669"/>
                  <a:pt x="242888" y="1928812"/>
                </a:cubicBezTo>
                <a:close/>
                <a:moveTo>
                  <a:pt x="1912086" y="1911350"/>
                </a:moveTo>
                <a:cubicBezTo>
                  <a:pt x="1917894" y="1911350"/>
                  <a:pt x="1923702" y="1917140"/>
                  <a:pt x="1929510" y="1917140"/>
                </a:cubicBezTo>
                <a:cubicBezTo>
                  <a:pt x="1938221" y="1917140"/>
                  <a:pt x="1944029" y="1914245"/>
                  <a:pt x="1949837" y="1914245"/>
                </a:cubicBezTo>
                <a:cubicBezTo>
                  <a:pt x="1973069" y="1914245"/>
                  <a:pt x="1978877" y="1925824"/>
                  <a:pt x="1990493" y="1931614"/>
                </a:cubicBezTo>
                <a:lnTo>
                  <a:pt x="1987589" y="1928719"/>
                </a:lnTo>
                <a:cubicBezTo>
                  <a:pt x="1993397" y="1934508"/>
                  <a:pt x="2002109" y="1937403"/>
                  <a:pt x="2005013" y="1946088"/>
                </a:cubicBezTo>
                <a:cubicBezTo>
                  <a:pt x="1978877" y="1946088"/>
                  <a:pt x="1978877" y="1946088"/>
                  <a:pt x="1978877" y="1946088"/>
                </a:cubicBezTo>
                <a:cubicBezTo>
                  <a:pt x="1975973" y="1948983"/>
                  <a:pt x="1973069" y="1951877"/>
                  <a:pt x="1967261" y="1951877"/>
                </a:cubicBezTo>
                <a:cubicBezTo>
                  <a:pt x="1961453" y="1951877"/>
                  <a:pt x="1964357" y="1946088"/>
                  <a:pt x="1958549" y="1946088"/>
                </a:cubicBezTo>
                <a:cubicBezTo>
                  <a:pt x="1949837" y="1946088"/>
                  <a:pt x="1949837" y="1960562"/>
                  <a:pt x="1944029" y="1960562"/>
                </a:cubicBezTo>
                <a:cubicBezTo>
                  <a:pt x="1938221" y="1960562"/>
                  <a:pt x="1938221" y="1951877"/>
                  <a:pt x="1935317" y="1951877"/>
                </a:cubicBezTo>
                <a:cubicBezTo>
                  <a:pt x="1929510" y="1946088"/>
                  <a:pt x="1912086" y="1948983"/>
                  <a:pt x="1903374" y="1948983"/>
                </a:cubicBezTo>
                <a:cubicBezTo>
                  <a:pt x="1897566" y="1948983"/>
                  <a:pt x="1897566" y="1951877"/>
                  <a:pt x="1894662" y="1948983"/>
                </a:cubicBezTo>
                <a:cubicBezTo>
                  <a:pt x="1894662" y="1951877"/>
                  <a:pt x="1894662" y="1951877"/>
                  <a:pt x="1894662" y="1954772"/>
                </a:cubicBezTo>
                <a:cubicBezTo>
                  <a:pt x="1888854" y="1954772"/>
                  <a:pt x="1885950" y="1946088"/>
                  <a:pt x="1885950" y="1943193"/>
                </a:cubicBezTo>
                <a:cubicBezTo>
                  <a:pt x="1906278" y="1940298"/>
                  <a:pt x="1912086" y="1943193"/>
                  <a:pt x="1920798" y="1940298"/>
                </a:cubicBezTo>
                <a:cubicBezTo>
                  <a:pt x="1914990" y="1934508"/>
                  <a:pt x="1914990" y="1931614"/>
                  <a:pt x="1914990" y="1925824"/>
                </a:cubicBezTo>
                <a:cubicBezTo>
                  <a:pt x="1912086" y="1925824"/>
                  <a:pt x="1906278" y="1920034"/>
                  <a:pt x="1906278" y="1917140"/>
                </a:cubicBezTo>
                <a:cubicBezTo>
                  <a:pt x="1906278" y="1914245"/>
                  <a:pt x="1909182" y="1911350"/>
                  <a:pt x="1912086" y="1911350"/>
                </a:cubicBezTo>
                <a:close/>
                <a:moveTo>
                  <a:pt x="231775" y="1901825"/>
                </a:moveTo>
                <a:lnTo>
                  <a:pt x="239713" y="1908175"/>
                </a:lnTo>
                <a:cubicBezTo>
                  <a:pt x="234421" y="1911350"/>
                  <a:pt x="234421" y="1905000"/>
                  <a:pt x="231775" y="1901825"/>
                </a:cubicBezTo>
                <a:close/>
                <a:moveTo>
                  <a:pt x="5611020" y="1895475"/>
                </a:moveTo>
                <a:cubicBezTo>
                  <a:pt x="5613930" y="1895475"/>
                  <a:pt x="5619751" y="1901402"/>
                  <a:pt x="5619751" y="1907328"/>
                </a:cubicBezTo>
                <a:cubicBezTo>
                  <a:pt x="5619751" y="1916218"/>
                  <a:pt x="5596468" y="1939925"/>
                  <a:pt x="5587736" y="1939925"/>
                </a:cubicBezTo>
                <a:cubicBezTo>
                  <a:pt x="5576095" y="1939925"/>
                  <a:pt x="5570274" y="1933998"/>
                  <a:pt x="5570274" y="1925108"/>
                </a:cubicBezTo>
                <a:cubicBezTo>
                  <a:pt x="5570274" y="1922145"/>
                  <a:pt x="5567363" y="1913255"/>
                  <a:pt x="5570274" y="1913255"/>
                </a:cubicBezTo>
                <a:cubicBezTo>
                  <a:pt x="5576095" y="1913255"/>
                  <a:pt x="5599378" y="1895475"/>
                  <a:pt x="5611020" y="1895475"/>
                </a:cubicBezTo>
                <a:close/>
                <a:moveTo>
                  <a:pt x="214313" y="1895475"/>
                </a:moveTo>
                <a:lnTo>
                  <a:pt x="225426" y="1895475"/>
                </a:lnTo>
                <a:cubicBezTo>
                  <a:pt x="222648" y="1898650"/>
                  <a:pt x="219869" y="1901825"/>
                  <a:pt x="217091" y="1901825"/>
                </a:cubicBezTo>
                <a:cubicBezTo>
                  <a:pt x="214313" y="1901825"/>
                  <a:pt x="214313" y="1898650"/>
                  <a:pt x="214313" y="1895475"/>
                </a:cubicBezTo>
                <a:close/>
                <a:moveTo>
                  <a:pt x="204788" y="1887537"/>
                </a:moveTo>
                <a:cubicBezTo>
                  <a:pt x="204788" y="1890183"/>
                  <a:pt x="204788" y="1890183"/>
                  <a:pt x="204788" y="1892828"/>
                </a:cubicBezTo>
                <a:cubicBezTo>
                  <a:pt x="199496" y="1895474"/>
                  <a:pt x="196850" y="1890183"/>
                  <a:pt x="196850" y="1890183"/>
                </a:cubicBezTo>
                <a:cubicBezTo>
                  <a:pt x="202142" y="1887537"/>
                  <a:pt x="202142" y="1887537"/>
                  <a:pt x="204788" y="1887537"/>
                </a:cubicBezTo>
                <a:close/>
                <a:moveTo>
                  <a:pt x="1909763" y="1879600"/>
                </a:moveTo>
                <a:cubicBezTo>
                  <a:pt x="1909763" y="1879619"/>
                  <a:pt x="1909763" y="1879947"/>
                  <a:pt x="1909763" y="1885156"/>
                </a:cubicBezTo>
                <a:lnTo>
                  <a:pt x="1898332" y="1890712"/>
                </a:lnTo>
                <a:cubicBezTo>
                  <a:pt x="1895475" y="1887934"/>
                  <a:pt x="1895475" y="1887934"/>
                  <a:pt x="1895475" y="1885156"/>
                </a:cubicBezTo>
                <a:cubicBezTo>
                  <a:pt x="1901190" y="1887934"/>
                  <a:pt x="1906905" y="1885156"/>
                  <a:pt x="1909763" y="1879600"/>
                </a:cubicBezTo>
                <a:close/>
                <a:moveTo>
                  <a:pt x="170921" y="1873250"/>
                </a:moveTo>
                <a:lnTo>
                  <a:pt x="176213" y="1875896"/>
                </a:lnTo>
                <a:cubicBezTo>
                  <a:pt x="176213" y="1875906"/>
                  <a:pt x="176213" y="1878546"/>
                  <a:pt x="176213" y="1881187"/>
                </a:cubicBezTo>
                <a:cubicBezTo>
                  <a:pt x="170921" y="1881187"/>
                  <a:pt x="168275" y="1878541"/>
                  <a:pt x="168275" y="1875896"/>
                </a:cubicBezTo>
                <a:close/>
                <a:moveTo>
                  <a:pt x="1710135" y="1870075"/>
                </a:moveTo>
                <a:lnTo>
                  <a:pt x="1712913" y="1870075"/>
                </a:lnTo>
                <a:cubicBezTo>
                  <a:pt x="1712913" y="1875790"/>
                  <a:pt x="1712913" y="1878647"/>
                  <a:pt x="1712913" y="1881504"/>
                </a:cubicBezTo>
                <a:cubicBezTo>
                  <a:pt x="1712794" y="1881535"/>
                  <a:pt x="1701800" y="1884346"/>
                  <a:pt x="1701800" y="1881504"/>
                </a:cubicBezTo>
                <a:cubicBezTo>
                  <a:pt x="1701800" y="1875790"/>
                  <a:pt x="1707356" y="1875790"/>
                  <a:pt x="1710135" y="1875790"/>
                </a:cubicBezTo>
                <a:close/>
                <a:moveTo>
                  <a:pt x="1731071" y="1844675"/>
                </a:moveTo>
                <a:cubicBezTo>
                  <a:pt x="1762886" y="1844675"/>
                  <a:pt x="1777348" y="1861820"/>
                  <a:pt x="1803378" y="1861820"/>
                </a:cubicBezTo>
                <a:cubicBezTo>
                  <a:pt x="1806271" y="1861820"/>
                  <a:pt x="1812055" y="1867535"/>
                  <a:pt x="1814948" y="1870392"/>
                </a:cubicBezTo>
                <a:cubicBezTo>
                  <a:pt x="1823625" y="1878965"/>
                  <a:pt x="1840978" y="1887537"/>
                  <a:pt x="1858332" y="1887537"/>
                </a:cubicBezTo>
                <a:cubicBezTo>
                  <a:pt x="1858332" y="1890395"/>
                  <a:pt x="1858332" y="1890395"/>
                  <a:pt x="1858332" y="1893252"/>
                </a:cubicBezTo>
                <a:lnTo>
                  <a:pt x="1868455" y="1893252"/>
                </a:lnTo>
                <a:cubicBezTo>
                  <a:pt x="1875686" y="1896110"/>
                  <a:pt x="1878578" y="1904682"/>
                  <a:pt x="1884363" y="1907539"/>
                </a:cubicBezTo>
                <a:cubicBezTo>
                  <a:pt x="1878578" y="1916112"/>
                  <a:pt x="1867009" y="1916112"/>
                  <a:pt x="1858332" y="1916112"/>
                </a:cubicBezTo>
                <a:cubicBezTo>
                  <a:pt x="1840978" y="1916112"/>
                  <a:pt x="1829409" y="1910397"/>
                  <a:pt x="1817840" y="1910397"/>
                </a:cubicBezTo>
                <a:cubicBezTo>
                  <a:pt x="1820732" y="1907539"/>
                  <a:pt x="1823625" y="1904682"/>
                  <a:pt x="1823625" y="1898967"/>
                </a:cubicBezTo>
                <a:cubicBezTo>
                  <a:pt x="1812055" y="1896110"/>
                  <a:pt x="1803378" y="1896110"/>
                  <a:pt x="1800486" y="1884680"/>
                </a:cubicBezTo>
                <a:cubicBezTo>
                  <a:pt x="1794702" y="1884680"/>
                  <a:pt x="1794702" y="1881822"/>
                  <a:pt x="1791809" y="1878965"/>
                </a:cubicBezTo>
                <a:cubicBezTo>
                  <a:pt x="1786025" y="1876107"/>
                  <a:pt x="1783132" y="1878965"/>
                  <a:pt x="1777348" y="1878965"/>
                </a:cubicBezTo>
                <a:cubicBezTo>
                  <a:pt x="1765779" y="1878965"/>
                  <a:pt x="1762886" y="1867535"/>
                  <a:pt x="1751317" y="1867535"/>
                </a:cubicBezTo>
                <a:cubicBezTo>
                  <a:pt x="1731071" y="1867535"/>
                  <a:pt x="1731071" y="1867535"/>
                  <a:pt x="1731071" y="1867535"/>
                </a:cubicBezTo>
                <a:lnTo>
                  <a:pt x="1731071" y="1861820"/>
                </a:lnTo>
                <a:cubicBezTo>
                  <a:pt x="1728179" y="1858962"/>
                  <a:pt x="1725286" y="1858962"/>
                  <a:pt x="1719502" y="1858962"/>
                </a:cubicBezTo>
                <a:cubicBezTo>
                  <a:pt x="1707932" y="1858962"/>
                  <a:pt x="1687686" y="1867535"/>
                  <a:pt x="1681902" y="1876107"/>
                </a:cubicBezTo>
                <a:lnTo>
                  <a:pt x="1674309" y="1876107"/>
                </a:lnTo>
                <a:cubicBezTo>
                  <a:pt x="1684794" y="1856105"/>
                  <a:pt x="1699256" y="1844675"/>
                  <a:pt x="1731071" y="1844675"/>
                </a:cubicBezTo>
                <a:close/>
                <a:moveTo>
                  <a:pt x="1803400" y="1803400"/>
                </a:moveTo>
                <a:lnTo>
                  <a:pt x="1806046" y="1803400"/>
                </a:lnTo>
                <a:cubicBezTo>
                  <a:pt x="1811338" y="1806257"/>
                  <a:pt x="1811338" y="1809115"/>
                  <a:pt x="1811338" y="1814829"/>
                </a:cubicBezTo>
                <a:cubicBezTo>
                  <a:pt x="1811338" y="1814878"/>
                  <a:pt x="1811317" y="1817687"/>
                  <a:pt x="1808692" y="1817687"/>
                </a:cubicBezTo>
                <a:cubicBezTo>
                  <a:pt x="1803400" y="1817687"/>
                  <a:pt x="1803400" y="1809115"/>
                  <a:pt x="1803400" y="1803400"/>
                </a:cubicBezTo>
                <a:close/>
                <a:moveTo>
                  <a:pt x="5828031" y="1785937"/>
                </a:moveTo>
                <a:cubicBezTo>
                  <a:pt x="5845176" y="1785937"/>
                  <a:pt x="5830889" y="1849437"/>
                  <a:pt x="5813743" y="1849437"/>
                </a:cubicBezTo>
                <a:cubicBezTo>
                  <a:pt x="5802313" y="1849437"/>
                  <a:pt x="5802313" y="1840778"/>
                  <a:pt x="5802313" y="1829232"/>
                </a:cubicBezTo>
                <a:cubicBezTo>
                  <a:pt x="5802313" y="1814801"/>
                  <a:pt x="5819458" y="1785937"/>
                  <a:pt x="5828031" y="1785937"/>
                </a:cubicBezTo>
                <a:close/>
                <a:moveTo>
                  <a:pt x="1415029" y="1779202"/>
                </a:moveTo>
                <a:lnTo>
                  <a:pt x="1417905" y="1779894"/>
                </a:lnTo>
                <a:lnTo>
                  <a:pt x="1417921" y="1779942"/>
                </a:lnTo>
                <a:cubicBezTo>
                  <a:pt x="1416992" y="1779709"/>
                  <a:pt x="1416025" y="1779476"/>
                  <a:pt x="1415029" y="1779245"/>
                </a:cubicBezTo>
                <a:close/>
                <a:moveTo>
                  <a:pt x="1802342" y="1763712"/>
                </a:moveTo>
                <a:cubicBezTo>
                  <a:pt x="1805252" y="1763712"/>
                  <a:pt x="1808163" y="1769003"/>
                  <a:pt x="1808163" y="1769003"/>
                </a:cubicBezTo>
                <a:cubicBezTo>
                  <a:pt x="1802342" y="1771649"/>
                  <a:pt x="1796521" y="1769003"/>
                  <a:pt x="1790700" y="1769003"/>
                </a:cubicBezTo>
                <a:cubicBezTo>
                  <a:pt x="1793610" y="1766358"/>
                  <a:pt x="1796521" y="1763712"/>
                  <a:pt x="1802342" y="1763712"/>
                </a:cubicBezTo>
                <a:close/>
                <a:moveTo>
                  <a:pt x="4085351" y="1692150"/>
                </a:moveTo>
                <a:lnTo>
                  <a:pt x="4085487" y="1692508"/>
                </a:lnTo>
                <a:lnTo>
                  <a:pt x="4085344" y="1692199"/>
                </a:lnTo>
                <a:close/>
                <a:moveTo>
                  <a:pt x="4970318" y="1647494"/>
                </a:moveTo>
                <a:cubicBezTo>
                  <a:pt x="4970069" y="1650273"/>
                  <a:pt x="4970338" y="1653130"/>
                  <a:pt x="4971427" y="1656397"/>
                </a:cubicBezTo>
                <a:lnTo>
                  <a:pt x="4983000" y="1659290"/>
                </a:lnTo>
                <a:cubicBezTo>
                  <a:pt x="4997465" y="1665075"/>
                  <a:pt x="5000358" y="1673754"/>
                  <a:pt x="5011931" y="1676646"/>
                </a:cubicBezTo>
                <a:cubicBezTo>
                  <a:pt x="5029289" y="1679539"/>
                  <a:pt x="5035075" y="1676646"/>
                  <a:pt x="5043755" y="1682432"/>
                </a:cubicBezTo>
                <a:cubicBezTo>
                  <a:pt x="5052434" y="1691110"/>
                  <a:pt x="5061113" y="1688217"/>
                  <a:pt x="5069793" y="1694003"/>
                </a:cubicBezTo>
                <a:cubicBezTo>
                  <a:pt x="5075579" y="1696896"/>
                  <a:pt x="5075579" y="1702681"/>
                  <a:pt x="5078472" y="1708467"/>
                </a:cubicBezTo>
                <a:cubicBezTo>
                  <a:pt x="5081365" y="1714252"/>
                  <a:pt x="5087151" y="1708467"/>
                  <a:pt x="5090045" y="1708467"/>
                </a:cubicBezTo>
                <a:cubicBezTo>
                  <a:pt x="5101617" y="1717145"/>
                  <a:pt x="5107403" y="1725824"/>
                  <a:pt x="5124762" y="1725824"/>
                </a:cubicBezTo>
                <a:cubicBezTo>
                  <a:pt x="5133441" y="1725824"/>
                  <a:pt x="5142120" y="1725824"/>
                  <a:pt x="5153693" y="1725824"/>
                </a:cubicBezTo>
                <a:cubicBezTo>
                  <a:pt x="5159479" y="1725824"/>
                  <a:pt x="5162372" y="1722931"/>
                  <a:pt x="5165265" y="1722931"/>
                </a:cubicBezTo>
                <a:cubicBezTo>
                  <a:pt x="5171052" y="1722931"/>
                  <a:pt x="5173945" y="1734502"/>
                  <a:pt x="5173945" y="1740287"/>
                </a:cubicBezTo>
                <a:cubicBezTo>
                  <a:pt x="5182624" y="1734502"/>
                  <a:pt x="5185517" y="1720038"/>
                  <a:pt x="5202876" y="1720038"/>
                </a:cubicBezTo>
                <a:cubicBezTo>
                  <a:pt x="5220234" y="1720038"/>
                  <a:pt x="5226021" y="1728716"/>
                  <a:pt x="5237593" y="1728716"/>
                </a:cubicBezTo>
                <a:cubicBezTo>
                  <a:pt x="5249165" y="1728716"/>
                  <a:pt x="5272310" y="1711360"/>
                  <a:pt x="5278096" y="1708467"/>
                </a:cubicBezTo>
                <a:cubicBezTo>
                  <a:pt x="5280990" y="1705574"/>
                  <a:pt x="5283883" y="1702681"/>
                  <a:pt x="5286776" y="1699789"/>
                </a:cubicBezTo>
                <a:cubicBezTo>
                  <a:pt x="5292562" y="1694003"/>
                  <a:pt x="5301241" y="1699789"/>
                  <a:pt x="5309921" y="1696896"/>
                </a:cubicBezTo>
                <a:lnTo>
                  <a:pt x="5314983" y="1691834"/>
                </a:lnTo>
                <a:lnTo>
                  <a:pt x="5316268" y="1691110"/>
                </a:lnTo>
                <a:lnTo>
                  <a:pt x="5325643" y="1705139"/>
                </a:lnTo>
                <a:cubicBezTo>
                  <a:pt x="5333668" y="1714666"/>
                  <a:pt x="5346386" y="1715799"/>
                  <a:pt x="5359103" y="1720038"/>
                </a:cubicBezTo>
                <a:cubicBezTo>
                  <a:pt x="5364890" y="1731609"/>
                  <a:pt x="5373569" y="1737395"/>
                  <a:pt x="5373569" y="1751859"/>
                </a:cubicBezTo>
                <a:lnTo>
                  <a:pt x="5370951" y="1768393"/>
                </a:lnTo>
                <a:cubicBezTo>
                  <a:pt x="5372599" y="1763902"/>
                  <a:pt x="5373693" y="1758453"/>
                  <a:pt x="5373693" y="1751178"/>
                </a:cubicBezTo>
                <a:cubicBezTo>
                  <a:pt x="5373693" y="1736690"/>
                  <a:pt x="5365010" y="1730894"/>
                  <a:pt x="5359221" y="1719303"/>
                </a:cubicBezTo>
                <a:cubicBezTo>
                  <a:pt x="5346916" y="1715197"/>
                  <a:pt x="5334611" y="1714000"/>
                  <a:pt x="5325643" y="1705139"/>
                </a:cubicBezTo>
                <a:cubicBezTo>
                  <a:pt x="5322521" y="1701831"/>
                  <a:pt x="5320147" y="1697298"/>
                  <a:pt x="5318600" y="1691110"/>
                </a:cubicBezTo>
                <a:lnTo>
                  <a:pt x="5315803" y="1690326"/>
                </a:lnTo>
                <a:lnTo>
                  <a:pt x="5310737" y="1695397"/>
                </a:lnTo>
                <a:cubicBezTo>
                  <a:pt x="5301330" y="1699020"/>
                  <a:pt x="5292647" y="1693224"/>
                  <a:pt x="5286858" y="1699020"/>
                </a:cubicBezTo>
                <a:cubicBezTo>
                  <a:pt x="5283963" y="1701917"/>
                  <a:pt x="5281069" y="1704815"/>
                  <a:pt x="5278174" y="1707713"/>
                </a:cubicBezTo>
                <a:cubicBezTo>
                  <a:pt x="5272385" y="1710610"/>
                  <a:pt x="5249229" y="1727997"/>
                  <a:pt x="5237651" y="1727997"/>
                </a:cubicBezTo>
                <a:cubicBezTo>
                  <a:pt x="5226073" y="1727997"/>
                  <a:pt x="5220284" y="1719303"/>
                  <a:pt x="5202916" y="1719303"/>
                </a:cubicBezTo>
                <a:cubicBezTo>
                  <a:pt x="5185549" y="1719303"/>
                  <a:pt x="5182655" y="1733792"/>
                  <a:pt x="5173971" y="1739587"/>
                </a:cubicBezTo>
                <a:cubicBezTo>
                  <a:pt x="5173971" y="1733792"/>
                  <a:pt x="5171077" y="1722201"/>
                  <a:pt x="5165288" y="1722201"/>
                </a:cubicBezTo>
                <a:cubicBezTo>
                  <a:pt x="5162393" y="1722201"/>
                  <a:pt x="5159499" y="1725099"/>
                  <a:pt x="5153710" y="1725099"/>
                </a:cubicBezTo>
                <a:cubicBezTo>
                  <a:pt x="5142131" y="1725099"/>
                  <a:pt x="5133448" y="1725099"/>
                  <a:pt x="5124764" y="1725099"/>
                </a:cubicBezTo>
                <a:cubicBezTo>
                  <a:pt x="5107397" y="1725099"/>
                  <a:pt x="5101608" y="1716406"/>
                  <a:pt x="5090030" y="1707713"/>
                </a:cubicBezTo>
                <a:cubicBezTo>
                  <a:pt x="5087136" y="1707713"/>
                  <a:pt x="5081347" y="1713508"/>
                  <a:pt x="5078452" y="1707713"/>
                </a:cubicBezTo>
                <a:cubicBezTo>
                  <a:pt x="5075557" y="1701917"/>
                  <a:pt x="5075557" y="1696122"/>
                  <a:pt x="5069768" y="1693224"/>
                </a:cubicBezTo>
                <a:cubicBezTo>
                  <a:pt x="5061085" y="1687429"/>
                  <a:pt x="5052401" y="1690326"/>
                  <a:pt x="5043718" y="1681633"/>
                </a:cubicBezTo>
                <a:cubicBezTo>
                  <a:pt x="5035034" y="1675838"/>
                  <a:pt x="5029245" y="1678736"/>
                  <a:pt x="5011878" y="1675838"/>
                </a:cubicBezTo>
                <a:cubicBezTo>
                  <a:pt x="5000300" y="1672940"/>
                  <a:pt x="4997405" y="1664247"/>
                  <a:pt x="4982933" y="1658452"/>
                </a:cubicBezTo>
                <a:lnTo>
                  <a:pt x="4971355" y="1655554"/>
                </a:lnTo>
                <a:close/>
                <a:moveTo>
                  <a:pt x="1016000" y="1635125"/>
                </a:moveTo>
                <a:lnTo>
                  <a:pt x="1018545" y="1635125"/>
                </a:lnTo>
                <a:lnTo>
                  <a:pt x="1018640" y="1635244"/>
                </a:lnTo>
                <a:cubicBezTo>
                  <a:pt x="1018648" y="1635244"/>
                  <a:pt x="1019253" y="1635244"/>
                  <a:pt x="1062069" y="1635244"/>
                </a:cubicBezTo>
                <a:cubicBezTo>
                  <a:pt x="1062097" y="1635252"/>
                  <a:pt x="1063530" y="1635677"/>
                  <a:pt x="1140243" y="1658399"/>
                </a:cubicBezTo>
                <a:cubicBezTo>
                  <a:pt x="1140254" y="1658399"/>
                  <a:pt x="1140492" y="1658395"/>
                  <a:pt x="1145772" y="1658296"/>
                </a:cubicBezTo>
                <a:cubicBezTo>
                  <a:pt x="1198165" y="1658296"/>
                  <a:pt x="1198165" y="1658296"/>
                  <a:pt x="1198165" y="1658296"/>
                </a:cubicBezTo>
                <a:lnTo>
                  <a:pt x="1198165" y="1657247"/>
                </a:lnTo>
                <a:lnTo>
                  <a:pt x="1199959" y="1649716"/>
                </a:lnTo>
                <a:lnTo>
                  <a:pt x="1212626" y="1649716"/>
                </a:lnTo>
                <a:cubicBezTo>
                  <a:pt x="1233249" y="1654870"/>
                  <a:pt x="1246987" y="1657730"/>
                  <a:pt x="1257433" y="1674958"/>
                </a:cubicBezTo>
                <a:cubicBezTo>
                  <a:pt x="1259248" y="1676700"/>
                  <a:pt x="1260530" y="1678965"/>
                  <a:pt x="1261779" y="1681466"/>
                </a:cubicBezTo>
                <a:cubicBezTo>
                  <a:pt x="1266121" y="1687991"/>
                  <a:pt x="1273725" y="1702682"/>
                  <a:pt x="1283372" y="1709586"/>
                </a:cubicBezTo>
                <a:cubicBezTo>
                  <a:pt x="1286594" y="1711927"/>
                  <a:pt x="1290053" y="1713393"/>
                  <a:pt x="1293695" y="1713393"/>
                </a:cubicBezTo>
                <a:cubicBezTo>
                  <a:pt x="1308171" y="1713393"/>
                  <a:pt x="1302381" y="1693132"/>
                  <a:pt x="1319753" y="1693132"/>
                </a:cubicBezTo>
                <a:lnTo>
                  <a:pt x="1343385" y="1701576"/>
                </a:lnTo>
                <a:cubicBezTo>
                  <a:pt x="1361538" y="1717326"/>
                  <a:pt x="1365878" y="1750983"/>
                  <a:pt x="1383223" y="1768357"/>
                </a:cubicBezTo>
                <a:cubicBezTo>
                  <a:pt x="1388541" y="1773684"/>
                  <a:pt x="1403642" y="1776561"/>
                  <a:pt x="1415029" y="1779245"/>
                </a:cubicBezTo>
                <a:lnTo>
                  <a:pt x="1415029" y="1779942"/>
                </a:lnTo>
                <a:cubicBezTo>
                  <a:pt x="1417921" y="1785735"/>
                  <a:pt x="1417921" y="1788631"/>
                  <a:pt x="1417921" y="1791527"/>
                </a:cubicBezTo>
                <a:cubicBezTo>
                  <a:pt x="1417921" y="1806009"/>
                  <a:pt x="1415029" y="1808905"/>
                  <a:pt x="1412138" y="1820491"/>
                </a:cubicBezTo>
                <a:cubicBezTo>
                  <a:pt x="1412138" y="1861039"/>
                  <a:pt x="1412138" y="1861039"/>
                  <a:pt x="1412138" y="1861039"/>
                </a:cubicBezTo>
                <a:cubicBezTo>
                  <a:pt x="1409246" y="1866832"/>
                  <a:pt x="1415029" y="1872625"/>
                  <a:pt x="1417921" y="1875521"/>
                </a:cubicBezTo>
                <a:cubicBezTo>
                  <a:pt x="1420812" y="1881314"/>
                  <a:pt x="1417921" y="1884210"/>
                  <a:pt x="1420812" y="1892899"/>
                </a:cubicBezTo>
                <a:cubicBezTo>
                  <a:pt x="1423704" y="1898692"/>
                  <a:pt x="1432378" y="1907381"/>
                  <a:pt x="1438161" y="1913174"/>
                </a:cubicBezTo>
                <a:cubicBezTo>
                  <a:pt x="1449728" y="1924759"/>
                  <a:pt x="1449728" y="1936344"/>
                  <a:pt x="1467077" y="1942137"/>
                </a:cubicBezTo>
                <a:cubicBezTo>
                  <a:pt x="1475751" y="1945033"/>
                  <a:pt x="1475751" y="1950826"/>
                  <a:pt x="1478643" y="1950826"/>
                </a:cubicBezTo>
                <a:cubicBezTo>
                  <a:pt x="1493100" y="1950826"/>
                  <a:pt x="1504666" y="1942137"/>
                  <a:pt x="1519124" y="1942137"/>
                </a:cubicBezTo>
                <a:cubicBezTo>
                  <a:pt x="1527799" y="1942137"/>
                  <a:pt x="1530690" y="1945033"/>
                  <a:pt x="1533582" y="1945033"/>
                </a:cubicBezTo>
                <a:cubicBezTo>
                  <a:pt x="1539365" y="1945033"/>
                  <a:pt x="1542256" y="1936344"/>
                  <a:pt x="1542256" y="1933448"/>
                </a:cubicBezTo>
                <a:cubicBezTo>
                  <a:pt x="1545148" y="1924759"/>
                  <a:pt x="1556714" y="1916070"/>
                  <a:pt x="1556714" y="1904485"/>
                </a:cubicBezTo>
                <a:cubicBezTo>
                  <a:pt x="1556714" y="1884210"/>
                  <a:pt x="1579846" y="1878417"/>
                  <a:pt x="1600086" y="1878417"/>
                </a:cubicBezTo>
                <a:cubicBezTo>
                  <a:pt x="1605869" y="1878417"/>
                  <a:pt x="1611653" y="1878417"/>
                  <a:pt x="1614544" y="1881314"/>
                </a:cubicBezTo>
                <a:cubicBezTo>
                  <a:pt x="1617436" y="1881314"/>
                  <a:pt x="1626110" y="1881314"/>
                  <a:pt x="1629002" y="1881314"/>
                </a:cubicBezTo>
                <a:lnTo>
                  <a:pt x="1629002" y="1887106"/>
                </a:lnTo>
                <a:cubicBezTo>
                  <a:pt x="1629002" y="1898692"/>
                  <a:pt x="1617436" y="1910277"/>
                  <a:pt x="1617436" y="1924759"/>
                </a:cubicBezTo>
                <a:cubicBezTo>
                  <a:pt x="1617436" y="1936344"/>
                  <a:pt x="1614544" y="1939241"/>
                  <a:pt x="1608761" y="1947930"/>
                </a:cubicBezTo>
                <a:cubicBezTo>
                  <a:pt x="1608761" y="1945033"/>
                  <a:pt x="1608761" y="1945033"/>
                  <a:pt x="1608761" y="1942137"/>
                </a:cubicBezTo>
                <a:cubicBezTo>
                  <a:pt x="1608750" y="1942137"/>
                  <a:pt x="1605864" y="1942137"/>
                  <a:pt x="1602978" y="1942137"/>
                </a:cubicBezTo>
                <a:cubicBezTo>
                  <a:pt x="1602978" y="1950826"/>
                  <a:pt x="1602978" y="1968204"/>
                  <a:pt x="1602978" y="1976893"/>
                </a:cubicBezTo>
                <a:cubicBezTo>
                  <a:pt x="1602978" y="1982686"/>
                  <a:pt x="1594303" y="1985582"/>
                  <a:pt x="1591412" y="1991375"/>
                </a:cubicBezTo>
                <a:cubicBezTo>
                  <a:pt x="1591412" y="2000064"/>
                  <a:pt x="1594303" y="2002960"/>
                  <a:pt x="1600086" y="2002960"/>
                </a:cubicBezTo>
                <a:cubicBezTo>
                  <a:pt x="1623219" y="2002960"/>
                  <a:pt x="1643459" y="1997167"/>
                  <a:pt x="1666591" y="1997167"/>
                </a:cubicBezTo>
                <a:cubicBezTo>
                  <a:pt x="1683940" y="1997167"/>
                  <a:pt x="1689723" y="2011649"/>
                  <a:pt x="1701290" y="2011649"/>
                </a:cubicBezTo>
                <a:cubicBezTo>
                  <a:pt x="1701290" y="2017442"/>
                  <a:pt x="1701290" y="2020338"/>
                  <a:pt x="1701290" y="2023234"/>
                </a:cubicBezTo>
                <a:cubicBezTo>
                  <a:pt x="1701290" y="2029027"/>
                  <a:pt x="1701290" y="2046405"/>
                  <a:pt x="1695507" y="2055094"/>
                </a:cubicBezTo>
                <a:cubicBezTo>
                  <a:pt x="1695507" y="2072472"/>
                  <a:pt x="1695507" y="2086954"/>
                  <a:pt x="1695507" y="2098539"/>
                </a:cubicBezTo>
                <a:cubicBezTo>
                  <a:pt x="1695507" y="2113021"/>
                  <a:pt x="1709964" y="2118814"/>
                  <a:pt x="1721530" y="2124606"/>
                </a:cubicBezTo>
                <a:cubicBezTo>
                  <a:pt x="1730205" y="2130399"/>
                  <a:pt x="1730205" y="2141984"/>
                  <a:pt x="1741771" y="2141984"/>
                </a:cubicBezTo>
                <a:cubicBezTo>
                  <a:pt x="1762011" y="2141984"/>
                  <a:pt x="1770686" y="2127503"/>
                  <a:pt x="1788035" y="2127503"/>
                </a:cubicBezTo>
                <a:cubicBezTo>
                  <a:pt x="1805384" y="2127503"/>
                  <a:pt x="1814059" y="2141984"/>
                  <a:pt x="1825625" y="2150673"/>
                </a:cubicBezTo>
                <a:lnTo>
                  <a:pt x="1819171" y="2158986"/>
                </a:lnTo>
                <a:lnTo>
                  <a:pt x="1828547" y="2154020"/>
                </a:lnTo>
                <a:cubicBezTo>
                  <a:pt x="1834332" y="2154020"/>
                  <a:pt x="1831440" y="2154020"/>
                  <a:pt x="1837225" y="2154020"/>
                </a:cubicBezTo>
                <a:cubicBezTo>
                  <a:pt x="1837225" y="2151126"/>
                  <a:pt x="1837225" y="2151126"/>
                  <a:pt x="1837225" y="2148232"/>
                </a:cubicBezTo>
                <a:cubicBezTo>
                  <a:pt x="1840117" y="2136657"/>
                  <a:pt x="1845903" y="2136657"/>
                  <a:pt x="1851688" y="2133763"/>
                </a:cubicBezTo>
                <a:cubicBezTo>
                  <a:pt x="1854580" y="2130869"/>
                  <a:pt x="1857473" y="2119294"/>
                  <a:pt x="1857473" y="2116400"/>
                </a:cubicBezTo>
                <a:cubicBezTo>
                  <a:pt x="1860365" y="2104825"/>
                  <a:pt x="1869043" y="2101932"/>
                  <a:pt x="1877721" y="2099038"/>
                </a:cubicBezTo>
                <a:cubicBezTo>
                  <a:pt x="1895076" y="2093250"/>
                  <a:pt x="1906646" y="2090356"/>
                  <a:pt x="1924002" y="2084569"/>
                </a:cubicBezTo>
                <a:cubicBezTo>
                  <a:pt x="1932679" y="2081675"/>
                  <a:pt x="1935572" y="2070100"/>
                  <a:pt x="1944250" y="2070100"/>
                </a:cubicBezTo>
                <a:cubicBezTo>
                  <a:pt x="1947142" y="2070100"/>
                  <a:pt x="1950035" y="2078781"/>
                  <a:pt x="1950035" y="2078781"/>
                </a:cubicBezTo>
                <a:lnTo>
                  <a:pt x="1944250" y="2087463"/>
                </a:lnTo>
                <a:cubicBezTo>
                  <a:pt x="1941357" y="2099038"/>
                  <a:pt x="1935572" y="2110613"/>
                  <a:pt x="1935572" y="2116400"/>
                </a:cubicBezTo>
                <a:cubicBezTo>
                  <a:pt x="1935572" y="2125082"/>
                  <a:pt x="1941357" y="2139551"/>
                  <a:pt x="1947142" y="2139551"/>
                </a:cubicBezTo>
                <a:cubicBezTo>
                  <a:pt x="1950035" y="2139551"/>
                  <a:pt x="1955820" y="2130869"/>
                  <a:pt x="1955820" y="2127976"/>
                </a:cubicBezTo>
                <a:cubicBezTo>
                  <a:pt x="1955820" y="2119294"/>
                  <a:pt x="1947142" y="2113507"/>
                  <a:pt x="1947142" y="2104825"/>
                </a:cubicBezTo>
                <a:cubicBezTo>
                  <a:pt x="1947142" y="2093250"/>
                  <a:pt x="1958712" y="2096144"/>
                  <a:pt x="1964498" y="2090356"/>
                </a:cubicBezTo>
                <a:lnTo>
                  <a:pt x="1979683" y="2090356"/>
                </a:lnTo>
                <a:cubicBezTo>
                  <a:pt x="1978960" y="2084569"/>
                  <a:pt x="1967390" y="2087463"/>
                  <a:pt x="1967390" y="2078781"/>
                </a:cubicBezTo>
                <a:lnTo>
                  <a:pt x="1977514" y="2078781"/>
                </a:lnTo>
                <a:cubicBezTo>
                  <a:pt x="1981853" y="2090356"/>
                  <a:pt x="1999208" y="2093250"/>
                  <a:pt x="2010778" y="2096144"/>
                </a:cubicBezTo>
                <a:cubicBezTo>
                  <a:pt x="2010778" y="2101932"/>
                  <a:pt x="2013671" y="2107719"/>
                  <a:pt x="2019456" y="2107719"/>
                </a:cubicBezTo>
                <a:cubicBezTo>
                  <a:pt x="2028134" y="2107719"/>
                  <a:pt x="2051274" y="2107719"/>
                  <a:pt x="2057059" y="2107719"/>
                </a:cubicBezTo>
                <a:cubicBezTo>
                  <a:pt x="2057059" y="2116400"/>
                  <a:pt x="2065737" y="2116400"/>
                  <a:pt x="2071522" y="2116400"/>
                </a:cubicBezTo>
                <a:cubicBezTo>
                  <a:pt x="2080200" y="2116400"/>
                  <a:pt x="2088878" y="2116400"/>
                  <a:pt x="2091770" y="2107719"/>
                </a:cubicBezTo>
                <a:cubicBezTo>
                  <a:pt x="2094663" y="2104825"/>
                  <a:pt x="2109126" y="2104825"/>
                  <a:pt x="2109126" y="2101932"/>
                </a:cubicBezTo>
                <a:cubicBezTo>
                  <a:pt x="2117803" y="2101932"/>
                  <a:pt x="2129374" y="2104825"/>
                  <a:pt x="2129374" y="2104825"/>
                </a:cubicBezTo>
                <a:cubicBezTo>
                  <a:pt x="2126481" y="2107719"/>
                  <a:pt x="2120696" y="2107719"/>
                  <a:pt x="2120696" y="2107719"/>
                </a:cubicBezTo>
                <a:lnTo>
                  <a:pt x="2120696" y="2112783"/>
                </a:lnTo>
                <a:cubicBezTo>
                  <a:pt x="2123588" y="2122188"/>
                  <a:pt x="2138051" y="2125082"/>
                  <a:pt x="2149621" y="2127976"/>
                </a:cubicBezTo>
                <a:cubicBezTo>
                  <a:pt x="2158299" y="2130869"/>
                  <a:pt x="2158299" y="2142444"/>
                  <a:pt x="2161192" y="2151126"/>
                </a:cubicBezTo>
                <a:lnTo>
                  <a:pt x="2176378" y="2151126"/>
                </a:lnTo>
                <a:cubicBezTo>
                  <a:pt x="2193010" y="2162701"/>
                  <a:pt x="2198795" y="2162701"/>
                  <a:pt x="2207473" y="2180064"/>
                </a:cubicBezTo>
                <a:lnTo>
                  <a:pt x="2219043" y="2182957"/>
                </a:lnTo>
                <a:cubicBezTo>
                  <a:pt x="2224828" y="2203214"/>
                  <a:pt x="2253754" y="2200320"/>
                  <a:pt x="2274002" y="2206108"/>
                </a:cubicBezTo>
                <a:lnTo>
                  <a:pt x="2289187" y="2206108"/>
                </a:lnTo>
                <a:cubicBezTo>
                  <a:pt x="2297142" y="2206108"/>
                  <a:pt x="2308712" y="2211895"/>
                  <a:pt x="2314497" y="2211895"/>
                </a:cubicBezTo>
                <a:cubicBezTo>
                  <a:pt x="2328960" y="2214789"/>
                  <a:pt x="2346316" y="2237939"/>
                  <a:pt x="2357886" y="2240833"/>
                </a:cubicBezTo>
                <a:cubicBezTo>
                  <a:pt x="2357886" y="2249515"/>
                  <a:pt x="2366564" y="2272665"/>
                  <a:pt x="2369456" y="2278452"/>
                </a:cubicBezTo>
                <a:cubicBezTo>
                  <a:pt x="2372349" y="2287134"/>
                  <a:pt x="2383919" y="2287134"/>
                  <a:pt x="2383919" y="2292921"/>
                </a:cubicBezTo>
                <a:cubicBezTo>
                  <a:pt x="2372349" y="2307390"/>
                  <a:pt x="2349208" y="2316072"/>
                  <a:pt x="2349208" y="2336328"/>
                </a:cubicBezTo>
                <a:cubicBezTo>
                  <a:pt x="2349208" y="2342116"/>
                  <a:pt x="2357886" y="2342116"/>
                  <a:pt x="2360778" y="2345009"/>
                </a:cubicBezTo>
                <a:cubicBezTo>
                  <a:pt x="2366564" y="2347903"/>
                  <a:pt x="2372349" y="2353691"/>
                  <a:pt x="2372349" y="2359478"/>
                </a:cubicBezTo>
                <a:lnTo>
                  <a:pt x="2387535" y="2359478"/>
                </a:lnTo>
                <a:cubicBezTo>
                  <a:pt x="2389704" y="2362372"/>
                  <a:pt x="2389704" y="2368160"/>
                  <a:pt x="2392597" y="2368160"/>
                </a:cubicBezTo>
                <a:cubicBezTo>
                  <a:pt x="2395489" y="2368160"/>
                  <a:pt x="2398382" y="2362372"/>
                  <a:pt x="2401274" y="2359478"/>
                </a:cubicBezTo>
                <a:cubicBezTo>
                  <a:pt x="2407059" y="2347903"/>
                  <a:pt x="2415737" y="2333434"/>
                  <a:pt x="2427307" y="2333434"/>
                </a:cubicBezTo>
                <a:cubicBezTo>
                  <a:pt x="2441770" y="2333434"/>
                  <a:pt x="2464911" y="2347903"/>
                  <a:pt x="2476481" y="2353691"/>
                </a:cubicBezTo>
                <a:cubicBezTo>
                  <a:pt x="2482266" y="2356585"/>
                  <a:pt x="2488051" y="2353691"/>
                  <a:pt x="2488051" y="2359478"/>
                </a:cubicBezTo>
                <a:cubicBezTo>
                  <a:pt x="2490944" y="2368160"/>
                  <a:pt x="2490944" y="2371053"/>
                  <a:pt x="2490944" y="2376841"/>
                </a:cubicBezTo>
                <a:lnTo>
                  <a:pt x="2496006" y="2376841"/>
                </a:lnTo>
                <a:cubicBezTo>
                  <a:pt x="2502514" y="2376841"/>
                  <a:pt x="2505406" y="2371053"/>
                  <a:pt x="2511192" y="2371053"/>
                </a:cubicBezTo>
                <a:cubicBezTo>
                  <a:pt x="2525654" y="2371053"/>
                  <a:pt x="2528547" y="2382629"/>
                  <a:pt x="2543010" y="2382629"/>
                </a:cubicBezTo>
                <a:cubicBezTo>
                  <a:pt x="2569043" y="2376841"/>
                  <a:pt x="2569043" y="2376841"/>
                  <a:pt x="2569043" y="2376841"/>
                </a:cubicBezTo>
                <a:cubicBezTo>
                  <a:pt x="2583506" y="2379735"/>
                  <a:pt x="2595076" y="2385522"/>
                  <a:pt x="2603754" y="2388416"/>
                </a:cubicBezTo>
                <a:cubicBezTo>
                  <a:pt x="2609539" y="2399991"/>
                  <a:pt x="2632679" y="2420248"/>
                  <a:pt x="2641357" y="2423142"/>
                </a:cubicBezTo>
                <a:cubicBezTo>
                  <a:pt x="2652927" y="2426035"/>
                  <a:pt x="2658712" y="2423142"/>
                  <a:pt x="2670282" y="2426035"/>
                </a:cubicBezTo>
                <a:cubicBezTo>
                  <a:pt x="2681853" y="2428929"/>
                  <a:pt x="2687638" y="2443398"/>
                  <a:pt x="2687638" y="2457867"/>
                </a:cubicBezTo>
                <a:cubicBezTo>
                  <a:pt x="2687638" y="2512849"/>
                  <a:pt x="2658712" y="2524424"/>
                  <a:pt x="2638464" y="2553362"/>
                </a:cubicBezTo>
                <a:cubicBezTo>
                  <a:pt x="2635572" y="2562043"/>
                  <a:pt x="2632679" y="2562043"/>
                  <a:pt x="2626894" y="2567831"/>
                </a:cubicBezTo>
                <a:cubicBezTo>
                  <a:pt x="2621109" y="2579406"/>
                  <a:pt x="2612431" y="2582300"/>
                  <a:pt x="2606646" y="2588088"/>
                </a:cubicBezTo>
                <a:cubicBezTo>
                  <a:pt x="2595076" y="2599663"/>
                  <a:pt x="2603754" y="2622813"/>
                  <a:pt x="2603754" y="2640176"/>
                </a:cubicBezTo>
                <a:cubicBezTo>
                  <a:pt x="2603754" y="2651751"/>
                  <a:pt x="2600861" y="2663326"/>
                  <a:pt x="2600861" y="2672007"/>
                </a:cubicBezTo>
                <a:cubicBezTo>
                  <a:pt x="2600861" y="2674901"/>
                  <a:pt x="2597968" y="2677795"/>
                  <a:pt x="2597968" y="2680689"/>
                </a:cubicBezTo>
                <a:cubicBezTo>
                  <a:pt x="2595076" y="2683583"/>
                  <a:pt x="2586398" y="2692264"/>
                  <a:pt x="2586398" y="2698051"/>
                </a:cubicBezTo>
                <a:cubicBezTo>
                  <a:pt x="2586398" y="2703839"/>
                  <a:pt x="2586398" y="2718308"/>
                  <a:pt x="2583506" y="2721202"/>
                </a:cubicBezTo>
                <a:cubicBezTo>
                  <a:pt x="2571935" y="2738564"/>
                  <a:pt x="2569043" y="2744352"/>
                  <a:pt x="2560365" y="2758821"/>
                </a:cubicBezTo>
                <a:cubicBezTo>
                  <a:pt x="2557473" y="2764608"/>
                  <a:pt x="2557473" y="2773290"/>
                  <a:pt x="2554580" y="2776184"/>
                </a:cubicBezTo>
                <a:cubicBezTo>
                  <a:pt x="2551687" y="2781971"/>
                  <a:pt x="2537225" y="2793546"/>
                  <a:pt x="2525654" y="2793546"/>
                </a:cubicBezTo>
                <a:cubicBezTo>
                  <a:pt x="2511192" y="2793546"/>
                  <a:pt x="2499621" y="2793546"/>
                  <a:pt x="2490944" y="2796440"/>
                </a:cubicBezTo>
                <a:cubicBezTo>
                  <a:pt x="2485159" y="2799334"/>
                  <a:pt x="2485159" y="2802228"/>
                  <a:pt x="2482266" y="2805121"/>
                </a:cubicBezTo>
                <a:cubicBezTo>
                  <a:pt x="2464911" y="2822484"/>
                  <a:pt x="2447555" y="2813803"/>
                  <a:pt x="2435985" y="2831166"/>
                </a:cubicBezTo>
                <a:cubicBezTo>
                  <a:pt x="2430200" y="2842741"/>
                  <a:pt x="2421522" y="2842741"/>
                  <a:pt x="2415737" y="2848528"/>
                </a:cubicBezTo>
                <a:cubicBezTo>
                  <a:pt x="2404167" y="2857210"/>
                  <a:pt x="2407059" y="2865891"/>
                  <a:pt x="2407059" y="2880360"/>
                </a:cubicBezTo>
                <a:cubicBezTo>
                  <a:pt x="2407059" y="2912191"/>
                  <a:pt x="2407059" y="2912191"/>
                  <a:pt x="2407059" y="2912191"/>
                </a:cubicBezTo>
                <a:cubicBezTo>
                  <a:pt x="2392597" y="2920873"/>
                  <a:pt x="2386811" y="2932448"/>
                  <a:pt x="2378134" y="2946917"/>
                </a:cubicBezTo>
                <a:cubicBezTo>
                  <a:pt x="2372349" y="2955598"/>
                  <a:pt x="2375241" y="2961386"/>
                  <a:pt x="2369456" y="2970067"/>
                </a:cubicBezTo>
                <a:cubicBezTo>
                  <a:pt x="2354993" y="2990324"/>
                  <a:pt x="2340530" y="2990324"/>
                  <a:pt x="2328960" y="3010580"/>
                </a:cubicBezTo>
                <a:cubicBezTo>
                  <a:pt x="2314497" y="3030837"/>
                  <a:pt x="2308712" y="3065562"/>
                  <a:pt x="2276894" y="3065562"/>
                </a:cubicBezTo>
                <a:cubicBezTo>
                  <a:pt x="2265324" y="3065562"/>
                  <a:pt x="2250861" y="3059775"/>
                  <a:pt x="2245076" y="3059775"/>
                </a:cubicBezTo>
                <a:cubicBezTo>
                  <a:pt x="2236398" y="3059775"/>
                  <a:pt x="2224828" y="3051093"/>
                  <a:pt x="2216150" y="3051093"/>
                </a:cubicBezTo>
                <a:cubicBezTo>
                  <a:pt x="2213258" y="3051093"/>
                  <a:pt x="2210365" y="3051093"/>
                  <a:pt x="2210365" y="3053987"/>
                </a:cubicBezTo>
                <a:cubicBezTo>
                  <a:pt x="2210365" y="3059775"/>
                  <a:pt x="2219043" y="3062668"/>
                  <a:pt x="2221935" y="3065562"/>
                </a:cubicBezTo>
                <a:cubicBezTo>
                  <a:pt x="2227721" y="3071350"/>
                  <a:pt x="2227721" y="3080031"/>
                  <a:pt x="2230613" y="3088712"/>
                </a:cubicBezTo>
                <a:cubicBezTo>
                  <a:pt x="2233506" y="3094500"/>
                  <a:pt x="2245076" y="3094500"/>
                  <a:pt x="2245076" y="3103181"/>
                </a:cubicBezTo>
                <a:cubicBezTo>
                  <a:pt x="2245076" y="3111863"/>
                  <a:pt x="2245076" y="3117650"/>
                  <a:pt x="2242183" y="3123438"/>
                </a:cubicBezTo>
                <a:cubicBezTo>
                  <a:pt x="2233506" y="3132119"/>
                  <a:pt x="2230613" y="3137907"/>
                  <a:pt x="2221935" y="3143694"/>
                </a:cubicBezTo>
                <a:cubicBezTo>
                  <a:pt x="2210365" y="3155269"/>
                  <a:pt x="2195902" y="3152376"/>
                  <a:pt x="2178547" y="3158163"/>
                </a:cubicBezTo>
                <a:cubicBezTo>
                  <a:pt x="2166977" y="3161057"/>
                  <a:pt x="2143836" y="3152376"/>
                  <a:pt x="2138051" y="3161057"/>
                </a:cubicBezTo>
                <a:cubicBezTo>
                  <a:pt x="2129374" y="3169738"/>
                  <a:pt x="2135159" y="3189995"/>
                  <a:pt x="2129374" y="3201570"/>
                </a:cubicBezTo>
                <a:cubicBezTo>
                  <a:pt x="2129374" y="3203499"/>
                  <a:pt x="2129374" y="3205428"/>
                  <a:pt x="2129374" y="3207358"/>
                </a:cubicBezTo>
                <a:cubicBezTo>
                  <a:pt x="2129369" y="3210251"/>
                  <a:pt x="2117803" y="3216039"/>
                  <a:pt x="2114911" y="3216039"/>
                </a:cubicBezTo>
                <a:cubicBezTo>
                  <a:pt x="2097555" y="3216039"/>
                  <a:pt x="2094663" y="3207358"/>
                  <a:pt x="2083093" y="3207358"/>
                </a:cubicBezTo>
                <a:cubicBezTo>
                  <a:pt x="2077307" y="3207358"/>
                  <a:pt x="2074415" y="3210251"/>
                  <a:pt x="2074415" y="3216039"/>
                </a:cubicBezTo>
                <a:cubicBezTo>
                  <a:pt x="2074415" y="3224720"/>
                  <a:pt x="2083093" y="3242083"/>
                  <a:pt x="2088878" y="3242083"/>
                </a:cubicBezTo>
                <a:cubicBezTo>
                  <a:pt x="2094663" y="3242083"/>
                  <a:pt x="2097555" y="3239189"/>
                  <a:pt x="2100448" y="3239189"/>
                </a:cubicBezTo>
                <a:cubicBezTo>
                  <a:pt x="2103340" y="3242083"/>
                  <a:pt x="2106233" y="3242083"/>
                  <a:pt x="2106233" y="3244977"/>
                </a:cubicBezTo>
                <a:cubicBezTo>
                  <a:pt x="2106233" y="3250764"/>
                  <a:pt x="2100448" y="3253658"/>
                  <a:pt x="2097555" y="3253658"/>
                </a:cubicBezTo>
                <a:cubicBezTo>
                  <a:pt x="2091770" y="3253658"/>
                  <a:pt x="2088878" y="3247871"/>
                  <a:pt x="2080200" y="3247871"/>
                </a:cubicBezTo>
                <a:cubicBezTo>
                  <a:pt x="2080200" y="3256552"/>
                  <a:pt x="2085985" y="3256552"/>
                  <a:pt x="2088878" y="3259446"/>
                </a:cubicBezTo>
                <a:cubicBezTo>
                  <a:pt x="2074415" y="3271021"/>
                  <a:pt x="2074415" y="3285490"/>
                  <a:pt x="2071522" y="3302852"/>
                </a:cubicBezTo>
                <a:cubicBezTo>
                  <a:pt x="2068630" y="3308640"/>
                  <a:pt x="2057059" y="3311534"/>
                  <a:pt x="2051274" y="3311534"/>
                </a:cubicBezTo>
                <a:cubicBezTo>
                  <a:pt x="2039704" y="3314428"/>
                  <a:pt x="2031026" y="3323109"/>
                  <a:pt x="2031026" y="3334684"/>
                </a:cubicBezTo>
                <a:cubicBezTo>
                  <a:pt x="2031026" y="3363622"/>
                  <a:pt x="2062845" y="3354941"/>
                  <a:pt x="2062845" y="3375197"/>
                </a:cubicBezTo>
                <a:cubicBezTo>
                  <a:pt x="2062845" y="3395454"/>
                  <a:pt x="2045489" y="3398347"/>
                  <a:pt x="2033919" y="3407029"/>
                </a:cubicBezTo>
                <a:cubicBezTo>
                  <a:pt x="2028134" y="3412816"/>
                  <a:pt x="2031026" y="3421498"/>
                  <a:pt x="2028134" y="3433073"/>
                </a:cubicBezTo>
                <a:cubicBezTo>
                  <a:pt x="2022349" y="3441754"/>
                  <a:pt x="2010778" y="3435967"/>
                  <a:pt x="2004993" y="3444648"/>
                </a:cubicBezTo>
                <a:cubicBezTo>
                  <a:pt x="1996316" y="3453329"/>
                  <a:pt x="1993423" y="3462011"/>
                  <a:pt x="1993423" y="3476480"/>
                </a:cubicBezTo>
                <a:cubicBezTo>
                  <a:pt x="1993423" y="3482267"/>
                  <a:pt x="1999208" y="3490948"/>
                  <a:pt x="2002101" y="3490948"/>
                </a:cubicBezTo>
                <a:cubicBezTo>
                  <a:pt x="2016564" y="3499630"/>
                  <a:pt x="2016564" y="3531461"/>
                  <a:pt x="2025241" y="3540143"/>
                </a:cubicBezTo>
                <a:cubicBezTo>
                  <a:pt x="2039704" y="3557506"/>
                  <a:pt x="2059952" y="3563293"/>
                  <a:pt x="2077307" y="3571974"/>
                </a:cubicBezTo>
                <a:cubicBezTo>
                  <a:pt x="2074415" y="3577762"/>
                  <a:pt x="2071522" y="3574868"/>
                  <a:pt x="2065737" y="3574868"/>
                </a:cubicBezTo>
                <a:cubicBezTo>
                  <a:pt x="2057059" y="3574868"/>
                  <a:pt x="2039704" y="3586443"/>
                  <a:pt x="2031026" y="3586443"/>
                </a:cubicBezTo>
                <a:cubicBezTo>
                  <a:pt x="2028134" y="3586443"/>
                  <a:pt x="2028134" y="3586443"/>
                  <a:pt x="2025241" y="3586443"/>
                </a:cubicBezTo>
                <a:cubicBezTo>
                  <a:pt x="2022349" y="3586443"/>
                  <a:pt x="2019456" y="3589337"/>
                  <a:pt x="2016564" y="3589337"/>
                </a:cubicBezTo>
                <a:cubicBezTo>
                  <a:pt x="2010778" y="3589337"/>
                  <a:pt x="2004993" y="3589337"/>
                  <a:pt x="1996316" y="3589337"/>
                </a:cubicBezTo>
                <a:cubicBezTo>
                  <a:pt x="1981853" y="3589337"/>
                  <a:pt x="1987638" y="3571974"/>
                  <a:pt x="1976068" y="3569081"/>
                </a:cubicBezTo>
                <a:cubicBezTo>
                  <a:pt x="1964498" y="3563293"/>
                  <a:pt x="1950035" y="3563293"/>
                  <a:pt x="1950035" y="3551718"/>
                </a:cubicBezTo>
                <a:cubicBezTo>
                  <a:pt x="1944250" y="3551718"/>
                  <a:pt x="1941357" y="3551718"/>
                  <a:pt x="1935572" y="3551718"/>
                </a:cubicBezTo>
                <a:cubicBezTo>
                  <a:pt x="1929787" y="3551718"/>
                  <a:pt x="1929787" y="3545930"/>
                  <a:pt x="1926894" y="3543037"/>
                </a:cubicBezTo>
                <a:cubicBezTo>
                  <a:pt x="1909539" y="3543037"/>
                  <a:pt x="1903754" y="3531461"/>
                  <a:pt x="1892183" y="3522780"/>
                </a:cubicBezTo>
                <a:cubicBezTo>
                  <a:pt x="1892183" y="3519886"/>
                  <a:pt x="1886398" y="3516993"/>
                  <a:pt x="1886398" y="3516993"/>
                </a:cubicBezTo>
                <a:cubicBezTo>
                  <a:pt x="1886398" y="3508311"/>
                  <a:pt x="1900861" y="3511205"/>
                  <a:pt x="1900861" y="3505417"/>
                </a:cubicBezTo>
                <a:cubicBezTo>
                  <a:pt x="1897969" y="3502524"/>
                  <a:pt x="1897969" y="3502524"/>
                  <a:pt x="1895076" y="3499630"/>
                </a:cubicBezTo>
                <a:cubicBezTo>
                  <a:pt x="1897969" y="3496736"/>
                  <a:pt x="1900861" y="3493842"/>
                  <a:pt x="1900861" y="3488055"/>
                </a:cubicBezTo>
                <a:cubicBezTo>
                  <a:pt x="1900861" y="3470692"/>
                  <a:pt x="1880613" y="3473586"/>
                  <a:pt x="1880613" y="3459117"/>
                </a:cubicBezTo>
                <a:cubicBezTo>
                  <a:pt x="1880613" y="3453329"/>
                  <a:pt x="1880613" y="3453329"/>
                  <a:pt x="1880613" y="3450435"/>
                </a:cubicBezTo>
                <a:cubicBezTo>
                  <a:pt x="1880613" y="3433073"/>
                  <a:pt x="1869043" y="3409922"/>
                  <a:pt x="1869043" y="3398347"/>
                </a:cubicBezTo>
                <a:cubicBezTo>
                  <a:pt x="1869043" y="3383878"/>
                  <a:pt x="1886398" y="3378091"/>
                  <a:pt x="1886398" y="3366516"/>
                </a:cubicBezTo>
                <a:cubicBezTo>
                  <a:pt x="1886398" y="3363622"/>
                  <a:pt x="1877721" y="3352047"/>
                  <a:pt x="1877721" y="3343365"/>
                </a:cubicBezTo>
                <a:lnTo>
                  <a:pt x="1877721" y="3335769"/>
                </a:lnTo>
                <a:cubicBezTo>
                  <a:pt x="1877721" y="3331790"/>
                  <a:pt x="1880613" y="3328897"/>
                  <a:pt x="1883506" y="3328897"/>
                </a:cubicBezTo>
                <a:cubicBezTo>
                  <a:pt x="1895076" y="3328897"/>
                  <a:pt x="1892183" y="3340472"/>
                  <a:pt x="1900861" y="3340472"/>
                </a:cubicBezTo>
                <a:cubicBezTo>
                  <a:pt x="1924002" y="3236295"/>
                  <a:pt x="1924002" y="3236295"/>
                  <a:pt x="1924002" y="3236295"/>
                </a:cubicBezTo>
                <a:lnTo>
                  <a:pt x="1924002" y="3226167"/>
                </a:lnTo>
                <a:cubicBezTo>
                  <a:pt x="1923983" y="3224720"/>
                  <a:pt x="1921100" y="3224720"/>
                  <a:pt x="1918217" y="3224720"/>
                </a:cubicBezTo>
                <a:cubicBezTo>
                  <a:pt x="1912431" y="3227614"/>
                  <a:pt x="1912431" y="3233402"/>
                  <a:pt x="1909539" y="3233402"/>
                </a:cubicBezTo>
                <a:cubicBezTo>
                  <a:pt x="1903754" y="3233402"/>
                  <a:pt x="1897969" y="3216039"/>
                  <a:pt x="1897969" y="3210251"/>
                </a:cubicBezTo>
                <a:cubicBezTo>
                  <a:pt x="1897969" y="3195782"/>
                  <a:pt x="1903754" y="3189995"/>
                  <a:pt x="1906646" y="3178420"/>
                </a:cubicBezTo>
                <a:cubicBezTo>
                  <a:pt x="1909539" y="3178420"/>
                  <a:pt x="1912431" y="3175526"/>
                  <a:pt x="1912431" y="3172632"/>
                </a:cubicBezTo>
                <a:cubicBezTo>
                  <a:pt x="1912431" y="3169738"/>
                  <a:pt x="1909539" y="3163951"/>
                  <a:pt x="1909539" y="3163951"/>
                </a:cubicBezTo>
                <a:cubicBezTo>
                  <a:pt x="1906646" y="3163950"/>
                  <a:pt x="1903754" y="3143694"/>
                  <a:pt x="1903754" y="3140801"/>
                </a:cubicBezTo>
                <a:cubicBezTo>
                  <a:pt x="1903754" y="3123438"/>
                  <a:pt x="1915324" y="3106075"/>
                  <a:pt x="1921109" y="3097394"/>
                </a:cubicBezTo>
                <a:cubicBezTo>
                  <a:pt x="1924002" y="3091606"/>
                  <a:pt x="1924002" y="3082925"/>
                  <a:pt x="1929787" y="3077137"/>
                </a:cubicBezTo>
                <a:cubicBezTo>
                  <a:pt x="1929787" y="3074243"/>
                  <a:pt x="1935572" y="3074243"/>
                  <a:pt x="1935572" y="3071350"/>
                </a:cubicBezTo>
                <a:cubicBezTo>
                  <a:pt x="1941357" y="3056881"/>
                  <a:pt x="1941357" y="3045306"/>
                  <a:pt x="1944250" y="3027943"/>
                </a:cubicBezTo>
                <a:cubicBezTo>
                  <a:pt x="1944250" y="2972961"/>
                  <a:pt x="1944250" y="2972961"/>
                  <a:pt x="1944250" y="2972961"/>
                </a:cubicBezTo>
                <a:cubicBezTo>
                  <a:pt x="1938464" y="2961386"/>
                  <a:pt x="1947142" y="2952704"/>
                  <a:pt x="1947142" y="2941129"/>
                </a:cubicBezTo>
                <a:cubicBezTo>
                  <a:pt x="1947142" y="2912191"/>
                  <a:pt x="1964498" y="2894829"/>
                  <a:pt x="1964498" y="2871679"/>
                </a:cubicBezTo>
                <a:lnTo>
                  <a:pt x="1964498" y="2865891"/>
                </a:lnTo>
                <a:cubicBezTo>
                  <a:pt x="1964498" y="2860103"/>
                  <a:pt x="1967390" y="2848528"/>
                  <a:pt x="1967390" y="2839847"/>
                </a:cubicBezTo>
                <a:cubicBezTo>
                  <a:pt x="1967390" y="2816697"/>
                  <a:pt x="1967390" y="2816697"/>
                  <a:pt x="1967390" y="2808015"/>
                </a:cubicBezTo>
                <a:cubicBezTo>
                  <a:pt x="1967390" y="2799334"/>
                  <a:pt x="1976068" y="2779077"/>
                  <a:pt x="1976068" y="2767502"/>
                </a:cubicBezTo>
                <a:cubicBezTo>
                  <a:pt x="1976068" y="2761692"/>
                  <a:pt x="1970283" y="2718308"/>
                  <a:pt x="1970283" y="2712520"/>
                </a:cubicBezTo>
                <a:cubicBezTo>
                  <a:pt x="1961605" y="2695158"/>
                  <a:pt x="1950035" y="2683583"/>
                  <a:pt x="1938464" y="2677795"/>
                </a:cubicBezTo>
                <a:cubicBezTo>
                  <a:pt x="1926894" y="2672007"/>
                  <a:pt x="1921109" y="2674901"/>
                  <a:pt x="1912431" y="2666220"/>
                </a:cubicBezTo>
                <a:cubicBezTo>
                  <a:pt x="1903754" y="2657538"/>
                  <a:pt x="1900861" y="2654645"/>
                  <a:pt x="1889291" y="2651751"/>
                </a:cubicBezTo>
                <a:cubicBezTo>
                  <a:pt x="1869043" y="2645963"/>
                  <a:pt x="1860365" y="2634388"/>
                  <a:pt x="1845903" y="2622813"/>
                </a:cubicBezTo>
                <a:cubicBezTo>
                  <a:pt x="1840117" y="2617025"/>
                  <a:pt x="1843010" y="2608344"/>
                  <a:pt x="1843010" y="2599663"/>
                </a:cubicBezTo>
                <a:cubicBezTo>
                  <a:pt x="1843010" y="2590981"/>
                  <a:pt x="1834332" y="2585194"/>
                  <a:pt x="1831440" y="2573619"/>
                </a:cubicBezTo>
                <a:cubicBezTo>
                  <a:pt x="1825655" y="2556256"/>
                  <a:pt x="1811192" y="2544681"/>
                  <a:pt x="1805407" y="2527318"/>
                </a:cubicBezTo>
                <a:cubicBezTo>
                  <a:pt x="1802514" y="2512849"/>
                  <a:pt x="1796729" y="2504168"/>
                  <a:pt x="1790944" y="2489699"/>
                </a:cubicBezTo>
                <a:cubicBezTo>
                  <a:pt x="1788051" y="2486805"/>
                  <a:pt x="1782266" y="2486805"/>
                  <a:pt x="1782266" y="2483911"/>
                </a:cubicBezTo>
                <a:cubicBezTo>
                  <a:pt x="1776481" y="2481017"/>
                  <a:pt x="1773588" y="2469442"/>
                  <a:pt x="1773588" y="2463655"/>
                </a:cubicBezTo>
                <a:cubicBezTo>
                  <a:pt x="1770696" y="2460761"/>
                  <a:pt x="1764911" y="2460761"/>
                  <a:pt x="1762018" y="2457867"/>
                </a:cubicBezTo>
                <a:cubicBezTo>
                  <a:pt x="1753341" y="2452079"/>
                  <a:pt x="1744663" y="2437611"/>
                  <a:pt x="1744663" y="2423142"/>
                </a:cubicBezTo>
                <a:cubicBezTo>
                  <a:pt x="1744663" y="2414460"/>
                  <a:pt x="1750448" y="2405779"/>
                  <a:pt x="1753341" y="2402885"/>
                </a:cubicBezTo>
                <a:cubicBezTo>
                  <a:pt x="1759126" y="2391310"/>
                  <a:pt x="1770696" y="2388416"/>
                  <a:pt x="1773588" y="2376841"/>
                </a:cubicBezTo>
                <a:cubicBezTo>
                  <a:pt x="1767803" y="2373947"/>
                  <a:pt x="1767803" y="2376841"/>
                  <a:pt x="1764911" y="2376841"/>
                </a:cubicBezTo>
                <a:cubicBezTo>
                  <a:pt x="1753341" y="2376841"/>
                  <a:pt x="1753341" y="2362372"/>
                  <a:pt x="1753341" y="2353691"/>
                </a:cubicBezTo>
                <a:cubicBezTo>
                  <a:pt x="1753341" y="2336328"/>
                  <a:pt x="1770696" y="2339222"/>
                  <a:pt x="1767803" y="2307390"/>
                </a:cubicBezTo>
                <a:cubicBezTo>
                  <a:pt x="1785159" y="2307390"/>
                  <a:pt x="1790944" y="2290028"/>
                  <a:pt x="1796729" y="2278452"/>
                </a:cubicBezTo>
                <a:cubicBezTo>
                  <a:pt x="1805407" y="2263983"/>
                  <a:pt x="1822762" y="2266877"/>
                  <a:pt x="1828547" y="2249515"/>
                </a:cubicBezTo>
                <a:cubicBezTo>
                  <a:pt x="1822762" y="2246621"/>
                  <a:pt x="1819869" y="2243727"/>
                  <a:pt x="1819869" y="2240833"/>
                </a:cubicBezTo>
                <a:lnTo>
                  <a:pt x="1822401" y="2235769"/>
                </a:lnTo>
                <a:cubicBezTo>
                  <a:pt x="1822762" y="2226364"/>
                  <a:pt x="1819869" y="2223470"/>
                  <a:pt x="1819869" y="2217683"/>
                </a:cubicBezTo>
                <a:cubicBezTo>
                  <a:pt x="1819869" y="2209002"/>
                  <a:pt x="1822762" y="2206108"/>
                  <a:pt x="1822762" y="2197426"/>
                </a:cubicBezTo>
                <a:cubicBezTo>
                  <a:pt x="1822762" y="2182957"/>
                  <a:pt x="1808299" y="2185851"/>
                  <a:pt x="1808299" y="2171382"/>
                </a:cubicBezTo>
                <a:lnTo>
                  <a:pt x="1814023" y="2163574"/>
                </a:lnTo>
                <a:lnTo>
                  <a:pt x="1808276" y="2168051"/>
                </a:lnTo>
                <a:cubicBezTo>
                  <a:pt x="1808272" y="2168050"/>
                  <a:pt x="1802493" y="2165154"/>
                  <a:pt x="1802493" y="2162259"/>
                </a:cubicBezTo>
                <a:cubicBezTo>
                  <a:pt x="1802493" y="2159362"/>
                  <a:pt x="1802493" y="2159362"/>
                  <a:pt x="1805384" y="2156466"/>
                </a:cubicBezTo>
                <a:cubicBezTo>
                  <a:pt x="1796710" y="2153570"/>
                  <a:pt x="1796710" y="2141984"/>
                  <a:pt x="1788035" y="2141984"/>
                </a:cubicBezTo>
                <a:cubicBezTo>
                  <a:pt x="1782252" y="2141984"/>
                  <a:pt x="1762011" y="2156466"/>
                  <a:pt x="1762011" y="2162259"/>
                </a:cubicBezTo>
                <a:cubicBezTo>
                  <a:pt x="1762011" y="2165155"/>
                  <a:pt x="1767794" y="2168051"/>
                  <a:pt x="1767794" y="2168051"/>
                </a:cubicBezTo>
                <a:cubicBezTo>
                  <a:pt x="1767794" y="2173844"/>
                  <a:pt x="1764903" y="2179637"/>
                  <a:pt x="1759120" y="2179637"/>
                </a:cubicBezTo>
                <a:cubicBezTo>
                  <a:pt x="1747554" y="2179637"/>
                  <a:pt x="1738879" y="2165155"/>
                  <a:pt x="1733096" y="2159362"/>
                </a:cubicBezTo>
                <a:cubicBezTo>
                  <a:pt x="1730205" y="2153570"/>
                  <a:pt x="1718639" y="2159362"/>
                  <a:pt x="1712856" y="2159362"/>
                </a:cubicBezTo>
                <a:cubicBezTo>
                  <a:pt x="1709964" y="2159362"/>
                  <a:pt x="1709964" y="2156466"/>
                  <a:pt x="1709964" y="2153570"/>
                </a:cubicBezTo>
                <a:cubicBezTo>
                  <a:pt x="1698398" y="2153570"/>
                  <a:pt x="1698398" y="2144881"/>
                  <a:pt x="1695507" y="2139088"/>
                </a:cubicBezTo>
                <a:cubicBezTo>
                  <a:pt x="1692612" y="2136188"/>
                  <a:pt x="1669483" y="2118814"/>
                  <a:pt x="1669483" y="2118814"/>
                </a:cubicBezTo>
                <a:cubicBezTo>
                  <a:pt x="1666591" y="2121710"/>
                  <a:pt x="1666591" y="2124606"/>
                  <a:pt x="1669483" y="2127503"/>
                </a:cubicBezTo>
                <a:lnTo>
                  <a:pt x="1661893" y="2127503"/>
                </a:lnTo>
                <a:cubicBezTo>
                  <a:pt x="1652134" y="2118814"/>
                  <a:pt x="1657917" y="2110125"/>
                  <a:pt x="1655025" y="2098539"/>
                </a:cubicBezTo>
                <a:cubicBezTo>
                  <a:pt x="1652134" y="2092747"/>
                  <a:pt x="1649242" y="2089850"/>
                  <a:pt x="1646351" y="2086954"/>
                </a:cubicBezTo>
                <a:cubicBezTo>
                  <a:pt x="1634785" y="2075369"/>
                  <a:pt x="1623219" y="2069576"/>
                  <a:pt x="1617436" y="2052198"/>
                </a:cubicBezTo>
                <a:cubicBezTo>
                  <a:pt x="1608761" y="2052198"/>
                  <a:pt x="1605869" y="2055094"/>
                  <a:pt x="1600086" y="2055094"/>
                </a:cubicBezTo>
                <a:cubicBezTo>
                  <a:pt x="1585629" y="2055094"/>
                  <a:pt x="1579846" y="2046405"/>
                  <a:pt x="1571171" y="2043509"/>
                </a:cubicBezTo>
                <a:cubicBezTo>
                  <a:pt x="1556714" y="2037716"/>
                  <a:pt x="1548039" y="2040613"/>
                  <a:pt x="1533582" y="2034820"/>
                </a:cubicBezTo>
                <a:cubicBezTo>
                  <a:pt x="1510449" y="2023234"/>
                  <a:pt x="1507558" y="2005856"/>
                  <a:pt x="1490209" y="1997167"/>
                </a:cubicBezTo>
                <a:lnTo>
                  <a:pt x="1485149" y="1997167"/>
                </a:lnTo>
                <a:cubicBezTo>
                  <a:pt x="1478643" y="1994271"/>
                  <a:pt x="1475751" y="1991375"/>
                  <a:pt x="1469968" y="1991375"/>
                </a:cubicBezTo>
                <a:cubicBezTo>
                  <a:pt x="1455511" y="1991375"/>
                  <a:pt x="1455511" y="2005856"/>
                  <a:pt x="1441053" y="2005856"/>
                </a:cubicBezTo>
                <a:cubicBezTo>
                  <a:pt x="1438161" y="2005856"/>
                  <a:pt x="1432378" y="2000064"/>
                  <a:pt x="1429487" y="2000064"/>
                </a:cubicBezTo>
                <a:cubicBezTo>
                  <a:pt x="1423704" y="1997167"/>
                  <a:pt x="1417921" y="1997167"/>
                  <a:pt x="1412138" y="1997167"/>
                </a:cubicBezTo>
                <a:cubicBezTo>
                  <a:pt x="1403463" y="1997167"/>
                  <a:pt x="1380331" y="1979789"/>
                  <a:pt x="1371657" y="1976893"/>
                </a:cubicBezTo>
                <a:cubicBezTo>
                  <a:pt x="1365874" y="1973997"/>
                  <a:pt x="1360090" y="1976893"/>
                  <a:pt x="1351416" y="1976893"/>
                </a:cubicBezTo>
                <a:cubicBezTo>
                  <a:pt x="1342741" y="1973997"/>
                  <a:pt x="1339850" y="1965308"/>
                  <a:pt x="1328284" y="1959515"/>
                </a:cubicBezTo>
                <a:cubicBezTo>
                  <a:pt x="1319609" y="1956619"/>
                  <a:pt x="1316718" y="1956619"/>
                  <a:pt x="1305152" y="1953722"/>
                </a:cubicBezTo>
                <a:cubicBezTo>
                  <a:pt x="1302260" y="1950826"/>
                  <a:pt x="1299369" y="1950826"/>
                  <a:pt x="1299369" y="1947930"/>
                </a:cubicBezTo>
                <a:cubicBezTo>
                  <a:pt x="1290694" y="1939241"/>
                  <a:pt x="1267562" y="1933448"/>
                  <a:pt x="1264670" y="1924759"/>
                </a:cubicBezTo>
                <a:cubicBezTo>
                  <a:pt x="1258887" y="1924759"/>
                  <a:pt x="1255996" y="1916070"/>
                  <a:pt x="1255996" y="1910277"/>
                </a:cubicBezTo>
                <a:cubicBezTo>
                  <a:pt x="1255996" y="1901588"/>
                  <a:pt x="1261779" y="1898692"/>
                  <a:pt x="1261779" y="1890003"/>
                </a:cubicBezTo>
                <a:cubicBezTo>
                  <a:pt x="1261779" y="1881314"/>
                  <a:pt x="1255996" y="1878417"/>
                  <a:pt x="1255996" y="1875521"/>
                </a:cubicBezTo>
                <a:cubicBezTo>
                  <a:pt x="1247321" y="1849454"/>
                  <a:pt x="1221298" y="1829180"/>
                  <a:pt x="1206840" y="1811802"/>
                </a:cubicBezTo>
                <a:cubicBezTo>
                  <a:pt x="1201057" y="1806009"/>
                  <a:pt x="1189491" y="1803113"/>
                  <a:pt x="1180816" y="1794424"/>
                </a:cubicBezTo>
                <a:cubicBezTo>
                  <a:pt x="1175033" y="1791527"/>
                  <a:pt x="1180816" y="1782838"/>
                  <a:pt x="1177925" y="1774149"/>
                </a:cubicBezTo>
                <a:cubicBezTo>
                  <a:pt x="1172142" y="1762564"/>
                  <a:pt x="1149010" y="1759668"/>
                  <a:pt x="1149010" y="1745186"/>
                </a:cubicBezTo>
                <a:lnTo>
                  <a:pt x="1143588" y="1743014"/>
                </a:lnTo>
                <a:cubicBezTo>
                  <a:pt x="1142504" y="1743013"/>
                  <a:pt x="1141781" y="1743738"/>
                  <a:pt x="1140335" y="1745186"/>
                </a:cubicBezTo>
                <a:cubicBezTo>
                  <a:pt x="1131661" y="1733600"/>
                  <a:pt x="1125877" y="1727808"/>
                  <a:pt x="1117203" y="1719119"/>
                </a:cubicBezTo>
                <a:cubicBezTo>
                  <a:pt x="1111420" y="1713326"/>
                  <a:pt x="1111420" y="1701741"/>
                  <a:pt x="1105637" y="1693052"/>
                </a:cubicBezTo>
                <a:cubicBezTo>
                  <a:pt x="1099854" y="1687259"/>
                  <a:pt x="1102745" y="1672777"/>
                  <a:pt x="1096962" y="1669881"/>
                </a:cubicBezTo>
                <a:cubicBezTo>
                  <a:pt x="1082505" y="1664088"/>
                  <a:pt x="1073830" y="1664088"/>
                  <a:pt x="1062264" y="1655399"/>
                </a:cubicBezTo>
                <a:cubicBezTo>
                  <a:pt x="1062264" y="1658296"/>
                  <a:pt x="1062264" y="1661192"/>
                  <a:pt x="1062264" y="1664088"/>
                </a:cubicBezTo>
                <a:cubicBezTo>
                  <a:pt x="1062264" y="1678570"/>
                  <a:pt x="1068047" y="1687259"/>
                  <a:pt x="1073830" y="1701741"/>
                </a:cubicBezTo>
                <a:cubicBezTo>
                  <a:pt x="1079613" y="1710430"/>
                  <a:pt x="1088288" y="1710430"/>
                  <a:pt x="1096962" y="1719119"/>
                </a:cubicBezTo>
                <a:cubicBezTo>
                  <a:pt x="1105637" y="1727808"/>
                  <a:pt x="1108528" y="1736497"/>
                  <a:pt x="1111420" y="1748082"/>
                </a:cubicBezTo>
                <a:cubicBezTo>
                  <a:pt x="1114311" y="1762564"/>
                  <a:pt x="1128769" y="1771253"/>
                  <a:pt x="1134552" y="1785735"/>
                </a:cubicBezTo>
                <a:cubicBezTo>
                  <a:pt x="1140335" y="1803113"/>
                  <a:pt x="1146118" y="1823387"/>
                  <a:pt x="1157684" y="1829180"/>
                </a:cubicBezTo>
                <a:cubicBezTo>
                  <a:pt x="1163467" y="1826283"/>
                  <a:pt x="1172142" y="1837869"/>
                  <a:pt x="1172142" y="1843661"/>
                </a:cubicBezTo>
                <a:cubicBezTo>
                  <a:pt x="1172142" y="1846558"/>
                  <a:pt x="1169250" y="1852350"/>
                  <a:pt x="1166359" y="1852350"/>
                </a:cubicBezTo>
                <a:cubicBezTo>
                  <a:pt x="1166311" y="1852302"/>
                  <a:pt x="1154793" y="1840759"/>
                  <a:pt x="1154793" y="1837869"/>
                </a:cubicBezTo>
                <a:cubicBezTo>
                  <a:pt x="1143227" y="1837869"/>
                  <a:pt x="1134552" y="1820491"/>
                  <a:pt x="1128769" y="1817594"/>
                </a:cubicBezTo>
                <a:cubicBezTo>
                  <a:pt x="1122986" y="1814698"/>
                  <a:pt x="1122986" y="1814698"/>
                  <a:pt x="1120094" y="1808905"/>
                </a:cubicBezTo>
                <a:lnTo>
                  <a:pt x="1120094" y="1793700"/>
                </a:lnTo>
                <a:cubicBezTo>
                  <a:pt x="1111420" y="1782838"/>
                  <a:pt x="1108528" y="1777046"/>
                  <a:pt x="1099854" y="1768357"/>
                </a:cubicBezTo>
                <a:cubicBezTo>
                  <a:pt x="1091179" y="1759668"/>
                  <a:pt x="1073830" y="1759668"/>
                  <a:pt x="1068047" y="1750978"/>
                </a:cubicBezTo>
                <a:cubicBezTo>
                  <a:pt x="1070939" y="1750978"/>
                  <a:pt x="1088288" y="1753875"/>
                  <a:pt x="1082505" y="1745186"/>
                </a:cubicBezTo>
                <a:cubicBezTo>
                  <a:pt x="1070939" y="1727808"/>
                  <a:pt x="1059373" y="1713326"/>
                  <a:pt x="1047807" y="1704637"/>
                </a:cubicBezTo>
                <a:cubicBezTo>
                  <a:pt x="1039132" y="1701741"/>
                  <a:pt x="1039132" y="1681466"/>
                  <a:pt x="1036240" y="1672777"/>
                </a:cubicBezTo>
                <a:cubicBezTo>
                  <a:pt x="1027566" y="1658296"/>
                  <a:pt x="1021783" y="1655399"/>
                  <a:pt x="1016000" y="1638021"/>
                </a:cubicBezTo>
                <a:close/>
                <a:moveTo>
                  <a:pt x="6019147" y="1598612"/>
                </a:moveTo>
                <a:cubicBezTo>
                  <a:pt x="6024937" y="1598612"/>
                  <a:pt x="6027832" y="1604327"/>
                  <a:pt x="6036517" y="1604327"/>
                </a:cubicBezTo>
                <a:cubicBezTo>
                  <a:pt x="6036517" y="1604435"/>
                  <a:pt x="6036517" y="1610042"/>
                  <a:pt x="6036517" y="1610042"/>
                </a:cubicBezTo>
                <a:lnTo>
                  <a:pt x="6044116" y="1615043"/>
                </a:lnTo>
                <a:cubicBezTo>
                  <a:pt x="6045201" y="1618614"/>
                  <a:pt x="6042306" y="1621472"/>
                  <a:pt x="6045201" y="1621472"/>
                </a:cubicBezTo>
                <a:cubicBezTo>
                  <a:pt x="6042306" y="1621472"/>
                  <a:pt x="6039411" y="1624329"/>
                  <a:pt x="6036517" y="1621472"/>
                </a:cubicBezTo>
                <a:cubicBezTo>
                  <a:pt x="6036517" y="1635759"/>
                  <a:pt x="6030727" y="1655762"/>
                  <a:pt x="6019147" y="1655762"/>
                </a:cubicBezTo>
                <a:cubicBezTo>
                  <a:pt x="6013358" y="1655762"/>
                  <a:pt x="6007568" y="1647189"/>
                  <a:pt x="6007568" y="1644332"/>
                </a:cubicBezTo>
                <a:cubicBezTo>
                  <a:pt x="6007568" y="1641474"/>
                  <a:pt x="6016252" y="1632902"/>
                  <a:pt x="6016252" y="1632902"/>
                </a:cubicBezTo>
                <a:lnTo>
                  <a:pt x="6018785" y="1622901"/>
                </a:lnTo>
                <a:cubicBezTo>
                  <a:pt x="6013358" y="1621472"/>
                  <a:pt x="6013358" y="1615757"/>
                  <a:pt x="6013358" y="1612899"/>
                </a:cubicBezTo>
                <a:cubicBezTo>
                  <a:pt x="6013358" y="1615757"/>
                  <a:pt x="6010463" y="1618614"/>
                  <a:pt x="6013358" y="1618614"/>
                </a:cubicBezTo>
                <a:lnTo>
                  <a:pt x="6004673" y="1621472"/>
                </a:lnTo>
                <a:cubicBezTo>
                  <a:pt x="6001778" y="1621472"/>
                  <a:pt x="5995988" y="1618614"/>
                  <a:pt x="5995988" y="1615757"/>
                </a:cubicBezTo>
                <a:cubicBezTo>
                  <a:pt x="5995988" y="1610042"/>
                  <a:pt x="6016252" y="1598612"/>
                  <a:pt x="6019147" y="1598612"/>
                </a:cubicBezTo>
                <a:close/>
                <a:moveTo>
                  <a:pt x="6088481" y="1584325"/>
                </a:moveTo>
                <a:cubicBezTo>
                  <a:pt x="6105525" y="1584325"/>
                  <a:pt x="6097003" y="1606794"/>
                  <a:pt x="6088481" y="1606794"/>
                </a:cubicBezTo>
                <a:lnTo>
                  <a:pt x="6079958" y="1603985"/>
                </a:lnTo>
                <a:cubicBezTo>
                  <a:pt x="6074277" y="1609602"/>
                  <a:pt x="6071436" y="1620837"/>
                  <a:pt x="6062913" y="1620837"/>
                </a:cubicBezTo>
                <a:cubicBezTo>
                  <a:pt x="6060073" y="1620837"/>
                  <a:pt x="6057232" y="1612411"/>
                  <a:pt x="6057232" y="1609602"/>
                </a:cubicBezTo>
                <a:cubicBezTo>
                  <a:pt x="6054391" y="1606794"/>
                  <a:pt x="6051550" y="1606794"/>
                  <a:pt x="6051550" y="1601177"/>
                </a:cubicBezTo>
                <a:cubicBezTo>
                  <a:pt x="6051684" y="1601089"/>
                  <a:pt x="6065754" y="1592751"/>
                  <a:pt x="6065754" y="1592751"/>
                </a:cubicBezTo>
                <a:cubicBezTo>
                  <a:pt x="6077117" y="1595559"/>
                  <a:pt x="6079958" y="1584325"/>
                  <a:pt x="6088481" y="1584325"/>
                </a:cubicBezTo>
                <a:close/>
                <a:moveTo>
                  <a:pt x="3885724" y="1568945"/>
                </a:moveTo>
                <a:cubicBezTo>
                  <a:pt x="3893503" y="1569640"/>
                  <a:pt x="3900911" y="1571029"/>
                  <a:pt x="3906838" y="1572418"/>
                </a:cubicBezTo>
                <a:cubicBezTo>
                  <a:pt x="3897948" y="1577974"/>
                  <a:pt x="3894984" y="1575196"/>
                  <a:pt x="3889058" y="1575196"/>
                </a:cubicBezTo>
                <a:cubicBezTo>
                  <a:pt x="3883131" y="1575196"/>
                  <a:pt x="3871278" y="1572418"/>
                  <a:pt x="3862388" y="1569640"/>
                </a:cubicBezTo>
                <a:cubicBezTo>
                  <a:pt x="3869796" y="1568251"/>
                  <a:pt x="3877945" y="1568251"/>
                  <a:pt x="3885724" y="1568945"/>
                </a:cubicBezTo>
                <a:close/>
                <a:moveTo>
                  <a:pt x="4075113" y="1560512"/>
                </a:moveTo>
                <a:cubicBezTo>
                  <a:pt x="4075113" y="1566408"/>
                  <a:pt x="4069216" y="1563460"/>
                  <a:pt x="4066268" y="1566408"/>
                </a:cubicBezTo>
                <a:cubicBezTo>
                  <a:pt x="4063320" y="1566408"/>
                  <a:pt x="4066268" y="1572304"/>
                  <a:pt x="4066268" y="1572304"/>
                </a:cubicBezTo>
                <a:cubicBezTo>
                  <a:pt x="4063320" y="1578201"/>
                  <a:pt x="4048579" y="1581149"/>
                  <a:pt x="4042682" y="1581149"/>
                </a:cubicBezTo>
                <a:cubicBezTo>
                  <a:pt x="4039734" y="1581149"/>
                  <a:pt x="4036786" y="1581149"/>
                  <a:pt x="4036786" y="1578201"/>
                </a:cubicBezTo>
                <a:cubicBezTo>
                  <a:pt x="4045631" y="1569356"/>
                  <a:pt x="4063320" y="1563460"/>
                  <a:pt x="4075113" y="1560512"/>
                </a:cubicBezTo>
                <a:close/>
                <a:moveTo>
                  <a:pt x="4619183" y="1552501"/>
                </a:moveTo>
                <a:lnTo>
                  <a:pt x="4621277" y="1562507"/>
                </a:lnTo>
                <a:cubicBezTo>
                  <a:pt x="4621117" y="1562613"/>
                  <a:pt x="4621117" y="1562720"/>
                  <a:pt x="4621117" y="1562827"/>
                </a:cubicBezTo>
                <a:cubicBezTo>
                  <a:pt x="4615328" y="1565725"/>
                  <a:pt x="4603750" y="1588907"/>
                  <a:pt x="4603750" y="1591804"/>
                </a:cubicBezTo>
                <a:cubicBezTo>
                  <a:pt x="4603750" y="1594702"/>
                  <a:pt x="4606645" y="1597600"/>
                  <a:pt x="4603750" y="1597600"/>
                </a:cubicBezTo>
                <a:cubicBezTo>
                  <a:pt x="4606645" y="1603395"/>
                  <a:pt x="4606645" y="1603395"/>
                  <a:pt x="4606645" y="1606293"/>
                </a:cubicBezTo>
                <a:cubicBezTo>
                  <a:pt x="4606645" y="1629475"/>
                  <a:pt x="4606645" y="1629475"/>
                  <a:pt x="4606645" y="1629475"/>
                </a:cubicBezTo>
                <a:cubicBezTo>
                  <a:pt x="4609539" y="1635270"/>
                  <a:pt x="4606645" y="1641065"/>
                  <a:pt x="4609539" y="1646861"/>
                </a:cubicBezTo>
                <a:lnTo>
                  <a:pt x="4609789" y="1646954"/>
                </a:lnTo>
                <a:cubicBezTo>
                  <a:pt x="4609758" y="1647060"/>
                  <a:pt x="4609795" y="1647136"/>
                  <a:pt x="4609832" y="1647211"/>
                </a:cubicBezTo>
                <a:cubicBezTo>
                  <a:pt x="4612698" y="1652954"/>
                  <a:pt x="4626917" y="1647322"/>
                  <a:pt x="4626887" y="1658485"/>
                </a:cubicBezTo>
                <a:cubicBezTo>
                  <a:pt x="4626884" y="1672936"/>
                  <a:pt x="4612434" y="1670051"/>
                  <a:pt x="4612434" y="1681633"/>
                </a:cubicBezTo>
                <a:lnTo>
                  <a:pt x="4615947" y="1690255"/>
                </a:lnTo>
                <a:lnTo>
                  <a:pt x="4621332" y="1696420"/>
                </a:lnTo>
                <a:lnTo>
                  <a:pt x="4631448" y="1710493"/>
                </a:lnTo>
                <a:lnTo>
                  <a:pt x="4621409" y="1696508"/>
                </a:lnTo>
                <a:cubicBezTo>
                  <a:pt x="4621392" y="1696474"/>
                  <a:pt x="4621375" y="1696440"/>
                  <a:pt x="4621332" y="1696420"/>
                </a:cubicBezTo>
                <a:lnTo>
                  <a:pt x="4621117" y="1696122"/>
                </a:lnTo>
                <a:cubicBezTo>
                  <a:pt x="4619743" y="1693370"/>
                  <a:pt x="4617716" y="1691925"/>
                  <a:pt x="4615947" y="1690255"/>
                </a:cubicBezTo>
                <a:lnTo>
                  <a:pt x="4612726" y="1682009"/>
                </a:lnTo>
                <a:cubicBezTo>
                  <a:pt x="4612726" y="1670409"/>
                  <a:pt x="4627197" y="1673309"/>
                  <a:pt x="4627197" y="1658810"/>
                </a:cubicBezTo>
                <a:cubicBezTo>
                  <a:pt x="4627197" y="1658698"/>
                  <a:pt x="4627195" y="1658587"/>
                  <a:pt x="4626887" y="1658485"/>
                </a:cubicBezTo>
                <a:lnTo>
                  <a:pt x="4626906" y="1658452"/>
                </a:lnTo>
                <a:cubicBezTo>
                  <a:pt x="4626906" y="1646983"/>
                  <a:pt x="4612738" y="1652535"/>
                  <a:pt x="4609789" y="1646954"/>
                </a:cubicBezTo>
                <a:cubicBezTo>
                  <a:pt x="4607012" y="1641261"/>
                  <a:pt x="4609795" y="1635536"/>
                  <a:pt x="4606938" y="1629812"/>
                </a:cubicBezTo>
                <a:cubicBezTo>
                  <a:pt x="4606938" y="1629773"/>
                  <a:pt x="4606938" y="1628815"/>
                  <a:pt x="4606938" y="1606613"/>
                </a:cubicBezTo>
                <a:cubicBezTo>
                  <a:pt x="4606938" y="1603713"/>
                  <a:pt x="4606938" y="1603713"/>
                  <a:pt x="4604044" y="1597914"/>
                </a:cubicBezTo>
                <a:cubicBezTo>
                  <a:pt x="4606938" y="1597914"/>
                  <a:pt x="4604044" y="1595014"/>
                  <a:pt x="4604044" y="1592114"/>
                </a:cubicBezTo>
                <a:cubicBezTo>
                  <a:pt x="4604044" y="1589207"/>
                  <a:pt x="4615620" y="1566016"/>
                  <a:pt x="4621409" y="1563116"/>
                </a:cubicBezTo>
                <a:cubicBezTo>
                  <a:pt x="4621299" y="1562951"/>
                  <a:pt x="4621193" y="1562786"/>
                  <a:pt x="4621277" y="1562507"/>
                </a:cubicBezTo>
                <a:lnTo>
                  <a:pt x="4622345" y="1560369"/>
                </a:lnTo>
                <a:lnTo>
                  <a:pt x="4626223" y="1557770"/>
                </a:lnTo>
                <a:lnTo>
                  <a:pt x="4624012" y="1557032"/>
                </a:lnTo>
                <a:lnTo>
                  <a:pt x="4622345" y="1560369"/>
                </a:lnTo>
                <a:lnTo>
                  <a:pt x="4621714" y="1560792"/>
                </a:lnTo>
                <a:cubicBezTo>
                  <a:pt x="4619909" y="1558082"/>
                  <a:pt x="4618949" y="1555373"/>
                  <a:pt x="4619183" y="1552501"/>
                </a:cubicBezTo>
                <a:close/>
                <a:moveTo>
                  <a:pt x="4614682" y="1531933"/>
                </a:moveTo>
                <a:cubicBezTo>
                  <a:pt x="4615285" y="1532480"/>
                  <a:pt x="4615620" y="1533131"/>
                  <a:pt x="4615620" y="1534117"/>
                </a:cubicBezTo>
                <a:lnTo>
                  <a:pt x="4616436" y="1538396"/>
                </a:lnTo>
                <a:lnTo>
                  <a:pt x="4615928" y="1534738"/>
                </a:lnTo>
                <a:close/>
                <a:moveTo>
                  <a:pt x="3579532" y="1517650"/>
                </a:moveTo>
                <a:cubicBezTo>
                  <a:pt x="3591112" y="1517650"/>
                  <a:pt x="3588217" y="1532122"/>
                  <a:pt x="3599796" y="1532122"/>
                </a:cubicBezTo>
                <a:cubicBezTo>
                  <a:pt x="3605586" y="1532122"/>
                  <a:pt x="3605586" y="1526333"/>
                  <a:pt x="3611376" y="1526333"/>
                </a:cubicBezTo>
                <a:cubicBezTo>
                  <a:pt x="3611376" y="1537911"/>
                  <a:pt x="3599796" y="1535017"/>
                  <a:pt x="3599796" y="1543700"/>
                </a:cubicBezTo>
                <a:cubicBezTo>
                  <a:pt x="3599796" y="1552384"/>
                  <a:pt x="3608481" y="1555278"/>
                  <a:pt x="3608481" y="1561067"/>
                </a:cubicBezTo>
                <a:cubicBezTo>
                  <a:pt x="3608481" y="1572645"/>
                  <a:pt x="3599796" y="1575540"/>
                  <a:pt x="3599796" y="1587118"/>
                </a:cubicBezTo>
                <a:cubicBezTo>
                  <a:pt x="3599796" y="1604485"/>
                  <a:pt x="3620060" y="1621852"/>
                  <a:pt x="3631640" y="1621852"/>
                </a:cubicBezTo>
                <a:cubicBezTo>
                  <a:pt x="3640324" y="1621852"/>
                  <a:pt x="3646114" y="1621852"/>
                  <a:pt x="3651903" y="1621852"/>
                </a:cubicBezTo>
                <a:cubicBezTo>
                  <a:pt x="3698221" y="1621852"/>
                  <a:pt x="3715590" y="1676847"/>
                  <a:pt x="3767698" y="1676847"/>
                </a:cubicBezTo>
                <a:cubicBezTo>
                  <a:pt x="3773487" y="1676847"/>
                  <a:pt x="3782172" y="1671058"/>
                  <a:pt x="3782172" y="1668164"/>
                </a:cubicBezTo>
                <a:lnTo>
                  <a:pt x="3782172" y="1653691"/>
                </a:lnTo>
                <a:cubicBezTo>
                  <a:pt x="3782172" y="1630535"/>
                  <a:pt x="3799541" y="1630535"/>
                  <a:pt x="3819805" y="1621852"/>
                </a:cubicBezTo>
                <a:lnTo>
                  <a:pt x="3822700" y="1624746"/>
                </a:lnTo>
                <a:lnTo>
                  <a:pt x="3835365" y="1624746"/>
                </a:lnTo>
                <a:cubicBezTo>
                  <a:pt x="3837174" y="1633430"/>
                  <a:pt x="3845859" y="1636324"/>
                  <a:pt x="3848753" y="1642113"/>
                </a:cubicBezTo>
                <a:cubicBezTo>
                  <a:pt x="3854543" y="1647902"/>
                  <a:pt x="3871912" y="1645008"/>
                  <a:pt x="3883492" y="1647902"/>
                </a:cubicBezTo>
                <a:cubicBezTo>
                  <a:pt x="3906651" y="1656586"/>
                  <a:pt x="3938494" y="1668164"/>
                  <a:pt x="3961653" y="1668164"/>
                </a:cubicBezTo>
                <a:cubicBezTo>
                  <a:pt x="3984812" y="1668164"/>
                  <a:pt x="3993496" y="1656586"/>
                  <a:pt x="4013760" y="1656586"/>
                </a:cubicBezTo>
                <a:cubicBezTo>
                  <a:pt x="4028234" y="1656586"/>
                  <a:pt x="4034024" y="1665269"/>
                  <a:pt x="4051393" y="1665269"/>
                </a:cubicBezTo>
                <a:cubicBezTo>
                  <a:pt x="4062421" y="1665269"/>
                  <a:pt x="4062946" y="1662644"/>
                  <a:pt x="4070506" y="1659987"/>
                </a:cubicBezTo>
                <a:cubicBezTo>
                  <a:pt x="4072520" y="1664359"/>
                  <a:pt x="4076694" y="1673420"/>
                  <a:pt x="4085344" y="1692199"/>
                </a:cubicBezTo>
                <a:lnTo>
                  <a:pt x="4083862" y="1702223"/>
                </a:lnTo>
                <a:cubicBezTo>
                  <a:pt x="4081313" y="1713849"/>
                  <a:pt x="4073893" y="1730924"/>
                  <a:pt x="4071657" y="1737632"/>
                </a:cubicBezTo>
                <a:cubicBezTo>
                  <a:pt x="4057183" y="1734738"/>
                  <a:pt x="4042709" y="1702898"/>
                  <a:pt x="4031129" y="1691320"/>
                </a:cubicBezTo>
                <a:lnTo>
                  <a:pt x="4031129" y="1701451"/>
                </a:lnTo>
                <a:cubicBezTo>
                  <a:pt x="4100606" y="1821573"/>
                  <a:pt x="4100606" y="1821573"/>
                  <a:pt x="4100606" y="1821573"/>
                </a:cubicBezTo>
                <a:cubicBezTo>
                  <a:pt x="4094816" y="1836045"/>
                  <a:pt x="4117975" y="1867885"/>
                  <a:pt x="4126659" y="1876568"/>
                </a:cubicBezTo>
                <a:cubicBezTo>
                  <a:pt x="4126659" y="1914197"/>
                  <a:pt x="4126659" y="1914197"/>
                  <a:pt x="4126659" y="1914197"/>
                </a:cubicBezTo>
                <a:cubicBezTo>
                  <a:pt x="4135344" y="1934458"/>
                  <a:pt x="4149818" y="1934458"/>
                  <a:pt x="4158503" y="1946036"/>
                </a:cubicBezTo>
                <a:cubicBezTo>
                  <a:pt x="4172977" y="1963403"/>
                  <a:pt x="4164292" y="1983665"/>
                  <a:pt x="4175872" y="1995243"/>
                </a:cubicBezTo>
                <a:cubicBezTo>
                  <a:pt x="4187451" y="2006821"/>
                  <a:pt x="4196136" y="2006821"/>
                  <a:pt x="4210610" y="2015504"/>
                </a:cubicBezTo>
                <a:cubicBezTo>
                  <a:pt x="4219295" y="2024188"/>
                  <a:pt x="4227979" y="2056027"/>
                  <a:pt x="4251138" y="2056027"/>
                </a:cubicBezTo>
                <a:cubicBezTo>
                  <a:pt x="4251138" y="2067605"/>
                  <a:pt x="4256928" y="2067605"/>
                  <a:pt x="4248244" y="2076289"/>
                </a:cubicBezTo>
                <a:cubicBezTo>
                  <a:pt x="4259823" y="2084972"/>
                  <a:pt x="4268508" y="2108128"/>
                  <a:pt x="4280087" y="2108128"/>
                </a:cubicBezTo>
                <a:cubicBezTo>
                  <a:pt x="4291666" y="2108128"/>
                  <a:pt x="4291666" y="2096550"/>
                  <a:pt x="4300351" y="2093656"/>
                </a:cubicBezTo>
                <a:cubicBezTo>
                  <a:pt x="4311930" y="2090761"/>
                  <a:pt x="4320615" y="2096550"/>
                  <a:pt x="4329299" y="2093656"/>
                </a:cubicBezTo>
                <a:cubicBezTo>
                  <a:pt x="4358248" y="2090761"/>
                  <a:pt x="4381407" y="2079183"/>
                  <a:pt x="4407461" y="2073394"/>
                </a:cubicBezTo>
                <a:cubicBezTo>
                  <a:pt x="4410355" y="2079183"/>
                  <a:pt x="4413250" y="2079183"/>
                  <a:pt x="4413250" y="2084972"/>
                </a:cubicBezTo>
                <a:cubicBezTo>
                  <a:pt x="4413250" y="2125495"/>
                  <a:pt x="4381407" y="2177596"/>
                  <a:pt x="4364038" y="2200752"/>
                </a:cubicBezTo>
                <a:cubicBezTo>
                  <a:pt x="4340879" y="2229697"/>
                  <a:pt x="4332194" y="2255748"/>
                  <a:pt x="4306141" y="2276009"/>
                </a:cubicBezTo>
                <a:cubicBezTo>
                  <a:pt x="4259823" y="2313638"/>
                  <a:pt x="4210610" y="2325216"/>
                  <a:pt x="4190346" y="2386000"/>
                </a:cubicBezTo>
                <a:cubicBezTo>
                  <a:pt x="4187451" y="2406262"/>
                  <a:pt x="4167187" y="2409156"/>
                  <a:pt x="4167187" y="2429418"/>
                </a:cubicBezTo>
                <a:cubicBezTo>
                  <a:pt x="4167187" y="2452574"/>
                  <a:pt x="4172977" y="2461257"/>
                  <a:pt x="4172977" y="2484413"/>
                </a:cubicBezTo>
                <a:cubicBezTo>
                  <a:pt x="4172977" y="2507570"/>
                  <a:pt x="4199031" y="2519148"/>
                  <a:pt x="4199031" y="2533620"/>
                </a:cubicBezTo>
                <a:cubicBezTo>
                  <a:pt x="4199031" y="2536515"/>
                  <a:pt x="4196136" y="2542304"/>
                  <a:pt x="4196136" y="2542304"/>
                </a:cubicBezTo>
                <a:lnTo>
                  <a:pt x="4196136" y="2557500"/>
                </a:lnTo>
                <a:cubicBezTo>
                  <a:pt x="4196136" y="2571249"/>
                  <a:pt x="4193241" y="2585721"/>
                  <a:pt x="4193241" y="2605983"/>
                </a:cubicBezTo>
                <a:cubicBezTo>
                  <a:pt x="4196136" y="2608877"/>
                  <a:pt x="4199031" y="2614666"/>
                  <a:pt x="4199031" y="2620455"/>
                </a:cubicBezTo>
                <a:cubicBezTo>
                  <a:pt x="4199031" y="2675451"/>
                  <a:pt x="4103501" y="2669662"/>
                  <a:pt x="4097711" y="2715974"/>
                </a:cubicBezTo>
                <a:cubicBezTo>
                  <a:pt x="4086131" y="2715974"/>
                  <a:pt x="4074552" y="2730447"/>
                  <a:pt x="4074552" y="2736236"/>
                </a:cubicBezTo>
                <a:cubicBezTo>
                  <a:pt x="4074552" y="2753603"/>
                  <a:pt x="4094816" y="2762286"/>
                  <a:pt x="4094816" y="2785442"/>
                </a:cubicBezTo>
                <a:cubicBezTo>
                  <a:pt x="4094816" y="2797020"/>
                  <a:pt x="4094816" y="2820176"/>
                  <a:pt x="4089026" y="2825965"/>
                </a:cubicBezTo>
                <a:cubicBezTo>
                  <a:pt x="4086131" y="2831754"/>
                  <a:pt x="4074552" y="2828860"/>
                  <a:pt x="4068762" y="2831754"/>
                </a:cubicBezTo>
                <a:cubicBezTo>
                  <a:pt x="4051393" y="2840438"/>
                  <a:pt x="4042709" y="2846227"/>
                  <a:pt x="4034024" y="2863594"/>
                </a:cubicBezTo>
                <a:cubicBezTo>
                  <a:pt x="4039814" y="2866488"/>
                  <a:pt x="4042709" y="2872277"/>
                  <a:pt x="4042709" y="2878066"/>
                </a:cubicBezTo>
                <a:cubicBezTo>
                  <a:pt x="4042709" y="2898328"/>
                  <a:pt x="4025340" y="2915695"/>
                  <a:pt x="4016655" y="2924378"/>
                </a:cubicBezTo>
                <a:cubicBezTo>
                  <a:pt x="3999286" y="2938851"/>
                  <a:pt x="3999286" y="2956218"/>
                  <a:pt x="3987706" y="2967796"/>
                </a:cubicBezTo>
                <a:cubicBezTo>
                  <a:pt x="3970337" y="2990952"/>
                  <a:pt x="3961653" y="3011213"/>
                  <a:pt x="3932704" y="3025686"/>
                </a:cubicBezTo>
                <a:cubicBezTo>
                  <a:pt x="3921125" y="3031475"/>
                  <a:pt x="3903756" y="3025686"/>
                  <a:pt x="3900861" y="3037264"/>
                </a:cubicBezTo>
                <a:cubicBezTo>
                  <a:pt x="3892176" y="3040158"/>
                  <a:pt x="3886387" y="3043053"/>
                  <a:pt x="3880597" y="3043053"/>
                </a:cubicBezTo>
                <a:cubicBezTo>
                  <a:pt x="3871912" y="3043053"/>
                  <a:pt x="3866123" y="3037264"/>
                  <a:pt x="3860333" y="3037264"/>
                </a:cubicBezTo>
                <a:cubicBezTo>
                  <a:pt x="3828490" y="3037264"/>
                  <a:pt x="3811120" y="3057525"/>
                  <a:pt x="3785067" y="3057525"/>
                </a:cubicBezTo>
                <a:cubicBezTo>
                  <a:pt x="3773487" y="3057525"/>
                  <a:pt x="3767698" y="3051736"/>
                  <a:pt x="3761908" y="3043053"/>
                </a:cubicBezTo>
                <a:lnTo>
                  <a:pt x="3756118" y="3045947"/>
                </a:lnTo>
                <a:cubicBezTo>
                  <a:pt x="3756118" y="3034369"/>
                  <a:pt x="3747434" y="3017002"/>
                  <a:pt x="3741644" y="3011213"/>
                </a:cubicBezTo>
                <a:cubicBezTo>
                  <a:pt x="3747434" y="3005424"/>
                  <a:pt x="3750328" y="2999635"/>
                  <a:pt x="3750328" y="2993846"/>
                </a:cubicBezTo>
                <a:cubicBezTo>
                  <a:pt x="3750328" y="2982268"/>
                  <a:pt x="3732959" y="2959112"/>
                  <a:pt x="3727170" y="2953323"/>
                </a:cubicBezTo>
                <a:cubicBezTo>
                  <a:pt x="3701116" y="2909906"/>
                  <a:pt x="3669273" y="2869383"/>
                  <a:pt x="3669273" y="2805704"/>
                </a:cubicBezTo>
                <a:cubicBezTo>
                  <a:pt x="3669273" y="2794126"/>
                  <a:pt x="3669273" y="2791231"/>
                  <a:pt x="3669273" y="2785442"/>
                </a:cubicBezTo>
                <a:cubicBezTo>
                  <a:pt x="3669273" y="2776759"/>
                  <a:pt x="3660588" y="2773864"/>
                  <a:pt x="3654798" y="2762286"/>
                </a:cubicBezTo>
                <a:cubicBezTo>
                  <a:pt x="3634534" y="2730447"/>
                  <a:pt x="3614270" y="2704396"/>
                  <a:pt x="3614270" y="2658084"/>
                </a:cubicBezTo>
                <a:cubicBezTo>
                  <a:pt x="3614270" y="2605983"/>
                  <a:pt x="3660588" y="2594405"/>
                  <a:pt x="3660588" y="2556776"/>
                </a:cubicBezTo>
                <a:cubicBezTo>
                  <a:pt x="3660588" y="2539409"/>
                  <a:pt x="3651903" y="2533620"/>
                  <a:pt x="3649009" y="2516253"/>
                </a:cubicBezTo>
                <a:cubicBezTo>
                  <a:pt x="3646114" y="2487308"/>
                  <a:pt x="3640324" y="2475730"/>
                  <a:pt x="3631640" y="2458363"/>
                </a:cubicBezTo>
                <a:cubicBezTo>
                  <a:pt x="3625850" y="2443890"/>
                  <a:pt x="3628745" y="2426523"/>
                  <a:pt x="3620060" y="2414945"/>
                </a:cubicBezTo>
                <a:cubicBezTo>
                  <a:pt x="3602691" y="2391789"/>
                  <a:pt x="3562163" y="2368633"/>
                  <a:pt x="3562163" y="2333899"/>
                </a:cubicBezTo>
                <a:cubicBezTo>
                  <a:pt x="3562163" y="2325216"/>
                  <a:pt x="3573742" y="2307849"/>
                  <a:pt x="3576637" y="2304954"/>
                </a:cubicBezTo>
                <a:cubicBezTo>
                  <a:pt x="3573742" y="2299165"/>
                  <a:pt x="3576637" y="2299165"/>
                  <a:pt x="3576637" y="2296271"/>
                </a:cubicBezTo>
                <a:cubicBezTo>
                  <a:pt x="3576637" y="2287587"/>
                  <a:pt x="3576637" y="2264431"/>
                  <a:pt x="3585322" y="2258642"/>
                </a:cubicBezTo>
                <a:cubicBezTo>
                  <a:pt x="3576637" y="2244170"/>
                  <a:pt x="3565058" y="2229697"/>
                  <a:pt x="3539004" y="2229697"/>
                </a:cubicBezTo>
                <a:cubicBezTo>
                  <a:pt x="3527425" y="2229697"/>
                  <a:pt x="3515845" y="2229697"/>
                  <a:pt x="3510056" y="2229697"/>
                </a:cubicBezTo>
                <a:cubicBezTo>
                  <a:pt x="3489792" y="2229697"/>
                  <a:pt x="3484002" y="2189174"/>
                  <a:pt x="3455053" y="2189174"/>
                </a:cubicBezTo>
                <a:cubicBezTo>
                  <a:pt x="3420315" y="2189174"/>
                  <a:pt x="3394262" y="2203647"/>
                  <a:pt x="3365313" y="2212330"/>
                </a:cubicBezTo>
                <a:cubicBezTo>
                  <a:pt x="3356628" y="2218119"/>
                  <a:pt x="3350839" y="2226803"/>
                  <a:pt x="3342154" y="2226803"/>
                </a:cubicBezTo>
                <a:cubicBezTo>
                  <a:pt x="3330575" y="2226803"/>
                  <a:pt x="3313206" y="2215225"/>
                  <a:pt x="3298731" y="2215225"/>
                </a:cubicBezTo>
                <a:cubicBezTo>
                  <a:pt x="3269783" y="2215225"/>
                  <a:pt x="3258203" y="2229697"/>
                  <a:pt x="3232150" y="2229697"/>
                </a:cubicBezTo>
                <a:cubicBezTo>
                  <a:pt x="3223465" y="2229697"/>
                  <a:pt x="3211886" y="2226803"/>
                  <a:pt x="3208991" y="2223908"/>
                </a:cubicBezTo>
                <a:cubicBezTo>
                  <a:pt x="3188727" y="2209436"/>
                  <a:pt x="3148199" y="2186280"/>
                  <a:pt x="3133725" y="2163124"/>
                </a:cubicBezTo>
                <a:cubicBezTo>
                  <a:pt x="3119251" y="2142862"/>
                  <a:pt x="3116356" y="2125495"/>
                  <a:pt x="3098987" y="2111023"/>
                </a:cubicBezTo>
                <a:cubicBezTo>
                  <a:pt x="3093192" y="2108123"/>
                  <a:pt x="3055564" y="2073394"/>
                  <a:pt x="3055564" y="2070500"/>
                </a:cubicBezTo>
                <a:cubicBezTo>
                  <a:pt x="3052669" y="2067605"/>
                  <a:pt x="3049774" y="2064711"/>
                  <a:pt x="3046879" y="2061816"/>
                </a:cubicBezTo>
                <a:cubicBezTo>
                  <a:pt x="3049774" y="2050238"/>
                  <a:pt x="3043984" y="2044449"/>
                  <a:pt x="3043984" y="2038660"/>
                </a:cubicBezTo>
                <a:cubicBezTo>
                  <a:pt x="3043984" y="2027082"/>
                  <a:pt x="3041090" y="2024188"/>
                  <a:pt x="3035300" y="2015504"/>
                </a:cubicBezTo>
                <a:cubicBezTo>
                  <a:pt x="3049774" y="2006821"/>
                  <a:pt x="3064248" y="1969192"/>
                  <a:pt x="3064248" y="1951825"/>
                </a:cubicBezTo>
                <a:cubicBezTo>
                  <a:pt x="3064248" y="1919986"/>
                  <a:pt x="3049774" y="1899724"/>
                  <a:pt x="3049774" y="1870779"/>
                </a:cubicBezTo>
                <a:cubicBezTo>
                  <a:pt x="3049774" y="1856307"/>
                  <a:pt x="3067143" y="1847623"/>
                  <a:pt x="3070038" y="1836045"/>
                </a:cubicBezTo>
                <a:cubicBezTo>
                  <a:pt x="3078723" y="1809995"/>
                  <a:pt x="3101881" y="1772366"/>
                  <a:pt x="3119251" y="1749210"/>
                </a:cubicBezTo>
                <a:cubicBezTo>
                  <a:pt x="3127935" y="1734738"/>
                  <a:pt x="3145304" y="1737632"/>
                  <a:pt x="3159779" y="1728949"/>
                </a:cubicBezTo>
                <a:cubicBezTo>
                  <a:pt x="3168463" y="1723160"/>
                  <a:pt x="3188727" y="1708687"/>
                  <a:pt x="3191622" y="1697109"/>
                </a:cubicBezTo>
                <a:cubicBezTo>
                  <a:pt x="3200306" y="1671058"/>
                  <a:pt x="3188727" y="1659480"/>
                  <a:pt x="3203201" y="1642113"/>
                </a:cubicBezTo>
                <a:cubicBezTo>
                  <a:pt x="3220570" y="1618957"/>
                  <a:pt x="3246624" y="1595801"/>
                  <a:pt x="3263993" y="1575540"/>
                </a:cubicBezTo>
                <a:cubicBezTo>
                  <a:pt x="3266888" y="1566856"/>
                  <a:pt x="3269783" y="1561067"/>
                  <a:pt x="3275573" y="1555278"/>
                </a:cubicBezTo>
                <a:cubicBezTo>
                  <a:pt x="3292942" y="1569751"/>
                  <a:pt x="3313206" y="1572645"/>
                  <a:pt x="3336364" y="1572645"/>
                </a:cubicBezTo>
                <a:cubicBezTo>
                  <a:pt x="3350839" y="1572645"/>
                  <a:pt x="3353734" y="1563962"/>
                  <a:pt x="3362418" y="1561067"/>
                </a:cubicBezTo>
                <a:cubicBezTo>
                  <a:pt x="3391367" y="1546595"/>
                  <a:pt x="3443474" y="1526333"/>
                  <a:pt x="3475317" y="1526333"/>
                </a:cubicBezTo>
                <a:cubicBezTo>
                  <a:pt x="3484002" y="1526333"/>
                  <a:pt x="3492687" y="1535017"/>
                  <a:pt x="3498476" y="1535017"/>
                </a:cubicBezTo>
                <a:cubicBezTo>
                  <a:pt x="3507161" y="1535017"/>
                  <a:pt x="3518740" y="1523439"/>
                  <a:pt x="3530320" y="1523439"/>
                </a:cubicBezTo>
                <a:cubicBezTo>
                  <a:pt x="3539004" y="1523439"/>
                  <a:pt x="3541899" y="1529228"/>
                  <a:pt x="3550584" y="1529228"/>
                </a:cubicBezTo>
                <a:cubicBezTo>
                  <a:pt x="3565058" y="1529228"/>
                  <a:pt x="3565058" y="1517650"/>
                  <a:pt x="3579532" y="1517650"/>
                </a:cubicBezTo>
                <a:close/>
                <a:moveTo>
                  <a:pt x="4890420" y="1516697"/>
                </a:moveTo>
                <a:lnTo>
                  <a:pt x="4890741" y="1517366"/>
                </a:lnTo>
                <a:lnTo>
                  <a:pt x="4890420" y="1517326"/>
                </a:lnTo>
                <a:cubicBezTo>
                  <a:pt x="4890420" y="1517201"/>
                  <a:pt x="4890420" y="1517005"/>
                  <a:pt x="4890420" y="1516697"/>
                </a:cubicBezTo>
                <a:close/>
                <a:moveTo>
                  <a:pt x="3649955" y="1505102"/>
                </a:moveTo>
                <a:cubicBezTo>
                  <a:pt x="3654926" y="1506506"/>
                  <a:pt x="3659187" y="1508613"/>
                  <a:pt x="3663448" y="1508613"/>
                </a:cubicBezTo>
                <a:cubicBezTo>
                  <a:pt x="3671971" y="1508613"/>
                  <a:pt x="3677652" y="1502995"/>
                  <a:pt x="3686175" y="1505804"/>
                </a:cubicBezTo>
                <a:cubicBezTo>
                  <a:pt x="3686171" y="1505819"/>
                  <a:pt x="3686127" y="1505920"/>
                  <a:pt x="3685820" y="1506506"/>
                </a:cubicBezTo>
                <a:lnTo>
                  <a:pt x="3683334" y="1511421"/>
                </a:lnTo>
                <a:cubicBezTo>
                  <a:pt x="3683295" y="1511497"/>
                  <a:pt x="3680493" y="1517058"/>
                  <a:pt x="3680493" y="1519847"/>
                </a:cubicBezTo>
                <a:cubicBezTo>
                  <a:pt x="3680493" y="1525464"/>
                  <a:pt x="3683334" y="1525464"/>
                  <a:pt x="3683334" y="1531082"/>
                </a:cubicBezTo>
                <a:cubicBezTo>
                  <a:pt x="3683334" y="1533890"/>
                  <a:pt x="3683334" y="1536699"/>
                  <a:pt x="3680493" y="1536699"/>
                </a:cubicBezTo>
                <a:cubicBezTo>
                  <a:pt x="3677652" y="1536699"/>
                  <a:pt x="3674812" y="1536699"/>
                  <a:pt x="3674812" y="1533890"/>
                </a:cubicBezTo>
                <a:cubicBezTo>
                  <a:pt x="3663448" y="1531082"/>
                  <a:pt x="3654926" y="1519847"/>
                  <a:pt x="3643563" y="1514230"/>
                </a:cubicBezTo>
                <a:lnTo>
                  <a:pt x="3632200" y="1511421"/>
                </a:lnTo>
                <a:cubicBezTo>
                  <a:pt x="3632200" y="1511376"/>
                  <a:pt x="3632200" y="1510902"/>
                  <a:pt x="3632200" y="1505804"/>
                </a:cubicBezTo>
                <a:cubicBezTo>
                  <a:pt x="3639302" y="1502995"/>
                  <a:pt x="3644983" y="1503698"/>
                  <a:pt x="3649955" y="1505102"/>
                </a:cubicBezTo>
                <a:close/>
                <a:moveTo>
                  <a:pt x="3446780" y="1462087"/>
                </a:moveTo>
                <a:cubicBezTo>
                  <a:pt x="3446837" y="1462212"/>
                  <a:pt x="3449638" y="1467671"/>
                  <a:pt x="3449638" y="1470421"/>
                </a:cubicBezTo>
                <a:cubicBezTo>
                  <a:pt x="3449550" y="1470501"/>
                  <a:pt x="3446745" y="1473199"/>
                  <a:pt x="3443923" y="1473199"/>
                </a:cubicBezTo>
                <a:cubicBezTo>
                  <a:pt x="3443875" y="1473149"/>
                  <a:pt x="3438196" y="1467643"/>
                  <a:pt x="3435350" y="1467643"/>
                </a:cubicBezTo>
                <a:cubicBezTo>
                  <a:pt x="3441065" y="1464865"/>
                  <a:pt x="3443923" y="1462087"/>
                  <a:pt x="3446780" y="1462087"/>
                </a:cubicBezTo>
                <a:close/>
                <a:moveTo>
                  <a:pt x="3565525" y="1430337"/>
                </a:moveTo>
                <a:cubicBezTo>
                  <a:pt x="3571240" y="1430337"/>
                  <a:pt x="3571240" y="1433247"/>
                  <a:pt x="3574098" y="1433247"/>
                </a:cubicBezTo>
                <a:cubicBezTo>
                  <a:pt x="3579813" y="1444889"/>
                  <a:pt x="3579813" y="1453620"/>
                  <a:pt x="3579813" y="1462351"/>
                </a:cubicBezTo>
                <a:cubicBezTo>
                  <a:pt x="3579813" y="1473993"/>
                  <a:pt x="3565525" y="1482724"/>
                  <a:pt x="3559810" y="1482724"/>
                </a:cubicBezTo>
                <a:cubicBezTo>
                  <a:pt x="3554095" y="1482724"/>
                  <a:pt x="3554095" y="1473993"/>
                  <a:pt x="3554095" y="1468172"/>
                </a:cubicBezTo>
                <a:cubicBezTo>
                  <a:pt x="3554095" y="1462351"/>
                  <a:pt x="3556953" y="1459441"/>
                  <a:pt x="3556953" y="1453620"/>
                </a:cubicBezTo>
                <a:cubicBezTo>
                  <a:pt x="3556953" y="1447799"/>
                  <a:pt x="3551238" y="1444889"/>
                  <a:pt x="3551238" y="1439068"/>
                </a:cubicBezTo>
                <a:cubicBezTo>
                  <a:pt x="3556953" y="1436158"/>
                  <a:pt x="3559810" y="1430337"/>
                  <a:pt x="3565525" y="1430337"/>
                </a:cubicBezTo>
                <a:close/>
                <a:moveTo>
                  <a:pt x="6229733" y="1420812"/>
                </a:moveTo>
                <a:cubicBezTo>
                  <a:pt x="6232626" y="1420812"/>
                  <a:pt x="6235520" y="1420812"/>
                  <a:pt x="6238414" y="1423710"/>
                </a:cubicBezTo>
                <a:cubicBezTo>
                  <a:pt x="6238414" y="1426607"/>
                  <a:pt x="6238414" y="1432403"/>
                  <a:pt x="6238414" y="1438199"/>
                </a:cubicBezTo>
                <a:cubicBezTo>
                  <a:pt x="6238414" y="1446892"/>
                  <a:pt x="6249988" y="1452688"/>
                  <a:pt x="6249988" y="1461381"/>
                </a:cubicBezTo>
                <a:cubicBezTo>
                  <a:pt x="6249988" y="1472972"/>
                  <a:pt x="6238414" y="1475870"/>
                  <a:pt x="6238414" y="1484564"/>
                </a:cubicBezTo>
                <a:lnTo>
                  <a:pt x="6235520" y="1489635"/>
                </a:lnTo>
                <a:cubicBezTo>
                  <a:pt x="6234796" y="1490359"/>
                  <a:pt x="6234073" y="1490359"/>
                  <a:pt x="6232626" y="1490359"/>
                </a:cubicBezTo>
                <a:cubicBezTo>
                  <a:pt x="6223945" y="1493257"/>
                  <a:pt x="6226839" y="1513542"/>
                  <a:pt x="6226839" y="1522235"/>
                </a:cubicBezTo>
                <a:cubicBezTo>
                  <a:pt x="6226839" y="1528031"/>
                  <a:pt x="6218158" y="1533826"/>
                  <a:pt x="6218158" y="1542520"/>
                </a:cubicBezTo>
                <a:cubicBezTo>
                  <a:pt x="6218158" y="1548315"/>
                  <a:pt x="6221052" y="1551213"/>
                  <a:pt x="6223945" y="1554111"/>
                </a:cubicBezTo>
                <a:cubicBezTo>
                  <a:pt x="6215264" y="1559907"/>
                  <a:pt x="6215264" y="1565702"/>
                  <a:pt x="6206583" y="1568600"/>
                </a:cubicBezTo>
                <a:cubicBezTo>
                  <a:pt x="6203690" y="1562805"/>
                  <a:pt x="6206583" y="1562805"/>
                  <a:pt x="6206583" y="1557009"/>
                </a:cubicBezTo>
                <a:cubicBezTo>
                  <a:pt x="6197902" y="1565702"/>
                  <a:pt x="6189221" y="1565702"/>
                  <a:pt x="6186327" y="1574396"/>
                </a:cubicBezTo>
                <a:lnTo>
                  <a:pt x="6178370" y="1571498"/>
                </a:lnTo>
                <a:cubicBezTo>
                  <a:pt x="6171859" y="1574396"/>
                  <a:pt x="6168965" y="1580191"/>
                  <a:pt x="6163178" y="1580191"/>
                </a:cubicBezTo>
                <a:cubicBezTo>
                  <a:pt x="6148710" y="1580191"/>
                  <a:pt x="6148710" y="1568600"/>
                  <a:pt x="6142922" y="1568600"/>
                </a:cubicBezTo>
                <a:cubicBezTo>
                  <a:pt x="6140029" y="1568600"/>
                  <a:pt x="6137135" y="1571498"/>
                  <a:pt x="6137135" y="1574396"/>
                </a:cubicBezTo>
                <a:cubicBezTo>
                  <a:pt x="6137135" y="1577294"/>
                  <a:pt x="6145816" y="1585987"/>
                  <a:pt x="6145816" y="1585987"/>
                </a:cubicBezTo>
                <a:cubicBezTo>
                  <a:pt x="6142922" y="1585987"/>
                  <a:pt x="6140029" y="1585987"/>
                  <a:pt x="6137135" y="1585987"/>
                </a:cubicBezTo>
                <a:cubicBezTo>
                  <a:pt x="6134241" y="1585987"/>
                  <a:pt x="6125560" y="1597578"/>
                  <a:pt x="6119773" y="1603374"/>
                </a:cubicBezTo>
                <a:cubicBezTo>
                  <a:pt x="6113986" y="1603374"/>
                  <a:pt x="6116879" y="1597578"/>
                  <a:pt x="6111092" y="1597578"/>
                </a:cubicBezTo>
                <a:cubicBezTo>
                  <a:pt x="6108198" y="1597578"/>
                  <a:pt x="6111092" y="1594680"/>
                  <a:pt x="6111092" y="1591783"/>
                </a:cubicBezTo>
                <a:cubicBezTo>
                  <a:pt x="6111092" y="1585987"/>
                  <a:pt x="6113986" y="1583089"/>
                  <a:pt x="6113986" y="1580191"/>
                </a:cubicBezTo>
                <a:cubicBezTo>
                  <a:pt x="6105305" y="1577294"/>
                  <a:pt x="6099517" y="1571498"/>
                  <a:pt x="6090836" y="1571498"/>
                </a:cubicBezTo>
                <a:cubicBezTo>
                  <a:pt x="6087943" y="1571498"/>
                  <a:pt x="6087943" y="1577294"/>
                  <a:pt x="6085049" y="1577294"/>
                </a:cubicBezTo>
                <a:cubicBezTo>
                  <a:pt x="6079262" y="1580191"/>
                  <a:pt x="6073474" y="1577294"/>
                  <a:pt x="6070581" y="1580191"/>
                </a:cubicBezTo>
                <a:cubicBezTo>
                  <a:pt x="6059006" y="1585987"/>
                  <a:pt x="6047431" y="1591783"/>
                  <a:pt x="6032963" y="1591783"/>
                </a:cubicBezTo>
                <a:cubicBezTo>
                  <a:pt x="6027176" y="1591783"/>
                  <a:pt x="6021388" y="1591783"/>
                  <a:pt x="6021388" y="1588885"/>
                </a:cubicBezTo>
                <a:cubicBezTo>
                  <a:pt x="6021388" y="1585987"/>
                  <a:pt x="6030069" y="1583089"/>
                  <a:pt x="6032963" y="1583089"/>
                </a:cubicBezTo>
                <a:cubicBezTo>
                  <a:pt x="6047431" y="1571498"/>
                  <a:pt x="6053219" y="1554111"/>
                  <a:pt x="6070581" y="1554111"/>
                </a:cubicBezTo>
                <a:cubicBezTo>
                  <a:pt x="6093730" y="1554111"/>
                  <a:pt x="6099517" y="1554111"/>
                  <a:pt x="6113986" y="1554111"/>
                </a:cubicBezTo>
                <a:cubicBezTo>
                  <a:pt x="6128454" y="1554111"/>
                  <a:pt x="6131348" y="1533826"/>
                  <a:pt x="6137135" y="1533826"/>
                </a:cubicBezTo>
                <a:cubicBezTo>
                  <a:pt x="6140029" y="1533826"/>
                  <a:pt x="6148710" y="1516440"/>
                  <a:pt x="6148710" y="1516440"/>
                </a:cubicBezTo>
                <a:cubicBezTo>
                  <a:pt x="6148701" y="1516448"/>
                  <a:pt x="6145816" y="1519342"/>
                  <a:pt x="6145816" y="1522235"/>
                </a:cubicBezTo>
                <a:lnTo>
                  <a:pt x="6148710" y="1528031"/>
                </a:lnTo>
                <a:cubicBezTo>
                  <a:pt x="6160284" y="1528031"/>
                  <a:pt x="6163178" y="1519337"/>
                  <a:pt x="6171859" y="1516440"/>
                </a:cubicBezTo>
                <a:cubicBezTo>
                  <a:pt x="6186327" y="1510644"/>
                  <a:pt x="6209477" y="1481666"/>
                  <a:pt x="6209477" y="1458483"/>
                </a:cubicBezTo>
                <a:cubicBezTo>
                  <a:pt x="6209477" y="1455586"/>
                  <a:pt x="6206583" y="1455586"/>
                  <a:pt x="6206583" y="1449790"/>
                </a:cubicBezTo>
                <a:cubicBezTo>
                  <a:pt x="6206583" y="1441097"/>
                  <a:pt x="6215264" y="1423710"/>
                  <a:pt x="6223945" y="1423710"/>
                </a:cubicBezTo>
                <a:cubicBezTo>
                  <a:pt x="6223945" y="1423806"/>
                  <a:pt x="6223992" y="1432373"/>
                  <a:pt x="6232626" y="1426607"/>
                </a:cubicBezTo>
                <a:cubicBezTo>
                  <a:pt x="6226839" y="1426607"/>
                  <a:pt x="6226839" y="1420812"/>
                  <a:pt x="6229733" y="1420812"/>
                </a:cubicBezTo>
                <a:close/>
                <a:moveTo>
                  <a:pt x="3570552" y="1389062"/>
                </a:moveTo>
                <a:cubicBezTo>
                  <a:pt x="3570552" y="1391972"/>
                  <a:pt x="3570552" y="1394883"/>
                  <a:pt x="3573463" y="1394883"/>
                </a:cubicBezTo>
                <a:cubicBezTo>
                  <a:pt x="3570552" y="1403614"/>
                  <a:pt x="3570552" y="1421076"/>
                  <a:pt x="3567642" y="1423987"/>
                </a:cubicBezTo>
                <a:cubicBezTo>
                  <a:pt x="3558910" y="1423987"/>
                  <a:pt x="3558910" y="1403614"/>
                  <a:pt x="3556000" y="1397793"/>
                </a:cubicBezTo>
                <a:cubicBezTo>
                  <a:pt x="3564731" y="1394883"/>
                  <a:pt x="3567642" y="1389062"/>
                  <a:pt x="3570552" y="1389062"/>
                </a:cubicBezTo>
                <a:close/>
                <a:moveTo>
                  <a:pt x="6335177" y="1343811"/>
                </a:moveTo>
                <a:cubicBezTo>
                  <a:pt x="6334391" y="1348846"/>
                  <a:pt x="6328570" y="1360487"/>
                  <a:pt x="6319838" y="1360487"/>
                </a:cubicBezTo>
                <a:cubicBezTo>
                  <a:pt x="6319838" y="1360366"/>
                  <a:pt x="6319838" y="1354666"/>
                  <a:pt x="6319838" y="1354666"/>
                </a:cubicBezTo>
                <a:cubicBezTo>
                  <a:pt x="6322395" y="1349553"/>
                  <a:pt x="6329444" y="1344440"/>
                  <a:pt x="6335177" y="1343811"/>
                </a:cubicBezTo>
                <a:close/>
                <a:moveTo>
                  <a:pt x="6334391" y="1343025"/>
                </a:moveTo>
                <a:lnTo>
                  <a:pt x="6337301" y="1343025"/>
                </a:lnTo>
                <a:cubicBezTo>
                  <a:pt x="6336594" y="1343025"/>
                  <a:pt x="6335843" y="1343111"/>
                  <a:pt x="6335177" y="1343811"/>
                </a:cubicBezTo>
                <a:close/>
                <a:moveTo>
                  <a:pt x="6375083" y="1317625"/>
                </a:moveTo>
                <a:lnTo>
                  <a:pt x="6386513" y="1317625"/>
                </a:lnTo>
                <a:lnTo>
                  <a:pt x="6386513" y="1323521"/>
                </a:lnTo>
                <a:cubicBezTo>
                  <a:pt x="6369368" y="1323521"/>
                  <a:pt x="6369368" y="1338262"/>
                  <a:pt x="6360796" y="1338262"/>
                </a:cubicBezTo>
                <a:cubicBezTo>
                  <a:pt x="6357938" y="1338262"/>
                  <a:pt x="6360796" y="1335314"/>
                  <a:pt x="6360796" y="1332366"/>
                </a:cubicBezTo>
                <a:cubicBezTo>
                  <a:pt x="6360873" y="1332173"/>
                  <a:pt x="6366565" y="1317625"/>
                  <a:pt x="6375083" y="1317625"/>
                </a:cubicBezTo>
                <a:close/>
                <a:moveTo>
                  <a:pt x="6247686" y="1317625"/>
                </a:moveTo>
                <a:cubicBezTo>
                  <a:pt x="6265069" y="1332099"/>
                  <a:pt x="6273761" y="1355258"/>
                  <a:pt x="6302733" y="1355258"/>
                </a:cubicBezTo>
                <a:cubicBezTo>
                  <a:pt x="6308527" y="1355258"/>
                  <a:pt x="6314322" y="1349468"/>
                  <a:pt x="6317219" y="1352363"/>
                </a:cubicBezTo>
                <a:cubicBezTo>
                  <a:pt x="6317219" y="1355258"/>
                  <a:pt x="6314322" y="1358153"/>
                  <a:pt x="6314322" y="1361048"/>
                </a:cubicBezTo>
                <a:cubicBezTo>
                  <a:pt x="6314322" y="1366837"/>
                  <a:pt x="6320116" y="1369732"/>
                  <a:pt x="6323013" y="1369732"/>
                </a:cubicBezTo>
                <a:cubicBezTo>
                  <a:pt x="6314322" y="1375522"/>
                  <a:pt x="6311424" y="1378417"/>
                  <a:pt x="6299836" y="1378417"/>
                </a:cubicBezTo>
                <a:cubicBezTo>
                  <a:pt x="6285350" y="1378417"/>
                  <a:pt x="6279555" y="1392891"/>
                  <a:pt x="6273761" y="1401576"/>
                </a:cubicBezTo>
                <a:cubicBezTo>
                  <a:pt x="6262172" y="1395786"/>
                  <a:pt x="6256378" y="1392891"/>
                  <a:pt x="6244789" y="1387101"/>
                </a:cubicBezTo>
                <a:cubicBezTo>
                  <a:pt x="6241892" y="1387101"/>
                  <a:pt x="6238994" y="1389996"/>
                  <a:pt x="6238994" y="1392891"/>
                </a:cubicBezTo>
                <a:cubicBezTo>
                  <a:pt x="6230303" y="1392891"/>
                  <a:pt x="6218714" y="1384206"/>
                  <a:pt x="6218714" y="1395786"/>
                </a:cubicBezTo>
                <a:cubicBezTo>
                  <a:pt x="6218714" y="1404470"/>
                  <a:pt x="6227406" y="1404470"/>
                  <a:pt x="6230303" y="1407365"/>
                </a:cubicBezTo>
                <a:cubicBezTo>
                  <a:pt x="6224508" y="1413155"/>
                  <a:pt x="6218714" y="1410260"/>
                  <a:pt x="6212920" y="1416050"/>
                </a:cubicBezTo>
                <a:cubicBezTo>
                  <a:pt x="6210022" y="1413155"/>
                  <a:pt x="6210022" y="1401576"/>
                  <a:pt x="6210022" y="1401576"/>
                </a:cubicBezTo>
                <a:cubicBezTo>
                  <a:pt x="6210022" y="1398681"/>
                  <a:pt x="6207125" y="1395786"/>
                  <a:pt x="6207125" y="1392891"/>
                </a:cubicBezTo>
                <a:cubicBezTo>
                  <a:pt x="6207125" y="1387101"/>
                  <a:pt x="6218714" y="1381312"/>
                  <a:pt x="6218714" y="1375522"/>
                </a:cubicBezTo>
                <a:lnTo>
                  <a:pt x="6218714" y="1370456"/>
                </a:lnTo>
                <a:cubicBezTo>
                  <a:pt x="6218714" y="1372627"/>
                  <a:pt x="6221611" y="1372627"/>
                  <a:pt x="6224508" y="1372627"/>
                </a:cubicBezTo>
                <a:cubicBezTo>
                  <a:pt x="6226440" y="1372627"/>
                  <a:pt x="6228371" y="1372627"/>
                  <a:pt x="6230303" y="1372627"/>
                </a:cubicBezTo>
                <a:cubicBezTo>
                  <a:pt x="6241892" y="1372627"/>
                  <a:pt x="6247686" y="1343679"/>
                  <a:pt x="6247686" y="1334994"/>
                </a:cubicBezTo>
                <a:cubicBezTo>
                  <a:pt x="6247686" y="1332099"/>
                  <a:pt x="6241892" y="1332099"/>
                  <a:pt x="6241892" y="1329204"/>
                </a:cubicBezTo>
                <a:cubicBezTo>
                  <a:pt x="6241892" y="1323415"/>
                  <a:pt x="6244789" y="1320520"/>
                  <a:pt x="6247686" y="1317625"/>
                </a:cubicBezTo>
                <a:close/>
                <a:moveTo>
                  <a:pt x="6421438" y="1296987"/>
                </a:moveTo>
                <a:cubicBezTo>
                  <a:pt x="6418581" y="1299844"/>
                  <a:pt x="6412865" y="1311274"/>
                  <a:pt x="6407150" y="1311274"/>
                </a:cubicBezTo>
                <a:cubicBezTo>
                  <a:pt x="6407150" y="1311178"/>
                  <a:pt x="6407150" y="1305559"/>
                  <a:pt x="6407150" y="1305559"/>
                </a:cubicBezTo>
                <a:cubicBezTo>
                  <a:pt x="6410008" y="1305559"/>
                  <a:pt x="6407150" y="1302702"/>
                  <a:pt x="6410008" y="1299844"/>
                </a:cubicBezTo>
                <a:cubicBezTo>
                  <a:pt x="6410008" y="1296987"/>
                  <a:pt x="6418581" y="1296987"/>
                  <a:pt x="6421438" y="1296987"/>
                </a:cubicBezTo>
                <a:close/>
                <a:moveTo>
                  <a:pt x="2161293" y="1290637"/>
                </a:moveTo>
                <a:cubicBezTo>
                  <a:pt x="2164292" y="1293523"/>
                  <a:pt x="2167291" y="1296410"/>
                  <a:pt x="2167291" y="1299296"/>
                </a:cubicBezTo>
                <a:cubicBezTo>
                  <a:pt x="2167291" y="1303626"/>
                  <a:pt x="2160544" y="1307955"/>
                  <a:pt x="2164760" y="1309849"/>
                </a:cubicBezTo>
                <a:lnTo>
                  <a:pt x="2173288" y="1310841"/>
                </a:lnTo>
                <a:cubicBezTo>
                  <a:pt x="2173288" y="1319501"/>
                  <a:pt x="2164292" y="1322387"/>
                  <a:pt x="2158295" y="1322387"/>
                </a:cubicBezTo>
                <a:cubicBezTo>
                  <a:pt x="2149299" y="1322387"/>
                  <a:pt x="2146300" y="1319501"/>
                  <a:pt x="2146300" y="1316614"/>
                </a:cubicBezTo>
                <a:cubicBezTo>
                  <a:pt x="2146300" y="1310841"/>
                  <a:pt x="2155296" y="1293523"/>
                  <a:pt x="2161293" y="1290637"/>
                </a:cubicBezTo>
                <a:close/>
                <a:moveTo>
                  <a:pt x="2092098" y="1290637"/>
                </a:moveTo>
                <a:cubicBezTo>
                  <a:pt x="2095046" y="1299566"/>
                  <a:pt x="2100943" y="1302543"/>
                  <a:pt x="2106839" y="1302543"/>
                </a:cubicBezTo>
                <a:cubicBezTo>
                  <a:pt x="2130425" y="1302543"/>
                  <a:pt x="2130425" y="1302543"/>
                  <a:pt x="2130425" y="1302543"/>
                </a:cubicBezTo>
                <a:cubicBezTo>
                  <a:pt x="2130425" y="1305519"/>
                  <a:pt x="2130425" y="1305519"/>
                  <a:pt x="2130425" y="1308496"/>
                </a:cubicBezTo>
                <a:cubicBezTo>
                  <a:pt x="2130425" y="1311472"/>
                  <a:pt x="2121580" y="1314449"/>
                  <a:pt x="2121580" y="1314449"/>
                </a:cubicBezTo>
                <a:cubicBezTo>
                  <a:pt x="2115684" y="1314449"/>
                  <a:pt x="2089150" y="1302543"/>
                  <a:pt x="2089150" y="1296590"/>
                </a:cubicBezTo>
                <a:cubicBezTo>
                  <a:pt x="2089150" y="1293613"/>
                  <a:pt x="2089150" y="1290637"/>
                  <a:pt x="2092098" y="1290637"/>
                </a:cubicBezTo>
                <a:close/>
                <a:moveTo>
                  <a:pt x="2100178" y="1214688"/>
                </a:moveTo>
                <a:cubicBezTo>
                  <a:pt x="2113476" y="1216796"/>
                  <a:pt x="2124332" y="1226917"/>
                  <a:pt x="2135188" y="1233663"/>
                </a:cubicBezTo>
                <a:cubicBezTo>
                  <a:pt x="2132293" y="1236662"/>
                  <a:pt x="2132293" y="1236662"/>
                  <a:pt x="2126503" y="1236662"/>
                </a:cubicBezTo>
                <a:cubicBezTo>
                  <a:pt x="2114924" y="1236662"/>
                  <a:pt x="2094660" y="1221669"/>
                  <a:pt x="2085975" y="1215672"/>
                </a:cubicBezTo>
                <a:cubicBezTo>
                  <a:pt x="2091041" y="1214173"/>
                  <a:pt x="2095745" y="1213985"/>
                  <a:pt x="2100178" y="1214688"/>
                </a:cubicBezTo>
                <a:close/>
                <a:moveTo>
                  <a:pt x="802120" y="1195387"/>
                </a:moveTo>
                <a:cubicBezTo>
                  <a:pt x="810779" y="1195387"/>
                  <a:pt x="816552" y="1204232"/>
                  <a:pt x="819438" y="1204232"/>
                </a:cubicBezTo>
                <a:cubicBezTo>
                  <a:pt x="851188" y="1213076"/>
                  <a:pt x="868507" y="1230765"/>
                  <a:pt x="885825" y="1251403"/>
                </a:cubicBezTo>
                <a:lnTo>
                  <a:pt x="885825" y="1256562"/>
                </a:lnTo>
                <a:cubicBezTo>
                  <a:pt x="885819" y="1257299"/>
                  <a:pt x="882936" y="1257299"/>
                  <a:pt x="880052" y="1257299"/>
                </a:cubicBezTo>
                <a:cubicBezTo>
                  <a:pt x="862734" y="1257299"/>
                  <a:pt x="839643" y="1236662"/>
                  <a:pt x="828098" y="1230765"/>
                </a:cubicBezTo>
                <a:cubicBezTo>
                  <a:pt x="828098" y="1224869"/>
                  <a:pt x="833870" y="1224869"/>
                  <a:pt x="833870" y="1221921"/>
                </a:cubicBezTo>
                <a:cubicBezTo>
                  <a:pt x="819438" y="1221921"/>
                  <a:pt x="802120" y="1216024"/>
                  <a:pt x="799234" y="1207180"/>
                </a:cubicBezTo>
                <a:cubicBezTo>
                  <a:pt x="802120" y="1207180"/>
                  <a:pt x="805007" y="1204232"/>
                  <a:pt x="805007" y="1201283"/>
                </a:cubicBezTo>
                <a:cubicBezTo>
                  <a:pt x="802120" y="1201283"/>
                  <a:pt x="793461" y="1198335"/>
                  <a:pt x="793461" y="1198335"/>
                </a:cubicBezTo>
                <a:lnTo>
                  <a:pt x="790575" y="1198335"/>
                </a:lnTo>
                <a:close/>
                <a:moveTo>
                  <a:pt x="2254250" y="1166812"/>
                </a:moveTo>
                <a:cubicBezTo>
                  <a:pt x="2257149" y="1166812"/>
                  <a:pt x="2260048" y="1172597"/>
                  <a:pt x="2260048" y="1175490"/>
                </a:cubicBezTo>
                <a:cubicBezTo>
                  <a:pt x="2260048" y="1189954"/>
                  <a:pt x="2245553" y="1198632"/>
                  <a:pt x="2242654" y="1210204"/>
                </a:cubicBezTo>
                <a:lnTo>
                  <a:pt x="2242654" y="1215266"/>
                </a:lnTo>
                <a:cubicBezTo>
                  <a:pt x="2245553" y="1215989"/>
                  <a:pt x="2245553" y="1210204"/>
                  <a:pt x="2251351" y="1210204"/>
                </a:cubicBezTo>
                <a:cubicBezTo>
                  <a:pt x="2257149" y="1210204"/>
                  <a:pt x="2260048" y="1213096"/>
                  <a:pt x="2262947" y="1215989"/>
                </a:cubicBezTo>
                <a:lnTo>
                  <a:pt x="2260048" y="1223944"/>
                </a:lnTo>
                <a:lnTo>
                  <a:pt x="2270194" y="1224667"/>
                </a:lnTo>
                <a:lnTo>
                  <a:pt x="2279253" y="1225029"/>
                </a:lnTo>
                <a:cubicBezTo>
                  <a:pt x="2289037" y="1227560"/>
                  <a:pt x="2297734" y="1227560"/>
                  <a:pt x="2300632" y="1224667"/>
                </a:cubicBezTo>
                <a:cubicBezTo>
                  <a:pt x="2300632" y="1233346"/>
                  <a:pt x="2300632" y="1239131"/>
                  <a:pt x="2300632" y="1247810"/>
                </a:cubicBezTo>
                <a:cubicBezTo>
                  <a:pt x="2303531" y="1247810"/>
                  <a:pt x="2306430" y="1247810"/>
                  <a:pt x="2309329" y="1247810"/>
                </a:cubicBezTo>
                <a:cubicBezTo>
                  <a:pt x="2309329" y="1253595"/>
                  <a:pt x="2300632" y="1253595"/>
                  <a:pt x="2300632" y="1256488"/>
                </a:cubicBezTo>
                <a:cubicBezTo>
                  <a:pt x="2300632" y="1262274"/>
                  <a:pt x="2306430" y="1265166"/>
                  <a:pt x="2306430" y="1268059"/>
                </a:cubicBezTo>
                <a:lnTo>
                  <a:pt x="2312953" y="1267698"/>
                </a:lnTo>
                <a:cubicBezTo>
                  <a:pt x="2313678" y="1267336"/>
                  <a:pt x="2313678" y="1266613"/>
                  <a:pt x="2315127" y="1265166"/>
                </a:cubicBezTo>
                <a:cubicBezTo>
                  <a:pt x="2315127" y="1273845"/>
                  <a:pt x="2320925" y="1273845"/>
                  <a:pt x="2320925" y="1279630"/>
                </a:cubicBezTo>
                <a:cubicBezTo>
                  <a:pt x="2320925" y="1288309"/>
                  <a:pt x="2315127" y="1296987"/>
                  <a:pt x="2309329" y="1296987"/>
                </a:cubicBezTo>
                <a:cubicBezTo>
                  <a:pt x="2303531" y="1296987"/>
                  <a:pt x="2303531" y="1291201"/>
                  <a:pt x="2303531" y="1288309"/>
                </a:cubicBezTo>
                <a:cubicBezTo>
                  <a:pt x="2300632" y="1288309"/>
                  <a:pt x="2300632" y="1285416"/>
                  <a:pt x="2297734" y="1285416"/>
                </a:cubicBezTo>
                <a:cubicBezTo>
                  <a:pt x="2291936" y="1285416"/>
                  <a:pt x="2294835" y="1273845"/>
                  <a:pt x="2289037" y="1268059"/>
                </a:cubicBezTo>
                <a:cubicBezTo>
                  <a:pt x="2283239" y="1276737"/>
                  <a:pt x="2277441" y="1285416"/>
                  <a:pt x="2268744" y="1285416"/>
                </a:cubicBezTo>
                <a:cubicBezTo>
                  <a:pt x="2268725" y="1285434"/>
                  <a:pt x="2265846" y="1288299"/>
                  <a:pt x="2265846" y="1285416"/>
                </a:cubicBezTo>
                <a:cubicBezTo>
                  <a:pt x="2265846" y="1279630"/>
                  <a:pt x="2271643" y="1279630"/>
                  <a:pt x="2274542" y="1276737"/>
                </a:cubicBezTo>
                <a:cubicBezTo>
                  <a:pt x="2265846" y="1276737"/>
                  <a:pt x="2257149" y="1279630"/>
                  <a:pt x="2254250" y="1273845"/>
                </a:cubicBezTo>
                <a:lnTo>
                  <a:pt x="2239755" y="1276737"/>
                </a:lnTo>
                <a:cubicBezTo>
                  <a:pt x="2231059" y="1276737"/>
                  <a:pt x="2225261" y="1270952"/>
                  <a:pt x="2216564" y="1270952"/>
                </a:cubicBezTo>
                <a:cubicBezTo>
                  <a:pt x="2207867" y="1270952"/>
                  <a:pt x="2204968" y="1276737"/>
                  <a:pt x="2196272" y="1276737"/>
                </a:cubicBezTo>
                <a:cubicBezTo>
                  <a:pt x="2193373" y="1276736"/>
                  <a:pt x="2187575" y="1270952"/>
                  <a:pt x="2187575" y="1268059"/>
                </a:cubicBezTo>
                <a:cubicBezTo>
                  <a:pt x="2187575" y="1265166"/>
                  <a:pt x="2202069" y="1256488"/>
                  <a:pt x="2202069" y="1253595"/>
                </a:cubicBezTo>
                <a:lnTo>
                  <a:pt x="2196272" y="1247810"/>
                </a:lnTo>
                <a:cubicBezTo>
                  <a:pt x="2216564" y="1236239"/>
                  <a:pt x="2222362" y="1204418"/>
                  <a:pt x="2233957" y="1189954"/>
                </a:cubicBezTo>
                <a:cubicBezTo>
                  <a:pt x="2239755" y="1178383"/>
                  <a:pt x="2242654" y="1166812"/>
                  <a:pt x="2254250" y="1166812"/>
                </a:cubicBezTo>
                <a:close/>
                <a:moveTo>
                  <a:pt x="3400754" y="1126595"/>
                </a:moveTo>
                <a:lnTo>
                  <a:pt x="3399171" y="1127654"/>
                </a:lnTo>
                <a:lnTo>
                  <a:pt x="3394951" y="1129506"/>
                </a:lnTo>
                <a:close/>
                <a:moveTo>
                  <a:pt x="1727200" y="1125537"/>
                </a:moveTo>
                <a:cubicBezTo>
                  <a:pt x="1739195" y="1125537"/>
                  <a:pt x="1754188" y="1128712"/>
                  <a:pt x="1754188" y="1138237"/>
                </a:cubicBezTo>
                <a:cubicBezTo>
                  <a:pt x="1754188" y="1141412"/>
                  <a:pt x="1751189" y="1138237"/>
                  <a:pt x="1748191" y="1138237"/>
                </a:cubicBezTo>
                <a:cubicBezTo>
                  <a:pt x="1742193" y="1138237"/>
                  <a:pt x="1733197" y="1135062"/>
                  <a:pt x="1727200" y="1131887"/>
                </a:cubicBezTo>
                <a:cubicBezTo>
                  <a:pt x="1730199" y="1131887"/>
                  <a:pt x="1730199" y="1128712"/>
                  <a:pt x="1727200" y="1125537"/>
                </a:cubicBezTo>
                <a:close/>
                <a:moveTo>
                  <a:pt x="5871510" y="1109195"/>
                </a:moveTo>
                <a:cubicBezTo>
                  <a:pt x="5848867" y="1109195"/>
                  <a:pt x="5833970" y="1116761"/>
                  <a:pt x="5823356" y="1127727"/>
                </a:cubicBezTo>
                <a:cubicBezTo>
                  <a:pt x="5802062" y="1149010"/>
                  <a:pt x="5797300" y="1183424"/>
                  <a:pt x="5781866" y="1198417"/>
                </a:cubicBezTo>
                <a:cubicBezTo>
                  <a:pt x="5774134" y="1205834"/>
                  <a:pt x="5763667" y="1208314"/>
                  <a:pt x="5747109" y="1201830"/>
                </a:cubicBezTo>
                <a:cubicBezTo>
                  <a:pt x="5695034" y="1181566"/>
                  <a:pt x="5642959" y="1219199"/>
                  <a:pt x="5605350" y="1219199"/>
                </a:cubicBezTo>
                <a:cubicBezTo>
                  <a:pt x="5559061" y="1219199"/>
                  <a:pt x="5544596" y="1181566"/>
                  <a:pt x="5501200" y="1181566"/>
                </a:cubicBezTo>
                <a:cubicBezTo>
                  <a:pt x="5483842" y="1181566"/>
                  <a:pt x="5454911" y="1207620"/>
                  <a:pt x="5437553" y="1161302"/>
                </a:cubicBezTo>
                <a:cubicBezTo>
                  <a:pt x="5434660" y="1149723"/>
                  <a:pt x="5391264" y="1143933"/>
                  <a:pt x="5376799" y="1143933"/>
                </a:cubicBezTo>
                <a:lnTo>
                  <a:pt x="5365277" y="1152364"/>
                </a:lnTo>
                <a:cubicBezTo>
                  <a:pt x="5359393" y="1161953"/>
                  <a:pt x="5355810" y="1178148"/>
                  <a:pt x="5345779" y="1187938"/>
                </a:cubicBezTo>
                <a:cubicBezTo>
                  <a:pt x="5340753" y="1192815"/>
                  <a:pt x="5334082" y="1196041"/>
                  <a:pt x="5324724" y="1196041"/>
                </a:cubicBezTo>
                <a:cubicBezTo>
                  <a:pt x="5295794" y="1196041"/>
                  <a:pt x="5263970" y="1175777"/>
                  <a:pt x="5246612" y="1175777"/>
                </a:cubicBezTo>
                <a:cubicBezTo>
                  <a:pt x="5235040" y="1175777"/>
                  <a:pt x="5223468" y="1190251"/>
                  <a:pt x="5217682" y="1193146"/>
                </a:cubicBezTo>
                <a:cubicBezTo>
                  <a:pt x="5182965" y="1213410"/>
                  <a:pt x="5139570" y="1213410"/>
                  <a:pt x="5110639" y="1239463"/>
                </a:cubicBezTo>
                <a:lnTo>
                  <a:pt x="5110569" y="1239663"/>
                </a:lnTo>
                <a:cubicBezTo>
                  <a:pt x="5110455" y="1239695"/>
                  <a:pt x="5110375" y="1239766"/>
                  <a:pt x="5110296" y="1239837"/>
                </a:cubicBezTo>
                <a:cubicBezTo>
                  <a:pt x="5101670" y="1246306"/>
                  <a:pt x="5112335" y="1270457"/>
                  <a:pt x="5094278" y="1279789"/>
                </a:cubicBezTo>
                <a:cubicBezTo>
                  <a:pt x="5088137" y="1282899"/>
                  <a:pt x="5078753" y="1284327"/>
                  <a:pt x="5064350" y="1282886"/>
                </a:cubicBezTo>
                <a:lnTo>
                  <a:pt x="5051440" y="1288371"/>
                </a:lnTo>
                <a:cubicBezTo>
                  <a:pt x="5044087" y="1295756"/>
                  <a:pt x="5038059" y="1309517"/>
                  <a:pt x="5027190" y="1319184"/>
                </a:cubicBezTo>
                <a:cubicBezTo>
                  <a:pt x="5021768" y="1324008"/>
                  <a:pt x="5015110" y="1327766"/>
                  <a:pt x="5006489" y="1329204"/>
                </a:cubicBezTo>
                <a:lnTo>
                  <a:pt x="5006464" y="1329358"/>
                </a:lnTo>
                <a:cubicBezTo>
                  <a:pt x="5006369" y="1329475"/>
                  <a:pt x="5006257" y="1329494"/>
                  <a:pt x="5006144" y="1329513"/>
                </a:cubicBezTo>
                <a:cubicBezTo>
                  <a:pt x="5006144" y="1368525"/>
                  <a:pt x="4994596" y="1396712"/>
                  <a:pt x="4975090" y="1415140"/>
                </a:cubicBezTo>
                <a:cubicBezTo>
                  <a:pt x="4955630" y="1433491"/>
                  <a:pt x="4928244" y="1442103"/>
                  <a:pt x="4896554" y="1442103"/>
                </a:cubicBezTo>
                <a:lnTo>
                  <a:pt x="4887531" y="1447344"/>
                </a:lnTo>
                <a:cubicBezTo>
                  <a:pt x="4878281" y="1456785"/>
                  <a:pt x="4869465" y="1477670"/>
                  <a:pt x="4867275" y="1488616"/>
                </a:cubicBezTo>
                <a:cubicBezTo>
                  <a:pt x="4884634" y="1491509"/>
                  <a:pt x="4887527" y="1497294"/>
                  <a:pt x="4890420" y="1511758"/>
                </a:cubicBezTo>
                <a:lnTo>
                  <a:pt x="4890420" y="1516697"/>
                </a:lnTo>
                <a:lnTo>
                  <a:pt x="4890308" y="1516464"/>
                </a:lnTo>
                <a:cubicBezTo>
                  <a:pt x="4881624" y="1513566"/>
                  <a:pt x="4875835" y="1513566"/>
                  <a:pt x="4867152" y="1513566"/>
                </a:cubicBezTo>
                <a:cubicBezTo>
                  <a:pt x="4852679" y="1513566"/>
                  <a:pt x="4846890" y="1525157"/>
                  <a:pt x="4829523" y="1525157"/>
                </a:cubicBezTo>
                <a:cubicBezTo>
                  <a:pt x="4826086" y="1525157"/>
                  <a:pt x="4824281" y="1523032"/>
                  <a:pt x="4823652" y="1519699"/>
                </a:cubicBezTo>
                <a:cubicBezTo>
                  <a:pt x="4821911" y="1512438"/>
                  <a:pt x="4823735" y="1500622"/>
                  <a:pt x="4821417" y="1493874"/>
                </a:cubicBezTo>
                <a:cubicBezTo>
                  <a:pt x="4820636" y="1490057"/>
                  <a:pt x="4818831" y="1487487"/>
                  <a:pt x="4815050" y="1487487"/>
                </a:cubicBezTo>
                <a:cubicBezTo>
                  <a:pt x="4800578" y="1487487"/>
                  <a:pt x="4797683" y="1504873"/>
                  <a:pt x="4791894" y="1504873"/>
                </a:cubicBezTo>
                <a:cubicBezTo>
                  <a:pt x="4789000" y="1504873"/>
                  <a:pt x="4789000" y="1504873"/>
                  <a:pt x="4786105" y="1504873"/>
                </a:cubicBezTo>
                <a:cubicBezTo>
                  <a:pt x="4780316" y="1513566"/>
                  <a:pt x="4768738" y="1522259"/>
                  <a:pt x="4757160" y="1522259"/>
                </a:cubicBezTo>
                <a:cubicBezTo>
                  <a:pt x="4751371" y="1522259"/>
                  <a:pt x="4748476" y="1516464"/>
                  <a:pt x="4742687" y="1516464"/>
                </a:cubicBezTo>
                <a:cubicBezTo>
                  <a:pt x="4739793" y="1516464"/>
                  <a:pt x="4722426" y="1522259"/>
                  <a:pt x="4719531" y="1513566"/>
                </a:cubicBezTo>
                <a:cubicBezTo>
                  <a:pt x="4713742" y="1513566"/>
                  <a:pt x="4716637" y="1510669"/>
                  <a:pt x="4707953" y="1510669"/>
                </a:cubicBezTo>
                <a:cubicBezTo>
                  <a:pt x="4690586" y="1510669"/>
                  <a:pt x="4690586" y="1528055"/>
                  <a:pt x="4679008" y="1539646"/>
                </a:cubicBezTo>
                <a:cubicBezTo>
                  <a:pt x="4673219" y="1545441"/>
                  <a:pt x="4664535" y="1545441"/>
                  <a:pt x="4658746" y="1551236"/>
                </a:cubicBezTo>
                <a:cubicBezTo>
                  <a:pt x="4652957" y="1557032"/>
                  <a:pt x="4650063" y="1562827"/>
                  <a:pt x="4641379" y="1562827"/>
                </a:cubicBezTo>
                <a:cubicBezTo>
                  <a:pt x="4639823" y="1562827"/>
                  <a:pt x="4638267" y="1562409"/>
                  <a:pt x="4636894" y="1561331"/>
                </a:cubicBezTo>
                <a:cubicBezTo>
                  <a:pt x="4638572" y="1562815"/>
                  <a:pt x="4640378" y="1563687"/>
                  <a:pt x="4641966" y="1563687"/>
                </a:cubicBezTo>
                <a:cubicBezTo>
                  <a:pt x="4650645" y="1563687"/>
                  <a:pt x="4653538" y="1557897"/>
                  <a:pt x="4659324" y="1552107"/>
                </a:cubicBezTo>
                <a:cubicBezTo>
                  <a:pt x="4665110" y="1546318"/>
                  <a:pt x="4673789" y="1546318"/>
                  <a:pt x="4679575" y="1540528"/>
                </a:cubicBezTo>
                <a:cubicBezTo>
                  <a:pt x="4691148" y="1528949"/>
                  <a:pt x="4691148" y="1511579"/>
                  <a:pt x="4708506" y="1511579"/>
                </a:cubicBezTo>
                <a:cubicBezTo>
                  <a:pt x="4717185" y="1511579"/>
                  <a:pt x="4714292" y="1514474"/>
                  <a:pt x="4720078" y="1514474"/>
                </a:cubicBezTo>
                <a:cubicBezTo>
                  <a:pt x="4722971" y="1523159"/>
                  <a:pt x="4740329" y="1517369"/>
                  <a:pt x="4743222" y="1517369"/>
                </a:cubicBezTo>
                <a:cubicBezTo>
                  <a:pt x="4749008" y="1517369"/>
                  <a:pt x="4751901" y="1523159"/>
                  <a:pt x="4757688" y="1523159"/>
                </a:cubicBezTo>
                <a:cubicBezTo>
                  <a:pt x="4769260" y="1523159"/>
                  <a:pt x="4780832" y="1514474"/>
                  <a:pt x="4786618" y="1505790"/>
                </a:cubicBezTo>
                <a:cubicBezTo>
                  <a:pt x="4789511" y="1505790"/>
                  <a:pt x="4789511" y="1505790"/>
                  <a:pt x="4792404" y="1505790"/>
                </a:cubicBezTo>
                <a:cubicBezTo>
                  <a:pt x="4798190" y="1505790"/>
                  <a:pt x="4801083" y="1488421"/>
                  <a:pt x="4815548" y="1488421"/>
                </a:cubicBezTo>
                <a:lnTo>
                  <a:pt x="4821417" y="1493874"/>
                </a:lnTo>
                <a:cubicBezTo>
                  <a:pt x="4823153" y="1501144"/>
                  <a:pt x="4821334" y="1512953"/>
                  <a:pt x="4823652" y="1519699"/>
                </a:cubicBezTo>
                <a:cubicBezTo>
                  <a:pt x="4824439" y="1523497"/>
                  <a:pt x="4826243" y="1526054"/>
                  <a:pt x="4830014" y="1526054"/>
                </a:cubicBezTo>
                <a:cubicBezTo>
                  <a:pt x="4847372" y="1526054"/>
                  <a:pt x="4853158" y="1514474"/>
                  <a:pt x="4867623" y="1514474"/>
                </a:cubicBezTo>
                <a:lnTo>
                  <a:pt x="4890420" y="1517326"/>
                </a:lnTo>
                <a:cubicBezTo>
                  <a:pt x="4890420" y="1529115"/>
                  <a:pt x="4896206" y="1526222"/>
                  <a:pt x="4907779" y="1529115"/>
                </a:cubicBezTo>
                <a:cubicBezTo>
                  <a:pt x="4916458" y="1532007"/>
                  <a:pt x="4910672" y="1540686"/>
                  <a:pt x="4916458" y="1543579"/>
                </a:cubicBezTo>
                <a:cubicBezTo>
                  <a:pt x="4928031" y="1555150"/>
                  <a:pt x="4933817" y="1555150"/>
                  <a:pt x="4948282" y="1558042"/>
                </a:cubicBezTo>
                <a:cubicBezTo>
                  <a:pt x="4959855" y="1558042"/>
                  <a:pt x="4965641" y="1546471"/>
                  <a:pt x="4977213" y="1546471"/>
                </a:cubicBezTo>
                <a:cubicBezTo>
                  <a:pt x="4982903" y="1546471"/>
                  <a:pt x="4999780" y="1557658"/>
                  <a:pt x="5000063" y="1566301"/>
                </a:cubicBezTo>
                <a:cubicBezTo>
                  <a:pt x="4999712" y="1583048"/>
                  <a:pt x="4974249" y="1580444"/>
                  <a:pt x="4974249" y="1600497"/>
                </a:cubicBezTo>
                <a:lnTo>
                  <a:pt x="4974497" y="1600932"/>
                </a:lnTo>
                <a:cubicBezTo>
                  <a:pt x="4974322" y="1601095"/>
                  <a:pt x="4974320" y="1601264"/>
                  <a:pt x="4974320" y="1601434"/>
                </a:cubicBezTo>
                <a:cubicBezTo>
                  <a:pt x="4974320" y="1607091"/>
                  <a:pt x="4982618" y="1609982"/>
                  <a:pt x="4982751" y="1618231"/>
                </a:cubicBezTo>
                <a:cubicBezTo>
                  <a:pt x="4982774" y="1626577"/>
                  <a:pt x="4977025" y="1626577"/>
                  <a:pt x="4968460" y="1626577"/>
                </a:cubicBezTo>
                <a:cubicBezTo>
                  <a:pt x="4968460" y="1626597"/>
                  <a:pt x="4968460" y="1626706"/>
                  <a:pt x="4968460" y="1627301"/>
                </a:cubicBezTo>
                <a:lnTo>
                  <a:pt x="4968460" y="1632372"/>
                </a:lnTo>
                <a:lnTo>
                  <a:pt x="4968534" y="1632965"/>
                </a:lnTo>
                <a:cubicBezTo>
                  <a:pt x="4968534" y="1632861"/>
                  <a:pt x="4968534" y="1632721"/>
                  <a:pt x="4968534" y="1632531"/>
                </a:cubicBezTo>
                <a:lnTo>
                  <a:pt x="4968534" y="1627469"/>
                </a:lnTo>
                <a:cubicBezTo>
                  <a:pt x="4977213" y="1627469"/>
                  <a:pt x="4983000" y="1627469"/>
                  <a:pt x="4983000" y="1618791"/>
                </a:cubicBezTo>
                <a:cubicBezTo>
                  <a:pt x="4983000" y="1618598"/>
                  <a:pt x="4982995" y="1618408"/>
                  <a:pt x="4982751" y="1618231"/>
                </a:cubicBezTo>
                <a:lnTo>
                  <a:pt x="4982933" y="1617884"/>
                </a:lnTo>
                <a:cubicBezTo>
                  <a:pt x="4982933" y="1609420"/>
                  <a:pt x="4974702" y="1606450"/>
                  <a:pt x="4974497" y="1600932"/>
                </a:cubicBezTo>
                <a:cubicBezTo>
                  <a:pt x="4974756" y="1581232"/>
                  <a:pt x="5000358" y="1583932"/>
                  <a:pt x="5000358" y="1566721"/>
                </a:cubicBezTo>
                <a:cubicBezTo>
                  <a:pt x="5000358" y="1566576"/>
                  <a:pt x="5000353" y="1566430"/>
                  <a:pt x="5000063" y="1566301"/>
                </a:cubicBezTo>
                <a:lnTo>
                  <a:pt x="5000300" y="1565725"/>
                </a:lnTo>
                <a:cubicBezTo>
                  <a:pt x="5000300" y="1557032"/>
                  <a:pt x="4982933" y="1545441"/>
                  <a:pt x="4977144" y="1545441"/>
                </a:cubicBezTo>
                <a:cubicBezTo>
                  <a:pt x="4965566" y="1545441"/>
                  <a:pt x="4959777" y="1557032"/>
                  <a:pt x="4948198" y="1557032"/>
                </a:cubicBezTo>
                <a:cubicBezTo>
                  <a:pt x="4933726" y="1554134"/>
                  <a:pt x="4927937" y="1554134"/>
                  <a:pt x="4916359" y="1542543"/>
                </a:cubicBezTo>
                <a:cubicBezTo>
                  <a:pt x="4910570" y="1539646"/>
                  <a:pt x="4916359" y="1530952"/>
                  <a:pt x="4907675" y="1528055"/>
                </a:cubicBezTo>
                <a:cubicBezTo>
                  <a:pt x="4896412" y="1525236"/>
                  <a:pt x="4890628" y="1527901"/>
                  <a:pt x="4890741" y="1517366"/>
                </a:cubicBezTo>
                <a:lnTo>
                  <a:pt x="4890768" y="1517369"/>
                </a:lnTo>
                <a:lnTo>
                  <a:pt x="4890768" y="1512303"/>
                </a:lnTo>
                <a:cubicBezTo>
                  <a:pt x="4887875" y="1497105"/>
                  <a:pt x="4884982" y="1491316"/>
                  <a:pt x="4867623" y="1488421"/>
                </a:cubicBezTo>
                <a:cubicBezTo>
                  <a:pt x="4869790" y="1477578"/>
                  <a:pt x="4878451" y="1456989"/>
                  <a:pt x="4887531" y="1447344"/>
                </a:cubicBezTo>
                <a:lnTo>
                  <a:pt x="4896206" y="1442331"/>
                </a:lnTo>
                <a:cubicBezTo>
                  <a:pt x="4928063" y="1442331"/>
                  <a:pt x="4955572" y="1433635"/>
                  <a:pt x="4975090" y="1415140"/>
                </a:cubicBezTo>
                <a:cubicBezTo>
                  <a:pt x="4994794" y="1396770"/>
                  <a:pt x="5006459" y="1368523"/>
                  <a:pt x="5006464" y="1329358"/>
                </a:cubicBezTo>
                <a:cubicBezTo>
                  <a:pt x="5015123" y="1327946"/>
                  <a:pt x="5021780" y="1324095"/>
                  <a:pt x="5027190" y="1319184"/>
                </a:cubicBezTo>
                <a:cubicBezTo>
                  <a:pt x="5038106" y="1309637"/>
                  <a:pt x="5044166" y="1295927"/>
                  <a:pt x="5051440" y="1288371"/>
                </a:cubicBezTo>
                <a:lnTo>
                  <a:pt x="5064007" y="1283229"/>
                </a:lnTo>
                <a:cubicBezTo>
                  <a:pt x="5078736" y="1284701"/>
                  <a:pt x="5088217" y="1283175"/>
                  <a:pt x="5094278" y="1279789"/>
                </a:cubicBezTo>
                <a:cubicBezTo>
                  <a:pt x="5112738" y="1270523"/>
                  <a:pt x="5102067" y="1246255"/>
                  <a:pt x="5110569" y="1239663"/>
                </a:cubicBezTo>
                <a:cubicBezTo>
                  <a:pt x="5139465" y="1213802"/>
                  <a:pt x="5182719" y="1213747"/>
                  <a:pt x="5217341" y="1193552"/>
                </a:cubicBezTo>
                <a:cubicBezTo>
                  <a:pt x="5223127" y="1190660"/>
                  <a:pt x="5234700" y="1176196"/>
                  <a:pt x="5246272" y="1176196"/>
                </a:cubicBezTo>
                <a:cubicBezTo>
                  <a:pt x="5263631" y="1176196"/>
                  <a:pt x="5295455" y="1196445"/>
                  <a:pt x="5324386" y="1196445"/>
                </a:cubicBezTo>
                <a:cubicBezTo>
                  <a:pt x="5333980" y="1196445"/>
                  <a:pt x="5340750" y="1193057"/>
                  <a:pt x="5345779" y="1187938"/>
                </a:cubicBezTo>
                <a:cubicBezTo>
                  <a:pt x="5355895" y="1178296"/>
                  <a:pt x="5359541" y="1162169"/>
                  <a:pt x="5365277" y="1152364"/>
                </a:cubicBezTo>
                <a:lnTo>
                  <a:pt x="5376462" y="1144375"/>
                </a:lnTo>
                <a:cubicBezTo>
                  <a:pt x="5390928" y="1144375"/>
                  <a:pt x="5434324" y="1150161"/>
                  <a:pt x="5437217" y="1161732"/>
                </a:cubicBezTo>
                <a:cubicBezTo>
                  <a:pt x="5454576" y="1208016"/>
                  <a:pt x="5483507" y="1181981"/>
                  <a:pt x="5500866" y="1181981"/>
                </a:cubicBezTo>
                <a:cubicBezTo>
                  <a:pt x="5544262" y="1181981"/>
                  <a:pt x="5558728" y="1219587"/>
                  <a:pt x="5605018" y="1219587"/>
                </a:cubicBezTo>
                <a:cubicBezTo>
                  <a:pt x="5642628" y="1219587"/>
                  <a:pt x="5694704" y="1181981"/>
                  <a:pt x="5746780" y="1202231"/>
                </a:cubicBezTo>
                <a:cubicBezTo>
                  <a:pt x="5763604" y="1208813"/>
                  <a:pt x="5774140" y="1206150"/>
                  <a:pt x="5781866" y="1198417"/>
                </a:cubicBezTo>
                <a:cubicBezTo>
                  <a:pt x="5797458" y="1183655"/>
                  <a:pt x="5802162" y="1149165"/>
                  <a:pt x="5823356" y="1127727"/>
                </a:cubicBezTo>
                <a:cubicBezTo>
                  <a:pt x="5834004" y="1117040"/>
                  <a:pt x="5848814" y="1109662"/>
                  <a:pt x="5871183" y="1109662"/>
                </a:cubicBezTo>
                <a:cubicBezTo>
                  <a:pt x="5931939" y="1109662"/>
                  <a:pt x="5931939" y="1158839"/>
                  <a:pt x="5955084" y="1196445"/>
                </a:cubicBezTo>
                <a:cubicBezTo>
                  <a:pt x="5963763" y="1210909"/>
                  <a:pt x="5995587" y="1213802"/>
                  <a:pt x="6007160" y="1225373"/>
                </a:cubicBezTo>
                <a:cubicBezTo>
                  <a:pt x="6018732" y="1234051"/>
                  <a:pt x="6027411" y="1260086"/>
                  <a:pt x="6047663" y="1260086"/>
                </a:cubicBezTo>
                <a:cubicBezTo>
                  <a:pt x="6070808" y="1260086"/>
                  <a:pt x="6073701" y="1239837"/>
                  <a:pt x="6105525" y="1239837"/>
                </a:cubicBezTo>
                <a:cubicBezTo>
                  <a:pt x="6105525" y="1239865"/>
                  <a:pt x="6105525" y="1240085"/>
                  <a:pt x="6105525" y="1242006"/>
                </a:cubicBezTo>
                <a:lnTo>
                  <a:pt x="6105525" y="1257194"/>
                </a:lnTo>
                <a:cubicBezTo>
                  <a:pt x="6092508" y="1270210"/>
                  <a:pt x="6085998" y="1294614"/>
                  <a:pt x="6076235" y="1309666"/>
                </a:cubicBezTo>
                <a:cubicBezTo>
                  <a:pt x="6086212" y="1294688"/>
                  <a:pt x="6092721" y="1269967"/>
                  <a:pt x="6105847" y="1256833"/>
                </a:cubicBezTo>
                <a:cubicBezTo>
                  <a:pt x="6105847" y="1256802"/>
                  <a:pt x="6105847" y="1256576"/>
                  <a:pt x="6105847" y="1254661"/>
                </a:cubicBezTo>
                <a:lnTo>
                  <a:pt x="6105847" y="1239463"/>
                </a:lnTo>
                <a:cubicBezTo>
                  <a:pt x="6074023" y="1239463"/>
                  <a:pt x="6071130" y="1259727"/>
                  <a:pt x="6047986" y="1259727"/>
                </a:cubicBezTo>
                <a:cubicBezTo>
                  <a:pt x="6027734" y="1259727"/>
                  <a:pt x="6019055" y="1233674"/>
                  <a:pt x="6007483" y="1224989"/>
                </a:cubicBezTo>
                <a:cubicBezTo>
                  <a:pt x="5995911" y="1213410"/>
                  <a:pt x="5964087" y="1210515"/>
                  <a:pt x="5955408" y="1196041"/>
                </a:cubicBezTo>
                <a:cubicBezTo>
                  <a:pt x="5932264" y="1158408"/>
                  <a:pt x="5932264" y="1109195"/>
                  <a:pt x="5871510" y="1109195"/>
                </a:cubicBezTo>
                <a:close/>
                <a:moveTo>
                  <a:pt x="696913" y="1106487"/>
                </a:moveTo>
                <a:cubicBezTo>
                  <a:pt x="702686" y="1106487"/>
                  <a:pt x="705572" y="1109382"/>
                  <a:pt x="711345" y="1109382"/>
                </a:cubicBezTo>
                <a:cubicBezTo>
                  <a:pt x="711343" y="1112277"/>
                  <a:pt x="702686" y="1118066"/>
                  <a:pt x="708458" y="1118066"/>
                </a:cubicBezTo>
                <a:cubicBezTo>
                  <a:pt x="711345" y="1118066"/>
                  <a:pt x="714231" y="1112277"/>
                  <a:pt x="717117" y="1109382"/>
                </a:cubicBezTo>
                <a:cubicBezTo>
                  <a:pt x="717117" y="1115171"/>
                  <a:pt x="717117" y="1118066"/>
                  <a:pt x="717117" y="1126751"/>
                </a:cubicBezTo>
                <a:cubicBezTo>
                  <a:pt x="717117" y="1129646"/>
                  <a:pt x="720004" y="1129646"/>
                  <a:pt x="720004" y="1135435"/>
                </a:cubicBezTo>
                <a:cubicBezTo>
                  <a:pt x="719987" y="1135452"/>
                  <a:pt x="717117" y="1138338"/>
                  <a:pt x="717117" y="1141225"/>
                </a:cubicBezTo>
                <a:cubicBezTo>
                  <a:pt x="717117" y="1144120"/>
                  <a:pt x="728663" y="1155699"/>
                  <a:pt x="722890" y="1155699"/>
                </a:cubicBezTo>
                <a:cubicBezTo>
                  <a:pt x="717117" y="1155699"/>
                  <a:pt x="711345" y="1147014"/>
                  <a:pt x="711345" y="1141225"/>
                </a:cubicBezTo>
                <a:cubicBezTo>
                  <a:pt x="711345" y="1135435"/>
                  <a:pt x="714231" y="1135435"/>
                  <a:pt x="714231" y="1132540"/>
                </a:cubicBezTo>
                <a:cubicBezTo>
                  <a:pt x="708458" y="1132540"/>
                  <a:pt x="708458" y="1123856"/>
                  <a:pt x="705572" y="1123856"/>
                </a:cubicBezTo>
                <a:cubicBezTo>
                  <a:pt x="702686" y="1123855"/>
                  <a:pt x="699799" y="1115171"/>
                  <a:pt x="696913" y="1112277"/>
                </a:cubicBezTo>
                <a:close/>
                <a:moveTo>
                  <a:pt x="3293005" y="1089025"/>
                </a:moveTo>
                <a:cubicBezTo>
                  <a:pt x="3295651" y="1091671"/>
                  <a:pt x="3295651" y="1094316"/>
                  <a:pt x="3295651" y="1096962"/>
                </a:cubicBezTo>
                <a:cubicBezTo>
                  <a:pt x="3293005" y="1096962"/>
                  <a:pt x="3290359" y="1096962"/>
                  <a:pt x="3287713" y="1096962"/>
                </a:cubicBezTo>
                <a:cubicBezTo>
                  <a:pt x="3287713" y="1094316"/>
                  <a:pt x="3287713" y="1091671"/>
                  <a:pt x="3293005" y="1089025"/>
                </a:cubicBezTo>
                <a:close/>
                <a:moveTo>
                  <a:pt x="6259195" y="1079500"/>
                </a:moveTo>
                <a:cubicBezTo>
                  <a:pt x="6262053" y="1079500"/>
                  <a:pt x="6262053" y="1079500"/>
                  <a:pt x="6264910" y="1079500"/>
                </a:cubicBezTo>
                <a:cubicBezTo>
                  <a:pt x="6264910" y="1094035"/>
                  <a:pt x="6270625" y="1102756"/>
                  <a:pt x="6273483" y="1111477"/>
                </a:cubicBezTo>
                <a:cubicBezTo>
                  <a:pt x="6276340" y="1123105"/>
                  <a:pt x="6270625" y="1128918"/>
                  <a:pt x="6276340" y="1140546"/>
                </a:cubicBezTo>
                <a:lnTo>
                  <a:pt x="6276340" y="1155808"/>
                </a:lnTo>
                <a:cubicBezTo>
                  <a:pt x="6273483" y="1163802"/>
                  <a:pt x="6279198" y="1172523"/>
                  <a:pt x="6279198" y="1175430"/>
                </a:cubicBezTo>
                <a:cubicBezTo>
                  <a:pt x="6284913" y="1192872"/>
                  <a:pt x="6293485" y="1207407"/>
                  <a:pt x="6299200" y="1224849"/>
                </a:cubicBezTo>
                <a:cubicBezTo>
                  <a:pt x="6296343" y="1219035"/>
                  <a:pt x="6290628" y="1216128"/>
                  <a:pt x="6284913" y="1216128"/>
                </a:cubicBezTo>
                <a:cubicBezTo>
                  <a:pt x="6264910" y="1216128"/>
                  <a:pt x="6262053" y="1239384"/>
                  <a:pt x="6262053" y="1256825"/>
                </a:cubicBezTo>
                <a:cubicBezTo>
                  <a:pt x="6262053" y="1274267"/>
                  <a:pt x="6279198" y="1280081"/>
                  <a:pt x="6284913" y="1294616"/>
                </a:cubicBezTo>
                <a:cubicBezTo>
                  <a:pt x="6279198" y="1294616"/>
                  <a:pt x="6276340" y="1288802"/>
                  <a:pt x="6273483" y="1285895"/>
                </a:cubicBezTo>
                <a:cubicBezTo>
                  <a:pt x="6273368" y="1285895"/>
                  <a:pt x="6270563" y="1285895"/>
                  <a:pt x="6267768" y="1285895"/>
                </a:cubicBezTo>
                <a:cubicBezTo>
                  <a:pt x="6259195" y="1285895"/>
                  <a:pt x="6259195" y="1303337"/>
                  <a:pt x="6250623" y="1303337"/>
                </a:cubicBezTo>
                <a:cubicBezTo>
                  <a:pt x="6247765" y="1303337"/>
                  <a:pt x="6250623" y="1285895"/>
                  <a:pt x="6250623" y="1282988"/>
                </a:cubicBezTo>
                <a:cubicBezTo>
                  <a:pt x="6250623" y="1268453"/>
                  <a:pt x="6253480" y="1259732"/>
                  <a:pt x="6253480" y="1251011"/>
                </a:cubicBezTo>
                <a:cubicBezTo>
                  <a:pt x="6253480" y="1239384"/>
                  <a:pt x="6250623" y="1239384"/>
                  <a:pt x="6250623" y="1230663"/>
                </a:cubicBezTo>
                <a:cubicBezTo>
                  <a:pt x="6250623" y="1219035"/>
                  <a:pt x="6253480" y="1216128"/>
                  <a:pt x="6253480" y="1207407"/>
                </a:cubicBezTo>
                <a:cubicBezTo>
                  <a:pt x="6253480" y="1189965"/>
                  <a:pt x="6253480" y="1184151"/>
                  <a:pt x="6253480" y="1166709"/>
                </a:cubicBezTo>
                <a:cubicBezTo>
                  <a:pt x="6253480" y="1155081"/>
                  <a:pt x="6242050" y="1152174"/>
                  <a:pt x="6242050" y="1140546"/>
                </a:cubicBezTo>
                <a:cubicBezTo>
                  <a:pt x="6242050" y="1126012"/>
                  <a:pt x="6247765" y="1105663"/>
                  <a:pt x="6256338" y="1102756"/>
                </a:cubicBezTo>
                <a:cubicBezTo>
                  <a:pt x="6256338" y="1099849"/>
                  <a:pt x="6259195" y="1096942"/>
                  <a:pt x="6259195" y="1094035"/>
                </a:cubicBezTo>
                <a:cubicBezTo>
                  <a:pt x="6259195" y="1088221"/>
                  <a:pt x="6259195" y="1085314"/>
                  <a:pt x="6259195" y="1079500"/>
                </a:cubicBezTo>
                <a:close/>
                <a:moveTo>
                  <a:pt x="3232304" y="1062037"/>
                </a:moveTo>
                <a:cubicBezTo>
                  <a:pt x="3238142" y="1062037"/>
                  <a:pt x="3241061" y="1062037"/>
                  <a:pt x="3246899" y="1062037"/>
                </a:cubicBezTo>
                <a:cubicBezTo>
                  <a:pt x="3261494" y="1062037"/>
                  <a:pt x="3270251" y="1079542"/>
                  <a:pt x="3270251" y="1091213"/>
                </a:cubicBezTo>
                <a:cubicBezTo>
                  <a:pt x="3270251" y="1097048"/>
                  <a:pt x="3258575" y="1097048"/>
                  <a:pt x="3258575" y="1102883"/>
                </a:cubicBezTo>
                <a:cubicBezTo>
                  <a:pt x="3258575" y="1105814"/>
                  <a:pt x="3258575" y="1126223"/>
                  <a:pt x="3258575" y="1126223"/>
                </a:cubicBezTo>
                <a:cubicBezTo>
                  <a:pt x="3258575" y="1132059"/>
                  <a:pt x="3261494" y="1140811"/>
                  <a:pt x="3255656" y="1146646"/>
                </a:cubicBezTo>
                <a:cubicBezTo>
                  <a:pt x="3252737" y="1149564"/>
                  <a:pt x="3243980" y="1149564"/>
                  <a:pt x="3238142" y="1149564"/>
                </a:cubicBezTo>
                <a:cubicBezTo>
                  <a:pt x="3226466" y="1149564"/>
                  <a:pt x="3217709" y="1161234"/>
                  <a:pt x="3211872" y="1167069"/>
                </a:cubicBezTo>
                <a:cubicBezTo>
                  <a:pt x="3208953" y="1167069"/>
                  <a:pt x="3203115" y="1169987"/>
                  <a:pt x="3197277" y="1169987"/>
                </a:cubicBezTo>
                <a:cubicBezTo>
                  <a:pt x="3188520" y="1169987"/>
                  <a:pt x="3179763" y="1161234"/>
                  <a:pt x="3179763" y="1152482"/>
                </a:cubicBezTo>
                <a:cubicBezTo>
                  <a:pt x="3179763" y="1134976"/>
                  <a:pt x="3197277" y="1132059"/>
                  <a:pt x="3200196" y="1114553"/>
                </a:cubicBezTo>
                <a:cubicBezTo>
                  <a:pt x="3194358" y="1111636"/>
                  <a:pt x="3188520" y="1108718"/>
                  <a:pt x="3188520" y="1099965"/>
                </a:cubicBezTo>
                <a:cubicBezTo>
                  <a:pt x="3188520" y="1091213"/>
                  <a:pt x="3194358" y="1094130"/>
                  <a:pt x="3194358" y="1094130"/>
                </a:cubicBezTo>
                <a:cubicBezTo>
                  <a:pt x="3200196" y="1094130"/>
                  <a:pt x="3211872" y="1088295"/>
                  <a:pt x="3217709" y="1085377"/>
                </a:cubicBezTo>
                <a:cubicBezTo>
                  <a:pt x="3214790" y="1079542"/>
                  <a:pt x="3211872" y="1079542"/>
                  <a:pt x="3211872" y="1076625"/>
                </a:cubicBezTo>
                <a:cubicBezTo>
                  <a:pt x="3211872" y="1070790"/>
                  <a:pt x="3226466" y="1062037"/>
                  <a:pt x="3232304" y="1062037"/>
                </a:cubicBezTo>
                <a:close/>
                <a:moveTo>
                  <a:pt x="3582988" y="1054100"/>
                </a:moveTo>
                <a:lnTo>
                  <a:pt x="3595721" y="1054100"/>
                </a:lnTo>
                <a:cubicBezTo>
                  <a:pt x="3597540" y="1062434"/>
                  <a:pt x="3600451" y="1062434"/>
                  <a:pt x="3600451" y="1067991"/>
                </a:cubicBezTo>
                <a:lnTo>
                  <a:pt x="3600451" y="1070769"/>
                </a:lnTo>
                <a:cubicBezTo>
                  <a:pt x="3591719" y="1070769"/>
                  <a:pt x="3582988" y="1067991"/>
                  <a:pt x="3582988" y="1062434"/>
                </a:cubicBezTo>
                <a:cubicBezTo>
                  <a:pt x="3582988" y="1059656"/>
                  <a:pt x="3582988" y="1056878"/>
                  <a:pt x="3582988" y="1054100"/>
                </a:cubicBezTo>
                <a:close/>
                <a:moveTo>
                  <a:pt x="682724" y="1039170"/>
                </a:moveTo>
                <a:cubicBezTo>
                  <a:pt x="685271" y="1037361"/>
                  <a:pt x="689636" y="1038084"/>
                  <a:pt x="696912" y="1039532"/>
                </a:cubicBezTo>
                <a:cubicBezTo>
                  <a:pt x="696912" y="1059796"/>
                  <a:pt x="714375" y="1062690"/>
                  <a:pt x="714375" y="1077164"/>
                </a:cubicBezTo>
                <a:cubicBezTo>
                  <a:pt x="714375" y="1082954"/>
                  <a:pt x="711464" y="1085849"/>
                  <a:pt x="708554" y="1085849"/>
                </a:cubicBezTo>
                <a:cubicBezTo>
                  <a:pt x="702733" y="1085849"/>
                  <a:pt x="694002" y="1068480"/>
                  <a:pt x="694002" y="1068480"/>
                </a:cubicBezTo>
                <a:cubicBezTo>
                  <a:pt x="694002" y="1062690"/>
                  <a:pt x="694002" y="1059796"/>
                  <a:pt x="694002" y="1054006"/>
                </a:cubicBezTo>
                <a:cubicBezTo>
                  <a:pt x="682360" y="1054006"/>
                  <a:pt x="688181" y="1048216"/>
                  <a:pt x="679450" y="1054006"/>
                </a:cubicBezTo>
                <a:close/>
                <a:moveTo>
                  <a:pt x="3616758" y="1033462"/>
                </a:moveTo>
                <a:cubicBezTo>
                  <a:pt x="3631190" y="1033462"/>
                  <a:pt x="3631190" y="1039217"/>
                  <a:pt x="3636963" y="1050726"/>
                </a:cubicBezTo>
                <a:cubicBezTo>
                  <a:pt x="3625417" y="1056482"/>
                  <a:pt x="3628304" y="1079499"/>
                  <a:pt x="3613872" y="1079499"/>
                </a:cubicBezTo>
                <a:lnTo>
                  <a:pt x="3605213" y="1076622"/>
                </a:lnTo>
                <a:cubicBezTo>
                  <a:pt x="3605213" y="1073744"/>
                  <a:pt x="3608099" y="1073744"/>
                  <a:pt x="3608099" y="1070867"/>
                </a:cubicBezTo>
                <a:lnTo>
                  <a:pt x="3608099" y="1073744"/>
                </a:lnTo>
                <a:cubicBezTo>
                  <a:pt x="3613872" y="1073744"/>
                  <a:pt x="3619645" y="1067990"/>
                  <a:pt x="3619645" y="1065112"/>
                </a:cubicBezTo>
                <a:cubicBezTo>
                  <a:pt x="3610985" y="1065112"/>
                  <a:pt x="3605213" y="1059358"/>
                  <a:pt x="3605213" y="1053603"/>
                </a:cubicBezTo>
                <a:cubicBezTo>
                  <a:pt x="3605213" y="1050715"/>
                  <a:pt x="3613872" y="1033462"/>
                  <a:pt x="3616758" y="1033462"/>
                </a:cubicBezTo>
                <a:close/>
                <a:moveTo>
                  <a:pt x="297815" y="998537"/>
                </a:moveTo>
                <a:cubicBezTo>
                  <a:pt x="300673" y="998537"/>
                  <a:pt x="300673" y="998537"/>
                  <a:pt x="306388" y="998537"/>
                </a:cubicBezTo>
                <a:lnTo>
                  <a:pt x="306388" y="1006408"/>
                </a:lnTo>
                <a:cubicBezTo>
                  <a:pt x="292100" y="1013530"/>
                  <a:pt x="289243" y="1019527"/>
                  <a:pt x="277812" y="1025524"/>
                </a:cubicBezTo>
                <a:cubicBezTo>
                  <a:pt x="272097" y="1022525"/>
                  <a:pt x="269240" y="1022525"/>
                  <a:pt x="263525" y="1016528"/>
                </a:cubicBezTo>
                <a:lnTo>
                  <a:pt x="263525" y="1008657"/>
                </a:lnTo>
                <a:cubicBezTo>
                  <a:pt x="274955" y="1004534"/>
                  <a:pt x="283528" y="998537"/>
                  <a:pt x="297815" y="998537"/>
                </a:cubicBezTo>
                <a:close/>
                <a:moveTo>
                  <a:pt x="3591166" y="993775"/>
                </a:moveTo>
                <a:lnTo>
                  <a:pt x="3591166" y="1001354"/>
                </a:lnTo>
                <a:cubicBezTo>
                  <a:pt x="3585369" y="1008210"/>
                  <a:pt x="3585369" y="1013985"/>
                  <a:pt x="3585369" y="1019759"/>
                </a:cubicBezTo>
                <a:cubicBezTo>
                  <a:pt x="3585369" y="1025533"/>
                  <a:pt x="3594065" y="1028420"/>
                  <a:pt x="3599862" y="1028420"/>
                </a:cubicBezTo>
                <a:cubicBezTo>
                  <a:pt x="3599862" y="1028535"/>
                  <a:pt x="3599862" y="1031364"/>
                  <a:pt x="3599862" y="1034194"/>
                </a:cubicBezTo>
                <a:cubicBezTo>
                  <a:pt x="3599862" y="1037082"/>
                  <a:pt x="3591166" y="1037082"/>
                  <a:pt x="3591166" y="1039969"/>
                </a:cubicBezTo>
                <a:cubicBezTo>
                  <a:pt x="3582470" y="1048630"/>
                  <a:pt x="3573774" y="1054404"/>
                  <a:pt x="3573774" y="1065953"/>
                </a:cubicBezTo>
                <a:cubicBezTo>
                  <a:pt x="3573774" y="1074614"/>
                  <a:pt x="3579571" y="1077501"/>
                  <a:pt x="3582470" y="1080388"/>
                </a:cubicBezTo>
                <a:lnTo>
                  <a:pt x="3582470" y="1086162"/>
                </a:lnTo>
                <a:cubicBezTo>
                  <a:pt x="3591166" y="1086162"/>
                  <a:pt x="3594065" y="1089050"/>
                  <a:pt x="3599862" y="1089050"/>
                </a:cubicBezTo>
                <a:cubicBezTo>
                  <a:pt x="3599862" y="1094824"/>
                  <a:pt x="3602761" y="1097711"/>
                  <a:pt x="3605659" y="1097711"/>
                </a:cubicBezTo>
                <a:cubicBezTo>
                  <a:pt x="3623051" y="1097711"/>
                  <a:pt x="3637545" y="1083275"/>
                  <a:pt x="3654937" y="1083275"/>
                </a:cubicBezTo>
                <a:cubicBezTo>
                  <a:pt x="3652038" y="1089050"/>
                  <a:pt x="3649139" y="1089050"/>
                  <a:pt x="3649139" y="1091937"/>
                </a:cubicBezTo>
                <a:cubicBezTo>
                  <a:pt x="3649139" y="1094824"/>
                  <a:pt x="3660734" y="1100598"/>
                  <a:pt x="3660734" y="1100598"/>
                </a:cubicBezTo>
                <a:cubicBezTo>
                  <a:pt x="3669430" y="1100598"/>
                  <a:pt x="3669430" y="1097711"/>
                  <a:pt x="3672329" y="1094824"/>
                </a:cubicBezTo>
                <a:cubicBezTo>
                  <a:pt x="3686822" y="1089050"/>
                  <a:pt x="3695518" y="1091937"/>
                  <a:pt x="3704214" y="1086162"/>
                </a:cubicBezTo>
                <a:cubicBezTo>
                  <a:pt x="3712910" y="1083275"/>
                  <a:pt x="3724504" y="1074614"/>
                  <a:pt x="3733200" y="1074614"/>
                </a:cubicBezTo>
                <a:cubicBezTo>
                  <a:pt x="3741896" y="1074614"/>
                  <a:pt x="3750592" y="1074614"/>
                  <a:pt x="3756390" y="1077501"/>
                </a:cubicBezTo>
                <a:lnTo>
                  <a:pt x="3753491" y="1083275"/>
                </a:lnTo>
                <a:lnTo>
                  <a:pt x="3780160" y="1081840"/>
                </a:lnTo>
                <a:cubicBezTo>
                  <a:pt x="3779845" y="1082258"/>
                  <a:pt x="3779838" y="1082695"/>
                  <a:pt x="3779838" y="1083141"/>
                </a:cubicBezTo>
                <a:lnTo>
                  <a:pt x="3800878" y="1080510"/>
                </a:lnTo>
                <a:cubicBezTo>
                  <a:pt x="3801529" y="1080396"/>
                  <a:pt x="3802161" y="1080388"/>
                  <a:pt x="3802768" y="1080388"/>
                </a:cubicBezTo>
                <a:cubicBezTo>
                  <a:pt x="3817262" y="1080388"/>
                  <a:pt x="3825957" y="1080388"/>
                  <a:pt x="3840451" y="1080388"/>
                </a:cubicBezTo>
                <a:cubicBezTo>
                  <a:pt x="3854944" y="1080388"/>
                  <a:pt x="3863640" y="1106372"/>
                  <a:pt x="3863640" y="1120808"/>
                </a:cubicBezTo>
                <a:cubicBezTo>
                  <a:pt x="3863640" y="1132356"/>
                  <a:pt x="3852045" y="1135243"/>
                  <a:pt x="3852045" y="1143905"/>
                </a:cubicBezTo>
                <a:cubicBezTo>
                  <a:pt x="3852045" y="1161227"/>
                  <a:pt x="3866539" y="1169889"/>
                  <a:pt x="3866539" y="1181437"/>
                </a:cubicBezTo>
                <a:cubicBezTo>
                  <a:pt x="3866539" y="1190098"/>
                  <a:pt x="3852045" y="1192985"/>
                  <a:pt x="3849147" y="1198760"/>
                </a:cubicBezTo>
                <a:cubicBezTo>
                  <a:pt x="3840451" y="1210308"/>
                  <a:pt x="3837552" y="1221857"/>
                  <a:pt x="3837552" y="1239179"/>
                </a:cubicBezTo>
                <a:lnTo>
                  <a:pt x="3840168" y="1250007"/>
                </a:lnTo>
                <a:cubicBezTo>
                  <a:pt x="3844883" y="1257260"/>
                  <a:pt x="3856372" y="1253938"/>
                  <a:pt x="3869522" y="1253938"/>
                </a:cubicBezTo>
                <a:cubicBezTo>
                  <a:pt x="3892667" y="1253938"/>
                  <a:pt x="3901346" y="1245253"/>
                  <a:pt x="3918704" y="1245253"/>
                </a:cubicBezTo>
                <a:cubicBezTo>
                  <a:pt x="3938955" y="1245253"/>
                  <a:pt x="3933169" y="1282886"/>
                  <a:pt x="3953420" y="1282886"/>
                </a:cubicBezTo>
                <a:cubicBezTo>
                  <a:pt x="3953420" y="1311835"/>
                  <a:pt x="3953420" y="1311835"/>
                  <a:pt x="3953420" y="1311835"/>
                </a:cubicBezTo>
                <a:cubicBezTo>
                  <a:pt x="3953420" y="1314730"/>
                  <a:pt x="3953420" y="1314730"/>
                  <a:pt x="3956314" y="1317624"/>
                </a:cubicBezTo>
                <a:cubicBezTo>
                  <a:pt x="3962100" y="1320519"/>
                  <a:pt x="3970779" y="1317624"/>
                  <a:pt x="3976565" y="1317624"/>
                </a:cubicBezTo>
                <a:lnTo>
                  <a:pt x="3976688" y="1317518"/>
                </a:lnTo>
                <a:cubicBezTo>
                  <a:pt x="3976688" y="1320276"/>
                  <a:pt x="3976688" y="1323034"/>
                  <a:pt x="3976688" y="1325792"/>
                </a:cubicBezTo>
                <a:cubicBezTo>
                  <a:pt x="3970890" y="1328679"/>
                  <a:pt x="3962194" y="1331567"/>
                  <a:pt x="3962194" y="1340228"/>
                </a:cubicBezTo>
                <a:lnTo>
                  <a:pt x="3959296" y="1347807"/>
                </a:lnTo>
                <a:cubicBezTo>
                  <a:pt x="3958571" y="1348167"/>
                  <a:pt x="3957847" y="1347446"/>
                  <a:pt x="3956397" y="1348889"/>
                </a:cubicBezTo>
                <a:lnTo>
                  <a:pt x="3956397" y="1364047"/>
                </a:lnTo>
                <a:cubicBezTo>
                  <a:pt x="3950600" y="1374873"/>
                  <a:pt x="3939005" y="1389309"/>
                  <a:pt x="3939005" y="1397970"/>
                </a:cubicBezTo>
                <a:cubicBezTo>
                  <a:pt x="3939005" y="1412406"/>
                  <a:pt x="3956397" y="1423954"/>
                  <a:pt x="3962194" y="1429728"/>
                </a:cubicBezTo>
                <a:cubicBezTo>
                  <a:pt x="3959296" y="1432615"/>
                  <a:pt x="3956397" y="1429728"/>
                  <a:pt x="3953498" y="1432615"/>
                </a:cubicBezTo>
                <a:cubicBezTo>
                  <a:pt x="3944803" y="1432615"/>
                  <a:pt x="3941904" y="1429728"/>
                  <a:pt x="3933208" y="1432615"/>
                </a:cubicBezTo>
                <a:cubicBezTo>
                  <a:pt x="3924512" y="1438390"/>
                  <a:pt x="3921613" y="1447051"/>
                  <a:pt x="3912917" y="1447051"/>
                </a:cubicBezTo>
                <a:cubicBezTo>
                  <a:pt x="3904221" y="1447051"/>
                  <a:pt x="3895525" y="1432615"/>
                  <a:pt x="3883931" y="1432615"/>
                </a:cubicBezTo>
                <a:cubicBezTo>
                  <a:pt x="3872336" y="1432615"/>
                  <a:pt x="3869437" y="1438390"/>
                  <a:pt x="3860741" y="1441277"/>
                </a:cubicBezTo>
                <a:cubicBezTo>
                  <a:pt x="3860741" y="1447051"/>
                  <a:pt x="3860741" y="1452825"/>
                  <a:pt x="3860741" y="1458599"/>
                </a:cubicBezTo>
                <a:cubicBezTo>
                  <a:pt x="3849147" y="1458599"/>
                  <a:pt x="3849147" y="1447051"/>
                  <a:pt x="3843349" y="1447051"/>
                </a:cubicBezTo>
                <a:cubicBezTo>
                  <a:pt x="3837552" y="1447051"/>
                  <a:pt x="3834653" y="1452825"/>
                  <a:pt x="3834653" y="1455712"/>
                </a:cubicBezTo>
                <a:lnTo>
                  <a:pt x="3847335" y="1468343"/>
                </a:lnTo>
                <a:cubicBezTo>
                  <a:pt x="3846248" y="1475922"/>
                  <a:pt x="3846248" y="1475922"/>
                  <a:pt x="3846248" y="1478809"/>
                </a:cubicBezTo>
                <a:cubicBezTo>
                  <a:pt x="3846248" y="1481696"/>
                  <a:pt x="3863640" y="1499019"/>
                  <a:pt x="3869437" y="1499019"/>
                </a:cubicBezTo>
                <a:lnTo>
                  <a:pt x="3872336" y="1504793"/>
                </a:lnTo>
                <a:cubicBezTo>
                  <a:pt x="3869437" y="1507680"/>
                  <a:pt x="3860741" y="1504793"/>
                  <a:pt x="3860741" y="1510567"/>
                </a:cubicBezTo>
                <a:cubicBezTo>
                  <a:pt x="3852045" y="1507680"/>
                  <a:pt x="3843349" y="1501906"/>
                  <a:pt x="3840451" y="1499019"/>
                </a:cubicBezTo>
                <a:lnTo>
                  <a:pt x="3840451" y="1504071"/>
                </a:lnTo>
                <a:cubicBezTo>
                  <a:pt x="3843349" y="1507680"/>
                  <a:pt x="3846248" y="1510567"/>
                  <a:pt x="3846248" y="1516342"/>
                </a:cubicBezTo>
                <a:cubicBezTo>
                  <a:pt x="3846248" y="1522116"/>
                  <a:pt x="3837552" y="1530777"/>
                  <a:pt x="3846248" y="1533664"/>
                </a:cubicBezTo>
                <a:cubicBezTo>
                  <a:pt x="3840451" y="1533664"/>
                  <a:pt x="3834653" y="1533664"/>
                  <a:pt x="3834653" y="1533664"/>
                </a:cubicBezTo>
                <a:cubicBezTo>
                  <a:pt x="3823059" y="1533664"/>
                  <a:pt x="3814363" y="1522116"/>
                  <a:pt x="3814363" y="1510567"/>
                </a:cubicBezTo>
                <a:cubicBezTo>
                  <a:pt x="3814363" y="1504793"/>
                  <a:pt x="3820160" y="1501906"/>
                  <a:pt x="3823059" y="1499019"/>
                </a:cubicBezTo>
                <a:cubicBezTo>
                  <a:pt x="3817262" y="1499019"/>
                  <a:pt x="3814363" y="1499019"/>
                  <a:pt x="3811464" y="1499019"/>
                </a:cubicBezTo>
                <a:cubicBezTo>
                  <a:pt x="3808566" y="1499019"/>
                  <a:pt x="3805667" y="1493245"/>
                  <a:pt x="3805667" y="1490358"/>
                </a:cubicBezTo>
                <a:cubicBezTo>
                  <a:pt x="3802768" y="1481696"/>
                  <a:pt x="3796971" y="1475922"/>
                  <a:pt x="3791174" y="1467261"/>
                </a:cubicBezTo>
                <a:cubicBezTo>
                  <a:pt x="3782478" y="1461486"/>
                  <a:pt x="3770883" y="1452825"/>
                  <a:pt x="3770883" y="1438390"/>
                </a:cubicBezTo>
                <a:cubicBezTo>
                  <a:pt x="3770883" y="1429728"/>
                  <a:pt x="3770883" y="1426841"/>
                  <a:pt x="3770883" y="1421067"/>
                </a:cubicBezTo>
                <a:cubicBezTo>
                  <a:pt x="3770883" y="1409519"/>
                  <a:pt x="3756390" y="1395083"/>
                  <a:pt x="3744795" y="1392196"/>
                </a:cubicBezTo>
                <a:cubicBezTo>
                  <a:pt x="3736099" y="1386422"/>
                  <a:pt x="3724504" y="1386422"/>
                  <a:pt x="3724504" y="1374873"/>
                </a:cubicBezTo>
                <a:cubicBezTo>
                  <a:pt x="3721606" y="1374873"/>
                  <a:pt x="3718707" y="1374873"/>
                  <a:pt x="3715808" y="1374873"/>
                </a:cubicBezTo>
                <a:cubicBezTo>
                  <a:pt x="3698416" y="1374873"/>
                  <a:pt x="3681025" y="1351776"/>
                  <a:pt x="3681025" y="1334454"/>
                </a:cubicBezTo>
                <a:cubicBezTo>
                  <a:pt x="3672329" y="1334454"/>
                  <a:pt x="3666531" y="1334454"/>
                  <a:pt x="3660734" y="1334454"/>
                </a:cubicBezTo>
                <a:cubicBezTo>
                  <a:pt x="3652038" y="1334454"/>
                  <a:pt x="3654937" y="1320018"/>
                  <a:pt x="3652038" y="1317131"/>
                </a:cubicBezTo>
                <a:cubicBezTo>
                  <a:pt x="3643342" y="1320018"/>
                  <a:pt x="3628849" y="1320018"/>
                  <a:pt x="3628849" y="1328679"/>
                </a:cubicBezTo>
                <a:cubicBezTo>
                  <a:pt x="3628849" y="1328762"/>
                  <a:pt x="3628879" y="1331567"/>
                  <a:pt x="3631747" y="1331567"/>
                </a:cubicBezTo>
                <a:cubicBezTo>
                  <a:pt x="3628849" y="1337341"/>
                  <a:pt x="3628849" y="1340228"/>
                  <a:pt x="3628849" y="1346002"/>
                </a:cubicBezTo>
                <a:cubicBezTo>
                  <a:pt x="3628849" y="1354663"/>
                  <a:pt x="3634646" y="1360438"/>
                  <a:pt x="3643342" y="1363325"/>
                </a:cubicBezTo>
                <a:cubicBezTo>
                  <a:pt x="3654937" y="1366212"/>
                  <a:pt x="3660734" y="1377760"/>
                  <a:pt x="3660734" y="1386422"/>
                </a:cubicBezTo>
                <a:cubicBezTo>
                  <a:pt x="3663633" y="1395083"/>
                  <a:pt x="3669430" y="1406631"/>
                  <a:pt x="3675227" y="1409519"/>
                </a:cubicBezTo>
                <a:cubicBezTo>
                  <a:pt x="3686822" y="1415293"/>
                  <a:pt x="3692619" y="1409519"/>
                  <a:pt x="3704214" y="1409519"/>
                </a:cubicBezTo>
                <a:cubicBezTo>
                  <a:pt x="3704214" y="1412406"/>
                  <a:pt x="3704214" y="1415293"/>
                  <a:pt x="3701315" y="1415293"/>
                </a:cubicBezTo>
                <a:cubicBezTo>
                  <a:pt x="3698416" y="1423954"/>
                  <a:pt x="3715808" y="1426841"/>
                  <a:pt x="3721606" y="1429728"/>
                </a:cubicBezTo>
                <a:cubicBezTo>
                  <a:pt x="3736099" y="1438390"/>
                  <a:pt x="3750592" y="1444164"/>
                  <a:pt x="3750592" y="1458599"/>
                </a:cubicBezTo>
                <a:cubicBezTo>
                  <a:pt x="3741896" y="1455712"/>
                  <a:pt x="3738998" y="1447051"/>
                  <a:pt x="3727403" y="1447051"/>
                </a:cubicBezTo>
                <a:cubicBezTo>
                  <a:pt x="3718707" y="1447051"/>
                  <a:pt x="3710011" y="1452825"/>
                  <a:pt x="3710011" y="1458599"/>
                </a:cubicBezTo>
                <a:cubicBezTo>
                  <a:pt x="3710011" y="1467261"/>
                  <a:pt x="3724504" y="1470148"/>
                  <a:pt x="3724504" y="1478809"/>
                </a:cubicBezTo>
                <a:cubicBezTo>
                  <a:pt x="3724504" y="1481696"/>
                  <a:pt x="3715808" y="1481696"/>
                  <a:pt x="3715808" y="1481696"/>
                </a:cubicBezTo>
                <a:cubicBezTo>
                  <a:pt x="3707112" y="1490358"/>
                  <a:pt x="3710011" y="1504793"/>
                  <a:pt x="3701315" y="1504793"/>
                </a:cubicBezTo>
                <a:lnTo>
                  <a:pt x="3692619" y="1499019"/>
                </a:lnTo>
                <a:cubicBezTo>
                  <a:pt x="3701315" y="1499019"/>
                  <a:pt x="3704214" y="1487470"/>
                  <a:pt x="3704214" y="1478809"/>
                </a:cubicBezTo>
                <a:cubicBezTo>
                  <a:pt x="3704214" y="1470148"/>
                  <a:pt x="3698416" y="1467261"/>
                  <a:pt x="3698416" y="1461486"/>
                </a:cubicBezTo>
                <a:cubicBezTo>
                  <a:pt x="3695518" y="1461486"/>
                  <a:pt x="3678126" y="1444164"/>
                  <a:pt x="3678126" y="1438390"/>
                </a:cubicBezTo>
                <a:cubicBezTo>
                  <a:pt x="3675227" y="1438390"/>
                  <a:pt x="3663633" y="1435503"/>
                  <a:pt x="3663633" y="1432615"/>
                </a:cubicBezTo>
                <a:cubicBezTo>
                  <a:pt x="3640443" y="1426841"/>
                  <a:pt x="3637545" y="1421067"/>
                  <a:pt x="3625950" y="1409519"/>
                </a:cubicBezTo>
                <a:cubicBezTo>
                  <a:pt x="3620153" y="1403744"/>
                  <a:pt x="3608558" y="1400857"/>
                  <a:pt x="3608558" y="1395083"/>
                </a:cubicBezTo>
                <a:cubicBezTo>
                  <a:pt x="3594065" y="1380647"/>
                  <a:pt x="3591166" y="1351776"/>
                  <a:pt x="3562179" y="1351776"/>
                </a:cubicBezTo>
                <a:cubicBezTo>
                  <a:pt x="3550585" y="1351776"/>
                  <a:pt x="3550585" y="1360438"/>
                  <a:pt x="3544788" y="1363325"/>
                </a:cubicBezTo>
                <a:cubicBezTo>
                  <a:pt x="3530294" y="1369099"/>
                  <a:pt x="3521598" y="1380647"/>
                  <a:pt x="3504206" y="1380647"/>
                </a:cubicBezTo>
                <a:cubicBezTo>
                  <a:pt x="3489713" y="1380647"/>
                  <a:pt x="3481017" y="1374873"/>
                  <a:pt x="3466524" y="1374873"/>
                </a:cubicBezTo>
                <a:cubicBezTo>
                  <a:pt x="3454929" y="1374873"/>
                  <a:pt x="3443334" y="1380647"/>
                  <a:pt x="3443334" y="1392196"/>
                </a:cubicBezTo>
                <a:lnTo>
                  <a:pt x="3445871" y="1404827"/>
                </a:lnTo>
                <a:cubicBezTo>
                  <a:pt x="3443334" y="1421067"/>
                  <a:pt x="3428841" y="1426841"/>
                  <a:pt x="3411449" y="1429728"/>
                </a:cubicBezTo>
                <a:cubicBezTo>
                  <a:pt x="3399855" y="1432615"/>
                  <a:pt x="3379564" y="1461486"/>
                  <a:pt x="3379564" y="1475922"/>
                </a:cubicBezTo>
                <a:cubicBezTo>
                  <a:pt x="3379564" y="1481696"/>
                  <a:pt x="3382463" y="1484583"/>
                  <a:pt x="3385361" y="1487470"/>
                </a:cubicBezTo>
                <a:cubicBezTo>
                  <a:pt x="3376665" y="1499019"/>
                  <a:pt x="3373767" y="1507680"/>
                  <a:pt x="3359273" y="1516342"/>
                </a:cubicBezTo>
                <a:cubicBezTo>
                  <a:pt x="3350577" y="1519229"/>
                  <a:pt x="3347679" y="1536551"/>
                  <a:pt x="3333185" y="1533664"/>
                </a:cubicBezTo>
                <a:cubicBezTo>
                  <a:pt x="3327388" y="1533664"/>
                  <a:pt x="3315793" y="1536551"/>
                  <a:pt x="3312895" y="1536551"/>
                </a:cubicBezTo>
                <a:cubicBezTo>
                  <a:pt x="3295503" y="1536551"/>
                  <a:pt x="3286807" y="1550987"/>
                  <a:pt x="3269415" y="1550987"/>
                </a:cubicBezTo>
                <a:cubicBezTo>
                  <a:pt x="3260719" y="1550987"/>
                  <a:pt x="3257820" y="1525003"/>
                  <a:pt x="3243327" y="1525003"/>
                </a:cubicBezTo>
                <a:cubicBezTo>
                  <a:pt x="3228834" y="1525003"/>
                  <a:pt x="3223036" y="1527890"/>
                  <a:pt x="3211442" y="1527890"/>
                </a:cubicBezTo>
                <a:cubicBezTo>
                  <a:pt x="3208543" y="1527890"/>
                  <a:pt x="3205645" y="1525003"/>
                  <a:pt x="3205645" y="1522116"/>
                </a:cubicBezTo>
                <a:cubicBezTo>
                  <a:pt x="3205645" y="1507680"/>
                  <a:pt x="3205645" y="1501906"/>
                  <a:pt x="3205645" y="1496132"/>
                </a:cubicBezTo>
                <a:cubicBezTo>
                  <a:pt x="3199847" y="1496132"/>
                  <a:pt x="3194050" y="1490358"/>
                  <a:pt x="3194050" y="1484583"/>
                </a:cubicBezTo>
                <a:cubicBezTo>
                  <a:pt x="3194050" y="1475922"/>
                  <a:pt x="3202746" y="1473035"/>
                  <a:pt x="3202746" y="1467261"/>
                </a:cubicBezTo>
                <a:cubicBezTo>
                  <a:pt x="3202746" y="1449938"/>
                  <a:pt x="3208543" y="1432615"/>
                  <a:pt x="3208543" y="1415293"/>
                </a:cubicBezTo>
                <a:cubicBezTo>
                  <a:pt x="3208543" y="1403744"/>
                  <a:pt x="3199847" y="1392196"/>
                  <a:pt x="3199847" y="1386422"/>
                </a:cubicBezTo>
                <a:cubicBezTo>
                  <a:pt x="3199851" y="1383535"/>
                  <a:pt x="3225935" y="1369099"/>
                  <a:pt x="3228834" y="1369099"/>
                </a:cubicBezTo>
                <a:cubicBezTo>
                  <a:pt x="3231732" y="1369099"/>
                  <a:pt x="3234631" y="1371986"/>
                  <a:pt x="3240428" y="1371986"/>
                </a:cubicBezTo>
                <a:cubicBezTo>
                  <a:pt x="3272314" y="1371986"/>
                  <a:pt x="3272314" y="1371986"/>
                  <a:pt x="3272314" y="1371986"/>
                </a:cubicBezTo>
                <a:lnTo>
                  <a:pt x="3283908" y="1374873"/>
                </a:lnTo>
                <a:cubicBezTo>
                  <a:pt x="3318692" y="1374873"/>
                  <a:pt x="3318692" y="1374873"/>
                  <a:pt x="3318692" y="1374873"/>
                </a:cubicBezTo>
                <a:cubicBezTo>
                  <a:pt x="3327388" y="1371986"/>
                  <a:pt x="3330287" y="1377760"/>
                  <a:pt x="3338983" y="1377760"/>
                </a:cubicBezTo>
                <a:cubicBezTo>
                  <a:pt x="3341881" y="1377760"/>
                  <a:pt x="3353476" y="1374873"/>
                  <a:pt x="3356375" y="1374873"/>
                </a:cubicBezTo>
                <a:cubicBezTo>
                  <a:pt x="3356375" y="1360438"/>
                  <a:pt x="3365071" y="1354663"/>
                  <a:pt x="3365071" y="1343115"/>
                </a:cubicBezTo>
                <a:cubicBezTo>
                  <a:pt x="3365071" y="1340228"/>
                  <a:pt x="3365071" y="1328679"/>
                  <a:pt x="3365071" y="1322905"/>
                </a:cubicBezTo>
                <a:cubicBezTo>
                  <a:pt x="3365071" y="1320018"/>
                  <a:pt x="3365071" y="1317131"/>
                  <a:pt x="3365071" y="1314244"/>
                </a:cubicBezTo>
                <a:cubicBezTo>
                  <a:pt x="3365071" y="1308470"/>
                  <a:pt x="3362172" y="1308470"/>
                  <a:pt x="3362172" y="1302696"/>
                </a:cubicBezTo>
                <a:cubicBezTo>
                  <a:pt x="3347679" y="1302696"/>
                  <a:pt x="3341881" y="1291147"/>
                  <a:pt x="3341881" y="1279599"/>
                </a:cubicBezTo>
                <a:cubicBezTo>
                  <a:pt x="3338983" y="1279599"/>
                  <a:pt x="3338983" y="1273824"/>
                  <a:pt x="3336084" y="1273824"/>
                </a:cubicBezTo>
                <a:cubicBezTo>
                  <a:pt x="3324489" y="1270937"/>
                  <a:pt x="3292604" y="1265163"/>
                  <a:pt x="3292604" y="1253615"/>
                </a:cubicBezTo>
                <a:cubicBezTo>
                  <a:pt x="3292604" y="1244953"/>
                  <a:pt x="3309996" y="1242066"/>
                  <a:pt x="3318692" y="1239179"/>
                </a:cubicBezTo>
                <a:cubicBezTo>
                  <a:pt x="3321591" y="1242066"/>
                  <a:pt x="3333185" y="1244953"/>
                  <a:pt x="3336084" y="1244953"/>
                </a:cubicBezTo>
                <a:cubicBezTo>
                  <a:pt x="3341881" y="1244953"/>
                  <a:pt x="3350577" y="1242066"/>
                  <a:pt x="3353476" y="1242066"/>
                </a:cubicBezTo>
                <a:lnTo>
                  <a:pt x="3353476" y="1237014"/>
                </a:lnTo>
                <a:cubicBezTo>
                  <a:pt x="3347679" y="1236292"/>
                  <a:pt x="3350577" y="1224744"/>
                  <a:pt x="3350577" y="1221857"/>
                </a:cubicBezTo>
                <a:lnTo>
                  <a:pt x="3350577" y="1216804"/>
                </a:lnTo>
                <a:lnTo>
                  <a:pt x="3355650" y="1216082"/>
                </a:lnTo>
                <a:cubicBezTo>
                  <a:pt x="3362172" y="1221857"/>
                  <a:pt x="3370868" y="1227631"/>
                  <a:pt x="3379564" y="1227631"/>
                </a:cubicBezTo>
                <a:cubicBezTo>
                  <a:pt x="3385361" y="1227631"/>
                  <a:pt x="3388260" y="1221857"/>
                  <a:pt x="3391159" y="1216082"/>
                </a:cubicBezTo>
                <a:cubicBezTo>
                  <a:pt x="3411449" y="1216082"/>
                  <a:pt x="3417247" y="1201647"/>
                  <a:pt x="3423044" y="1184324"/>
                </a:cubicBezTo>
                <a:cubicBezTo>
                  <a:pt x="3425942" y="1184324"/>
                  <a:pt x="3428841" y="1181437"/>
                  <a:pt x="3431740" y="1181437"/>
                </a:cubicBezTo>
                <a:cubicBezTo>
                  <a:pt x="3437537" y="1181437"/>
                  <a:pt x="3463625" y="1169889"/>
                  <a:pt x="3466524" y="1167001"/>
                </a:cubicBezTo>
                <a:cubicBezTo>
                  <a:pt x="3472321" y="1161227"/>
                  <a:pt x="3472321" y="1152566"/>
                  <a:pt x="3472321" y="1143905"/>
                </a:cubicBezTo>
                <a:cubicBezTo>
                  <a:pt x="3472321" y="1141017"/>
                  <a:pt x="3478118" y="1135243"/>
                  <a:pt x="3478118" y="1135243"/>
                </a:cubicBezTo>
                <a:cubicBezTo>
                  <a:pt x="3486814" y="1126582"/>
                  <a:pt x="3498409" y="1115034"/>
                  <a:pt x="3515801" y="1115034"/>
                </a:cubicBezTo>
                <a:lnTo>
                  <a:pt x="3521236" y="1116116"/>
                </a:lnTo>
                <a:cubicBezTo>
                  <a:pt x="3521598" y="1116477"/>
                  <a:pt x="3521598" y="1116477"/>
                  <a:pt x="3524497" y="1115034"/>
                </a:cubicBezTo>
                <a:cubicBezTo>
                  <a:pt x="3527396" y="1117921"/>
                  <a:pt x="3527396" y="1112146"/>
                  <a:pt x="3530294" y="1109259"/>
                </a:cubicBezTo>
                <a:cubicBezTo>
                  <a:pt x="3536092" y="1103485"/>
                  <a:pt x="3541889" y="1109259"/>
                  <a:pt x="3547686" y="1109259"/>
                </a:cubicBezTo>
                <a:cubicBezTo>
                  <a:pt x="3553484" y="1109259"/>
                  <a:pt x="3562179" y="1103485"/>
                  <a:pt x="3562179" y="1097711"/>
                </a:cubicBezTo>
                <a:cubicBezTo>
                  <a:pt x="3562179" y="1094823"/>
                  <a:pt x="3559281" y="1080388"/>
                  <a:pt x="3559281" y="1080388"/>
                </a:cubicBezTo>
                <a:cubicBezTo>
                  <a:pt x="3556382" y="1060178"/>
                  <a:pt x="3544788" y="1054404"/>
                  <a:pt x="3544788" y="1037082"/>
                </a:cubicBezTo>
                <a:cubicBezTo>
                  <a:pt x="3544788" y="1008210"/>
                  <a:pt x="3570875" y="1005323"/>
                  <a:pt x="3591166" y="993775"/>
                </a:cubicBezTo>
                <a:close/>
                <a:moveTo>
                  <a:pt x="632924" y="984250"/>
                </a:moveTo>
                <a:cubicBezTo>
                  <a:pt x="647578" y="984250"/>
                  <a:pt x="641717" y="990099"/>
                  <a:pt x="650509" y="984250"/>
                </a:cubicBezTo>
                <a:cubicBezTo>
                  <a:pt x="650509" y="1001796"/>
                  <a:pt x="647578" y="1001796"/>
                  <a:pt x="650509" y="1013493"/>
                </a:cubicBezTo>
                <a:cubicBezTo>
                  <a:pt x="650509" y="1016417"/>
                  <a:pt x="656371" y="1013493"/>
                  <a:pt x="659301" y="1013493"/>
                </a:cubicBezTo>
                <a:cubicBezTo>
                  <a:pt x="656371" y="1025190"/>
                  <a:pt x="665163" y="1033963"/>
                  <a:pt x="656371" y="1039812"/>
                </a:cubicBezTo>
                <a:cubicBezTo>
                  <a:pt x="647578" y="1031039"/>
                  <a:pt x="644647" y="1025190"/>
                  <a:pt x="644647" y="1013493"/>
                </a:cubicBezTo>
                <a:cubicBezTo>
                  <a:pt x="632924" y="1010569"/>
                  <a:pt x="627063" y="1001796"/>
                  <a:pt x="627063" y="990099"/>
                </a:cubicBezTo>
                <a:cubicBezTo>
                  <a:pt x="627063" y="984250"/>
                  <a:pt x="632924" y="984250"/>
                  <a:pt x="632924" y="984250"/>
                </a:cubicBezTo>
                <a:close/>
                <a:moveTo>
                  <a:pt x="3762376" y="981075"/>
                </a:moveTo>
                <a:cubicBezTo>
                  <a:pt x="3762376" y="984073"/>
                  <a:pt x="3756555" y="987072"/>
                  <a:pt x="3756555" y="990071"/>
                </a:cubicBezTo>
                <a:cubicBezTo>
                  <a:pt x="3756555" y="999066"/>
                  <a:pt x="3750734" y="1002065"/>
                  <a:pt x="3744913" y="1008062"/>
                </a:cubicBezTo>
                <a:cubicBezTo>
                  <a:pt x="3744913" y="1005063"/>
                  <a:pt x="3744913" y="1002065"/>
                  <a:pt x="3744913" y="999066"/>
                </a:cubicBezTo>
                <a:cubicBezTo>
                  <a:pt x="3744913" y="996057"/>
                  <a:pt x="3750734" y="981075"/>
                  <a:pt x="3762376" y="981075"/>
                </a:cubicBezTo>
                <a:close/>
                <a:moveTo>
                  <a:pt x="3257550" y="973137"/>
                </a:moveTo>
                <a:cubicBezTo>
                  <a:pt x="3257550" y="981709"/>
                  <a:pt x="3252258" y="987424"/>
                  <a:pt x="3244321" y="987424"/>
                </a:cubicBezTo>
                <a:cubicBezTo>
                  <a:pt x="3244266" y="987362"/>
                  <a:pt x="3241675" y="984535"/>
                  <a:pt x="3241675" y="981709"/>
                </a:cubicBezTo>
                <a:cubicBezTo>
                  <a:pt x="3241675" y="975994"/>
                  <a:pt x="3252258" y="973137"/>
                  <a:pt x="3257550" y="973137"/>
                </a:cubicBezTo>
                <a:close/>
                <a:moveTo>
                  <a:pt x="3290505" y="963612"/>
                </a:moveTo>
                <a:cubicBezTo>
                  <a:pt x="3299208" y="963612"/>
                  <a:pt x="3307912" y="963612"/>
                  <a:pt x="3310814" y="963612"/>
                </a:cubicBezTo>
                <a:cubicBezTo>
                  <a:pt x="3313715" y="963612"/>
                  <a:pt x="3319517" y="969433"/>
                  <a:pt x="3319517" y="969433"/>
                </a:cubicBezTo>
                <a:cubicBezTo>
                  <a:pt x="3319517" y="981074"/>
                  <a:pt x="3302110" y="978164"/>
                  <a:pt x="3302110" y="986895"/>
                </a:cubicBezTo>
                <a:lnTo>
                  <a:pt x="3302110" y="992716"/>
                </a:lnTo>
                <a:cubicBezTo>
                  <a:pt x="3345629" y="992716"/>
                  <a:pt x="3345629" y="992716"/>
                  <a:pt x="3345629" y="992716"/>
                </a:cubicBezTo>
                <a:cubicBezTo>
                  <a:pt x="3348530" y="1013089"/>
                  <a:pt x="3325320" y="1021820"/>
                  <a:pt x="3325320" y="1036372"/>
                </a:cubicBezTo>
                <a:cubicBezTo>
                  <a:pt x="3322419" y="1039283"/>
                  <a:pt x="3322419" y="1039283"/>
                  <a:pt x="3319517" y="1042193"/>
                </a:cubicBezTo>
                <a:cubicBezTo>
                  <a:pt x="3328221" y="1045104"/>
                  <a:pt x="3331123" y="1042193"/>
                  <a:pt x="3336925" y="1045104"/>
                </a:cubicBezTo>
                <a:cubicBezTo>
                  <a:pt x="3351432" y="1048014"/>
                  <a:pt x="3348530" y="1065477"/>
                  <a:pt x="3357234" y="1074208"/>
                </a:cubicBezTo>
                <a:cubicBezTo>
                  <a:pt x="3368839" y="1085849"/>
                  <a:pt x="3386247" y="1091670"/>
                  <a:pt x="3386247" y="1106222"/>
                </a:cubicBezTo>
                <a:cubicBezTo>
                  <a:pt x="3386247" y="1112043"/>
                  <a:pt x="3394951" y="1117864"/>
                  <a:pt x="3394951" y="1123685"/>
                </a:cubicBezTo>
                <a:lnTo>
                  <a:pt x="3392050" y="1131688"/>
                </a:lnTo>
                <a:lnTo>
                  <a:pt x="3399171" y="1127654"/>
                </a:lnTo>
                <a:cubicBezTo>
                  <a:pt x="3401346" y="1126595"/>
                  <a:pt x="3402607" y="1126595"/>
                  <a:pt x="3406556" y="1126595"/>
                </a:cubicBezTo>
                <a:cubicBezTo>
                  <a:pt x="3412359" y="1126595"/>
                  <a:pt x="3421063" y="1135327"/>
                  <a:pt x="3421063" y="1141147"/>
                </a:cubicBezTo>
                <a:cubicBezTo>
                  <a:pt x="3421063" y="1152789"/>
                  <a:pt x="3403655" y="1161520"/>
                  <a:pt x="3397852" y="1170252"/>
                </a:cubicBezTo>
                <a:cubicBezTo>
                  <a:pt x="3403655" y="1170252"/>
                  <a:pt x="3406556" y="1173162"/>
                  <a:pt x="3412359" y="1173162"/>
                </a:cubicBezTo>
                <a:cubicBezTo>
                  <a:pt x="3406556" y="1184804"/>
                  <a:pt x="3400754" y="1187714"/>
                  <a:pt x="3392050" y="1187714"/>
                </a:cubicBezTo>
                <a:cubicBezTo>
                  <a:pt x="3383346" y="1187714"/>
                  <a:pt x="3368839" y="1187714"/>
                  <a:pt x="3363037" y="1187714"/>
                </a:cubicBezTo>
                <a:cubicBezTo>
                  <a:pt x="3357234" y="1187714"/>
                  <a:pt x="3336925" y="1193535"/>
                  <a:pt x="3325320" y="1193535"/>
                </a:cubicBezTo>
                <a:cubicBezTo>
                  <a:pt x="3322419" y="1193535"/>
                  <a:pt x="3319517" y="1190624"/>
                  <a:pt x="3313715" y="1190624"/>
                </a:cubicBezTo>
                <a:cubicBezTo>
                  <a:pt x="3305011" y="1190624"/>
                  <a:pt x="3302110" y="1196445"/>
                  <a:pt x="3302110" y="1202266"/>
                </a:cubicBezTo>
                <a:lnTo>
                  <a:pt x="3294494" y="1202266"/>
                </a:lnTo>
                <a:cubicBezTo>
                  <a:pt x="3287603" y="1202266"/>
                  <a:pt x="3284702" y="1205177"/>
                  <a:pt x="3281801" y="1208087"/>
                </a:cubicBezTo>
                <a:lnTo>
                  <a:pt x="3276724" y="1208087"/>
                </a:lnTo>
                <a:cubicBezTo>
                  <a:pt x="3278899" y="1202259"/>
                  <a:pt x="3299208" y="1178983"/>
                  <a:pt x="3302110" y="1176072"/>
                </a:cubicBezTo>
                <a:cubicBezTo>
                  <a:pt x="3310814" y="1173162"/>
                  <a:pt x="3325320" y="1178983"/>
                  <a:pt x="3325320" y="1167341"/>
                </a:cubicBezTo>
                <a:cubicBezTo>
                  <a:pt x="3322419" y="1167341"/>
                  <a:pt x="3316616" y="1170252"/>
                  <a:pt x="3310814" y="1170252"/>
                </a:cubicBezTo>
                <a:cubicBezTo>
                  <a:pt x="3302110" y="1170252"/>
                  <a:pt x="3299208" y="1161520"/>
                  <a:pt x="3293406" y="1161520"/>
                </a:cubicBezTo>
                <a:cubicBezTo>
                  <a:pt x="3287603" y="1161520"/>
                  <a:pt x="3287603" y="1164431"/>
                  <a:pt x="3284702" y="1164431"/>
                </a:cubicBezTo>
                <a:cubicBezTo>
                  <a:pt x="3284637" y="1164431"/>
                  <a:pt x="3281801" y="1164398"/>
                  <a:pt x="3281801" y="1161520"/>
                </a:cubicBezTo>
                <a:cubicBezTo>
                  <a:pt x="3281801" y="1149879"/>
                  <a:pt x="3302110" y="1149879"/>
                  <a:pt x="3302110" y="1138237"/>
                </a:cubicBezTo>
                <a:cubicBezTo>
                  <a:pt x="3302110" y="1129506"/>
                  <a:pt x="3296307" y="1126595"/>
                  <a:pt x="3296307" y="1117864"/>
                </a:cubicBezTo>
                <a:cubicBezTo>
                  <a:pt x="3307912" y="1117864"/>
                  <a:pt x="3325320" y="1112043"/>
                  <a:pt x="3328221" y="1106222"/>
                </a:cubicBezTo>
                <a:lnTo>
                  <a:pt x="3328221" y="1096036"/>
                </a:lnTo>
                <a:cubicBezTo>
                  <a:pt x="3319517" y="1094581"/>
                  <a:pt x="3310814" y="1094581"/>
                  <a:pt x="3310814" y="1085849"/>
                </a:cubicBezTo>
                <a:cubicBezTo>
                  <a:pt x="3310814" y="1080029"/>
                  <a:pt x="3313715" y="1080029"/>
                  <a:pt x="3316616" y="1077118"/>
                </a:cubicBezTo>
                <a:cubicBezTo>
                  <a:pt x="3313715" y="1077118"/>
                  <a:pt x="3310814" y="1077118"/>
                  <a:pt x="3307912" y="1077118"/>
                </a:cubicBezTo>
                <a:cubicBezTo>
                  <a:pt x="3302110" y="1077118"/>
                  <a:pt x="3299208" y="1080029"/>
                  <a:pt x="3293406" y="1080029"/>
                </a:cubicBezTo>
                <a:cubicBezTo>
                  <a:pt x="3287603" y="1080029"/>
                  <a:pt x="3281801" y="1080029"/>
                  <a:pt x="3281801" y="1074208"/>
                </a:cubicBezTo>
                <a:cubicBezTo>
                  <a:pt x="3281801" y="1068387"/>
                  <a:pt x="3287603" y="1065477"/>
                  <a:pt x="3287603" y="1059656"/>
                </a:cubicBezTo>
                <a:cubicBezTo>
                  <a:pt x="3287603" y="1053835"/>
                  <a:pt x="3287603" y="1050924"/>
                  <a:pt x="3287603" y="1045104"/>
                </a:cubicBezTo>
                <a:cubicBezTo>
                  <a:pt x="3281801" y="1045104"/>
                  <a:pt x="3278899" y="1042193"/>
                  <a:pt x="3275998" y="1042193"/>
                </a:cubicBezTo>
                <a:cubicBezTo>
                  <a:pt x="3273097" y="1048014"/>
                  <a:pt x="3275998" y="1050924"/>
                  <a:pt x="3275998" y="1053835"/>
                </a:cubicBezTo>
                <a:lnTo>
                  <a:pt x="3270921" y="1053835"/>
                </a:lnTo>
                <a:cubicBezTo>
                  <a:pt x="3270196" y="1048014"/>
                  <a:pt x="3270196" y="1045104"/>
                  <a:pt x="3270196" y="1042193"/>
                </a:cubicBezTo>
                <a:cubicBezTo>
                  <a:pt x="3270196" y="1039283"/>
                  <a:pt x="3270196" y="1036372"/>
                  <a:pt x="3273097" y="1036372"/>
                </a:cubicBezTo>
                <a:lnTo>
                  <a:pt x="3273097" y="1031279"/>
                </a:lnTo>
                <a:cubicBezTo>
                  <a:pt x="3270196" y="1027641"/>
                  <a:pt x="3261492" y="1027641"/>
                  <a:pt x="3261492" y="1024731"/>
                </a:cubicBezTo>
                <a:cubicBezTo>
                  <a:pt x="3261492" y="1021820"/>
                  <a:pt x="3267294" y="1015999"/>
                  <a:pt x="3267294" y="1015999"/>
                </a:cubicBezTo>
                <a:lnTo>
                  <a:pt x="3267294" y="1010906"/>
                </a:lnTo>
                <a:cubicBezTo>
                  <a:pt x="3258590" y="1007268"/>
                  <a:pt x="3252788" y="1004358"/>
                  <a:pt x="3252788" y="995627"/>
                </a:cubicBezTo>
                <a:lnTo>
                  <a:pt x="3260404" y="995627"/>
                </a:lnTo>
                <a:cubicBezTo>
                  <a:pt x="3261492" y="998537"/>
                  <a:pt x="3267294" y="1001447"/>
                  <a:pt x="3267294" y="1001447"/>
                </a:cubicBezTo>
                <a:cubicBezTo>
                  <a:pt x="3270196" y="995627"/>
                  <a:pt x="3267294" y="995627"/>
                  <a:pt x="3267294" y="992716"/>
                </a:cubicBezTo>
                <a:cubicBezTo>
                  <a:pt x="3267294" y="986895"/>
                  <a:pt x="3273097" y="983985"/>
                  <a:pt x="3275998" y="983985"/>
                </a:cubicBezTo>
                <a:cubicBezTo>
                  <a:pt x="3275998" y="978164"/>
                  <a:pt x="3278899" y="975254"/>
                  <a:pt x="3278899" y="972343"/>
                </a:cubicBezTo>
                <a:cubicBezTo>
                  <a:pt x="3278899" y="969433"/>
                  <a:pt x="3287603" y="963612"/>
                  <a:pt x="3290505" y="963612"/>
                </a:cubicBezTo>
                <a:close/>
                <a:moveTo>
                  <a:pt x="3837385" y="946150"/>
                </a:moveTo>
                <a:cubicBezTo>
                  <a:pt x="3840361" y="949036"/>
                  <a:pt x="3840361" y="951923"/>
                  <a:pt x="3843338" y="951923"/>
                </a:cubicBezTo>
                <a:cubicBezTo>
                  <a:pt x="3843338" y="954809"/>
                  <a:pt x="3840361" y="960582"/>
                  <a:pt x="3837385" y="960582"/>
                </a:cubicBezTo>
                <a:cubicBezTo>
                  <a:pt x="3837385" y="963468"/>
                  <a:pt x="3837385" y="966354"/>
                  <a:pt x="3837385" y="969241"/>
                </a:cubicBezTo>
                <a:cubicBezTo>
                  <a:pt x="3837385" y="972127"/>
                  <a:pt x="3828455" y="977900"/>
                  <a:pt x="3825478" y="977900"/>
                </a:cubicBezTo>
                <a:cubicBezTo>
                  <a:pt x="3819525" y="977900"/>
                  <a:pt x="3819525" y="972127"/>
                  <a:pt x="3819525" y="966354"/>
                </a:cubicBezTo>
                <a:cubicBezTo>
                  <a:pt x="3825478" y="966354"/>
                  <a:pt x="3828455" y="960582"/>
                  <a:pt x="3834408" y="960582"/>
                </a:cubicBezTo>
                <a:cubicBezTo>
                  <a:pt x="3831431" y="957695"/>
                  <a:pt x="3828455" y="954809"/>
                  <a:pt x="3828455" y="951923"/>
                </a:cubicBezTo>
                <a:cubicBezTo>
                  <a:pt x="3828455" y="949036"/>
                  <a:pt x="3837385" y="946150"/>
                  <a:pt x="3837385" y="946150"/>
                </a:cubicBezTo>
                <a:close/>
                <a:moveTo>
                  <a:pt x="24174" y="923250"/>
                </a:moveTo>
                <a:cubicBezTo>
                  <a:pt x="25978" y="922893"/>
                  <a:pt x="28142" y="923607"/>
                  <a:pt x="31029" y="923607"/>
                </a:cubicBezTo>
                <a:cubicBezTo>
                  <a:pt x="39688" y="923607"/>
                  <a:pt x="39688" y="929322"/>
                  <a:pt x="39688" y="935037"/>
                </a:cubicBezTo>
                <a:cubicBezTo>
                  <a:pt x="16597" y="935037"/>
                  <a:pt x="16597" y="935037"/>
                  <a:pt x="16597" y="935037"/>
                </a:cubicBezTo>
                <a:cubicBezTo>
                  <a:pt x="13711" y="932180"/>
                  <a:pt x="10824" y="932180"/>
                  <a:pt x="7938" y="929322"/>
                </a:cubicBezTo>
                <a:lnTo>
                  <a:pt x="19483" y="929322"/>
                </a:lnTo>
                <a:cubicBezTo>
                  <a:pt x="20926" y="925036"/>
                  <a:pt x="22370" y="923607"/>
                  <a:pt x="24174" y="923250"/>
                </a:cubicBezTo>
                <a:close/>
                <a:moveTo>
                  <a:pt x="1764333" y="856679"/>
                </a:moveTo>
                <a:cubicBezTo>
                  <a:pt x="1769170" y="856307"/>
                  <a:pt x="1775123" y="858540"/>
                  <a:pt x="1779588" y="863004"/>
                </a:cubicBezTo>
                <a:cubicBezTo>
                  <a:pt x="1773635" y="868957"/>
                  <a:pt x="1773635" y="877887"/>
                  <a:pt x="1764705" y="877887"/>
                </a:cubicBezTo>
                <a:cubicBezTo>
                  <a:pt x="1764644" y="877808"/>
                  <a:pt x="1755775" y="865981"/>
                  <a:pt x="1755775" y="865981"/>
                </a:cubicBezTo>
                <a:cubicBezTo>
                  <a:pt x="1755775" y="860028"/>
                  <a:pt x="1759496" y="857051"/>
                  <a:pt x="1764333" y="856679"/>
                </a:cubicBezTo>
                <a:close/>
                <a:moveTo>
                  <a:pt x="1706684" y="836612"/>
                </a:moveTo>
                <a:cubicBezTo>
                  <a:pt x="1721338" y="836612"/>
                  <a:pt x="1718408" y="836612"/>
                  <a:pt x="1727200" y="839610"/>
                </a:cubicBezTo>
                <a:cubicBezTo>
                  <a:pt x="1718408" y="848606"/>
                  <a:pt x="1700823" y="863599"/>
                  <a:pt x="1689100" y="863599"/>
                </a:cubicBezTo>
                <a:lnTo>
                  <a:pt x="1689100" y="855728"/>
                </a:lnTo>
                <a:cubicBezTo>
                  <a:pt x="1694961" y="845608"/>
                  <a:pt x="1703754" y="839610"/>
                  <a:pt x="1706684" y="836612"/>
                </a:cubicBezTo>
                <a:close/>
                <a:moveTo>
                  <a:pt x="1806297" y="818673"/>
                </a:moveTo>
                <a:cubicBezTo>
                  <a:pt x="1808083" y="819387"/>
                  <a:pt x="1810226" y="821530"/>
                  <a:pt x="1814513" y="822959"/>
                </a:cubicBezTo>
                <a:cubicBezTo>
                  <a:pt x="1808798" y="828674"/>
                  <a:pt x="1805940" y="828674"/>
                  <a:pt x="1800225" y="822959"/>
                </a:cubicBezTo>
                <a:cubicBezTo>
                  <a:pt x="1803082" y="818673"/>
                  <a:pt x="1804511" y="817959"/>
                  <a:pt x="1806297" y="818673"/>
                </a:cubicBezTo>
                <a:close/>
                <a:moveTo>
                  <a:pt x="1658113" y="741362"/>
                </a:moveTo>
                <a:cubicBezTo>
                  <a:pt x="1661002" y="749965"/>
                  <a:pt x="1666780" y="752833"/>
                  <a:pt x="1669670" y="761436"/>
                </a:cubicBezTo>
                <a:cubicBezTo>
                  <a:pt x="1672559" y="758568"/>
                  <a:pt x="1672559" y="755701"/>
                  <a:pt x="1675448" y="755701"/>
                </a:cubicBezTo>
                <a:cubicBezTo>
                  <a:pt x="1689894" y="772907"/>
                  <a:pt x="1713008" y="767172"/>
                  <a:pt x="1727455" y="781510"/>
                </a:cubicBezTo>
                <a:cubicBezTo>
                  <a:pt x="1730344" y="787246"/>
                  <a:pt x="1727455" y="792981"/>
                  <a:pt x="1730344" y="795849"/>
                </a:cubicBezTo>
                <a:cubicBezTo>
                  <a:pt x="1741901" y="804452"/>
                  <a:pt x="1756347" y="801585"/>
                  <a:pt x="1762126" y="807320"/>
                </a:cubicBezTo>
                <a:cubicBezTo>
                  <a:pt x="1753458" y="813055"/>
                  <a:pt x="1747680" y="815923"/>
                  <a:pt x="1739012" y="815923"/>
                </a:cubicBezTo>
                <a:cubicBezTo>
                  <a:pt x="1730344" y="815923"/>
                  <a:pt x="1727455" y="815923"/>
                  <a:pt x="1718787" y="815923"/>
                </a:cubicBezTo>
                <a:cubicBezTo>
                  <a:pt x="1718775" y="815916"/>
                  <a:pt x="1695672" y="801584"/>
                  <a:pt x="1692784" y="798717"/>
                </a:cubicBezTo>
                <a:cubicBezTo>
                  <a:pt x="1692784" y="813055"/>
                  <a:pt x="1669670" y="830262"/>
                  <a:pt x="1658113" y="824526"/>
                </a:cubicBezTo>
                <a:cubicBezTo>
                  <a:pt x="1658113" y="827394"/>
                  <a:pt x="1658113" y="830262"/>
                  <a:pt x="1652334" y="830262"/>
                </a:cubicBezTo>
                <a:cubicBezTo>
                  <a:pt x="1643666" y="830262"/>
                  <a:pt x="1646555" y="824526"/>
                  <a:pt x="1649445" y="815923"/>
                </a:cubicBezTo>
                <a:cubicBezTo>
                  <a:pt x="1637888" y="813055"/>
                  <a:pt x="1623441" y="815923"/>
                  <a:pt x="1617663" y="815923"/>
                </a:cubicBezTo>
                <a:cubicBezTo>
                  <a:pt x="1617663" y="804452"/>
                  <a:pt x="1626331" y="804452"/>
                  <a:pt x="1629220" y="801585"/>
                </a:cubicBezTo>
                <a:cubicBezTo>
                  <a:pt x="1632109" y="798717"/>
                  <a:pt x="1634998" y="798717"/>
                  <a:pt x="1634998" y="792981"/>
                </a:cubicBezTo>
                <a:cubicBezTo>
                  <a:pt x="1634998" y="787246"/>
                  <a:pt x="1634998" y="790114"/>
                  <a:pt x="1634998" y="781510"/>
                </a:cubicBezTo>
                <a:cubicBezTo>
                  <a:pt x="1634998" y="770039"/>
                  <a:pt x="1637888" y="741362"/>
                  <a:pt x="1658113" y="741362"/>
                </a:cubicBezTo>
                <a:close/>
                <a:moveTo>
                  <a:pt x="1680845" y="735012"/>
                </a:moveTo>
                <a:cubicBezTo>
                  <a:pt x="1689418" y="731837"/>
                  <a:pt x="1689418" y="741362"/>
                  <a:pt x="1692276" y="747712"/>
                </a:cubicBezTo>
                <a:cubicBezTo>
                  <a:pt x="1683703" y="747712"/>
                  <a:pt x="1677988" y="741362"/>
                  <a:pt x="1680845" y="735012"/>
                </a:cubicBezTo>
                <a:close/>
                <a:moveTo>
                  <a:pt x="2930834" y="715962"/>
                </a:moveTo>
                <a:cubicBezTo>
                  <a:pt x="2933722" y="715962"/>
                  <a:pt x="2933722" y="715962"/>
                  <a:pt x="2936610" y="715962"/>
                </a:cubicBezTo>
                <a:cubicBezTo>
                  <a:pt x="2936610" y="718839"/>
                  <a:pt x="2939499" y="721717"/>
                  <a:pt x="2939499" y="727471"/>
                </a:cubicBezTo>
                <a:cubicBezTo>
                  <a:pt x="2939499" y="730349"/>
                  <a:pt x="2945275" y="738981"/>
                  <a:pt x="2951052" y="738981"/>
                </a:cubicBezTo>
                <a:cubicBezTo>
                  <a:pt x="2956829" y="738981"/>
                  <a:pt x="2959717" y="736103"/>
                  <a:pt x="2962606" y="736103"/>
                </a:cubicBezTo>
                <a:cubicBezTo>
                  <a:pt x="2962606" y="730349"/>
                  <a:pt x="2962606" y="730349"/>
                  <a:pt x="2962606" y="727471"/>
                </a:cubicBezTo>
                <a:cubicBezTo>
                  <a:pt x="2965494" y="730349"/>
                  <a:pt x="2968382" y="733226"/>
                  <a:pt x="2971271" y="733226"/>
                </a:cubicBezTo>
                <a:lnTo>
                  <a:pt x="2986435" y="730708"/>
                </a:lnTo>
                <a:cubicBezTo>
                  <a:pt x="2994378" y="730349"/>
                  <a:pt x="2997266" y="733226"/>
                  <a:pt x="3000155" y="733226"/>
                </a:cubicBezTo>
                <a:cubicBezTo>
                  <a:pt x="3000155" y="733131"/>
                  <a:pt x="3000155" y="730302"/>
                  <a:pt x="3000155" y="727471"/>
                </a:cubicBezTo>
                <a:cubicBezTo>
                  <a:pt x="3008820" y="727471"/>
                  <a:pt x="3014596" y="730349"/>
                  <a:pt x="3023262" y="730349"/>
                </a:cubicBezTo>
                <a:cubicBezTo>
                  <a:pt x="3031927" y="730349"/>
                  <a:pt x="3040592" y="721717"/>
                  <a:pt x="3046369" y="727471"/>
                </a:cubicBezTo>
                <a:cubicBezTo>
                  <a:pt x="3046369" y="721717"/>
                  <a:pt x="3046369" y="718839"/>
                  <a:pt x="3049257" y="715962"/>
                </a:cubicBezTo>
                <a:cubicBezTo>
                  <a:pt x="3055034" y="718839"/>
                  <a:pt x="3055034" y="718839"/>
                  <a:pt x="3057922" y="715962"/>
                </a:cubicBezTo>
                <a:cubicBezTo>
                  <a:pt x="3057922" y="724594"/>
                  <a:pt x="3063699" y="724594"/>
                  <a:pt x="3069476" y="724594"/>
                </a:cubicBezTo>
                <a:cubicBezTo>
                  <a:pt x="3075252" y="724594"/>
                  <a:pt x="3081029" y="721717"/>
                  <a:pt x="3086806" y="721717"/>
                </a:cubicBezTo>
                <a:lnTo>
                  <a:pt x="3081029" y="727471"/>
                </a:lnTo>
                <a:cubicBezTo>
                  <a:pt x="3081029" y="747613"/>
                  <a:pt x="3109913" y="744735"/>
                  <a:pt x="3109913" y="764877"/>
                </a:cubicBezTo>
                <a:lnTo>
                  <a:pt x="3107024" y="764877"/>
                </a:lnTo>
                <a:cubicBezTo>
                  <a:pt x="3101248" y="773509"/>
                  <a:pt x="3083917" y="787896"/>
                  <a:pt x="3075252" y="790773"/>
                </a:cubicBezTo>
                <a:cubicBezTo>
                  <a:pt x="3057922" y="796528"/>
                  <a:pt x="3043480" y="808037"/>
                  <a:pt x="3020373" y="808037"/>
                </a:cubicBezTo>
                <a:cubicBezTo>
                  <a:pt x="2994378" y="808037"/>
                  <a:pt x="2977048" y="802282"/>
                  <a:pt x="2956829" y="796528"/>
                </a:cubicBezTo>
                <a:cubicBezTo>
                  <a:pt x="2948164" y="793650"/>
                  <a:pt x="2942387" y="782141"/>
                  <a:pt x="2925057" y="782141"/>
                </a:cubicBezTo>
                <a:cubicBezTo>
                  <a:pt x="2927945" y="782141"/>
                  <a:pt x="2930834" y="779263"/>
                  <a:pt x="2933722" y="779263"/>
                </a:cubicBezTo>
                <a:cubicBezTo>
                  <a:pt x="2933722" y="770631"/>
                  <a:pt x="2933722" y="764877"/>
                  <a:pt x="2936610" y="759122"/>
                </a:cubicBezTo>
                <a:cubicBezTo>
                  <a:pt x="2925057" y="756245"/>
                  <a:pt x="2913503" y="761999"/>
                  <a:pt x="2904838" y="756245"/>
                </a:cubicBezTo>
                <a:cubicBezTo>
                  <a:pt x="2916392" y="756245"/>
                  <a:pt x="2933722" y="750490"/>
                  <a:pt x="2942387" y="747613"/>
                </a:cubicBezTo>
                <a:cubicBezTo>
                  <a:pt x="2939499" y="747613"/>
                  <a:pt x="2939499" y="744735"/>
                  <a:pt x="2939499" y="741858"/>
                </a:cubicBezTo>
                <a:cubicBezTo>
                  <a:pt x="2930834" y="741858"/>
                  <a:pt x="2904838" y="736103"/>
                  <a:pt x="2901950" y="727471"/>
                </a:cubicBezTo>
                <a:cubicBezTo>
                  <a:pt x="2910615" y="724594"/>
                  <a:pt x="2913503" y="727471"/>
                  <a:pt x="2916392" y="730349"/>
                </a:cubicBezTo>
                <a:lnTo>
                  <a:pt x="2916392" y="724594"/>
                </a:lnTo>
                <a:cubicBezTo>
                  <a:pt x="2922168" y="724594"/>
                  <a:pt x="2925057" y="715962"/>
                  <a:pt x="2930834" y="715962"/>
                </a:cubicBezTo>
                <a:close/>
                <a:moveTo>
                  <a:pt x="1880593" y="663575"/>
                </a:moveTo>
                <a:cubicBezTo>
                  <a:pt x="1889523" y="663575"/>
                  <a:pt x="1895476" y="671909"/>
                  <a:pt x="1895476" y="674687"/>
                </a:cubicBezTo>
                <a:cubicBezTo>
                  <a:pt x="1886546" y="674687"/>
                  <a:pt x="1889523" y="674687"/>
                  <a:pt x="1880593" y="674687"/>
                </a:cubicBezTo>
                <a:cubicBezTo>
                  <a:pt x="1877616" y="674687"/>
                  <a:pt x="1871663" y="674687"/>
                  <a:pt x="1871663" y="669131"/>
                </a:cubicBezTo>
                <a:cubicBezTo>
                  <a:pt x="1871663" y="666353"/>
                  <a:pt x="1880593" y="663575"/>
                  <a:pt x="1880593" y="663575"/>
                </a:cubicBezTo>
                <a:close/>
                <a:moveTo>
                  <a:pt x="1844675" y="658654"/>
                </a:moveTo>
                <a:cubicBezTo>
                  <a:pt x="1855787" y="659024"/>
                  <a:pt x="1866900" y="665692"/>
                  <a:pt x="1866900" y="677545"/>
                </a:cubicBezTo>
                <a:cubicBezTo>
                  <a:pt x="1866900" y="689398"/>
                  <a:pt x="1849120" y="695325"/>
                  <a:pt x="1840230" y="695325"/>
                </a:cubicBezTo>
                <a:cubicBezTo>
                  <a:pt x="1828377" y="695325"/>
                  <a:pt x="1822450" y="686435"/>
                  <a:pt x="1822450" y="677545"/>
                </a:cubicBezTo>
                <a:cubicBezTo>
                  <a:pt x="1822450" y="664210"/>
                  <a:pt x="1833562" y="658283"/>
                  <a:pt x="1844675" y="658654"/>
                </a:cubicBezTo>
                <a:close/>
                <a:moveTo>
                  <a:pt x="1797051" y="622300"/>
                </a:moveTo>
                <a:cubicBezTo>
                  <a:pt x="1794052" y="628015"/>
                  <a:pt x="1788055" y="636587"/>
                  <a:pt x="1779059" y="636587"/>
                </a:cubicBezTo>
                <a:cubicBezTo>
                  <a:pt x="1770063" y="636587"/>
                  <a:pt x="1788055" y="622300"/>
                  <a:pt x="1797051" y="622300"/>
                </a:cubicBezTo>
                <a:close/>
                <a:moveTo>
                  <a:pt x="4363584" y="604837"/>
                </a:moveTo>
                <a:cubicBezTo>
                  <a:pt x="4372089" y="604837"/>
                  <a:pt x="4377759" y="613496"/>
                  <a:pt x="4386263" y="616382"/>
                </a:cubicBezTo>
                <a:lnTo>
                  <a:pt x="4386263" y="623959"/>
                </a:lnTo>
                <a:cubicBezTo>
                  <a:pt x="4377759" y="630814"/>
                  <a:pt x="4369254" y="636587"/>
                  <a:pt x="4357915" y="636587"/>
                </a:cubicBezTo>
                <a:cubicBezTo>
                  <a:pt x="4349410" y="636587"/>
                  <a:pt x="4346575" y="636587"/>
                  <a:pt x="4346575" y="627928"/>
                </a:cubicBezTo>
                <a:cubicBezTo>
                  <a:pt x="4346575" y="625036"/>
                  <a:pt x="4352245" y="613496"/>
                  <a:pt x="4355080" y="613496"/>
                </a:cubicBezTo>
                <a:cubicBezTo>
                  <a:pt x="4357915" y="613496"/>
                  <a:pt x="4357915" y="604837"/>
                  <a:pt x="4363584" y="604837"/>
                </a:cubicBezTo>
                <a:close/>
                <a:moveTo>
                  <a:pt x="1406172" y="604837"/>
                </a:moveTo>
                <a:cubicBezTo>
                  <a:pt x="1417696" y="604842"/>
                  <a:pt x="1446507" y="630733"/>
                  <a:pt x="1449388" y="639365"/>
                </a:cubicBezTo>
                <a:cubicBezTo>
                  <a:pt x="1443626" y="645119"/>
                  <a:pt x="1440745" y="650874"/>
                  <a:pt x="1432102" y="650874"/>
                </a:cubicBezTo>
                <a:cubicBezTo>
                  <a:pt x="1423459" y="650874"/>
                  <a:pt x="1371600" y="630733"/>
                  <a:pt x="1371600" y="630733"/>
                </a:cubicBezTo>
                <a:cubicBezTo>
                  <a:pt x="1371600" y="624978"/>
                  <a:pt x="1383124" y="627855"/>
                  <a:pt x="1386005" y="624978"/>
                </a:cubicBezTo>
                <a:cubicBezTo>
                  <a:pt x="1394648" y="622101"/>
                  <a:pt x="1391767" y="604837"/>
                  <a:pt x="1406172" y="604837"/>
                </a:cubicBezTo>
                <a:close/>
                <a:moveTo>
                  <a:pt x="6770688" y="582612"/>
                </a:moveTo>
                <a:cubicBezTo>
                  <a:pt x="6770757" y="582612"/>
                  <a:pt x="6771963" y="582612"/>
                  <a:pt x="6794819" y="582612"/>
                </a:cubicBezTo>
                <a:cubicBezTo>
                  <a:pt x="6794819" y="585522"/>
                  <a:pt x="6800851" y="588433"/>
                  <a:pt x="6800851" y="591343"/>
                </a:cubicBezTo>
                <a:cubicBezTo>
                  <a:pt x="6800851" y="594256"/>
                  <a:pt x="6797835" y="600074"/>
                  <a:pt x="6791802" y="600074"/>
                </a:cubicBezTo>
                <a:cubicBezTo>
                  <a:pt x="6782753" y="600074"/>
                  <a:pt x="6773705" y="591343"/>
                  <a:pt x="6770688" y="582612"/>
                </a:cubicBezTo>
                <a:close/>
                <a:moveTo>
                  <a:pt x="2291159" y="582612"/>
                </a:moveTo>
                <a:cubicBezTo>
                  <a:pt x="2308781" y="582612"/>
                  <a:pt x="2314655" y="599464"/>
                  <a:pt x="2335213" y="605081"/>
                </a:cubicBezTo>
                <a:cubicBezTo>
                  <a:pt x="2332276" y="616315"/>
                  <a:pt x="2317591" y="619124"/>
                  <a:pt x="2305844" y="619124"/>
                </a:cubicBezTo>
                <a:lnTo>
                  <a:pt x="2288222" y="619124"/>
                </a:lnTo>
                <a:cubicBezTo>
                  <a:pt x="2282349" y="619122"/>
                  <a:pt x="2276475" y="602272"/>
                  <a:pt x="2276475" y="593846"/>
                </a:cubicBezTo>
                <a:cubicBezTo>
                  <a:pt x="2276475" y="585421"/>
                  <a:pt x="2285286" y="582612"/>
                  <a:pt x="2291159" y="582612"/>
                </a:cubicBezTo>
                <a:close/>
                <a:moveTo>
                  <a:pt x="4563170" y="576572"/>
                </a:moveTo>
                <a:cubicBezTo>
                  <a:pt x="4572993" y="575270"/>
                  <a:pt x="4592638" y="585688"/>
                  <a:pt x="4592638" y="596106"/>
                </a:cubicBezTo>
                <a:cubicBezTo>
                  <a:pt x="4592638" y="601662"/>
                  <a:pt x="4583907" y="598884"/>
                  <a:pt x="4583907" y="598884"/>
                </a:cubicBezTo>
                <a:cubicBezTo>
                  <a:pt x="4575176" y="598884"/>
                  <a:pt x="4557713" y="590550"/>
                  <a:pt x="4557713" y="582215"/>
                </a:cubicBezTo>
                <a:cubicBezTo>
                  <a:pt x="4557713" y="578743"/>
                  <a:pt x="4559896" y="577006"/>
                  <a:pt x="4563170" y="576572"/>
                </a:cubicBezTo>
                <a:close/>
                <a:moveTo>
                  <a:pt x="3943621" y="553757"/>
                </a:moveTo>
                <a:cubicBezTo>
                  <a:pt x="3943621" y="562443"/>
                  <a:pt x="3940734" y="568234"/>
                  <a:pt x="3949395" y="568234"/>
                </a:cubicBezTo>
                <a:cubicBezTo>
                  <a:pt x="3952283" y="562443"/>
                  <a:pt x="3955170" y="559548"/>
                  <a:pt x="3960944" y="559548"/>
                </a:cubicBezTo>
                <a:cubicBezTo>
                  <a:pt x="3963831" y="559548"/>
                  <a:pt x="3978267" y="568234"/>
                  <a:pt x="3984041" y="571130"/>
                </a:cubicBezTo>
                <a:cubicBezTo>
                  <a:pt x="3978267" y="588502"/>
                  <a:pt x="3972493" y="582711"/>
                  <a:pt x="3955170" y="588502"/>
                </a:cubicBezTo>
                <a:cubicBezTo>
                  <a:pt x="3963831" y="591397"/>
                  <a:pt x="3969606" y="594293"/>
                  <a:pt x="3969606" y="597188"/>
                </a:cubicBezTo>
                <a:cubicBezTo>
                  <a:pt x="3975380" y="597188"/>
                  <a:pt x="3989816" y="600083"/>
                  <a:pt x="3992703" y="600083"/>
                </a:cubicBezTo>
                <a:cubicBezTo>
                  <a:pt x="3981154" y="608770"/>
                  <a:pt x="3955170" y="620351"/>
                  <a:pt x="3955170" y="637723"/>
                </a:cubicBezTo>
                <a:cubicBezTo>
                  <a:pt x="3955170" y="649305"/>
                  <a:pt x="3981154" y="649305"/>
                  <a:pt x="3981154" y="663782"/>
                </a:cubicBezTo>
                <a:cubicBezTo>
                  <a:pt x="3981154" y="678259"/>
                  <a:pt x="3969606" y="684049"/>
                  <a:pt x="3969606" y="695631"/>
                </a:cubicBezTo>
                <a:cubicBezTo>
                  <a:pt x="3969606" y="707212"/>
                  <a:pt x="3984041" y="715899"/>
                  <a:pt x="3984041" y="730376"/>
                </a:cubicBezTo>
                <a:cubicBezTo>
                  <a:pt x="3984041" y="739062"/>
                  <a:pt x="3975380" y="741957"/>
                  <a:pt x="3975380" y="750643"/>
                </a:cubicBezTo>
                <a:cubicBezTo>
                  <a:pt x="3975380" y="768015"/>
                  <a:pt x="3995590" y="770911"/>
                  <a:pt x="3995590" y="788283"/>
                </a:cubicBezTo>
                <a:cubicBezTo>
                  <a:pt x="3995590" y="791179"/>
                  <a:pt x="3989816" y="794074"/>
                  <a:pt x="3989816" y="796969"/>
                </a:cubicBezTo>
                <a:cubicBezTo>
                  <a:pt x="3995590" y="808551"/>
                  <a:pt x="4010026" y="811446"/>
                  <a:pt x="4010026" y="825923"/>
                </a:cubicBezTo>
                <a:cubicBezTo>
                  <a:pt x="4010026" y="849086"/>
                  <a:pt x="3960944" y="875145"/>
                  <a:pt x="3946508" y="895412"/>
                </a:cubicBezTo>
                <a:cubicBezTo>
                  <a:pt x="3940734" y="909889"/>
                  <a:pt x="3908975" y="912784"/>
                  <a:pt x="3894539" y="909889"/>
                </a:cubicBezTo>
                <a:cubicBezTo>
                  <a:pt x="3880104" y="915680"/>
                  <a:pt x="3862781" y="921471"/>
                  <a:pt x="3851232" y="921471"/>
                </a:cubicBezTo>
                <a:cubicBezTo>
                  <a:pt x="3842571" y="921471"/>
                  <a:pt x="3836796" y="918575"/>
                  <a:pt x="3836796" y="912784"/>
                </a:cubicBezTo>
                <a:cubicBezTo>
                  <a:pt x="3822360" y="912784"/>
                  <a:pt x="3805037" y="901203"/>
                  <a:pt x="3805037" y="886726"/>
                </a:cubicBezTo>
                <a:cubicBezTo>
                  <a:pt x="3805037" y="880935"/>
                  <a:pt x="3813699" y="875145"/>
                  <a:pt x="3816586" y="872249"/>
                </a:cubicBezTo>
                <a:cubicBezTo>
                  <a:pt x="3807925" y="869354"/>
                  <a:pt x="3802150" y="851982"/>
                  <a:pt x="3802150" y="843295"/>
                </a:cubicBezTo>
                <a:cubicBezTo>
                  <a:pt x="3802150" y="840400"/>
                  <a:pt x="3805037" y="834609"/>
                  <a:pt x="3802150" y="828818"/>
                </a:cubicBezTo>
                <a:cubicBezTo>
                  <a:pt x="3831022" y="828818"/>
                  <a:pt x="3848345" y="791179"/>
                  <a:pt x="3865668" y="779597"/>
                </a:cubicBezTo>
                <a:cubicBezTo>
                  <a:pt x="3877216" y="773806"/>
                  <a:pt x="3891652" y="770911"/>
                  <a:pt x="3891652" y="759329"/>
                </a:cubicBezTo>
                <a:cubicBezTo>
                  <a:pt x="3891652" y="741957"/>
                  <a:pt x="3868555" y="736166"/>
                  <a:pt x="3851232" y="736166"/>
                </a:cubicBezTo>
                <a:cubicBezTo>
                  <a:pt x="3828135" y="736166"/>
                  <a:pt x="3807925" y="744852"/>
                  <a:pt x="3807925" y="765120"/>
                </a:cubicBezTo>
                <a:cubicBezTo>
                  <a:pt x="3807925" y="773806"/>
                  <a:pt x="3810812" y="776702"/>
                  <a:pt x="3807925" y="782492"/>
                </a:cubicBezTo>
                <a:cubicBezTo>
                  <a:pt x="3807925" y="799865"/>
                  <a:pt x="3776166" y="811446"/>
                  <a:pt x="3761730" y="820132"/>
                </a:cubicBezTo>
                <a:cubicBezTo>
                  <a:pt x="3750181" y="828818"/>
                  <a:pt x="3738633" y="831714"/>
                  <a:pt x="3729971" y="843295"/>
                </a:cubicBezTo>
                <a:cubicBezTo>
                  <a:pt x="3724197" y="854877"/>
                  <a:pt x="3732858" y="866458"/>
                  <a:pt x="3721310" y="872249"/>
                </a:cubicBezTo>
                <a:lnTo>
                  <a:pt x="3721310" y="884917"/>
                </a:lnTo>
                <a:lnTo>
                  <a:pt x="3727084" y="898308"/>
                </a:lnTo>
                <a:cubicBezTo>
                  <a:pt x="3738633" y="901203"/>
                  <a:pt x="3758843" y="915680"/>
                  <a:pt x="3758843" y="927261"/>
                </a:cubicBezTo>
                <a:cubicBezTo>
                  <a:pt x="3758843" y="938843"/>
                  <a:pt x="3738633" y="956215"/>
                  <a:pt x="3729971" y="956215"/>
                </a:cubicBezTo>
                <a:cubicBezTo>
                  <a:pt x="3715536" y="956215"/>
                  <a:pt x="3709761" y="976483"/>
                  <a:pt x="3709761" y="990960"/>
                </a:cubicBezTo>
                <a:cubicBezTo>
                  <a:pt x="3709761" y="999646"/>
                  <a:pt x="3715536" y="1002541"/>
                  <a:pt x="3721310" y="1002541"/>
                </a:cubicBezTo>
                <a:cubicBezTo>
                  <a:pt x="3718423" y="1022809"/>
                  <a:pt x="3701100" y="1025704"/>
                  <a:pt x="3701100" y="1037286"/>
                </a:cubicBezTo>
                <a:cubicBezTo>
                  <a:pt x="3689551" y="1037286"/>
                  <a:pt x="3686664" y="1037286"/>
                  <a:pt x="3680890" y="1037286"/>
                </a:cubicBezTo>
                <a:cubicBezTo>
                  <a:pt x="3669341" y="1037286"/>
                  <a:pt x="3663567" y="1060449"/>
                  <a:pt x="3646244" y="1060449"/>
                </a:cubicBezTo>
                <a:cubicBezTo>
                  <a:pt x="3640469" y="1060442"/>
                  <a:pt x="3631808" y="1031495"/>
                  <a:pt x="3631808" y="1025704"/>
                </a:cubicBezTo>
                <a:cubicBezTo>
                  <a:pt x="3631808" y="1025603"/>
                  <a:pt x="3631808" y="1022759"/>
                  <a:pt x="3631808" y="1019914"/>
                </a:cubicBezTo>
                <a:cubicBezTo>
                  <a:pt x="3620259" y="1008332"/>
                  <a:pt x="3623146" y="996751"/>
                  <a:pt x="3617372" y="982274"/>
                </a:cubicBezTo>
                <a:cubicBezTo>
                  <a:pt x="3614485" y="970692"/>
                  <a:pt x="3602936" y="967797"/>
                  <a:pt x="3602936" y="956215"/>
                </a:cubicBezTo>
                <a:lnTo>
                  <a:pt x="3607021" y="946174"/>
                </a:lnTo>
                <a:lnTo>
                  <a:pt x="3608711" y="947529"/>
                </a:lnTo>
                <a:lnTo>
                  <a:pt x="3608711" y="944634"/>
                </a:lnTo>
                <a:cubicBezTo>
                  <a:pt x="3607972" y="944634"/>
                  <a:pt x="3607233" y="945013"/>
                  <a:pt x="3607021" y="946174"/>
                </a:cubicBezTo>
                <a:cubicBezTo>
                  <a:pt x="3597143" y="941070"/>
                  <a:pt x="3596828" y="935613"/>
                  <a:pt x="3591388" y="930157"/>
                </a:cubicBezTo>
                <a:cubicBezTo>
                  <a:pt x="3576952" y="950424"/>
                  <a:pt x="3553855" y="976483"/>
                  <a:pt x="3524983" y="976483"/>
                </a:cubicBezTo>
                <a:cubicBezTo>
                  <a:pt x="3519209" y="976483"/>
                  <a:pt x="3493224" y="959111"/>
                  <a:pt x="3493224" y="956215"/>
                </a:cubicBezTo>
                <a:cubicBezTo>
                  <a:pt x="3493224" y="953315"/>
                  <a:pt x="3501886" y="947529"/>
                  <a:pt x="3504773" y="947529"/>
                </a:cubicBezTo>
                <a:lnTo>
                  <a:pt x="3504773" y="937395"/>
                </a:lnTo>
                <a:cubicBezTo>
                  <a:pt x="3496111" y="935948"/>
                  <a:pt x="3496111" y="935948"/>
                  <a:pt x="3487450" y="938843"/>
                </a:cubicBezTo>
                <a:cubicBezTo>
                  <a:pt x="3487450" y="935940"/>
                  <a:pt x="3493224" y="927261"/>
                  <a:pt x="3498999" y="921471"/>
                </a:cubicBezTo>
                <a:cubicBezTo>
                  <a:pt x="3487450" y="909889"/>
                  <a:pt x="3484563" y="889621"/>
                  <a:pt x="3484563" y="872249"/>
                </a:cubicBezTo>
                <a:cubicBezTo>
                  <a:pt x="3484563" y="860668"/>
                  <a:pt x="3496111" y="860668"/>
                  <a:pt x="3501886" y="854877"/>
                </a:cubicBezTo>
                <a:cubicBezTo>
                  <a:pt x="3510547" y="843295"/>
                  <a:pt x="3519209" y="834609"/>
                  <a:pt x="3533644" y="828818"/>
                </a:cubicBezTo>
                <a:cubicBezTo>
                  <a:pt x="3545193" y="825923"/>
                  <a:pt x="3548080" y="808551"/>
                  <a:pt x="3574065" y="811446"/>
                </a:cubicBezTo>
                <a:cubicBezTo>
                  <a:pt x="3565403" y="808551"/>
                  <a:pt x="3562516" y="808551"/>
                  <a:pt x="3556742" y="805655"/>
                </a:cubicBezTo>
                <a:cubicBezTo>
                  <a:pt x="3588500" y="799865"/>
                  <a:pt x="3600049" y="773806"/>
                  <a:pt x="3623146" y="756434"/>
                </a:cubicBezTo>
                <a:cubicBezTo>
                  <a:pt x="3628921" y="750642"/>
                  <a:pt x="3628921" y="730376"/>
                  <a:pt x="3634695" y="730376"/>
                </a:cubicBezTo>
                <a:cubicBezTo>
                  <a:pt x="3634742" y="730223"/>
                  <a:pt x="3640469" y="713003"/>
                  <a:pt x="3640469" y="713003"/>
                </a:cubicBezTo>
                <a:cubicBezTo>
                  <a:pt x="3649131" y="698526"/>
                  <a:pt x="3660679" y="689840"/>
                  <a:pt x="3675115" y="684049"/>
                </a:cubicBezTo>
                <a:cubicBezTo>
                  <a:pt x="3689551" y="678258"/>
                  <a:pt x="3709761" y="652200"/>
                  <a:pt x="3712648" y="637723"/>
                </a:cubicBezTo>
                <a:cubicBezTo>
                  <a:pt x="3695325" y="640619"/>
                  <a:pt x="3689551" y="652200"/>
                  <a:pt x="3672228" y="652200"/>
                </a:cubicBezTo>
                <a:cubicBezTo>
                  <a:pt x="3675115" y="646409"/>
                  <a:pt x="3683777" y="643514"/>
                  <a:pt x="3686664" y="640619"/>
                </a:cubicBezTo>
                <a:cubicBezTo>
                  <a:pt x="3680890" y="640619"/>
                  <a:pt x="3675115" y="637723"/>
                  <a:pt x="3675115" y="637723"/>
                </a:cubicBezTo>
                <a:cubicBezTo>
                  <a:pt x="3675115" y="631933"/>
                  <a:pt x="3680890" y="626142"/>
                  <a:pt x="3686664" y="626142"/>
                </a:cubicBezTo>
                <a:cubicBezTo>
                  <a:pt x="3686664" y="626142"/>
                  <a:pt x="3689551" y="629037"/>
                  <a:pt x="3692438" y="629037"/>
                </a:cubicBezTo>
                <a:cubicBezTo>
                  <a:pt x="3692438" y="626142"/>
                  <a:pt x="3695325" y="623246"/>
                  <a:pt x="3698213" y="620351"/>
                </a:cubicBezTo>
                <a:lnTo>
                  <a:pt x="3701100" y="631933"/>
                </a:lnTo>
                <a:cubicBezTo>
                  <a:pt x="3709761" y="631933"/>
                  <a:pt x="3712648" y="640619"/>
                  <a:pt x="3724197" y="640619"/>
                </a:cubicBezTo>
                <a:cubicBezTo>
                  <a:pt x="3727084" y="640611"/>
                  <a:pt x="3735746" y="623246"/>
                  <a:pt x="3735746" y="623246"/>
                </a:cubicBezTo>
                <a:cubicBezTo>
                  <a:pt x="3729971" y="620351"/>
                  <a:pt x="3729971" y="620351"/>
                  <a:pt x="3724197" y="620351"/>
                </a:cubicBezTo>
                <a:cubicBezTo>
                  <a:pt x="3727084" y="614560"/>
                  <a:pt x="3732858" y="608770"/>
                  <a:pt x="3741520" y="608770"/>
                </a:cubicBezTo>
                <a:cubicBezTo>
                  <a:pt x="3744407" y="608770"/>
                  <a:pt x="3750181" y="611665"/>
                  <a:pt x="3755956" y="608770"/>
                </a:cubicBezTo>
                <a:cubicBezTo>
                  <a:pt x="3750181" y="605874"/>
                  <a:pt x="3753069" y="605874"/>
                  <a:pt x="3750181" y="602979"/>
                </a:cubicBezTo>
                <a:cubicBezTo>
                  <a:pt x="3755956" y="594293"/>
                  <a:pt x="3770392" y="597188"/>
                  <a:pt x="3779053" y="594293"/>
                </a:cubicBezTo>
                <a:lnTo>
                  <a:pt x="3779053" y="601893"/>
                </a:lnTo>
                <a:cubicBezTo>
                  <a:pt x="3787715" y="600083"/>
                  <a:pt x="3790602" y="585607"/>
                  <a:pt x="3805037" y="582711"/>
                </a:cubicBezTo>
                <a:lnTo>
                  <a:pt x="3805037" y="592845"/>
                </a:lnTo>
                <a:cubicBezTo>
                  <a:pt x="3813699" y="579816"/>
                  <a:pt x="3828135" y="582711"/>
                  <a:pt x="3839683" y="576920"/>
                </a:cubicBezTo>
                <a:cubicBezTo>
                  <a:pt x="3833909" y="574025"/>
                  <a:pt x="3828135" y="571130"/>
                  <a:pt x="3828135" y="568234"/>
                </a:cubicBezTo>
                <a:cubicBezTo>
                  <a:pt x="3828135" y="562443"/>
                  <a:pt x="3842571" y="559548"/>
                  <a:pt x="3845458" y="556653"/>
                </a:cubicBezTo>
                <a:cubicBezTo>
                  <a:pt x="3848345" y="562443"/>
                  <a:pt x="3851232" y="568234"/>
                  <a:pt x="3859893" y="568234"/>
                </a:cubicBezTo>
                <a:cubicBezTo>
                  <a:pt x="3868555" y="568234"/>
                  <a:pt x="3897427" y="550862"/>
                  <a:pt x="3897427" y="559548"/>
                </a:cubicBezTo>
                <a:cubicBezTo>
                  <a:pt x="3897427" y="568234"/>
                  <a:pt x="3882991" y="571130"/>
                  <a:pt x="3882991" y="582711"/>
                </a:cubicBezTo>
                <a:cubicBezTo>
                  <a:pt x="3894539" y="582711"/>
                  <a:pt x="3900314" y="565339"/>
                  <a:pt x="3911862" y="559548"/>
                </a:cubicBezTo>
                <a:cubicBezTo>
                  <a:pt x="3914750" y="565339"/>
                  <a:pt x="3914750" y="568234"/>
                  <a:pt x="3914750" y="574025"/>
                </a:cubicBezTo>
                <a:cubicBezTo>
                  <a:pt x="3926298" y="562443"/>
                  <a:pt x="3932072" y="559548"/>
                  <a:pt x="3943621" y="553757"/>
                </a:cubicBezTo>
                <a:close/>
                <a:moveTo>
                  <a:pt x="220036" y="552450"/>
                </a:moveTo>
                <a:cubicBezTo>
                  <a:pt x="228721" y="552450"/>
                  <a:pt x="231617" y="558248"/>
                  <a:pt x="240302" y="561148"/>
                </a:cubicBezTo>
                <a:cubicBezTo>
                  <a:pt x="237407" y="566946"/>
                  <a:pt x="237407" y="566946"/>
                  <a:pt x="234512" y="572745"/>
                </a:cubicBezTo>
                <a:cubicBezTo>
                  <a:pt x="240302" y="572745"/>
                  <a:pt x="248988" y="566946"/>
                  <a:pt x="251883" y="561148"/>
                </a:cubicBezTo>
                <a:cubicBezTo>
                  <a:pt x="260569" y="564047"/>
                  <a:pt x="263464" y="566946"/>
                  <a:pt x="269254" y="569846"/>
                </a:cubicBezTo>
                <a:cubicBezTo>
                  <a:pt x="303997" y="569846"/>
                  <a:pt x="303997" y="569846"/>
                  <a:pt x="303997" y="569846"/>
                </a:cubicBezTo>
                <a:cubicBezTo>
                  <a:pt x="312683" y="575644"/>
                  <a:pt x="315578" y="578543"/>
                  <a:pt x="324263" y="584342"/>
                </a:cubicBezTo>
                <a:cubicBezTo>
                  <a:pt x="379272" y="584342"/>
                  <a:pt x="379272" y="584342"/>
                  <a:pt x="379272" y="584342"/>
                </a:cubicBezTo>
                <a:cubicBezTo>
                  <a:pt x="393749" y="598838"/>
                  <a:pt x="437177" y="601738"/>
                  <a:pt x="460338" y="601738"/>
                </a:cubicBezTo>
                <a:cubicBezTo>
                  <a:pt x="471919" y="601738"/>
                  <a:pt x="480605" y="595939"/>
                  <a:pt x="492186" y="595939"/>
                </a:cubicBezTo>
                <a:cubicBezTo>
                  <a:pt x="515347" y="595939"/>
                  <a:pt x="521138" y="604637"/>
                  <a:pt x="538509" y="610435"/>
                </a:cubicBezTo>
                <a:lnTo>
                  <a:pt x="538509" y="611393"/>
                </a:lnTo>
                <a:lnTo>
                  <a:pt x="538163" y="611306"/>
                </a:lnTo>
                <a:cubicBezTo>
                  <a:pt x="538163" y="917146"/>
                  <a:pt x="538163" y="918253"/>
                  <a:pt x="538163" y="918257"/>
                </a:cubicBezTo>
                <a:cubicBezTo>
                  <a:pt x="546847" y="926945"/>
                  <a:pt x="567111" y="915362"/>
                  <a:pt x="575796" y="929841"/>
                </a:cubicBezTo>
                <a:cubicBezTo>
                  <a:pt x="584480" y="938528"/>
                  <a:pt x="598955" y="955902"/>
                  <a:pt x="613429" y="955902"/>
                </a:cubicBezTo>
                <a:cubicBezTo>
                  <a:pt x="622114" y="955902"/>
                  <a:pt x="622114" y="941424"/>
                  <a:pt x="633693" y="938528"/>
                </a:cubicBezTo>
                <a:cubicBezTo>
                  <a:pt x="636588" y="938528"/>
                  <a:pt x="639483" y="938528"/>
                  <a:pt x="645272" y="935632"/>
                </a:cubicBezTo>
                <a:cubicBezTo>
                  <a:pt x="668431" y="955902"/>
                  <a:pt x="677116" y="964590"/>
                  <a:pt x="697380" y="993547"/>
                </a:cubicBezTo>
                <a:cubicBezTo>
                  <a:pt x="697380" y="996443"/>
                  <a:pt x="703169" y="996443"/>
                  <a:pt x="706064" y="1002235"/>
                </a:cubicBezTo>
                <a:cubicBezTo>
                  <a:pt x="708959" y="1010922"/>
                  <a:pt x="711854" y="1022505"/>
                  <a:pt x="720539" y="1031192"/>
                </a:cubicBezTo>
                <a:cubicBezTo>
                  <a:pt x="723433" y="1034088"/>
                  <a:pt x="732118" y="1031192"/>
                  <a:pt x="737908" y="1036984"/>
                </a:cubicBezTo>
                <a:cubicBezTo>
                  <a:pt x="743697" y="1045671"/>
                  <a:pt x="755277" y="1048567"/>
                  <a:pt x="755277" y="1063046"/>
                </a:cubicBezTo>
                <a:cubicBezTo>
                  <a:pt x="755277" y="1071571"/>
                  <a:pt x="746913" y="1071730"/>
                  <a:pt x="746808" y="1077218"/>
                </a:cubicBezTo>
                <a:cubicBezTo>
                  <a:pt x="741174" y="1077218"/>
                  <a:pt x="741148" y="1077218"/>
                  <a:pt x="738279" y="1077218"/>
                </a:cubicBezTo>
                <a:cubicBezTo>
                  <a:pt x="726698" y="1077218"/>
                  <a:pt x="709326" y="1062722"/>
                  <a:pt x="709326" y="1056924"/>
                </a:cubicBezTo>
                <a:cubicBezTo>
                  <a:pt x="709326" y="1051125"/>
                  <a:pt x="709326" y="1051125"/>
                  <a:pt x="709326" y="1045326"/>
                </a:cubicBezTo>
                <a:cubicBezTo>
                  <a:pt x="709326" y="1033729"/>
                  <a:pt x="700641" y="1033729"/>
                  <a:pt x="686165" y="1033729"/>
                </a:cubicBezTo>
                <a:cubicBezTo>
                  <a:pt x="677479" y="1033729"/>
                  <a:pt x="674584" y="1027931"/>
                  <a:pt x="674584" y="1025032"/>
                </a:cubicBezTo>
                <a:cubicBezTo>
                  <a:pt x="674584" y="1019233"/>
                  <a:pt x="686165" y="1019233"/>
                  <a:pt x="686165" y="1013434"/>
                </a:cubicBezTo>
                <a:cubicBezTo>
                  <a:pt x="686165" y="1007636"/>
                  <a:pt x="686165" y="1004737"/>
                  <a:pt x="686165" y="1001837"/>
                </a:cubicBezTo>
                <a:cubicBezTo>
                  <a:pt x="671689" y="1004737"/>
                  <a:pt x="674584" y="1013434"/>
                  <a:pt x="665898" y="1013434"/>
                </a:cubicBezTo>
                <a:cubicBezTo>
                  <a:pt x="663003" y="1013434"/>
                  <a:pt x="654317" y="1004737"/>
                  <a:pt x="654317" y="1001837"/>
                </a:cubicBezTo>
                <a:cubicBezTo>
                  <a:pt x="654317" y="993140"/>
                  <a:pt x="660108" y="990240"/>
                  <a:pt x="663003" y="987341"/>
                </a:cubicBezTo>
                <a:cubicBezTo>
                  <a:pt x="660108" y="984442"/>
                  <a:pt x="651422" y="975744"/>
                  <a:pt x="648527" y="981542"/>
                </a:cubicBezTo>
                <a:cubicBezTo>
                  <a:pt x="639841" y="981542"/>
                  <a:pt x="634051" y="975744"/>
                  <a:pt x="628261" y="969945"/>
                </a:cubicBezTo>
                <a:cubicBezTo>
                  <a:pt x="625365" y="975744"/>
                  <a:pt x="622470" y="984442"/>
                  <a:pt x="616680" y="984442"/>
                </a:cubicBezTo>
                <a:cubicBezTo>
                  <a:pt x="602204" y="984442"/>
                  <a:pt x="593518" y="964147"/>
                  <a:pt x="584832" y="955449"/>
                </a:cubicBezTo>
                <a:cubicBezTo>
                  <a:pt x="564566" y="943852"/>
                  <a:pt x="541404" y="943852"/>
                  <a:pt x="521138" y="932255"/>
                </a:cubicBezTo>
                <a:cubicBezTo>
                  <a:pt x="480605" y="932255"/>
                  <a:pt x="480605" y="932255"/>
                  <a:pt x="480605" y="932255"/>
                </a:cubicBezTo>
                <a:cubicBezTo>
                  <a:pt x="457443" y="923557"/>
                  <a:pt x="425596" y="920658"/>
                  <a:pt x="414015" y="897463"/>
                </a:cubicBezTo>
                <a:cubicBezTo>
                  <a:pt x="405329" y="900363"/>
                  <a:pt x="390853" y="903262"/>
                  <a:pt x="385063" y="906161"/>
                </a:cubicBezTo>
                <a:cubicBezTo>
                  <a:pt x="387958" y="911960"/>
                  <a:pt x="387958" y="914859"/>
                  <a:pt x="393748" y="917758"/>
                </a:cubicBezTo>
                <a:cubicBezTo>
                  <a:pt x="382168" y="932255"/>
                  <a:pt x="338739" y="955449"/>
                  <a:pt x="321368" y="955449"/>
                </a:cubicBezTo>
                <a:cubicBezTo>
                  <a:pt x="318473" y="955449"/>
                  <a:pt x="315578" y="955449"/>
                  <a:pt x="315578" y="952550"/>
                </a:cubicBezTo>
                <a:cubicBezTo>
                  <a:pt x="315578" y="946751"/>
                  <a:pt x="318473" y="946751"/>
                  <a:pt x="321368" y="946751"/>
                </a:cubicBezTo>
                <a:lnTo>
                  <a:pt x="317749" y="941315"/>
                </a:lnTo>
                <a:cubicBezTo>
                  <a:pt x="317749" y="940228"/>
                  <a:pt x="318473" y="939503"/>
                  <a:pt x="318473" y="938053"/>
                </a:cubicBezTo>
                <a:cubicBezTo>
                  <a:pt x="318473" y="920658"/>
                  <a:pt x="330054" y="909061"/>
                  <a:pt x="350320" y="903262"/>
                </a:cubicBezTo>
                <a:lnTo>
                  <a:pt x="350320" y="897463"/>
                </a:lnTo>
                <a:cubicBezTo>
                  <a:pt x="345977" y="897463"/>
                  <a:pt x="345977" y="897463"/>
                  <a:pt x="344530" y="897463"/>
                </a:cubicBezTo>
                <a:cubicBezTo>
                  <a:pt x="327159" y="897463"/>
                  <a:pt x="277940" y="935154"/>
                  <a:pt x="277940" y="958348"/>
                </a:cubicBezTo>
                <a:lnTo>
                  <a:pt x="277940" y="969945"/>
                </a:lnTo>
                <a:cubicBezTo>
                  <a:pt x="277940" y="987341"/>
                  <a:pt x="263464" y="990240"/>
                  <a:pt x="246093" y="998938"/>
                </a:cubicBezTo>
                <a:cubicBezTo>
                  <a:pt x="237407" y="1001837"/>
                  <a:pt x="234512" y="1007636"/>
                  <a:pt x="228721" y="1016334"/>
                </a:cubicBezTo>
                <a:cubicBezTo>
                  <a:pt x="220036" y="1027931"/>
                  <a:pt x="193979" y="1036629"/>
                  <a:pt x="182398" y="1048226"/>
                </a:cubicBezTo>
                <a:cubicBezTo>
                  <a:pt x="173712" y="1059823"/>
                  <a:pt x="147656" y="1065621"/>
                  <a:pt x="127389" y="1068521"/>
                </a:cubicBezTo>
                <a:cubicBezTo>
                  <a:pt x="101332" y="1074319"/>
                  <a:pt x="86856" y="1103312"/>
                  <a:pt x="57904" y="1094614"/>
                </a:cubicBezTo>
                <a:cubicBezTo>
                  <a:pt x="66590" y="1080118"/>
                  <a:pt x="78171" y="1085916"/>
                  <a:pt x="89751" y="1080118"/>
                </a:cubicBezTo>
                <a:cubicBezTo>
                  <a:pt x="98437" y="1074319"/>
                  <a:pt x="107123" y="1059823"/>
                  <a:pt x="112913" y="1056924"/>
                </a:cubicBezTo>
                <a:cubicBezTo>
                  <a:pt x="124494" y="1048226"/>
                  <a:pt x="138970" y="1056924"/>
                  <a:pt x="147656" y="1045326"/>
                </a:cubicBezTo>
                <a:cubicBezTo>
                  <a:pt x="159236" y="1030830"/>
                  <a:pt x="188189" y="1019233"/>
                  <a:pt x="205560" y="1007636"/>
                </a:cubicBezTo>
                <a:cubicBezTo>
                  <a:pt x="220036" y="996039"/>
                  <a:pt x="220036" y="975744"/>
                  <a:pt x="237407" y="964147"/>
                </a:cubicBezTo>
                <a:lnTo>
                  <a:pt x="229807" y="964147"/>
                </a:lnTo>
                <a:cubicBezTo>
                  <a:pt x="217141" y="967046"/>
                  <a:pt x="211350" y="972845"/>
                  <a:pt x="199769" y="972845"/>
                </a:cubicBezTo>
                <a:cubicBezTo>
                  <a:pt x="193979" y="972845"/>
                  <a:pt x="188189" y="969945"/>
                  <a:pt x="182398" y="967046"/>
                </a:cubicBezTo>
                <a:cubicBezTo>
                  <a:pt x="179503" y="972845"/>
                  <a:pt x="176608" y="975744"/>
                  <a:pt x="176608" y="981542"/>
                </a:cubicBezTo>
                <a:cubicBezTo>
                  <a:pt x="159236" y="972845"/>
                  <a:pt x="156341" y="969945"/>
                  <a:pt x="141865" y="961248"/>
                </a:cubicBezTo>
                <a:cubicBezTo>
                  <a:pt x="141865" y="964147"/>
                  <a:pt x="141865" y="967046"/>
                  <a:pt x="141865" y="969945"/>
                </a:cubicBezTo>
                <a:cubicBezTo>
                  <a:pt x="136075" y="969945"/>
                  <a:pt x="136075" y="969945"/>
                  <a:pt x="133180" y="969945"/>
                </a:cubicBezTo>
                <a:cubicBezTo>
                  <a:pt x="130284" y="969945"/>
                  <a:pt x="124494" y="975744"/>
                  <a:pt x="124494" y="975744"/>
                </a:cubicBezTo>
                <a:cubicBezTo>
                  <a:pt x="118703" y="975744"/>
                  <a:pt x="115808" y="964147"/>
                  <a:pt x="115808" y="958348"/>
                </a:cubicBezTo>
                <a:cubicBezTo>
                  <a:pt x="115808" y="949650"/>
                  <a:pt x="115808" y="949650"/>
                  <a:pt x="115808" y="943852"/>
                </a:cubicBezTo>
                <a:cubicBezTo>
                  <a:pt x="115808" y="943822"/>
                  <a:pt x="115798" y="935154"/>
                  <a:pt x="110018" y="935154"/>
                </a:cubicBezTo>
                <a:cubicBezTo>
                  <a:pt x="104227" y="935154"/>
                  <a:pt x="98437" y="946751"/>
                  <a:pt x="95542" y="946751"/>
                </a:cubicBezTo>
                <a:cubicBezTo>
                  <a:pt x="86856" y="946751"/>
                  <a:pt x="52114" y="920658"/>
                  <a:pt x="49218" y="914859"/>
                </a:cubicBezTo>
                <a:cubicBezTo>
                  <a:pt x="52114" y="914859"/>
                  <a:pt x="55009" y="911960"/>
                  <a:pt x="57904" y="911960"/>
                </a:cubicBezTo>
                <a:cubicBezTo>
                  <a:pt x="52114" y="894564"/>
                  <a:pt x="31847" y="891665"/>
                  <a:pt x="31847" y="880068"/>
                </a:cubicBezTo>
                <a:cubicBezTo>
                  <a:pt x="31847" y="859773"/>
                  <a:pt x="69485" y="842377"/>
                  <a:pt x="83961" y="842377"/>
                </a:cubicBezTo>
                <a:cubicBezTo>
                  <a:pt x="89751" y="842377"/>
                  <a:pt x="138970" y="822082"/>
                  <a:pt x="138970" y="813385"/>
                </a:cubicBezTo>
                <a:cubicBezTo>
                  <a:pt x="138970" y="807586"/>
                  <a:pt x="127389" y="798888"/>
                  <a:pt x="127389" y="795989"/>
                </a:cubicBezTo>
                <a:lnTo>
                  <a:pt x="132818" y="793815"/>
                </a:lnTo>
                <a:cubicBezTo>
                  <a:pt x="133903" y="793814"/>
                  <a:pt x="134627" y="794539"/>
                  <a:pt x="136075" y="795989"/>
                </a:cubicBezTo>
                <a:lnTo>
                  <a:pt x="136075" y="785841"/>
                </a:lnTo>
                <a:cubicBezTo>
                  <a:pt x="130284" y="784392"/>
                  <a:pt x="130284" y="784392"/>
                  <a:pt x="127389" y="784392"/>
                </a:cubicBezTo>
                <a:cubicBezTo>
                  <a:pt x="115808" y="784392"/>
                  <a:pt x="110018" y="795989"/>
                  <a:pt x="95542" y="795989"/>
                </a:cubicBezTo>
                <a:cubicBezTo>
                  <a:pt x="81066" y="795989"/>
                  <a:pt x="78171" y="790190"/>
                  <a:pt x="66590" y="793090"/>
                </a:cubicBezTo>
                <a:cubicBezTo>
                  <a:pt x="52114" y="793090"/>
                  <a:pt x="34742" y="793090"/>
                  <a:pt x="28952" y="793090"/>
                </a:cubicBezTo>
                <a:cubicBezTo>
                  <a:pt x="28952" y="781493"/>
                  <a:pt x="20266" y="778593"/>
                  <a:pt x="20266" y="772795"/>
                </a:cubicBezTo>
                <a:cubicBezTo>
                  <a:pt x="20266" y="769895"/>
                  <a:pt x="20266" y="766996"/>
                  <a:pt x="20266" y="764097"/>
                </a:cubicBezTo>
                <a:cubicBezTo>
                  <a:pt x="11581" y="764097"/>
                  <a:pt x="2895" y="761198"/>
                  <a:pt x="0" y="752500"/>
                </a:cubicBezTo>
                <a:cubicBezTo>
                  <a:pt x="17371" y="743802"/>
                  <a:pt x="46323" y="732205"/>
                  <a:pt x="63694" y="723507"/>
                </a:cubicBezTo>
                <a:lnTo>
                  <a:pt x="76361" y="723507"/>
                </a:lnTo>
                <a:cubicBezTo>
                  <a:pt x="78171" y="743802"/>
                  <a:pt x="86856" y="738003"/>
                  <a:pt x="104227" y="738003"/>
                </a:cubicBezTo>
                <a:cubicBezTo>
                  <a:pt x="112913" y="738003"/>
                  <a:pt x="115808" y="740903"/>
                  <a:pt x="124494" y="738003"/>
                </a:cubicBezTo>
                <a:cubicBezTo>
                  <a:pt x="115808" y="714809"/>
                  <a:pt x="101332" y="714809"/>
                  <a:pt x="81066" y="703212"/>
                </a:cubicBezTo>
                <a:cubicBezTo>
                  <a:pt x="75273" y="700308"/>
                  <a:pt x="66590" y="680018"/>
                  <a:pt x="57904" y="677119"/>
                </a:cubicBezTo>
                <a:cubicBezTo>
                  <a:pt x="52113" y="671320"/>
                  <a:pt x="20266" y="665522"/>
                  <a:pt x="20266" y="659723"/>
                </a:cubicBezTo>
                <a:cubicBezTo>
                  <a:pt x="20304" y="659666"/>
                  <a:pt x="31847" y="642322"/>
                  <a:pt x="31847" y="639428"/>
                </a:cubicBezTo>
                <a:cubicBezTo>
                  <a:pt x="72380" y="639428"/>
                  <a:pt x="72380" y="639428"/>
                  <a:pt x="72380" y="639428"/>
                </a:cubicBezTo>
                <a:cubicBezTo>
                  <a:pt x="92647" y="613335"/>
                  <a:pt x="124494" y="584342"/>
                  <a:pt x="162132" y="572745"/>
                </a:cubicBezTo>
                <a:cubicBezTo>
                  <a:pt x="170817" y="569846"/>
                  <a:pt x="179503" y="575644"/>
                  <a:pt x="188189" y="572745"/>
                </a:cubicBezTo>
                <a:cubicBezTo>
                  <a:pt x="199769" y="566946"/>
                  <a:pt x="205560" y="552450"/>
                  <a:pt x="220036" y="552450"/>
                </a:cubicBezTo>
                <a:close/>
                <a:moveTo>
                  <a:pt x="1461621" y="530225"/>
                </a:moveTo>
                <a:cubicBezTo>
                  <a:pt x="1487675" y="530225"/>
                  <a:pt x="1505044" y="544704"/>
                  <a:pt x="1505044" y="567870"/>
                </a:cubicBezTo>
                <a:cubicBezTo>
                  <a:pt x="1505044" y="576557"/>
                  <a:pt x="1525308" y="576557"/>
                  <a:pt x="1525308" y="591036"/>
                </a:cubicBezTo>
                <a:cubicBezTo>
                  <a:pt x="1525308" y="599723"/>
                  <a:pt x="1513729" y="605515"/>
                  <a:pt x="1507939" y="608411"/>
                </a:cubicBezTo>
                <a:cubicBezTo>
                  <a:pt x="1516623" y="617098"/>
                  <a:pt x="1531098" y="611306"/>
                  <a:pt x="1542677" y="617098"/>
                </a:cubicBezTo>
                <a:cubicBezTo>
                  <a:pt x="1539782" y="619994"/>
                  <a:pt x="1539782" y="622889"/>
                  <a:pt x="1536887" y="625785"/>
                </a:cubicBezTo>
                <a:cubicBezTo>
                  <a:pt x="1551362" y="634472"/>
                  <a:pt x="1551362" y="643160"/>
                  <a:pt x="1551362" y="654743"/>
                </a:cubicBezTo>
                <a:cubicBezTo>
                  <a:pt x="1574520" y="654743"/>
                  <a:pt x="1560046" y="622889"/>
                  <a:pt x="1580310" y="622889"/>
                </a:cubicBezTo>
                <a:cubicBezTo>
                  <a:pt x="1586100" y="622889"/>
                  <a:pt x="1606364" y="643160"/>
                  <a:pt x="1606364" y="648951"/>
                </a:cubicBezTo>
                <a:cubicBezTo>
                  <a:pt x="1606364" y="660534"/>
                  <a:pt x="1594784" y="657639"/>
                  <a:pt x="1594784" y="666326"/>
                </a:cubicBezTo>
                <a:cubicBezTo>
                  <a:pt x="1594784" y="675013"/>
                  <a:pt x="1615048" y="706867"/>
                  <a:pt x="1632418" y="686596"/>
                </a:cubicBezTo>
                <a:cubicBezTo>
                  <a:pt x="1643997" y="672117"/>
                  <a:pt x="1641102" y="663430"/>
                  <a:pt x="1646892" y="651847"/>
                </a:cubicBezTo>
                <a:cubicBezTo>
                  <a:pt x="1649787" y="646056"/>
                  <a:pt x="1667156" y="646056"/>
                  <a:pt x="1667156" y="637368"/>
                </a:cubicBezTo>
                <a:cubicBezTo>
                  <a:pt x="1667156" y="631577"/>
                  <a:pt x="1655576" y="628681"/>
                  <a:pt x="1655576" y="619994"/>
                </a:cubicBezTo>
                <a:cubicBezTo>
                  <a:pt x="1655576" y="611306"/>
                  <a:pt x="1664261" y="605515"/>
                  <a:pt x="1672945" y="605515"/>
                </a:cubicBezTo>
                <a:cubicBezTo>
                  <a:pt x="1678735" y="605515"/>
                  <a:pt x="1684525" y="608411"/>
                  <a:pt x="1690315" y="608411"/>
                </a:cubicBezTo>
                <a:cubicBezTo>
                  <a:pt x="1719263" y="608411"/>
                  <a:pt x="1713473" y="625785"/>
                  <a:pt x="1736632" y="625785"/>
                </a:cubicBezTo>
                <a:cubicBezTo>
                  <a:pt x="1736632" y="640264"/>
                  <a:pt x="1739527" y="637368"/>
                  <a:pt x="1736632" y="646056"/>
                </a:cubicBezTo>
                <a:cubicBezTo>
                  <a:pt x="1713473" y="654743"/>
                  <a:pt x="1725053" y="666326"/>
                  <a:pt x="1725053" y="672117"/>
                </a:cubicBezTo>
                <a:cubicBezTo>
                  <a:pt x="1725053" y="675013"/>
                  <a:pt x="1739527" y="683700"/>
                  <a:pt x="1739527" y="689492"/>
                </a:cubicBezTo>
                <a:cubicBezTo>
                  <a:pt x="1739527" y="698179"/>
                  <a:pt x="1704789" y="730033"/>
                  <a:pt x="1698999" y="724241"/>
                </a:cubicBezTo>
                <a:lnTo>
                  <a:pt x="1693571" y="717771"/>
                </a:lnTo>
                <a:cubicBezTo>
                  <a:pt x="1692124" y="716911"/>
                  <a:pt x="1691038" y="717183"/>
                  <a:pt x="1690315" y="718088"/>
                </a:cubicBezTo>
                <a:lnTo>
                  <a:pt x="1690315" y="727137"/>
                </a:lnTo>
                <a:cubicBezTo>
                  <a:pt x="1678735" y="727137"/>
                  <a:pt x="1672945" y="732929"/>
                  <a:pt x="1667156" y="732929"/>
                </a:cubicBezTo>
                <a:cubicBezTo>
                  <a:pt x="1658471" y="732929"/>
                  <a:pt x="1652682" y="718450"/>
                  <a:pt x="1635312" y="718450"/>
                </a:cubicBezTo>
                <a:cubicBezTo>
                  <a:pt x="1629523" y="718450"/>
                  <a:pt x="1641102" y="730033"/>
                  <a:pt x="1641102" y="732929"/>
                </a:cubicBezTo>
                <a:cubicBezTo>
                  <a:pt x="1641102" y="741616"/>
                  <a:pt x="1620838" y="756095"/>
                  <a:pt x="1609259" y="756095"/>
                </a:cubicBezTo>
                <a:cubicBezTo>
                  <a:pt x="1594784" y="756095"/>
                  <a:pt x="1586100" y="747407"/>
                  <a:pt x="1577415" y="741616"/>
                </a:cubicBezTo>
                <a:cubicBezTo>
                  <a:pt x="1571636" y="741616"/>
                  <a:pt x="1565856" y="741616"/>
                  <a:pt x="1565836" y="741616"/>
                </a:cubicBezTo>
                <a:cubicBezTo>
                  <a:pt x="1574520" y="761886"/>
                  <a:pt x="1600574" y="758990"/>
                  <a:pt x="1623733" y="764782"/>
                </a:cubicBezTo>
                <a:cubicBezTo>
                  <a:pt x="1623733" y="764792"/>
                  <a:pt x="1623733" y="764889"/>
                  <a:pt x="1623733" y="765868"/>
                </a:cubicBezTo>
                <a:lnTo>
                  <a:pt x="1623733" y="773469"/>
                </a:lnTo>
                <a:cubicBezTo>
                  <a:pt x="1612154" y="782157"/>
                  <a:pt x="1603469" y="802427"/>
                  <a:pt x="1586100" y="802427"/>
                </a:cubicBezTo>
                <a:cubicBezTo>
                  <a:pt x="1577423" y="802427"/>
                  <a:pt x="1571636" y="802427"/>
                  <a:pt x="1571626" y="802427"/>
                </a:cubicBezTo>
                <a:cubicBezTo>
                  <a:pt x="1562941" y="802427"/>
                  <a:pt x="1571626" y="819801"/>
                  <a:pt x="1557151" y="816906"/>
                </a:cubicBezTo>
                <a:cubicBezTo>
                  <a:pt x="1513565" y="803826"/>
                  <a:pt x="1514276" y="808798"/>
                  <a:pt x="1513729" y="811114"/>
                </a:cubicBezTo>
                <a:cubicBezTo>
                  <a:pt x="1522413" y="816906"/>
                  <a:pt x="1551362" y="816906"/>
                  <a:pt x="1551362" y="828489"/>
                </a:cubicBezTo>
                <a:cubicBezTo>
                  <a:pt x="1551362" y="845863"/>
                  <a:pt x="1528203" y="837176"/>
                  <a:pt x="1516623" y="842968"/>
                </a:cubicBezTo>
                <a:cubicBezTo>
                  <a:pt x="1510834" y="842974"/>
                  <a:pt x="1499254" y="871925"/>
                  <a:pt x="1493465" y="877717"/>
                </a:cubicBezTo>
                <a:cubicBezTo>
                  <a:pt x="1476095" y="895091"/>
                  <a:pt x="1470306" y="912466"/>
                  <a:pt x="1470306" y="938528"/>
                </a:cubicBezTo>
                <a:cubicBezTo>
                  <a:pt x="1470306" y="958798"/>
                  <a:pt x="1473201" y="961694"/>
                  <a:pt x="1470306" y="970381"/>
                </a:cubicBezTo>
                <a:cubicBezTo>
                  <a:pt x="1476095" y="970381"/>
                  <a:pt x="1478990" y="964590"/>
                  <a:pt x="1487675" y="964590"/>
                </a:cubicBezTo>
                <a:cubicBezTo>
                  <a:pt x="1502149" y="964590"/>
                  <a:pt x="1513729" y="1005130"/>
                  <a:pt x="1513729" y="1022505"/>
                </a:cubicBezTo>
                <a:cubicBezTo>
                  <a:pt x="1525308" y="1022505"/>
                  <a:pt x="1528203" y="1010922"/>
                  <a:pt x="1539782" y="1010922"/>
                </a:cubicBezTo>
                <a:cubicBezTo>
                  <a:pt x="1548467" y="1010922"/>
                  <a:pt x="1565836" y="1022505"/>
                  <a:pt x="1571626" y="1025401"/>
                </a:cubicBezTo>
                <a:cubicBezTo>
                  <a:pt x="1603469" y="1036984"/>
                  <a:pt x="1632418" y="1048567"/>
                  <a:pt x="1658471" y="1065942"/>
                </a:cubicBezTo>
                <a:cubicBezTo>
                  <a:pt x="1658482" y="1065942"/>
                  <a:pt x="1659299" y="1065942"/>
                  <a:pt x="1704789" y="1065942"/>
                </a:cubicBezTo>
                <a:cubicBezTo>
                  <a:pt x="1725053" y="1080420"/>
                  <a:pt x="1722158" y="1097795"/>
                  <a:pt x="1722158" y="1120961"/>
                </a:cubicBezTo>
                <a:cubicBezTo>
                  <a:pt x="1722158" y="1141231"/>
                  <a:pt x="1745317" y="1164398"/>
                  <a:pt x="1762686" y="1175981"/>
                </a:cubicBezTo>
                <a:cubicBezTo>
                  <a:pt x="1771371" y="1181772"/>
                  <a:pt x="1777160" y="1170189"/>
                  <a:pt x="1785845" y="1170189"/>
                </a:cubicBezTo>
                <a:cubicBezTo>
                  <a:pt x="1785845" y="1161502"/>
                  <a:pt x="1794529" y="1155710"/>
                  <a:pt x="1797424" y="1152814"/>
                </a:cubicBezTo>
                <a:cubicBezTo>
                  <a:pt x="1788740" y="1138335"/>
                  <a:pt x="1797424" y="1100691"/>
                  <a:pt x="1771371" y="1089108"/>
                </a:cubicBezTo>
                <a:cubicBezTo>
                  <a:pt x="1785845" y="1086212"/>
                  <a:pt x="1829268" y="1054358"/>
                  <a:pt x="1829268" y="1039880"/>
                </a:cubicBezTo>
                <a:cubicBezTo>
                  <a:pt x="1829268" y="993547"/>
                  <a:pt x="1806109" y="984860"/>
                  <a:pt x="1788740" y="955902"/>
                </a:cubicBezTo>
                <a:cubicBezTo>
                  <a:pt x="1797424" y="953007"/>
                  <a:pt x="1817688" y="947215"/>
                  <a:pt x="1814793" y="926945"/>
                </a:cubicBezTo>
                <a:cubicBezTo>
                  <a:pt x="1814793" y="918257"/>
                  <a:pt x="1791634" y="900883"/>
                  <a:pt x="1800319" y="895091"/>
                </a:cubicBezTo>
                <a:cubicBezTo>
                  <a:pt x="1823478" y="880613"/>
                  <a:pt x="1800319" y="871925"/>
                  <a:pt x="1800319" y="863238"/>
                </a:cubicBezTo>
                <a:cubicBezTo>
                  <a:pt x="1800319" y="851655"/>
                  <a:pt x="1809004" y="845863"/>
                  <a:pt x="1820583" y="845863"/>
                </a:cubicBezTo>
                <a:cubicBezTo>
                  <a:pt x="1840847" y="845863"/>
                  <a:pt x="1852426" y="857446"/>
                  <a:pt x="1872690" y="857446"/>
                </a:cubicBezTo>
                <a:cubicBezTo>
                  <a:pt x="1884270" y="857446"/>
                  <a:pt x="1884270" y="851655"/>
                  <a:pt x="1892954" y="851655"/>
                </a:cubicBezTo>
                <a:cubicBezTo>
                  <a:pt x="1913218" y="851655"/>
                  <a:pt x="1916113" y="874821"/>
                  <a:pt x="1936377" y="877717"/>
                </a:cubicBezTo>
                <a:cubicBezTo>
                  <a:pt x="1936377" y="903779"/>
                  <a:pt x="1976905" y="889300"/>
                  <a:pt x="1979800" y="909570"/>
                </a:cubicBezTo>
                <a:cubicBezTo>
                  <a:pt x="1979800" y="924051"/>
                  <a:pt x="1985590" y="958798"/>
                  <a:pt x="1997169" y="958798"/>
                </a:cubicBezTo>
                <a:cubicBezTo>
                  <a:pt x="2005854" y="958805"/>
                  <a:pt x="2008749" y="976173"/>
                  <a:pt x="2020328" y="976173"/>
                </a:cubicBezTo>
                <a:cubicBezTo>
                  <a:pt x="2037697" y="976173"/>
                  <a:pt x="2060856" y="950111"/>
                  <a:pt x="2060856" y="938528"/>
                </a:cubicBezTo>
                <a:cubicBezTo>
                  <a:pt x="2060856" y="926945"/>
                  <a:pt x="2072435" y="921153"/>
                  <a:pt x="2078225" y="918257"/>
                </a:cubicBezTo>
                <a:cubicBezTo>
                  <a:pt x="2081120" y="921153"/>
                  <a:pt x="2086910" y="926945"/>
                  <a:pt x="2089804" y="926945"/>
                </a:cubicBezTo>
                <a:cubicBezTo>
                  <a:pt x="2092699" y="947215"/>
                  <a:pt x="2121648" y="950111"/>
                  <a:pt x="2115858" y="967485"/>
                </a:cubicBezTo>
                <a:cubicBezTo>
                  <a:pt x="2110068" y="979069"/>
                  <a:pt x="2133227" y="993547"/>
                  <a:pt x="2139017" y="996443"/>
                </a:cubicBezTo>
                <a:cubicBezTo>
                  <a:pt x="2136122" y="1002235"/>
                  <a:pt x="2141912" y="1008026"/>
                  <a:pt x="2141912" y="1016714"/>
                </a:cubicBezTo>
                <a:cubicBezTo>
                  <a:pt x="2141912" y="1025401"/>
                  <a:pt x="2136122" y="1025401"/>
                  <a:pt x="2133227" y="1028297"/>
                </a:cubicBezTo>
                <a:cubicBezTo>
                  <a:pt x="2141912" y="1036984"/>
                  <a:pt x="2150596" y="1045671"/>
                  <a:pt x="2167965" y="1045671"/>
                </a:cubicBezTo>
                <a:cubicBezTo>
                  <a:pt x="2167965" y="1071733"/>
                  <a:pt x="2202704" y="1080420"/>
                  <a:pt x="2220073" y="1077525"/>
                </a:cubicBezTo>
                <a:cubicBezTo>
                  <a:pt x="2220073" y="1080420"/>
                  <a:pt x="2225863" y="1083316"/>
                  <a:pt x="2225863" y="1086212"/>
                </a:cubicBezTo>
                <a:cubicBezTo>
                  <a:pt x="2222968" y="1100691"/>
                  <a:pt x="2182440" y="1103586"/>
                  <a:pt x="2167965" y="1112274"/>
                </a:cubicBezTo>
                <a:cubicBezTo>
                  <a:pt x="2167965" y="1115166"/>
                  <a:pt x="2173743" y="1115170"/>
                  <a:pt x="2173755" y="1115170"/>
                </a:cubicBezTo>
                <a:cubicBezTo>
                  <a:pt x="2191124" y="1115170"/>
                  <a:pt x="2225863" y="1103586"/>
                  <a:pt x="2243232" y="1094899"/>
                </a:cubicBezTo>
                <a:cubicBezTo>
                  <a:pt x="2243232" y="1094915"/>
                  <a:pt x="2243232" y="1095034"/>
                  <a:pt x="2243232" y="1095985"/>
                </a:cubicBezTo>
                <a:lnTo>
                  <a:pt x="2243232" y="1103586"/>
                </a:lnTo>
                <a:cubicBezTo>
                  <a:pt x="2251916" y="1106482"/>
                  <a:pt x="2243232" y="1112274"/>
                  <a:pt x="2249021" y="1112274"/>
                </a:cubicBezTo>
                <a:cubicBezTo>
                  <a:pt x="2254811" y="1123857"/>
                  <a:pt x="2260601" y="1132544"/>
                  <a:pt x="2260601" y="1147023"/>
                </a:cubicBezTo>
                <a:cubicBezTo>
                  <a:pt x="2260601" y="1170189"/>
                  <a:pt x="2202704" y="1173085"/>
                  <a:pt x="2194019" y="1187564"/>
                </a:cubicBezTo>
                <a:cubicBezTo>
                  <a:pt x="2170860" y="1213626"/>
                  <a:pt x="2153491" y="1202042"/>
                  <a:pt x="2115858" y="1202042"/>
                </a:cubicBezTo>
                <a:cubicBezTo>
                  <a:pt x="2089804" y="1202042"/>
                  <a:pt x="2075330" y="1196251"/>
                  <a:pt x="2046382" y="1204938"/>
                </a:cubicBezTo>
                <a:cubicBezTo>
                  <a:pt x="2031907" y="1210730"/>
                  <a:pt x="2040592" y="1216521"/>
                  <a:pt x="2029012" y="1228104"/>
                </a:cubicBezTo>
                <a:cubicBezTo>
                  <a:pt x="2014538" y="1242583"/>
                  <a:pt x="2000064" y="1236792"/>
                  <a:pt x="1988485" y="1254166"/>
                </a:cubicBezTo>
                <a:cubicBezTo>
                  <a:pt x="2011643" y="1251270"/>
                  <a:pt x="2026118" y="1231000"/>
                  <a:pt x="2057961" y="1231000"/>
                </a:cubicBezTo>
                <a:cubicBezTo>
                  <a:pt x="2072435" y="1231000"/>
                  <a:pt x="2092699" y="1228104"/>
                  <a:pt x="2092699" y="1242583"/>
                </a:cubicBezTo>
                <a:cubicBezTo>
                  <a:pt x="2092699" y="1254166"/>
                  <a:pt x="2066646" y="1259958"/>
                  <a:pt x="2063751" y="1265749"/>
                </a:cubicBezTo>
                <a:cubicBezTo>
                  <a:pt x="2069540" y="1265749"/>
                  <a:pt x="2078225" y="1265749"/>
                  <a:pt x="2081120" y="1265749"/>
                </a:cubicBezTo>
                <a:cubicBezTo>
                  <a:pt x="2081120" y="1274437"/>
                  <a:pt x="2075330" y="1280228"/>
                  <a:pt x="2075330" y="1283124"/>
                </a:cubicBezTo>
                <a:cubicBezTo>
                  <a:pt x="2075330" y="1300498"/>
                  <a:pt x="2107174" y="1320769"/>
                  <a:pt x="2127438" y="1320769"/>
                </a:cubicBezTo>
                <a:cubicBezTo>
                  <a:pt x="2133227" y="1320769"/>
                  <a:pt x="2150596" y="1320769"/>
                  <a:pt x="2150596" y="1329456"/>
                </a:cubicBezTo>
                <a:cubicBezTo>
                  <a:pt x="2150596" y="1335248"/>
                  <a:pt x="2101384" y="1355518"/>
                  <a:pt x="2098489" y="1355518"/>
                </a:cubicBezTo>
                <a:cubicBezTo>
                  <a:pt x="2084015" y="1358414"/>
                  <a:pt x="2069540" y="1378684"/>
                  <a:pt x="2063751" y="1378684"/>
                </a:cubicBezTo>
                <a:cubicBezTo>
                  <a:pt x="2060856" y="1378684"/>
                  <a:pt x="2052171" y="1367101"/>
                  <a:pt x="2052171" y="1361310"/>
                </a:cubicBezTo>
                <a:cubicBezTo>
                  <a:pt x="2052171" y="1343935"/>
                  <a:pt x="2075330" y="1332352"/>
                  <a:pt x="2092699" y="1332352"/>
                </a:cubicBezTo>
                <a:cubicBezTo>
                  <a:pt x="2086910" y="1332352"/>
                  <a:pt x="2084015" y="1332352"/>
                  <a:pt x="2082567" y="1330904"/>
                </a:cubicBezTo>
                <a:lnTo>
                  <a:pt x="2081120" y="1320769"/>
                </a:lnTo>
                <a:cubicBezTo>
                  <a:pt x="2072435" y="1320769"/>
                  <a:pt x="2072435" y="1332352"/>
                  <a:pt x="2063751" y="1335248"/>
                </a:cubicBezTo>
                <a:cubicBezTo>
                  <a:pt x="2057961" y="1341039"/>
                  <a:pt x="2040592" y="1338143"/>
                  <a:pt x="2037697" y="1338143"/>
                </a:cubicBezTo>
                <a:cubicBezTo>
                  <a:pt x="2034851" y="1338143"/>
                  <a:pt x="2032005" y="1338143"/>
                  <a:pt x="2029158" y="1338143"/>
                </a:cubicBezTo>
                <a:lnTo>
                  <a:pt x="2028139" y="1335397"/>
                </a:lnTo>
                <a:cubicBezTo>
                  <a:pt x="2027492" y="1337588"/>
                  <a:pt x="2028170" y="1339355"/>
                  <a:pt x="2029012" y="1341039"/>
                </a:cubicBezTo>
                <a:lnTo>
                  <a:pt x="2029012" y="1338143"/>
                </a:lnTo>
                <a:lnTo>
                  <a:pt x="2029158" y="1338143"/>
                </a:lnTo>
                <a:cubicBezTo>
                  <a:pt x="2029308" y="1341044"/>
                  <a:pt x="2030479" y="1343525"/>
                  <a:pt x="2032001" y="1345806"/>
                </a:cubicBezTo>
                <a:cubicBezTo>
                  <a:pt x="2029105" y="1351595"/>
                  <a:pt x="2020420" y="1357384"/>
                  <a:pt x="2011734" y="1357384"/>
                </a:cubicBezTo>
                <a:cubicBezTo>
                  <a:pt x="2003048" y="1357384"/>
                  <a:pt x="2000152" y="1354490"/>
                  <a:pt x="1994362" y="1357384"/>
                </a:cubicBezTo>
                <a:cubicBezTo>
                  <a:pt x="1982780" y="1368961"/>
                  <a:pt x="1959618" y="1377645"/>
                  <a:pt x="1959618" y="1403694"/>
                </a:cubicBezTo>
                <a:cubicBezTo>
                  <a:pt x="1959618" y="1406588"/>
                  <a:pt x="1959618" y="1409483"/>
                  <a:pt x="1962513" y="1409483"/>
                </a:cubicBezTo>
                <a:cubicBezTo>
                  <a:pt x="1962513" y="1412377"/>
                  <a:pt x="1965409" y="1423955"/>
                  <a:pt x="1968304" y="1423955"/>
                </a:cubicBezTo>
                <a:cubicBezTo>
                  <a:pt x="1971199" y="1423955"/>
                  <a:pt x="1976990" y="1418166"/>
                  <a:pt x="1976990" y="1418166"/>
                </a:cubicBezTo>
                <a:lnTo>
                  <a:pt x="1976990" y="1423231"/>
                </a:lnTo>
                <a:cubicBezTo>
                  <a:pt x="1968304" y="1423955"/>
                  <a:pt x="1956723" y="1426849"/>
                  <a:pt x="1953827" y="1423955"/>
                </a:cubicBezTo>
                <a:cubicBezTo>
                  <a:pt x="1939351" y="1435532"/>
                  <a:pt x="1913293" y="1429743"/>
                  <a:pt x="1901712" y="1441321"/>
                </a:cubicBezTo>
                <a:lnTo>
                  <a:pt x="1906778" y="1441321"/>
                </a:lnTo>
                <a:cubicBezTo>
                  <a:pt x="1913293" y="1441321"/>
                  <a:pt x="1919083" y="1435532"/>
                  <a:pt x="1924874" y="1441321"/>
                </a:cubicBezTo>
                <a:cubicBezTo>
                  <a:pt x="1916188" y="1444215"/>
                  <a:pt x="1907502" y="1444215"/>
                  <a:pt x="1898816" y="1444215"/>
                </a:cubicBezTo>
                <a:lnTo>
                  <a:pt x="1893026" y="1444215"/>
                </a:lnTo>
                <a:lnTo>
                  <a:pt x="1887235" y="1447110"/>
                </a:lnTo>
                <a:cubicBezTo>
                  <a:pt x="1887235" y="1452898"/>
                  <a:pt x="1893026" y="1455793"/>
                  <a:pt x="1893026" y="1455793"/>
                </a:cubicBezTo>
                <a:cubicBezTo>
                  <a:pt x="1893026" y="1461582"/>
                  <a:pt x="1878549" y="1487631"/>
                  <a:pt x="1875654" y="1487631"/>
                </a:cubicBezTo>
                <a:cubicBezTo>
                  <a:pt x="1872758" y="1487631"/>
                  <a:pt x="1869863" y="1481842"/>
                  <a:pt x="1869863" y="1481842"/>
                </a:cubicBezTo>
                <a:cubicBezTo>
                  <a:pt x="1866968" y="1490525"/>
                  <a:pt x="1872758" y="1493420"/>
                  <a:pt x="1872758" y="1499208"/>
                </a:cubicBezTo>
                <a:cubicBezTo>
                  <a:pt x="1872749" y="1502112"/>
                  <a:pt x="1858282" y="1528152"/>
                  <a:pt x="1855386" y="1528152"/>
                </a:cubicBezTo>
                <a:cubicBezTo>
                  <a:pt x="1855386" y="1528152"/>
                  <a:pt x="1852491" y="1525258"/>
                  <a:pt x="1852491" y="1522364"/>
                </a:cubicBezTo>
                <a:cubicBezTo>
                  <a:pt x="1852491" y="1519469"/>
                  <a:pt x="1852491" y="1519469"/>
                  <a:pt x="1852491" y="1516575"/>
                </a:cubicBezTo>
                <a:cubicBezTo>
                  <a:pt x="1852491" y="1510786"/>
                  <a:pt x="1846701" y="1499208"/>
                  <a:pt x="1843805" y="1493420"/>
                </a:cubicBezTo>
                <a:cubicBezTo>
                  <a:pt x="1843805" y="1496314"/>
                  <a:pt x="1843805" y="1502103"/>
                  <a:pt x="1843805" y="1502103"/>
                </a:cubicBezTo>
                <a:cubicBezTo>
                  <a:pt x="1843805" y="1505006"/>
                  <a:pt x="1846701" y="1519469"/>
                  <a:pt x="1846701" y="1525258"/>
                </a:cubicBezTo>
                <a:cubicBezTo>
                  <a:pt x="1846701" y="1533941"/>
                  <a:pt x="1843805" y="1533941"/>
                  <a:pt x="1846701" y="1536835"/>
                </a:cubicBezTo>
                <a:lnTo>
                  <a:pt x="1852491" y="1536835"/>
                </a:lnTo>
                <a:lnTo>
                  <a:pt x="1852491" y="1542624"/>
                </a:lnTo>
                <a:cubicBezTo>
                  <a:pt x="1852491" y="1548413"/>
                  <a:pt x="1846701" y="1551307"/>
                  <a:pt x="1843805" y="1551307"/>
                </a:cubicBezTo>
                <a:cubicBezTo>
                  <a:pt x="1846701" y="1557096"/>
                  <a:pt x="1849596" y="1557096"/>
                  <a:pt x="1852491" y="1559990"/>
                </a:cubicBezTo>
                <a:cubicBezTo>
                  <a:pt x="1852491" y="1565779"/>
                  <a:pt x="1849596" y="1565779"/>
                  <a:pt x="1840910" y="1565779"/>
                </a:cubicBezTo>
                <a:lnTo>
                  <a:pt x="1840910" y="1570844"/>
                </a:lnTo>
                <a:lnTo>
                  <a:pt x="1848510" y="1576633"/>
                </a:lnTo>
                <a:cubicBezTo>
                  <a:pt x="1849596" y="1580251"/>
                  <a:pt x="1846701" y="1583145"/>
                  <a:pt x="1840910" y="1583145"/>
                </a:cubicBezTo>
                <a:cubicBezTo>
                  <a:pt x="1835119" y="1586040"/>
                  <a:pt x="1829329" y="1591829"/>
                  <a:pt x="1823538" y="1591829"/>
                </a:cubicBezTo>
                <a:cubicBezTo>
                  <a:pt x="1814852" y="1594723"/>
                  <a:pt x="1817747" y="1597617"/>
                  <a:pt x="1811957" y="1603406"/>
                </a:cubicBezTo>
                <a:lnTo>
                  <a:pt x="1814852" y="1603406"/>
                </a:lnTo>
                <a:cubicBezTo>
                  <a:pt x="1780108" y="1620772"/>
                  <a:pt x="1739574" y="1635244"/>
                  <a:pt x="1739574" y="1687343"/>
                </a:cubicBezTo>
                <a:cubicBezTo>
                  <a:pt x="1739574" y="1710498"/>
                  <a:pt x="1759841" y="1716287"/>
                  <a:pt x="1759841" y="1739442"/>
                </a:cubicBezTo>
                <a:lnTo>
                  <a:pt x="1759841" y="1744507"/>
                </a:lnTo>
                <a:cubicBezTo>
                  <a:pt x="1759841" y="1751019"/>
                  <a:pt x="1765632" y="1759703"/>
                  <a:pt x="1765632" y="1771280"/>
                </a:cubicBezTo>
                <a:cubicBezTo>
                  <a:pt x="1765632" y="1788646"/>
                  <a:pt x="1762736" y="1800224"/>
                  <a:pt x="1751155" y="1800224"/>
                </a:cubicBezTo>
                <a:cubicBezTo>
                  <a:pt x="1739574" y="1800224"/>
                  <a:pt x="1742469" y="1788646"/>
                  <a:pt x="1736678" y="1782858"/>
                </a:cubicBezTo>
                <a:cubicBezTo>
                  <a:pt x="1727992" y="1771280"/>
                  <a:pt x="1722202" y="1768386"/>
                  <a:pt x="1716411" y="1756808"/>
                </a:cubicBezTo>
                <a:cubicBezTo>
                  <a:pt x="1704830" y="1733653"/>
                  <a:pt x="1713516" y="1690237"/>
                  <a:pt x="1681667" y="1690237"/>
                </a:cubicBezTo>
                <a:cubicBezTo>
                  <a:pt x="1675877" y="1690237"/>
                  <a:pt x="1672981" y="1698921"/>
                  <a:pt x="1667191" y="1698921"/>
                </a:cubicBezTo>
                <a:cubicBezTo>
                  <a:pt x="1652714" y="1698921"/>
                  <a:pt x="1646924" y="1684449"/>
                  <a:pt x="1629552" y="1684449"/>
                </a:cubicBezTo>
                <a:cubicBezTo>
                  <a:pt x="1617970" y="1684449"/>
                  <a:pt x="1617970" y="1690237"/>
                  <a:pt x="1612180" y="1690237"/>
                </a:cubicBezTo>
                <a:cubicBezTo>
                  <a:pt x="1609284" y="1690237"/>
                  <a:pt x="1606389" y="1684449"/>
                  <a:pt x="1606389" y="1684449"/>
                </a:cubicBezTo>
                <a:cubicBezTo>
                  <a:pt x="1594808" y="1687343"/>
                  <a:pt x="1580331" y="1684449"/>
                  <a:pt x="1568750" y="1690237"/>
                </a:cubicBezTo>
                <a:cubicBezTo>
                  <a:pt x="1574541" y="1690237"/>
                  <a:pt x="1574541" y="1690237"/>
                  <a:pt x="1577436" y="1690237"/>
                </a:cubicBezTo>
                <a:cubicBezTo>
                  <a:pt x="1577436" y="1698921"/>
                  <a:pt x="1571645" y="1707604"/>
                  <a:pt x="1580331" y="1713393"/>
                </a:cubicBezTo>
                <a:cubicBezTo>
                  <a:pt x="1560064" y="1722076"/>
                  <a:pt x="1542692" y="1698921"/>
                  <a:pt x="1528216" y="1698921"/>
                </a:cubicBezTo>
                <a:cubicBezTo>
                  <a:pt x="1522425" y="1698921"/>
                  <a:pt x="1522425" y="1704709"/>
                  <a:pt x="1516634" y="1704709"/>
                </a:cubicBezTo>
                <a:cubicBezTo>
                  <a:pt x="1510844" y="1704709"/>
                  <a:pt x="1505053" y="1696026"/>
                  <a:pt x="1496367" y="1696026"/>
                </a:cubicBezTo>
                <a:cubicBezTo>
                  <a:pt x="1476100" y="1696026"/>
                  <a:pt x="1467414" y="1713393"/>
                  <a:pt x="1458728" y="1722076"/>
                </a:cubicBezTo>
                <a:cubicBezTo>
                  <a:pt x="1452937" y="1727864"/>
                  <a:pt x="1447147" y="1722076"/>
                  <a:pt x="1438461" y="1724970"/>
                </a:cubicBezTo>
                <a:cubicBezTo>
                  <a:pt x="1423984" y="1730759"/>
                  <a:pt x="1415298" y="1751019"/>
                  <a:pt x="1415298" y="1771280"/>
                </a:cubicBezTo>
                <a:cubicBezTo>
                  <a:pt x="1415298" y="1774174"/>
                  <a:pt x="1418194" y="1777069"/>
                  <a:pt x="1418194" y="1779963"/>
                </a:cubicBezTo>
                <a:lnTo>
                  <a:pt x="1417905" y="1779894"/>
                </a:lnTo>
                <a:cubicBezTo>
                  <a:pt x="1417889" y="1777014"/>
                  <a:pt x="1415029" y="1774133"/>
                  <a:pt x="1415029" y="1771253"/>
                </a:cubicBezTo>
                <a:lnTo>
                  <a:pt x="1415029" y="1779202"/>
                </a:lnTo>
                <a:cubicBezTo>
                  <a:pt x="1403659" y="1776540"/>
                  <a:pt x="1388733" y="1773667"/>
                  <a:pt x="1383450" y="1768386"/>
                </a:cubicBezTo>
                <a:cubicBezTo>
                  <a:pt x="1366039" y="1750980"/>
                  <a:pt x="1361715" y="1717221"/>
                  <a:pt x="1343385" y="1701576"/>
                </a:cubicBezTo>
                <a:cubicBezTo>
                  <a:pt x="1337332" y="1696315"/>
                  <a:pt x="1329738" y="1693052"/>
                  <a:pt x="1319609" y="1693052"/>
                </a:cubicBezTo>
                <a:cubicBezTo>
                  <a:pt x="1302260" y="1693052"/>
                  <a:pt x="1308043" y="1713326"/>
                  <a:pt x="1293586" y="1713326"/>
                </a:cubicBezTo>
                <a:cubicBezTo>
                  <a:pt x="1289985" y="1713326"/>
                  <a:pt x="1286563" y="1711889"/>
                  <a:pt x="1283372" y="1709586"/>
                </a:cubicBezTo>
                <a:cubicBezTo>
                  <a:pt x="1273758" y="1702658"/>
                  <a:pt x="1266180" y="1688053"/>
                  <a:pt x="1261846" y="1681554"/>
                </a:cubicBezTo>
                <a:lnTo>
                  <a:pt x="1257433" y="1674958"/>
                </a:lnTo>
                <a:cubicBezTo>
                  <a:pt x="1246990" y="1657637"/>
                  <a:pt x="1233258" y="1654774"/>
                  <a:pt x="1212623" y="1649607"/>
                </a:cubicBezTo>
                <a:cubicBezTo>
                  <a:pt x="1212613" y="1649607"/>
                  <a:pt x="1212485" y="1649607"/>
                  <a:pt x="1210816" y="1649607"/>
                </a:cubicBezTo>
                <a:lnTo>
                  <a:pt x="1198165" y="1649607"/>
                </a:lnTo>
                <a:cubicBezTo>
                  <a:pt x="1198165" y="1649618"/>
                  <a:pt x="1198165" y="1649716"/>
                  <a:pt x="1198165" y="1650693"/>
                </a:cubicBezTo>
                <a:lnTo>
                  <a:pt x="1198165" y="1657247"/>
                </a:lnTo>
                <a:lnTo>
                  <a:pt x="1198149" y="1657314"/>
                </a:lnTo>
                <a:cubicBezTo>
                  <a:pt x="1166709" y="1657903"/>
                  <a:pt x="1152340" y="1658173"/>
                  <a:pt x="1145772" y="1658296"/>
                </a:cubicBezTo>
                <a:lnTo>
                  <a:pt x="1140335" y="1658296"/>
                </a:lnTo>
                <a:cubicBezTo>
                  <a:pt x="1140331" y="1658295"/>
                  <a:pt x="1139743" y="1658120"/>
                  <a:pt x="1062264" y="1635125"/>
                </a:cubicBezTo>
                <a:cubicBezTo>
                  <a:pt x="1062257" y="1635125"/>
                  <a:pt x="1061696" y="1635125"/>
                  <a:pt x="1018545" y="1635125"/>
                </a:cubicBezTo>
                <a:cubicBezTo>
                  <a:pt x="1006925" y="1612034"/>
                  <a:pt x="972264" y="1597601"/>
                  <a:pt x="946257" y="1588934"/>
                </a:cubicBezTo>
                <a:cubicBezTo>
                  <a:pt x="940466" y="1586040"/>
                  <a:pt x="943361" y="1577357"/>
                  <a:pt x="940466" y="1571568"/>
                </a:cubicBezTo>
                <a:cubicBezTo>
                  <a:pt x="928885" y="1548413"/>
                  <a:pt x="911513" y="1539730"/>
                  <a:pt x="914408" y="1510786"/>
                </a:cubicBezTo>
                <a:cubicBezTo>
                  <a:pt x="899932" y="1507892"/>
                  <a:pt x="882560" y="1476053"/>
                  <a:pt x="870978" y="1455793"/>
                </a:cubicBezTo>
                <a:cubicBezTo>
                  <a:pt x="868083" y="1450004"/>
                  <a:pt x="873874" y="1444215"/>
                  <a:pt x="879664" y="1441321"/>
                </a:cubicBezTo>
                <a:cubicBezTo>
                  <a:pt x="870978" y="1426849"/>
                  <a:pt x="876769" y="1400800"/>
                  <a:pt x="870978" y="1383433"/>
                </a:cubicBezTo>
                <a:cubicBezTo>
                  <a:pt x="865188" y="1366067"/>
                  <a:pt x="882560" y="1325546"/>
                  <a:pt x="882560" y="1302391"/>
                </a:cubicBezTo>
                <a:cubicBezTo>
                  <a:pt x="882560" y="1287919"/>
                  <a:pt x="865188" y="1279236"/>
                  <a:pt x="865188" y="1264764"/>
                </a:cubicBezTo>
                <a:cubicBezTo>
                  <a:pt x="865188" y="1261869"/>
                  <a:pt x="873874" y="1258975"/>
                  <a:pt x="876769" y="1258975"/>
                </a:cubicBezTo>
                <a:cubicBezTo>
                  <a:pt x="888350" y="1258975"/>
                  <a:pt x="894141" y="1264764"/>
                  <a:pt x="897036" y="1273447"/>
                </a:cubicBezTo>
                <a:cubicBezTo>
                  <a:pt x="899932" y="1267658"/>
                  <a:pt x="905722" y="1258975"/>
                  <a:pt x="905722" y="1253186"/>
                </a:cubicBezTo>
                <a:cubicBezTo>
                  <a:pt x="905722" y="1244871"/>
                  <a:pt x="900412" y="1244519"/>
                  <a:pt x="897644" y="1236792"/>
                </a:cubicBezTo>
                <a:cubicBezTo>
                  <a:pt x="1464516" y="1236792"/>
                  <a:pt x="1464516" y="1236792"/>
                  <a:pt x="1464516" y="1236792"/>
                </a:cubicBezTo>
                <a:lnTo>
                  <a:pt x="1464516" y="1235820"/>
                </a:lnTo>
                <a:lnTo>
                  <a:pt x="1464519" y="1228222"/>
                </a:lnTo>
                <a:lnTo>
                  <a:pt x="1464519" y="1228107"/>
                </a:lnTo>
                <a:cubicBezTo>
                  <a:pt x="1476095" y="1236793"/>
                  <a:pt x="1473201" y="1242583"/>
                  <a:pt x="1481885" y="1245479"/>
                </a:cubicBezTo>
                <a:cubicBezTo>
                  <a:pt x="1519518" y="1245479"/>
                  <a:pt x="1519518" y="1245479"/>
                  <a:pt x="1519518" y="1245479"/>
                </a:cubicBezTo>
                <a:cubicBezTo>
                  <a:pt x="1533730" y="1259695"/>
                  <a:pt x="1550731" y="1259953"/>
                  <a:pt x="1576004" y="1259881"/>
                </a:cubicBezTo>
                <a:cubicBezTo>
                  <a:pt x="1556376" y="1273719"/>
                  <a:pt x="1539401" y="1279698"/>
                  <a:pt x="1522425" y="1299496"/>
                </a:cubicBezTo>
                <a:lnTo>
                  <a:pt x="1532559" y="1299496"/>
                </a:lnTo>
                <a:cubicBezTo>
                  <a:pt x="1536902" y="1299496"/>
                  <a:pt x="1539797" y="1296602"/>
                  <a:pt x="1545587" y="1296602"/>
                </a:cubicBezTo>
                <a:cubicBezTo>
                  <a:pt x="1548483" y="1302391"/>
                  <a:pt x="1551378" y="1302391"/>
                  <a:pt x="1557169" y="1302391"/>
                </a:cubicBezTo>
                <a:cubicBezTo>
                  <a:pt x="1568750" y="1302391"/>
                  <a:pt x="1568750" y="1293708"/>
                  <a:pt x="1574541" y="1293708"/>
                </a:cubicBezTo>
                <a:cubicBezTo>
                  <a:pt x="1583227" y="1293708"/>
                  <a:pt x="1594808" y="1279236"/>
                  <a:pt x="1606389" y="1279236"/>
                </a:cubicBezTo>
                <a:cubicBezTo>
                  <a:pt x="1606389" y="1287919"/>
                  <a:pt x="1600599" y="1290813"/>
                  <a:pt x="1597703" y="1296602"/>
                </a:cubicBezTo>
                <a:lnTo>
                  <a:pt x="1610370" y="1296602"/>
                </a:lnTo>
                <a:cubicBezTo>
                  <a:pt x="1615075" y="1299496"/>
                  <a:pt x="1620866" y="1305285"/>
                  <a:pt x="1623761" y="1305285"/>
                </a:cubicBezTo>
                <a:cubicBezTo>
                  <a:pt x="1635342" y="1305285"/>
                  <a:pt x="1638238" y="1296602"/>
                  <a:pt x="1644028" y="1296602"/>
                </a:cubicBezTo>
                <a:cubicBezTo>
                  <a:pt x="1661400" y="1296602"/>
                  <a:pt x="1670086" y="1305285"/>
                  <a:pt x="1684563" y="1305285"/>
                </a:cubicBezTo>
                <a:lnTo>
                  <a:pt x="1684563" y="1312883"/>
                </a:lnTo>
                <a:cubicBezTo>
                  <a:pt x="1675877" y="1316863"/>
                  <a:pt x="1658505" y="1313968"/>
                  <a:pt x="1652714" y="1313968"/>
                </a:cubicBezTo>
                <a:cubicBezTo>
                  <a:pt x="1638238" y="1313968"/>
                  <a:pt x="1609284" y="1334229"/>
                  <a:pt x="1609284" y="1348701"/>
                </a:cubicBezTo>
                <a:cubicBezTo>
                  <a:pt x="1615075" y="1345806"/>
                  <a:pt x="1617970" y="1340018"/>
                  <a:pt x="1623761" y="1340018"/>
                </a:cubicBezTo>
                <a:cubicBezTo>
                  <a:pt x="1612180" y="1354490"/>
                  <a:pt x="1606389" y="1392116"/>
                  <a:pt x="1606389" y="1409483"/>
                </a:cubicBezTo>
                <a:cubicBezTo>
                  <a:pt x="1606389" y="1418166"/>
                  <a:pt x="1615075" y="1423955"/>
                  <a:pt x="1623761" y="1423955"/>
                </a:cubicBezTo>
                <a:cubicBezTo>
                  <a:pt x="1635342" y="1423955"/>
                  <a:pt x="1638238" y="1400800"/>
                  <a:pt x="1638238" y="1392116"/>
                </a:cubicBezTo>
                <a:cubicBezTo>
                  <a:pt x="1638238" y="1383433"/>
                  <a:pt x="1638238" y="1368961"/>
                  <a:pt x="1638238" y="1368961"/>
                </a:cubicBezTo>
                <a:cubicBezTo>
                  <a:pt x="1638238" y="1360278"/>
                  <a:pt x="1638238" y="1340018"/>
                  <a:pt x="1646924" y="1340018"/>
                </a:cubicBezTo>
                <a:cubicBezTo>
                  <a:pt x="1670086" y="1337123"/>
                  <a:pt x="1658505" y="1319757"/>
                  <a:pt x="1670086" y="1319757"/>
                </a:cubicBezTo>
                <a:cubicBezTo>
                  <a:pt x="1675877" y="1319757"/>
                  <a:pt x="1701935" y="1334229"/>
                  <a:pt x="1701935" y="1342912"/>
                </a:cubicBezTo>
                <a:cubicBezTo>
                  <a:pt x="1701935" y="1351595"/>
                  <a:pt x="1696144" y="1357384"/>
                  <a:pt x="1696144" y="1368961"/>
                </a:cubicBezTo>
                <a:cubicBezTo>
                  <a:pt x="1704830" y="1368961"/>
                  <a:pt x="1701935" y="1366067"/>
                  <a:pt x="1710621" y="1363173"/>
                </a:cubicBezTo>
                <a:cubicBezTo>
                  <a:pt x="1713516" y="1374750"/>
                  <a:pt x="1713516" y="1380539"/>
                  <a:pt x="1719307" y="1386328"/>
                </a:cubicBezTo>
                <a:cubicBezTo>
                  <a:pt x="1710621" y="1392116"/>
                  <a:pt x="1704830" y="1397905"/>
                  <a:pt x="1704830" y="1409483"/>
                </a:cubicBezTo>
                <a:lnTo>
                  <a:pt x="1704938" y="1410023"/>
                </a:lnTo>
                <a:cubicBezTo>
                  <a:pt x="1704790" y="1410192"/>
                  <a:pt x="1704789" y="1410364"/>
                  <a:pt x="1704789" y="1410538"/>
                </a:cubicBezTo>
                <a:lnTo>
                  <a:pt x="1705167" y="1411168"/>
                </a:lnTo>
                <a:cubicBezTo>
                  <a:pt x="1705379" y="1417277"/>
                  <a:pt x="1708251" y="1426849"/>
                  <a:pt x="1713516" y="1426849"/>
                </a:cubicBezTo>
                <a:cubicBezTo>
                  <a:pt x="1726998" y="1426849"/>
                  <a:pt x="1750944" y="1416389"/>
                  <a:pt x="1767735" y="1407601"/>
                </a:cubicBezTo>
                <a:cubicBezTo>
                  <a:pt x="1768169" y="1407918"/>
                  <a:pt x="1768326" y="1407791"/>
                  <a:pt x="1768476" y="1407642"/>
                </a:cubicBezTo>
                <a:cubicBezTo>
                  <a:pt x="1774265" y="1407642"/>
                  <a:pt x="1777160" y="1404746"/>
                  <a:pt x="1780055" y="1401850"/>
                </a:cubicBezTo>
                <a:lnTo>
                  <a:pt x="1779655" y="1401049"/>
                </a:lnTo>
                <a:cubicBezTo>
                  <a:pt x="1779814" y="1400976"/>
                  <a:pt x="1779962" y="1400887"/>
                  <a:pt x="1780108" y="1400800"/>
                </a:cubicBezTo>
                <a:lnTo>
                  <a:pt x="1776649" y="1395036"/>
                </a:lnTo>
                <a:cubicBezTo>
                  <a:pt x="1775854" y="1393758"/>
                  <a:pt x="1775216" y="1392169"/>
                  <a:pt x="1774265" y="1390267"/>
                </a:cubicBezTo>
                <a:lnTo>
                  <a:pt x="1772194" y="1386122"/>
                </a:lnTo>
                <a:cubicBezTo>
                  <a:pt x="1777219" y="1386061"/>
                  <a:pt x="1777349" y="1383433"/>
                  <a:pt x="1780108" y="1383433"/>
                </a:cubicBezTo>
                <a:cubicBezTo>
                  <a:pt x="1802967" y="1383433"/>
                  <a:pt x="1845564" y="1391890"/>
                  <a:pt x="1846189" y="1364274"/>
                </a:cubicBezTo>
                <a:cubicBezTo>
                  <a:pt x="1846339" y="1364206"/>
                  <a:pt x="1846488" y="1364205"/>
                  <a:pt x="1846637" y="1364205"/>
                </a:cubicBezTo>
                <a:cubicBezTo>
                  <a:pt x="1849532" y="1364205"/>
                  <a:pt x="1875585" y="1338143"/>
                  <a:pt x="1878480" y="1335248"/>
                </a:cubicBezTo>
                <a:cubicBezTo>
                  <a:pt x="1881375" y="1332352"/>
                  <a:pt x="1898744" y="1332352"/>
                  <a:pt x="1916113" y="1332352"/>
                </a:cubicBezTo>
                <a:cubicBezTo>
                  <a:pt x="1921903" y="1332352"/>
                  <a:pt x="1927693" y="1332352"/>
                  <a:pt x="1933482" y="1332352"/>
                </a:cubicBezTo>
                <a:cubicBezTo>
                  <a:pt x="1939272" y="1332352"/>
                  <a:pt x="1947957" y="1332352"/>
                  <a:pt x="1950851" y="1332352"/>
                </a:cubicBezTo>
                <a:cubicBezTo>
                  <a:pt x="1959536" y="1329456"/>
                  <a:pt x="1956641" y="1326560"/>
                  <a:pt x="1959536" y="1323665"/>
                </a:cubicBezTo>
                <a:cubicBezTo>
                  <a:pt x="1971115" y="1312082"/>
                  <a:pt x="1971115" y="1286020"/>
                  <a:pt x="1988485" y="1274437"/>
                </a:cubicBezTo>
                <a:cubicBezTo>
                  <a:pt x="1997169" y="1286020"/>
                  <a:pt x="2011643" y="1271541"/>
                  <a:pt x="2017433" y="1280228"/>
                </a:cubicBezTo>
                <a:lnTo>
                  <a:pt x="2020929" y="1289420"/>
                </a:lnTo>
                <a:lnTo>
                  <a:pt x="2017524" y="1279236"/>
                </a:lnTo>
                <a:cubicBezTo>
                  <a:pt x="2011734" y="1270553"/>
                  <a:pt x="1997257" y="1285025"/>
                  <a:pt x="1988571" y="1273447"/>
                </a:cubicBezTo>
                <a:cubicBezTo>
                  <a:pt x="1971199" y="1285025"/>
                  <a:pt x="1971199" y="1311074"/>
                  <a:pt x="1959618" y="1322651"/>
                </a:cubicBezTo>
                <a:cubicBezTo>
                  <a:pt x="1956723" y="1325546"/>
                  <a:pt x="1959618" y="1328440"/>
                  <a:pt x="1950932" y="1331335"/>
                </a:cubicBezTo>
                <a:cubicBezTo>
                  <a:pt x="1948037" y="1331335"/>
                  <a:pt x="1939351" y="1331335"/>
                  <a:pt x="1933560" y="1331335"/>
                </a:cubicBezTo>
                <a:cubicBezTo>
                  <a:pt x="1927769" y="1331335"/>
                  <a:pt x="1921979" y="1331335"/>
                  <a:pt x="1916188" y="1331335"/>
                </a:cubicBezTo>
                <a:cubicBezTo>
                  <a:pt x="1898816" y="1331335"/>
                  <a:pt x="1881444" y="1331335"/>
                  <a:pt x="1878549" y="1334229"/>
                </a:cubicBezTo>
                <a:cubicBezTo>
                  <a:pt x="1875645" y="1337132"/>
                  <a:pt x="1849596" y="1363172"/>
                  <a:pt x="1846701" y="1363173"/>
                </a:cubicBezTo>
                <a:lnTo>
                  <a:pt x="1846189" y="1364274"/>
                </a:lnTo>
                <a:cubicBezTo>
                  <a:pt x="1828724" y="1364354"/>
                  <a:pt x="1797276" y="1372942"/>
                  <a:pt x="1780055" y="1378684"/>
                </a:cubicBezTo>
                <a:cubicBezTo>
                  <a:pt x="1777160" y="1378684"/>
                  <a:pt x="1771371" y="1381580"/>
                  <a:pt x="1771371" y="1384476"/>
                </a:cubicBezTo>
                <a:lnTo>
                  <a:pt x="1772194" y="1386122"/>
                </a:lnTo>
                <a:lnTo>
                  <a:pt x="1771422" y="1386328"/>
                </a:lnTo>
                <a:lnTo>
                  <a:pt x="1776649" y="1395036"/>
                </a:lnTo>
                <a:lnTo>
                  <a:pt x="1779655" y="1401049"/>
                </a:lnTo>
                <a:lnTo>
                  <a:pt x="1767735" y="1407601"/>
                </a:lnTo>
                <a:cubicBezTo>
                  <a:pt x="1764975" y="1409955"/>
                  <a:pt x="1759343" y="1404746"/>
                  <a:pt x="1751107" y="1404746"/>
                </a:cubicBezTo>
                <a:cubicBezTo>
                  <a:pt x="1742422" y="1404746"/>
                  <a:pt x="1730843" y="1404746"/>
                  <a:pt x="1725053" y="1410538"/>
                </a:cubicBezTo>
                <a:cubicBezTo>
                  <a:pt x="1722158" y="1413433"/>
                  <a:pt x="1722158" y="1419225"/>
                  <a:pt x="1713473" y="1419225"/>
                </a:cubicBezTo>
                <a:lnTo>
                  <a:pt x="1705167" y="1411168"/>
                </a:lnTo>
                <a:lnTo>
                  <a:pt x="1704938" y="1410023"/>
                </a:lnTo>
                <a:cubicBezTo>
                  <a:pt x="1704963" y="1398781"/>
                  <a:pt x="1710709" y="1393076"/>
                  <a:pt x="1719263" y="1387371"/>
                </a:cubicBezTo>
                <a:cubicBezTo>
                  <a:pt x="1730843" y="1387371"/>
                  <a:pt x="1736632" y="1352622"/>
                  <a:pt x="1739527" y="1341039"/>
                </a:cubicBezTo>
                <a:cubicBezTo>
                  <a:pt x="1742422" y="1343935"/>
                  <a:pt x="1751107" y="1352622"/>
                  <a:pt x="1759791" y="1352622"/>
                </a:cubicBezTo>
                <a:lnTo>
                  <a:pt x="1765581" y="1343935"/>
                </a:lnTo>
                <a:cubicBezTo>
                  <a:pt x="1765581" y="1332352"/>
                  <a:pt x="1754001" y="1326560"/>
                  <a:pt x="1745317" y="1320769"/>
                </a:cubicBezTo>
                <a:cubicBezTo>
                  <a:pt x="1745293" y="1320769"/>
                  <a:pt x="1745088" y="1320769"/>
                  <a:pt x="1743146" y="1320769"/>
                </a:cubicBezTo>
                <a:lnTo>
                  <a:pt x="1727948" y="1320769"/>
                </a:lnTo>
                <a:cubicBezTo>
                  <a:pt x="1710579" y="1309186"/>
                  <a:pt x="1687420" y="1312082"/>
                  <a:pt x="1672945" y="1297603"/>
                </a:cubicBezTo>
                <a:cubicBezTo>
                  <a:pt x="1667156" y="1291811"/>
                  <a:pt x="1670051" y="1283124"/>
                  <a:pt x="1667156" y="1274437"/>
                </a:cubicBezTo>
                <a:cubicBezTo>
                  <a:pt x="1664248" y="1271532"/>
                  <a:pt x="1635312" y="1248375"/>
                  <a:pt x="1629523" y="1248375"/>
                </a:cubicBezTo>
                <a:lnTo>
                  <a:pt x="1623733" y="1248375"/>
                </a:lnTo>
                <a:cubicBezTo>
                  <a:pt x="1623780" y="1248468"/>
                  <a:pt x="1626605" y="1254190"/>
                  <a:pt x="1623733" y="1257062"/>
                </a:cubicBezTo>
                <a:cubicBezTo>
                  <a:pt x="1620838" y="1254166"/>
                  <a:pt x="1615048" y="1242583"/>
                  <a:pt x="1606364" y="1242583"/>
                </a:cubicBezTo>
                <a:cubicBezTo>
                  <a:pt x="1600574" y="1242583"/>
                  <a:pt x="1603469" y="1254166"/>
                  <a:pt x="1594784" y="1257062"/>
                </a:cubicBezTo>
                <a:cubicBezTo>
                  <a:pt x="1588995" y="1259958"/>
                  <a:pt x="1586100" y="1257062"/>
                  <a:pt x="1577415" y="1259958"/>
                </a:cubicBezTo>
                <a:cubicBezTo>
                  <a:pt x="1576942" y="1259958"/>
                  <a:pt x="1576472" y="1259958"/>
                  <a:pt x="1576004" y="1259881"/>
                </a:cubicBezTo>
                <a:lnTo>
                  <a:pt x="1577436" y="1258975"/>
                </a:lnTo>
                <a:cubicBezTo>
                  <a:pt x="1551378" y="1258975"/>
                  <a:pt x="1534006" y="1258975"/>
                  <a:pt x="1519530" y="1244503"/>
                </a:cubicBezTo>
                <a:cubicBezTo>
                  <a:pt x="1519522" y="1244503"/>
                  <a:pt x="1518947" y="1244503"/>
                  <a:pt x="1481890" y="1244503"/>
                </a:cubicBezTo>
                <a:cubicBezTo>
                  <a:pt x="1473205" y="1241609"/>
                  <a:pt x="1476100" y="1235820"/>
                  <a:pt x="1464519" y="1227137"/>
                </a:cubicBezTo>
                <a:lnTo>
                  <a:pt x="1464519" y="1228107"/>
                </a:lnTo>
                <a:lnTo>
                  <a:pt x="1464516" y="1228104"/>
                </a:lnTo>
                <a:cubicBezTo>
                  <a:pt x="1464516" y="1228114"/>
                  <a:pt x="1464516" y="1228209"/>
                  <a:pt x="1464516" y="1229190"/>
                </a:cubicBezTo>
                <a:lnTo>
                  <a:pt x="1464516" y="1235820"/>
                </a:lnTo>
                <a:cubicBezTo>
                  <a:pt x="1464366" y="1235820"/>
                  <a:pt x="1455199" y="1235820"/>
                  <a:pt x="897036" y="1235820"/>
                </a:cubicBezTo>
                <a:cubicBezTo>
                  <a:pt x="897159" y="1236188"/>
                  <a:pt x="897287" y="1236541"/>
                  <a:pt x="897644" y="1236792"/>
                </a:cubicBezTo>
                <a:lnTo>
                  <a:pt x="897125" y="1236792"/>
                </a:lnTo>
                <a:lnTo>
                  <a:pt x="891335" y="1233896"/>
                </a:lnTo>
                <a:cubicBezTo>
                  <a:pt x="882650" y="1225209"/>
                  <a:pt x="865281" y="1225209"/>
                  <a:pt x="862386" y="1216521"/>
                </a:cubicBezTo>
                <a:cubicBezTo>
                  <a:pt x="856597" y="1199147"/>
                  <a:pt x="833438" y="1207834"/>
                  <a:pt x="827648" y="1193355"/>
                </a:cubicBezTo>
                <a:cubicBezTo>
                  <a:pt x="804489" y="1193355"/>
                  <a:pt x="804489" y="1175981"/>
                  <a:pt x="798700" y="1158606"/>
                </a:cubicBezTo>
                <a:cubicBezTo>
                  <a:pt x="798697" y="1155712"/>
                  <a:pt x="778461" y="1144142"/>
                  <a:pt x="778436" y="1144127"/>
                </a:cubicBezTo>
                <a:cubicBezTo>
                  <a:pt x="769751" y="1138336"/>
                  <a:pt x="778436" y="1129648"/>
                  <a:pt x="772646" y="1123857"/>
                </a:cubicBezTo>
                <a:cubicBezTo>
                  <a:pt x="766856" y="1120961"/>
                  <a:pt x="761067" y="1120961"/>
                  <a:pt x="755277" y="1118065"/>
                </a:cubicBezTo>
                <a:cubicBezTo>
                  <a:pt x="746592" y="1115170"/>
                  <a:pt x="749487" y="1097795"/>
                  <a:pt x="749487" y="1086212"/>
                </a:cubicBezTo>
                <a:cubicBezTo>
                  <a:pt x="749487" y="1083316"/>
                  <a:pt x="746592" y="1080420"/>
                  <a:pt x="746592" y="1077525"/>
                </a:cubicBezTo>
                <a:lnTo>
                  <a:pt x="746808" y="1077218"/>
                </a:lnTo>
                <a:lnTo>
                  <a:pt x="746964" y="1077218"/>
                </a:lnTo>
                <a:cubicBezTo>
                  <a:pt x="746964" y="1071420"/>
                  <a:pt x="755650" y="1071420"/>
                  <a:pt x="755650" y="1062722"/>
                </a:cubicBezTo>
                <a:cubicBezTo>
                  <a:pt x="755650" y="1048226"/>
                  <a:pt x="744069" y="1045326"/>
                  <a:pt x="738279" y="1036629"/>
                </a:cubicBezTo>
                <a:cubicBezTo>
                  <a:pt x="732488" y="1030830"/>
                  <a:pt x="723803" y="1033729"/>
                  <a:pt x="720907" y="1030830"/>
                </a:cubicBezTo>
                <a:cubicBezTo>
                  <a:pt x="712222" y="1022132"/>
                  <a:pt x="709326" y="1010535"/>
                  <a:pt x="706431" y="1001837"/>
                </a:cubicBezTo>
                <a:cubicBezTo>
                  <a:pt x="703536" y="996039"/>
                  <a:pt x="697746" y="996039"/>
                  <a:pt x="697746" y="993140"/>
                </a:cubicBezTo>
                <a:cubicBezTo>
                  <a:pt x="677479" y="964147"/>
                  <a:pt x="668794" y="955449"/>
                  <a:pt x="645632" y="935154"/>
                </a:cubicBezTo>
                <a:cubicBezTo>
                  <a:pt x="639841" y="938053"/>
                  <a:pt x="636946" y="938053"/>
                  <a:pt x="634051" y="938053"/>
                </a:cubicBezTo>
                <a:cubicBezTo>
                  <a:pt x="622470" y="940953"/>
                  <a:pt x="622470" y="955449"/>
                  <a:pt x="613785" y="955449"/>
                </a:cubicBezTo>
                <a:cubicBezTo>
                  <a:pt x="599308" y="955449"/>
                  <a:pt x="584832" y="938053"/>
                  <a:pt x="576147" y="929356"/>
                </a:cubicBezTo>
                <a:cubicBezTo>
                  <a:pt x="567461" y="914859"/>
                  <a:pt x="547195" y="926456"/>
                  <a:pt x="538509" y="917758"/>
                </a:cubicBezTo>
                <a:cubicBezTo>
                  <a:pt x="538509" y="917718"/>
                  <a:pt x="538509" y="914181"/>
                  <a:pt x="538509" y="611393"/>
                </a:cubicBezTo>
                <a:cubicBezTo>
                  <a:pt x="543837" y="611424"/>
                  <a:pt x="541177" y="614142"/>
                  <a:pt x="546847" y="611306"/>
                </a:cubicBezTo>
                <a:cubicBezTo>
                  <a:pt x="546848" y="614201"/>
                  <a:pt x="555525" y="619989"/>
                  <a:pt x="555532" y="619994"/>
                </a:cubicBezTo>
                <a:cubicBezTo>
                  <a:pt x="584480" y="637368"/>
                  <a:pt x="616324" y="640264"/>
                  <a:pt x="633693" y="640264"/>
                </a:cubicBezTo>
                <a:cubicBezTo>
                  <a:pt x="640206" y="640264"/>
                  <a:pt x="623923" y="632120"/>
                  <a:pt x="634914" y="626826"/>
                </a:cubicBezTo>
                <a:lnTo>
                  <a:pt x="656852" y="622889"/>
                </a:lnTo>
                <a:cubicBezTo>
                  <a:pt x="661194" y="622883"/>
                  <a:pt x="660651" y="609858"/>
                  <a:pt x="667436" y="610673"/>
                </a:cubicBezTo>
                <a:lnTo>
                  <a:pt x="677116" y="617098"/>
                </a:lnTo>
                <a:cubicBezTo>
                  <a:pt x="682906" y="622889"/>
                  <a:pt x="703169" y="611306"/>
                  <a:pt x="708959" y="608411"/>
                </a:cubicBezTo>
                <a:cubicBezTo>
                  <a:pt x="729223" y="599723"/>
                  <a:pt x="737908" y="599723"/>
                  <a:pt x="761067" y="593932"/>
                </a:cubicBezTo>
                <a:cubicBezTo>
                  <a:pt x="761067" y="599723"/>
                  <a:pt x="766856" y="605515"/>
                  <a:pt x="772646" y="605515"/>
                </a:cubicBezTo>
                <a:cubicBezTo>
                  <a:pt x="787120" y="605515"/>
                  <a:pt x="781331" y="585244"/>
                  <a:pt x="795805" y="585244"/>
                </a:cubicBezTo>
                <a:cubicBezTo>
                  <a:pt x="801595" y="585251"/>
                  <a:pt x="818964" y="617098"/>
                  <a:pt x="833438" y="617098"/>
                </a:cubicBezTo>
                <a:cubicBezTo>
                  <a:pt x="847912" y="617098"/>
                  <a:pt x="847912" y="599723"/>
                  <a:pt x="862386" y="596828"/>
                </a:cubicBezTo>
                <a:cubicBezTo>
                  <a:pt x="862386" y="602619"/>
                  <a:pt x="871071" y="617098"/>
                  <a:pt x="879756" y="617098"/>
                </a:cubicBezTo>
                <a:cubicBezTo>
                  <a:pt x="891335" y="617098"/>
                  <a:pt x="894230" y="608411"/>
                  <a:pt x="908704" y="608411"/>
                </a:cubicBezTo>
                <a:cubicBezTo>
                  <a:pt x="952127" y="608411"/>
                  <a:pt x="972391" y="643160"/>
                  <a:pt x="1015814" y="640264"/>
                </a:cubicBezTo>
                <a:cubicBezTo>
                  <a:pt x="1056342" y="637368"/>
                  <a:pt x="1053447" y="631577"/>
                  <a:pt x="1073711" y="660534"/>
                </a:cubicBezTo>
                <a:cubicBezTo>
                  <a:pt x="1070809" y="663430"/>
                  <a:pt x="1047657" y="660534"/>
                  <a:pt x="1047657" y="666326"/>
                </a:cubicBezTo>
                <a:cubicBezTo>
                  <a:pt x="1047657" y="669222"/>
                  <a:pt x="1047662" y="680805"/>
                  <a:pt x="1076606" y="677909"/>
                </a:cubicBezTo>
                <a:cubicBezTo>
                  <a:pt x="1091080" y="677909"/>
                  <a:pt x="1099764" y="672117"/>
                  <a:pt x="1114239" y="672117"/>
                </a:cubicBezTo>
                <a:cubicBezTo>
                  <a:pt x="1131608" y="672117"/>
                  <a:pt x="1143187" y="672117"/>
                  <a:pt x="1160556" y="672117"/>
                </a:cubicBezTo>
                <a:cubicBezTo>
                  <a:pt x="1160562" y="672120"/>
                  <a:pt x="1160666" y="672172"/>
                  <a:pt x="1162004" y="672841"/>
                </a:cubicBezTo>
                <a:lnTo>
                  <a:pt x="1172136" y="677909"/>
                </a:lnTo>
                <a:cubicBezTo>
                  <a:pt x="1183715" y="683700"/>
                  <a:pt x="1186610" y="701075"/>
                  <a:pt x="1201084" y="701075"/>
                </a:cubicBezTo>
                <a:cubicBezTo>
                  <a:pt x="1203979" y="701075"/>
                  <a:pt x="1195295" y="683701"/>
                  <a:pt x="1195295" y="677909"/>
                </a:cubicBezTo>
                <a:cubicBezTo>
                  <a:pt x="1195295" y="654743"/>
                  <a:pt x="1232928" y="675013"/>
                  <a:pt x="1230033" y="651847"/>
                </a:cubicBezTo>
                <a:cubicBezTo>
                  <a:pt x="1221348" y="657639"/>
                  <a:pt x="1201084" y="660534"/>
                  <a:pt x="1189505" y="660534"/>
                </a:cubicBezTo>
                <a:cubicBezTo>
                  <a:pt x="1183715" y="660534"/>
                  <a:pt x="1180820" y="660534"/>
                  <a:pt x="1180820" y="654743"/>
                </a:cubicBezTo>
                <a:cubicBezTo>
                  <a:pt x="1180820" y="637368"/>
                  <a:pt x="1224243" y="637368"/>
                  <a:pt x="1235823" y="634472"/>
                </a:cubicBezTo>
                <a:cubicBezTo>
                  <a:pt x="1247402" y="663430"/>
                  <a:pt x="1290825" y="677909"/>
                  <a:pt x="1328458" y="677909"/>
                </a:cubicBezTo>
                <a:cubicBezTo>
                  <a:pt x="1368986" y="677909"/>
                  <a:pt x="1377670" y="675013"/>
                  <a:pt x="1389250" y="677909"/>
                </a:cubicBezTo>
                <a:cubicBezTo>
                  <a:pt x="1389250" y="660534"/>
                  <a:pt x="1395040" y="654743"/>
                  <a:pt x="1406619" y="654743"/>
                </a:cubicBezTo>
                <a:cubicBezTo>
                  <a:pt x="1418198" y="654743"/>
                  <a:pt x="1438462" y="660534"/>
                  <a:pt x="1438462" y="663430"/>
                </a:cubicBezTo>
                <a:cubicBezTo>
                  <a:pt x="1442805" y="667774"/>
                  <a:pt x="1434120" y="681891"/>
                  <a:pt x="1439277" y="686234"/>
                </a:cubicBezTo>
                <a:lnTo>
                  <a:pt x="1450042" y="686596"/>
                </a:lnTo>
                <a:cubicBezTo>
                  <a:pt x="1450042" y="651847"/>
                  <a:pt x="1496359" y="666326"/>
                  <a:pt x="1487675" y="637368"/>
                </a:cubicBezTo>
                <a:cubicBezTo>
                  <a:pt x="1481885" y="640264"/>
                  <a:pt x="1476095" y="643160"/>
                  <a:pt x="1473201" y="646056"/>
                </a:cubicBezTo>
                <a:cubicBezTo>
                  <a:pt x="1473264" y="645864"/>
                  <a:pt x="1478990" y="628649"/>
                  <a:pt x="1478990" y="622889"/>
                </a:cubicBezTo>
                <a:cubicBezTo>
                  <a:pt x="1478990" y="599723"/>
                  <a:pt x="1429778" y="614202"/>
                  <a:pt x="1429778" y="591036"/>
                </a:cubicBezTo>
                <a:cubicBezTo>
                  <a:pt x="1429778" y="579453"/>
                  <a:pt x="1438462" y="582349"/>
                  <a:pt x="1438462" y="573661"/>
                </a:cubicBezTo>
                <a:cubicBezTo>
                  <a:pt x="1438462" y="567870"/>
                  <a:pt x="1432673" y="562078"/>
                  <a:pt x="1432673" y="556287"/>
                </a:cubicBezTo>
                <a:cubicBezTo>
                  <a:pt x="1432673" y="544704"/>
                  <a:pt x="1444252" y="547600"/>
                  <a:pt x="1452937" y="544704"/>
                </a:cubicBezTo>
                <a:cubicBezTo>
                  <a:pt x="1452937" y="538912"/>
                  <a:pt x="1447147" y="530225"/>
                  <a:pt x="1461621" y="530225"/>
                </a:cubicBezTo>
                <a:close/>
                <a:moveTo>
                  <a:pt x="7020052" y="523875"/>
                </a:moveTo>
                <a:cubicBezTo>
                  <a:pt x="7028815" y="523875"/>
                  <a:pt x="7058025" y="529590"/>
                  <a:pt x="7058025" y="541020"/>
                </a:cubicBezTo>
                <a:cubicBezTo>
                  <a:pt x="7058025" y="549592"/>
                  <a:pt x="6999605" y="552450"/>
                  <a:pt x="6993763" y="552450"/>
                </a:cubicBezTo>
                <a:lnTo>
                  <a:pt x="6985000" y="546735"/>
                </a:lnTo>
                <a:cubicBezTo>
                  <a:pt x="6985000" y="535305"/>
                  <a:pt x="7008368" y="523875"/>
                  <a:pt x="7020052" y="523875"/>
                </a:cubicBezTo>
                <a:close/>
                <a:moveTo>
                  <a:pt x="4800918" y="454025"/>
                </a:moveTo>
                <a:cubicBezTo>
                  <a:pt x="4809491" y="454025"/>
                  <a:pt x="4812348" y="462869"/>
                  <a:pt x="4818063" y="468766"/>
                </a:cubicBezTo>
                <a:cubicBezTo>
                  <a:pt x="4815206" y="471714"/>
                  <a:pt x="4798061" y="474662"/>
                  <a:pt x="4792346" y="474662"/>
                </a:cubicBezTo>
                <a:cubicBezTo>
                  <a:pt x="4789488" y="474662"/>
                  <a:pt x="4792346" y="471714"/>
                  <a:pt x="4792346" y="468766"/>
                </a:cubicBezTo>
                <a:cubicBezTo>
                  <a:pt x="4792346" y="462869"/>
                  <a:pt x="4795203" y="454025"/>
                  <a:pt x="4800918" y="454025"/>
                </a:cubicBezTo>
                <a:close/>
                <a:moveTo>
                  <a:pt x="1759383" y="452437"/>
                </a:moveTo>
                <a:cubicBezTo>
                  <a:pt x="1773815" y="452437"/>
                  <a:pt x="1779588" y="458152"/>
                  <a:pt x="1794020" y="458152"/>
                </a:cubicBezTo>
                <a:cubicBezTo>
                  <a:pt x="1814224" y="458152"/>
                  <a:pt x="1831542" y="475297"/>
                  <a:pt x="1843088" y="481012"/>
                </a:cubicBezTo>
                <a:cubicBezTo>
                  <a:pt x="1840202" y="486727"/>
                  <a:pt x="1837315" y="492441"/>
                  <a:pt x="1831542" y="492441"/>
                </a:cubicBezTo>
                <a:cubicBezTo>
                  <a:pt x="1819997" y="492441"/>
                  <a:pt x="1817111" y="486727"/>
                  <a:pt x="1808452" y="486727"/>
                </a:cubicBezTo>
                <a:cubicBezTo>
                  <a:pt x="1802679" y="486727"/>
                  <a:pt x="1794020" y="495299"/>
                  <a:pt x="1782474" y="495299"/>
                </a:cubicBezTo>
                <a:cubicBezTo>
                  <a:pt x="1768042" y="495299"/>
                  <a:pt x="1756497" y="489584"/>
                  <a:pt x="1762270" y="478154"/>
                </a:cubicBezTo>
                <a:cubicBezTo>
                  <a:pt x="1756497" y="475297"/>
                  <a:pt x="1747838" y="472439"/>
                  <a:pt x="1747838" y="463867"/>
                </a:cubicBezTo>
                <a:cubicBezTo>
                  <a:pt x="1747838" y="458152"/>
                  <a:pt x="1753611" y="452437"/>
                  <a:pt x="1759383" y="452437"/>
                </a:cubicBezTo>
                <a:close/>
                <a:moveTo>
                  <a:pt x="1634288" y="452437"/>
                </a:moveTo>
                <a:cubicBezTo>
                  <a:pt x="1634441" y="452475"/>
                  <a:pt x="1657476" y="458218"/>
                  <a:pt x="1657476" y="458218"/>
                </a:cubicBezTo>
                <a:cubicBezTo>
                  <a:pt x="1651679" y="475560"/>
                  <a:pt x="1628491" y="475560"/>
                  <a:pt x="1628491" y="495792"/>
                </a:cubicBezTo>
                <a:cubicBezTo>
                  <a:pt x="1628491" y="501573"/>
                  <a:pt x="1628491" y="504463"/>
                  <a:pt x="1634288" y="504463"/>
                </a:cubicBezTo>
                <a:cubicBezTo>
                  <a:pt x="1631389" y="507353"/>
                  <a:pt x="1634288" y="516025"/>
                  <a:pt x="1634288" y="516025"/>
                </a:cubicBezTo>
                <a:cubicBezTo>
                  <a:pt x="1634288" y="521805"/>
                  <a:pt x="1631389" y="527586"/>
                  <a:pt x="1640085" y="527586"/>
                </a:cubicBezTo>
                <a:cubicBezTo>
                  <a:pt x="1645882" y="527586"/>
                  <a:pt x="1654578" y="518915"/>
                  <a:pt x="1654578" y="513134"/>
                </a:cubicBezTo>
                <a:cubicBezTo>
                  <a:pt x="1654578" y="507353"/>
                  <a:pt x="1648781" y="501573"/>
                  <a:pt x="1648781" y="495792"/>
                </a:cubicBezTo>
                <a:cubicBezTo>
                  <a:pt x="1648781" y="466889"/>
                  <a:pt x="1695158" y="458218"/>
                  <a:pt x="1724143" y="458218"/>
                </a:cubicBezTo>
                <a:cubicBezTo>
                  <a:pt x="1741535" y="458218"/>
                  <a:pt x="1753129" y="484231"/>
                  <a:pt x="1753129" y="498682"/>
                </a:cubicBezTo>
                <a:cubicBezTo>
                  <a:pt x="1753129" y="501575"/>
                  <a:pt x="1747332" y="513134"/>
                  <a:pt x="1753129" y="513134"/>
                </a:cubicBezTo>
                <a:cubicBezTo>
                  <a:pt x="1756028" y="513134"/>
                  <a:pt x="1758926" y="507353"/>
                  <a:pt x="1764723" y="507353"/>
                </a:cubicBezTo>
                <a:cubicBezTo>
                  <a:pt x="1773419" y="507353"/>
                  <a:pt x="1776318" y="513134"/>
                  <a:pt x="1782115" y="513134"/>
                </a:cubicBezTo>
                <a:cubicBezTo>
                  <a:pt x="1793709" y="513134"/>
                  <a:pt x="1799506" y="495792"/>
                  <a:pt x="1811101" y="495792"/>
                </a:cubicBezTo>
                <a:cubicBezTo>
                  <a:pt x="1825593" y="495792"/>
                  <a:pt x="1854579" y="501573"/>
                  <a:pt x="1863275" y="507353"/>
                </a:cubicBezTo>
                <a:cubicBezTo>
                  <a:pt x="1880666" y="518915"/>
                  <a:pt x="1883565" y="542038"/>
                  <a:pt x="1909652" y="542038"/>
                </a:cubicBezTo>
                <a:cubicBezTo>
                  <a:pt x="1918348" y="542038"/>
                  <a:pt x="1921246" y="542038"/>
                  <a:pt x="1927044" y="542038"/>
                </a:cubicBezTo>
                <a:cubicBezTo>
                  <a:pt x="1932841" y="542038"/>
                  <a:pt x="1950232" y="544928"/>
                  <a:pt x="1950232" y="556489"/>
                </a:cubicBezTo>
                <a:cubicBezTo>
                  <a:pt x="1967624" y="562270"/>
                  <a:pt x="1979218" y="573831"/>
                  <a:pt x="1999508" y="576722"/>
                </a:cubicBezTo>
                <a:lnTo>
                  <a:pt x="1999508" y="586838"/>
                </a:lnTo>
                <a:cubicBezTo>
                  <a:pt x="2002406" y="588283"/>
                  <a:pt x="2011102" y="588283"/>
                  <a:pt x="2011102" y="588283"/>
                </a:cubicBezTo>
                <a:cubicBezTo>
                  <a:pt x="2022696" y="588283"/>
                  <a:pt x="2025595" y="594064"/>
                  <a:pt x="2031392" y="605625"/>
                </a:cubicBezTo>
                <a:cubicBezTo>
                  <a:pt x="2022696" y="608516"/>
                  <a:pt x="2011102" y="605625"/>
                  <a:pt x="2005305" y="614296"/>
                </a:cubicBezTo>
                <a:cubicBezTo>
                  <a:pt x="2019798" y="617187"/>
                  <a:pt x="2022696" y="617187"/>
                  <a:pt x="2028494" y="617187"/>
                </a:cubicBezTo>
                <a:cubicBezTo>
                  <a:pt x="2031392" y="617187"/>
                  <a:pt x="2037189" y="620077"/>
                  <a:pt x="2037189" y="622967"/>
                </a:cubicBezTo>
                <a:cubicBezTo>
                  <a:pt x="2025595" y="628748"/>
                  <a:pt x="2022696" y="628748"/>
                  <a:pt x="2014001" y="640309"/>
                </a:cubicBezTo>
                <a:cubicBezTo>
                  <a:pt x="2022696" y="643200"/>
                  <a:pt x="2025595" y="646090"/>
                  <a:pt x="2034291" y="646090"/>
                </a:cubicBezTo>
                <a:cubicBezTo>
                  <a:pt x="2037189" y="660542"/>
                  <a:pt x="2054581" y="669213"/>
                  <a:pt x="2069074" y="669213"/>
                </a:cubicBezTo>
                <a:cubicBezTo>
                  <a:pt x="2071972" y="683665"/>
                  <a:pt x="2074871" y="695226"/>
                  <a:pt x="2086465" y="695226"/>
                </a:cubicBezTo>
                <a:cubicBezTo>
                  <a:pt x="2100958" y="695226"/>
                  <a:pt x="2103856" y="683665"/>
                  <a:pt x="2109654" y="698116"/>
                </a:cubicBezTo>
                <a:lnTo>
                  <a:pt x="2124146" y="701007"/>
                </a:lnTo>
                <a:cubicBezTo>
                  <a:pt x="2135741" y="701007"/>
                  <a:pt x="2141538" y="706787"/>
                  <a:pt x="2141538" y="718349"/>
                </a:cubicBezTo>
                <a:cubicBezTo>
                  <a:pt x="2141538" y="727020"/>
                  <a:pt x="2129944" y="729910"/>
                  <a:pt x="2121248" y="729910"/>
                </a:cubicBezTo>
                <a:lnTo>
                  <a:pt x="2121248" y="736413"/>
                </a:lnTo>
                <a:cubicBezTo>
                  <a:pt x="2121248" y="737136"/>
                  <a:pt x="2121248" y="737136"/>
                  <a:pt x="2121248" y="738581"/>
                </a:cubicBezTo>
                <a:cubicBezTo>
                  <a:pt x="2121248" y="741472"/>
                  <a:pt x="2118349" y="747252"/>
                  <a:pt x="2106755" y="747252"/>
                </a:cubicBezTo>
                <a:cubicBezTo>
                  <a:pt x="2106755" y="755923"/>
                  <a:pt x="2103856" y="767484"/>
                  <a:pt x="2095161" y="767484"/>
                </a:cubicBezTo>
                <a:cubicBezTo>
                  <a:pt x="2060378" y="767484"/>
                  <a:pt x="2060378" y="718349"/>
                  <a:pt x="2025595" y="718349"/>
                </a:cubicBezTo>
                <a:cubicBezTo>
                  <a:pt x="2022696" y="718349"/>
                  <a:pt x="2011102" y="727020"/>
                  <a:pt x="2011102" y="727020"/>
                </a:cubicBezTo>
                <a:cubicBezTo>
                  <a:pt x="2016899" y="729910"/>
                  <a:pt x="2019798" y="729910"/>
                  <a:pt x="2025595" y="729910"/>
                </a:cubicBezTo>
                <a:lnTo>
                  <a:pt x="2025595" y="734968"/>
                </a:lnTo>
                <a:cubicBezTo>
                  <a:pt x="2022696" y="738581"/>
                  <a:pt x="2016899" y="738581"/>
                  <a:pt x="2014001" y="735691"/>
                </a:cubicBezTo>
                <a:lnTo>
                  <a:pt x="2014001" y="745807"/>
                </a:lnTo>
                <a:lnTo>
                  <a:pt x="2021609" y="747252"/>
                </a:lnTo>
                <a:cubicBezTo>
                  <a:pt x="2025595" y="755924"/>
                  <a:pt x="2034291" y="773265"/>
                  <a:pt x="2040088" y="773265"/>
                </a:cubicBezTo>
                <a:cubicBezTo>
                  <a:pt x="2054581" y="779046"/>
                  <a:pt x="2057479" y="770375"/>
                  <a:pt x="2060378" y="781936"/>
                </a:cubicBezTo>
                <a:cubicBezTo>
                  <a:pt x="2066175" y="781936"/>
                  <a:pt x="2066175" y="781936"/>
                  <a:pt x="2071972" y="781936"/>
                </a:cubicBezTo>
                <a:lnTo>
                  <a:pt x="2071972" y="792414"/>
                </a:lnTo>
                <a:cubicBezTo>
                  <a:pt x="2071972" y="794220"/>
                  <a:pt x="2071972" y="794943"/>
                  <a:pt x="2071972" y="796388"/>
                </a:cubicBezTo>
                <a:cubicBezTo>
                  <a:pt x="2071972" y="802169"/>
                  <a:pt x="2083566" y="805059"/>
                  <a:pt x="2083566" y="813730"/>
                </a:cubicBezTo>
                <a:cubicBezTo>
                  <a:pt x="2083566" y="819511"/>
                  <a:pt x="2077769" y="833962"/>
                  <a:pt x="2074871" y="842633"/>
                </a:cubicBezTo>
                <a:cubicBezTo>
                  <a:pt x="2060378" y="839743"/>
                  <a:pt x="2016899" y="822401"/>
                  <a:pt x="2008204" y="813730"/>
                </a:cubicBezTo>
                <a:lnTo>
                  <a:pt x="1998059" y="813730"/>
                </a:lnTo>
                <a:cubicBezTo>
                  <a:pt x="2008204" y="828182"/>
                  <a:pt x="2048784" y="842633"/>
                  <a:pt x="2048784" y="862866"/>
                </a:cubicBezTo>
                <a:cubicBezTo>
                  <a:pt x="2048784" y="868647"/>
                  <a:pt x="2045885" y="871537"/>
                  <a:pt x="2042986" y="871537"/>
                </a:cubicBezTo>
                <a:cubicBezTo>
                  <a:pt x="2037189" y="871537"/>
                  <a:pt x="2037189" y="862866"/>
                  <a:pt x="2034291" y="862866"/>
                </a:cubicBezTo>
                <a:cubicBezTo>
                  <a:pt x="2014001" y="854195"/>
                  <a:pt x="1999508" y="857085"/>
                  <a:pt x="1982116" y="845524"/>
                </a:cubicBezTo>
                <a:cubicBezTo>
                  <a:pt x="1964725" y="836853"/>
                  <a:pt x="1924145" y="836853"/>
                  <a:pt x="1935739" y="813730"/>
                </a:cubicBezTo>
                <a:cubicBezTo>
                  <a:pt x="1912551" y="805059"/>
                  <a:pt x="1900956" y="790607"/>
                  <a:pt x="1880666" y="779046"/>
                </a:cubicBezTo>
                <a:cubicBezTo>
                  <a:pt x="1877768" y="784827"/>
                  <a:pt x="1871971" y="790607"/>
                  <a:pt x="1866173" y="790607"/>
                </a:cubicBezTo>
                <a:cubicBezTo>
                  <a:pt x="1857478" y="790607"/>
                  <a:pt x="1860376" y="784827"/>
                  <a:pt x="1854579" y="784827"/>
                </a:cubicBezTo>
                <a:cubicBezTo>
                  <a:pt x="1845883" y="784827"/>
                  <a:pt x="1840086" y="796388"/>
                  <a:pt x="1831391" y="796388"/>
                </a:cubicBezTo>
                <a:cubicBezTo>
                  <a:pt x="1825593" y="796388"/>
                  <a:pt x="1802405" y="784827"/>
                  <a:pt x="1802405" y="776156"/>
                </a:cubicBezTo>
                <a:cubicBezTo>
                  <a:pt x="1802405" y="770374"/>
                  <a:pt x="1819796" y="755923"/>
                  <a:pt x="1831391" y="755923"/>
                </a:cubicBezTo>
                <a:cubicBezTo>
                  <a:pt x="1842985" y="755923"/>
                  <a:pt x="1854579" y="755923"/>
                  <a:pt x="1860376" y="755923"/>
                </a:cubicBezTo>
                <a:cubicBezTo>
                  <a:pt x="1866173" y="755923"/>
                  <a:pt x="1883565" y="753033"/>
                  <a:pt x="1892261" y="747252"/>
                </a:cubicBezTo>
                <a:cubicBezTo>
                  <a:pt x="1889362" y="744362"/>
                  <a:pt x="1880666" y="738581"/>
                  <a:pt x="1880666" y="732800"/>
                </a:cubicBezTo>
                <a:cubicBezTo>
                  <a:pt x="1880666" y="721239"/>
                  <a:pt x="1892261" y="727020"/>
                  <a:pt x="1898058" y="721239"/>
                </a:cubicBezTo>
                <a:cubicBezTo>
                  <a:pt x="1903855" y="715458"/>
                  <a:pt x="1918348" y="698116"/>
                  <a:pt x="1918348" y="689445"/>
                </a:cubicBezTo>
                <a:cubicBezTo>
                  <a:pt x="1918348" y="672103"/>
                  <a:pt x="1874869" y="637419"/>
                  <a:pt x="1857478" y="637419"/>
                </a:cubicBezTo>
                <a:cubicBezTo>
                  <a:pt x="1848782" y="637419"/>
                  <a:pt x="1845883" y="646090"/>
                  <a:pt x="1837188" y="646090"/>
                </a:cubicBezTo>
                <a:cubicBezTo>
                  <a:pt x="1834289" y="646087"/>
                  <a:pt x="1831391" y="637419"/>
                  <a:pt x="1831391" y="637419"/>
                </a:cubicBezTo>
                <a:cubicBezTo>
                  <a:pt x="1831391" y="628748"/>
                  <a:pt x="1842985" y="628748"/>
                  <a:pt x="1845883" y="625858"/>
                </a:cubicBezTo>
                <a:cubicBezTo>
                  <a:pt x="1840086" y="620075"/>
                  <a:pt x="1802405" y="588283"/>
                  <a:pt x="1793709" y="588283"/>
                </a:cubicBezTo>
                <a:cubicBezTo>
                  <a:pt x="1785013" y="588283"/>
                  <a:pt x="1773419" y="614296"/>
                  <a:pt x="1761825" y="614296"/>
                </a:cubicBezTo>
                <a:cubicBezTo>
                  <a:pt x="1753129" y="614296"/>
                  <a:pt x="1756028" y="602735"/>
                  <a:pt x="1756028" y="599845"/>
                </a:cubicBezTo>
                <a:cubicBezTo>
                  <a:pt x="1732839" y="596954"/>
                  <a:pt x="1680665" y="599845"/>
                  <a:pt x="1648781" y="599845"/>
                </a:cubicBezTo>
                <a:cubicBezTo>
                  <a:pt x="1642983" y="599845"/>
                  <a:pt x="1631389" y="591173"/>
                  <a:pt x="1625592" y="585393"/>
                </a:cubicBezTo>
                <a:cubicBezTo>
                  <a:pt x="1590809" y="585393"/>
                  <a:pt x="1590809" y="585393"/>
                  <a:pt x="1590809" y="585393"/>
                </a:cubicBezTo>
                <a:cubicBezTo>
                  <a:pt x="1587911" y="573831"/>
                  <a:pt x="1579215" y="573831"/>
                  <a:pt x="1576316" y="562270"/>
                </a:cubicBezTo>
                <a:cubicBezTo>
                  <a:pt x="1585012" y="559380"/>
                  <a:pt x="1596606" y="565160"/>
                  <a:pt x="1608201" y="565160"/>
                </a:cubicBezTo>
                <a:lnTo>
                  <a:pt x="1608201" y="557573"/>
                </a:lnTo>
                <a:cubicBezTo>
                  <a:pt x="1602403" y="550709"/>
                  <a:pt x="1570519" y="550709"/>
                  <a:pt x="1570519" y="550709"/>
                </a:cubicBezTo>
                <a:cubicBezTo>
                  <a:pt x="1570419" y="550584"/>
                  <a:pt x="1558925" y="536232"/>
                  <a:pt x="1558925" y="530476"/>
                </a:cubicBezTo>
                <a:cubicBezTo>
                  <a:pt x="1558925" y="510244"/>
                  <a:pt x="1561823" y="507353"/>
                  <a:pt x="1573418" y="498682"/>
                </a:cubicBezTo>
                <a:cubicBezTo>
                  <a:pt x="1579215" y="492902"/>
                  <a:pt x="1576316" y="481340"/>
                  <a:pt x="1579215" y="478450"/>
                </a:cubicBezTo>
                <a:cubicBezTo>
                  <a:pt x="1590809" y="463998"/>
                  <a:pt x="1611099" y="452437"/>
                  <a:pt x="1634288" y="452437"/>
                </a:cubicBezTo>
                <a:close/>
                <a:moveTo>
                  <a:pt x="1241807" y="452437"/>
                </a:moveTo>
                <a:cubicBezTo>
                  <a:pt x="1256267" y="452437"/>
                  <a:pt x="1267835" y="458218"/>
                  <a:pt x="1267835" y="466890"/>
                </a:cubicBezTo>
                <a:cubicBezTo>
                  <a:pt x="1267835" y="478453"/>
                  <a:pt x="1250483" y="484234"/>
                  <a:pt x="1250483" y="490016"/>
                </a:cubicBezTo>
                <a:cubicBezTo>
                  <a:pt x="1250483" y="516032"/>
                  <a:pt x="1270727" y="533376"/>
                  <a:pt x="1270727" y="550720"/>
                </a:cubicBezTo>
                <a:cubicBezTo>
                  <a:pt x="1270727" y="573845"/>
                  <a:pt x="1328566" y="588298"/>
                  <a:pt x="1343026" y="599861"/>
                </a:cubicBezTo>
                <a:cubicBezTo>
                  <a:pt x="1331458" y="608533"/>
                  <a:pt x="1328566" y="605643"/>
                  <a:pt x="1314106" y="605643"/>
                </a:cubicBezTo>
                <a:cubicBezTo>
                  <a:pt x="1308322" y="605643"/>
                  <a:pt x="1305430" y="608533"/>
                  <a:pt x="1305430" y="614315"/>
                </a:cubicBezTo>
                <a:cubicBezTo>
                  <a:pt x="1305430" y="620096"/>
                  <a:pt x="1314106" y="620096"/>
                  <a:pt x="1316998" y="620096"/>
                </a:cubicBezTo>
                <a:cubicBezTo>
                  <a:pt x="1316998" y="622987"/>
                  <a:pt x="1319890" y="625877"/>
                  <a:pt x="1322782" y="628768"/>
                </a:cubicBezTo>
                <a:cubicBezTo>
                  <a:pt x="1316998" y="643221"/>
                  <a:pt x="1299646" y="640331"/>
                  <a:pt x="1282295" y="640331"/>
                </a:cubicBezTo>
                <a:cubicBezTo>
                  <a:pt x="1256267" y="640331"/>
                  <a:pt x="1244699" y="620096"/>
                  <a:pt x="1224455" y="620096"/>
                </a:cubicBezTo>
                <a:cubicBezTo>
                  <a:pt x="1212888" y="620096"/>
                  <a:pt x="1218672" y="628768"/>
                  <a:pt x="1207104" y="631659"/>
                </a:cubicBezTo>
                <a:cubicBezTo>
                  <a:pt x="1186860" y="643221"/>
                  <a:pt x="1169508" y="637440"/>
                  <a:pt x="1155048" y="646112"/>
                </a:cubicBezTo>
                <a:cubicBezTo>
                  <a:pt x="1123237" y="646112"/>
                  <a:pt x="1111669" y="646112"/>
                  <a:pt x="1091425" y="646112"/>
                </a:cubicBezTo>
                <a:cubicBezTo>
                  <a:pt x="1079857" y="646112"/>
                  <a:pt x="1088533" y="634549"/>
                  <a:pt x="1079857" y="628768"/>
                </a:cubicBezTo>
                <a:cubicBezTo>
                  <a:pt x="1071181" y="622987"/>
                  <a:pt x="1050938" y="625877"/>
                  <a:pt x="1039370" y="625877"/>
                </a:cubicBezTo>
                <a:cubicBezTo>
                  <a:pt x="1024910" y="625877"/>
                  <a:pt x="1010450" y="608533"/>
                  <a:pt x="1007558" y="599861"/>
                </a:cubicBezTo>
                <a:cubicBezTo>
                  <a:pt x="1024910" y="588298"/>
                  <a:pt x="1045154" y="585408"/>
                  <a:pt x="1074073" y="585408"/>
                </a:cubicBezTo>
                <a:cubicBezTo>
                  <a:pt x="1085641" y="585408"/>
                  <a:pt x="1091425" y="585408"/>
                  <a:pt x="1100101" y="582517"/>
                </a:cubicBezTo>
                <a:cubicBezTo>
                  <a:pt x="1094317" y="579626"/>
                  <a:pt x="1088533" y="576736"/>
                  <a:pt x="1079857" y="576736"/>
                </a:cubicBezTo>
                <a:cubicBezTo>
                  <a:pt x="1068289" y="576736"/>
                  <a:pt x="1050938" y="576736"/>
                  <a:pt x="1042262" y="576736"/>
                </a:cubicBezTo>
                <a:cubicBezTo>
                  <a:pt x="1027802" y="576736"/>
                  <a:pt x="990207" y="582517"/>
                  <a:pt x="990207" y="562282"/>
                </a:cubicBezTo>
                <a:cubicBezTo>
                  <a:pt x="990207" y="547829"/>
                  <a:pt x="1010450" y="553610"/>
                  <a:pt x="1016234" y="547829"/>
                </a:cubicBezTo>
                <a:cubicBezTo>
                  <a:pt x="1004666" y="544938"/>
                  <a:pt x="1001774" y="547829"/>
                  <a:pt x="993099" y="547829"/>
                </a:cubicBezTo>
                <a:cubicBezTo>
                  <a:pt x="984423" y="547829"/>
                  <a:pt x="969963" y="536266"/>
                  <a:pt x="969963" y="533376"/>
                </a:cubicBezTo>
                <a:cubicBezTo>
                  <a:pt x="969963" y="498688"/>
                  <a:pt x="1036478" y="472672"/>
                  <a:pt x="1062506" y="472672"/>
                </a:cubicBezTo>
                <a:cubicBezTo>
                  <a:pt x="1071181" y="472672"/>
                  <a:pt x="1071181" y="492906"/>
                  <a:pt x="1074073" y="498688"/>
                </a:cubicBezTo>
                <a:cubicBezTo>
                  <a:pt x="1079857" y="495797"/>
                  <a:pt x="1082749" y="484234"/>
                  <a:pt x="1094317" y="484234"/>
                </a:cubicBezTo>
                <a:cubicBezTo>
                  <a:pt x="1114561" y="484234"/>
                  <a:pt x="1123237" y="492906"/>
                  <a:pt x="1126129" y="507360"/>
                </a:cubicBezTo>
                <a:cubicBezTo>
                  <a:pt x="1134805" y="504469"/>
                  <a:pt x="1140589" y="504469"/>
                  <a:pt x="1149264" y="501578"/>
                </a:cubicBezTo>
                <a:cubicBezTo>
                  <a:pt x="1146372" y="495797"/>
                  <a:pt x="1146372" y="492906"/>
                  <a:pt x="1146372" y="490016"/>
                </a:cubicBezTo>
                <a:lnTo>
                  <a:pt x="1159025" y="490016"/>
                </a:lnTo>
                <a:cubicBezTo>
                  <a:pt x="1169508" y="492906"/>
                  <a:pt x="1181076" y="501578"/>
                  <a:pt x="1183968" y="510250"/>
                </a:cubicBezTo>
                <a:cubicBezTo>
                  <a:pt x="1186860" y="516032"/>
                  <a:pt x="1183968" y="536266"/>
                  <a:pt x="1195536" y="536266"/>
                </a:cubicBezTo>
                <a:cubicBezTo>
                  <a:pt x="1201320" y="536266"/>
                  <a:pt x="1201320" y="533376"/>
                  <a:pt x="1204212" y="530485"/>
                </a:cubicBezTo>
                <a:cubicBezTo>
                  <a:pt x="1198428" y="518922"/>
                  <a:pt x="1189752" y="487125"/>
                  <a:pt x="1189752" y="481344"/>
                </a:cubicBezTo>
                <a:cubicBezTo>
                  <a:pt x="1189752" y="475562"/>
                  <a:pt x="1195536" y="472672"/>
                  <a:pt x="1201320" y="472672"/>
                </a:cubicBezTo>
                <a:cubicBezTo>
                  <a:pt x="1215780" y="472672"/>
                  <a:pt x="1209996" y="475562"/>
                  <a:pt x="1221563" y="472672"/>
                </a:cubicBezTo>
                <a:cubicBezTo>
                  <a:pt x="1221563" y="469781"/>
                  <a:pt x="1221563" y="466890"/>
                  <a:pt x="1221563" y="463999"/>
                </a:cubicBezTo>
                <a:cubicBezTo>
                  <a:pt x="1221563" y="458218"/>
                  <a:pt x="1230239" y="452437"/>
                  <a:pt x="1241807" y="452437"/>
                </a:cubicBezTo>
                <a:close/>
                <a:moveTo>
                  <a:pt x="1356786" y="452165"/>
                </a:moveTo>
                <a:cubicBezTo>
                  <a:pt x="1364408" y="451439"/>
                  <a:pt x="1372394" y="452165"/>
                  <a:pt x="1379654" y="452165"/>
                </a:cubicBezTo>
                <a:cubicBezTo>
                  <a:pt x="1391270" y="452165"/>
                  <a:pt x="1408694" y="452165"/>
                  <a:pt x="1408694" y="452165"/>
                </a:cubicBezTo>
                <a:cubicBezTo>
                  <a:pt x="1408733" y="452204"/>
                  <a:pt x="1414502" y="457980"/>
                  <a:pt x="1414502" y="460873"/>
                </a:cubicBezTo>
                <a:cubicBezTo>
                  <a:pt x="1414502" y="475388"/>
                  <a:pt x="1397078" y="481193"/>
                  <a:pt x="1391270" y="486999"/>
                </a:cubicBezTo>
                <a:cubicBezTo>
                  <a:pt x="1397078" y="486999"/>
                  <a:pt x="1417406" y="478291"/>
                  <a:pt x="1417406" y="486999"/>
                </a:cubicBezTo>
                <a:lnTo>
                  <a:pt x="1417406" y="492487"/>
                </a:lnTo>
                <a:cubicBezTo>
                  <a:pt x="1417406" y="494528"/>
                  <a:pt x="1417406" y="495345"/>
                  <a:pt x="1417406" y="498611"/>
                </a:cubicBezTo>
                <a:cubicBezTo>
                  <a:pt x="1420310" y="498611"/>
                  <a:pt x="1429022" y="501513"/>
                  <a:pt x="1431926" y="501513"/>
                </a:cubicBezTo>
                <a:cubicBezTo>
                  <a:pt x="1429022" y="539251"/>
                  <a:pt x="1426118" y="530542"/>
                  <a:pt x="1402886" y="539251"/>
                </a:cubicBezTo>
                <a:cubicBezTo>
                  <a:pt x="1397078" y="542153"/>
                  <a:pt x="1397078" y="550862"/>
                  <a:pt x="1391270" y="550862"/>
                </a:cubicBezTo>
                <a:cubicBezTo>
                  <a:pt x="1379654" y="550862"/>
                  <a:pt x="1379654" y="542153"/>
                  <a:pt x="1373846" y="536348"/>
                </a:cubicBezTo>
                <a:cubicBezTo>
                  <a:pt x="1353519" y="516028"/>
                  <a:pt x="1333191" y="518931"/>
                  <a:pt x="1312863" y="498611"/>
                </a:cubicBezTo>
                <a:lnTo>
                  <a:pt x="1312863" y="488451"/>
                </a:lnTo>
                <a:cubicBezTo>
                  <a:pt x="1321575" y="486999"/>
                  <a:pt x="1330287" y="495708"/>
                  <a:pt x="1344807" y="495708"/>
                </a:cubicBezTo>
                <a:cubicBezTo>
                  <a:pt x="1350615" y="495708"/>
                  <a:pt x="1347711" y="495708"/>
                  <a:pt x="1353519" y="495708"/>
                </a:cubicBezTo>
                <a:cubicBezTo>
                  <a:pt x="1353519" y="475388"/>
                  <a:pt x="1353519" y="475388"/>
                  <a:pt x="1353519" y="475388"/>
                </a:cubicBezTo>
                <a:cubicBezTo>
                  <a:pt x="1344807" y="475388"/>
                  <a:pt x="1330287" y="475388"/>
                  <a:pt x="1330287" y="466679"/>
                </a:cubicBezTo>
                <a:cubicBezTo>
                  <a:pt x="1330299" y="466673"/>
                  <a:pt x="1336095" y="463773"/>
                  <a:pt x="1336095" y="460873"/>
                </a:cubicBezTo>
                <a:cubicBezTo>
                  <a:pt x="1341903" y="455068"/>
                  <a:pt x="1349163" y="452890"/>
                  <a:pt x="1356786" y="452165"/>
                </a:cubicBezTo>
                <a:close/>
                <a:moveTo>
                  <a:pt x="1481138" y="438150"/>
                </a:moveTo>
                <a:cubicBezTo>
                  <a:pt x="1507332" y="438150"/>
                  <a:pt x="1527705" y="446689"/>
                  <a:pt x="1550988" y="446689"/>
                </a:cubicBezTo>
                <a:lnTo>
                  <a:pt x="1550988" y="455229"/>
                </a:lnTo>
                <a:cubicBezTo>
                  <a:pt x="1550983" y="458078"/>
                  <a:pt x="1539346" y="466615"/>
                  <a:pt x="1539346" y="466615"/>
                </a:cubicBezTo>
                <a:cubicBezTo>
                  <a:pt x="1530615" y="478002"/>
                  <a:pt x="1518973" y="495081"/>
                  <a:pt x="1498600" y="495081"/>
                </a:cubicBezTo>
                <a:cubicBezTo>
                  <a:pt x="1484048" y="495081"/>
                  <a:pt x="1484048" y="483695"/>
                  <a:pt x="1478227" y="497928"/>
                </a:cubicBezTo>
                <a:lnTo>
                  <a:pt x="1485867" y="497928"/>
                </a:lnTo>
                <a:cubicBezTo>
                  <a:pt x="1486959" y="512160"/>
                  <a:pt x="1481138" y="512160"/>
                  <a:pt x="1472407" y="520700"/>
                </a:cubicBezTo>
                <a:lnTo>
                  <a:pt x="1459674" y="520700"/>
                </a:lnTo>
                <a:cubicBezTo>
                  <a:pt x="1457855" y="512160"/>
                  <a:pt x="1457855" y="503621"/>
                  <a:pt x="1457855" y="500774"/>
                </a:cubicBezTo>
                <a:cubicBezTo>
                  <a:pt x="1446213" y="489388"/>
                  <a:pt x="1452034" y="480848"/>
                  <a:pt x="1446213" y="466615"/>
                </a:cubicBezTo>
                <a:lnTo>
                  <a:pt x="1446213" y="456652"/>
                </a:lnTo>
                <a:cubicBezTo>
                  <a:pt x="1452034" y="455229"/>
                  <a:pt x="1460765" y="455229"/>
                  <a:pt x="1463675" y="455229"/>
                </a:cubicBezTo>
                <a:cubicBezTo>
                  <a:pt x="1460765" y="455224"/>
                  <a:pt x="1463675" y="449536"/>
                  <a:pt x="1463675" y="449536"/>
                </a:cubicBezTo>
                <a:cubicBezTo>
                  <a:pt x="1463675" y="446689"/>
                  <a:pt x="1466586" y="438150"/>
                  <a:pt x="1481138" y="438150"/>
                </a:cubicBezTo>
                <a:close/>
                <a:moveTo>
                  <a:pt x="6245225" y="434975"/>
                </a:moveTo>
                <a:cubicBezTo>
                  <a:pt x="6262688" y="434975"/>
                  <a:pt x="6277240" y="446405"/>
                  <a:pt x="6280150" y="463550"/>
                </a:cubicBezTo>
                <a:cubicBezTo>
                  <a:pt x="6256867" y="463550"/>
                  <a:pt x="6256867" y="463550"/>
                  <a:pt x="6256867" y="463550"/>
                </a:cubicBezTo>
                <a:cubicBezTo>
                  <a:pt x="6245225" y="454977"/>
                  <a:pt x="6227763" y="457835"/>
                  <a:pt x="6216121" y="452120"/>
                </a:cubicBezTo>
                <a:lnTo>
                  <a:pt x="6210300" y="454977"/>
                </a:lnTo>
                <a:cubicBezTo>
                  <a:pt x="6219031" y="443547"/>
                  <a:pt x="6227763" y="434975"/>
                  <a:pt x="6245225" y="434975"/>
                </a:cubicBezTo>
                <a:close/>
                <a:moveTo>
                  <a:pt x="928754" y="423564"/>
                </a:moveTo>
                <a:cubicBezTo>
                  <a:pt x="946084" y="429319"/>
                  <a:pt x="951861" y="437951"/>
                  <a:pt x="966303" y="437951"/>
                </a:cubicBezTo>
                <a:cubicBezTo>
                  <a:pt x="974968" y="443705"/>
                  <a:pt x="983633" y="435073"/>
                  <a:pt x="992298" y="435073"/>
                </a:cubicBezTo>
                <a:cubicBezTo>
                  <a:pt x="1006740" y="435073"/>
                  <a:pt x="1041401" y="449460"/>
                  <a:pt x="1041401" y="466724"/>
                </a:cubicBezTo>
                <a:cubicBezTo>
                  <a:pt x="1041397" y="475356"/>
                  <a:pt x="1003852" y="478234"/>
                  <a:pt x="998075" y="481111"/>
                </a:cubicBezTo>
                <a:cubicBezTo>
                  <a:pt x="974968" y="489743"/>
                  <a:pt x="943196" y="518516"/>
                  <a:pt x="943196" y="535780"/>
                </a:cubicBezTo>
                <a:cubicBezTo>
                  <a:pt x="943196" y="541535"/>
                  <a:pt x="894094" y="558799"/>
                  <a:pt x="888317" y="558799"/>
                </a:cubicBezTo>
                <a:cubicBezTo>
                  <a:pt x="885429" y="558799"/>
                  <a:pt x="882540" y="550167"/>
                  <a:pt x="879652" y="550167"/>
                </a:cubicBezTo>
                <a:cubicBezTo>
                  <a:pt x="873875" y="550167"/>
                  <a:pt x="870987" y="541535"/>
                  <a:pt x="868098" y="535780"/>
                </a:cubicBezTo>
                <a:cubicBezTo>
                  <a:pt x="862322" y="530026"/>
                  <a:pt x="833438" y="530026"/>
                  <a:pt x="833438" y="521394"/>
                </a:cubicBezTo>
                <a:cubicBezTo>
                  <a:pt x="833438" y="498375"/>
                  <a:pt x="868098" y="478234"/>
                  <a:pt x="868098" y="452337"/>
                </a:cubicBezTo>
                <a:cubicBezTo>
                  <a:pt x="868098" y="446583"/>
                  <a:pt x="859433" y="437951"/>
                  <a:pt x="859433" y="429319"/>
                </a:cubicBezTo>
                <a:cubicBezTo>
                  <a:pt x="876763" y="420687"/>
                  <a:pt x="885429" y="429319"/>
                  <a:pt x="899870" y="429319"/>
                </a:cubicBezTo>
                <a:cubicBezTo>
                  <a:pt x="908536" y="429319"/>
                  <a:pt x="917201" y="420687"/>
                  <a:pt x="928754" y="423564"/>
                </a:cubicBezTo>
                <a:close/>
                <a:moveTo>
                  <a:pt x="5665788" y="422728"/>
                </a:moveTo>
                <a:lnTo>
                  <a:pt x="5660016" y="428624"/>
                </a:lnTo>
                <a:cubicBezTo>
                  <a:pt x="5661414" y="427195"/>
                  <a:pt x="5662813" y="425767"/>
                  <a:pt x="5663164" y="423800"/>
                </a:cubicBezTo>
                <a:close/>
                <a:moveTo>
                  <a:pt x="6219032" y="417285"/>
                </a:moveTo>
                <a:cubicBezTo>
                  <a:pt x="6223397" y="417285"/>
                  <a:pt x="6227763" y="420233"/>
                  <a:pt x="6227763" y="426129"/>
                </a:cubicBezTo>
                <a:cubicBezTo>
                  <a:pt x="6227763" y="432026"/>
                  <a:pt x="6221942" y="434974"/>
                  <a:pt x="6219032" y="434974"/>
                </a:cubicBezTo>
                <a:cubicBezTo>
                  <a:pt x="6210300" y="434974"/>
                  <a:pt x="6210300" y="432026"/>
                  <a:pt x="6210300" y="426129"/>
                </a:cubicBezTo>
                <a:cubicBezTo>
                  <a:pt x="6210300" y="420233"/>
                  <a:pt x="6214666" y="417285"/>
                  <a:pt x="6219032" y="417285"/>
                </a:cubicBezTo>
                <a:close/>
                <a:moveTo>
                  <a:pt x="5651356" y="407987"/>
                </a:moveTo>
                <a:cubicBezTo>
                  <a:pt x="5660016" y="407987"/>
                  <a:pt x="5665788" y="410935"/>
                  <a:pt x="5665788" y="419779"/>
                </a:cubicBezTo>
                <a:lnTo>
                  <a:pt x="5663164" y="423800"/>
                </a:lnTo>
                <a:cubicBezTo>
                  <a:pt x="5660537" y="426760"/>
                  <a:pt x="5655947" y="428624"/>
                  <a:pt x="5651356" y="428624"/>
                </a:cubicBezTo>
                <a:cubicBezTo>
                  <a:pt x="5642697" y="428624"/>
                  <a:pt x="5634038" y="425676"/>
                  <a:pt x="5634038" y="419779"/>
                </a:cubicBezTo>
                <a:cubicBezTo>
                  <a:pt x="5634038" y="410935"/>
                  <a:pt x="5642697" y="407987"/>
                  <a:pt x="5651356" y="407987"/>
                </a:cubicBezTo>
                <a:close/>
                <a:moveTo>
                  <a:pt x="1768734" y="389747"/>
                </a:moveTo>
                <a:cubicBezTo>
                  <a:pt x="1769568" y="389893"/>
                  <a:pt x="1769819" y="390370"/>
                  <a:pt x="1770063" y="390858"/>
                </a:cubicBezTo>
                <a:lnTo>
                  <a:pt x="1766602" y="392588"/>
                </a:lnTo>
                <a:close/>
                <a:moveTo>
                  <a:pt x="1770063" y="387976"/>
                </a:moveTo>
                <a:lnTo>
                  <a:pt x="1768734" y="389747"/>
                </a:lnTo>
                <a:lnTo>
                  <a:pt x="1768492" y="389545"/>
                </a:lnTo>
                <a:close/>
                <a:moveTo>
                  <a:pt x="3006148" y="382587"/>
                </a:moveTo>
                <a:lnTo>
                  <a:pt x="3018775" y="382587"/>
                </a:lnTo>
                <a:cubicBezTo>
                  <a:pt x="3020579" y="388483"/>
                  <a:pt x="3020579" y="388483"/>
                  <a:pt x="3020579" y="391431"/>
                </a:cubicBezTo>
                <a:lnTo>
                  <a:pt x="3030682" y="391431"/>
                </a:lnTo>
                <a:cubicBezTo>
                  <a:pt x="3029235" y="394381"/>
                  <a:pt x="3017693" y="403224"/>
                  <a:pt x="3009034" y="403224"/>
                </a:cubicBezTo>
                <a:cubicBezTo>
                  <a:pt x="3006148" y="403224"/>
                  <a:pt x="3000375" y="394379"/>
                  <a:pt x="3000375" y="391431"/>
                </a:cubicBezTo>
                <a:cubicBezTo>
                  <a:pt x="3000375" y="388483"/>
                  <a:pt x="3006148" y="385535"/>
                  <a:pt x="3006148" y="382587"/>
                </a:cubicBezTo>
                <a:close/>
                <a:moveTo>
                  <a:pt x="1275468" y="382587"/>
                </a:moveTo>
                <a:cubicBezTo>
                  <a:pt x="1275468" y="385535"/>
                  <a:pt x="1281113" y="388483"/>
                  <a:pt x="1281113" y="394379"/>
                </a:cubicBezTo>
                <a:cubicBezTo>
                  <a:pt x="1281113" y="403224"/>
                  <a:pt x="1272646" y="403224"/>
                  <a:pt x="1269824" y="403224"/>
                </a:cubicBezTo>
                <a:cubicBezTo>
                  <a:pt x="1261357" y="403224"/>
                  <a:pt x="1261357" y="400276"/>
                  <a:pt x="1255713" y="403224"/>
                </a:cubicBezTo>
                <a:cubicBezTo>
                  <a:pt x="1258535" y="388483"/>
                  <a:pt x="1264180" y="385535"/>
                  <a:pt x="1275468" y="382587"/>
                </a:cubicBezTo>
                <a:close/>
                <a:moveTo>
                  <a:pt x="1461180" y="373062"/>
                </a:moveTo>
                <a:cubicBezTo>
                  <a:pt x="1472973" y="373062"/>
                  <a:pt x="1490663" y="387945"/>
                  <a:pt x="1490663" y="399851"/>
                </a:cubicBezTo>
                <a:cubicBezTo>
                  <a:pt x="1490663" y="411757"/>
                  <a:pt x="1484766" y="420687"/>
                  <a:pt x="1475922" y="420687"/>
                </a:cubicBezTo>
                <a:cubicBezTo>
                  <a:pt x="1470017" y="420683"/>
                  <a:pt x="1428750" y="402827"/>
                  <a:pt x="1428750" y="402827"/>
                </a:cubicBezTo>
                <a:cubicBezTo>
                  <a:pt x="1428750" y="393898"/>
                  <a:pt x="1437595" y="390921"/>
                  <a:pt x="1437595" y="390921"/>
                </a:cubicBezTo>
                <a:cubicBezTo>
                  <a:pt x="1446439" y="390921"/>
                  <a:pt x="1443491" y="373062"/>
                  <a:pt x="1461180" y="373062"/>
                </a:cubicBezTo>
                <a:close/>
                <a:moveTo>
                  <a:pt x="6337300" y="368300"/>
                </a:moveTo>
                <a:cubicBezTo>
                  <a:pt x="6345932" y="374073"/>
                  <a:pt x="6417866" y="382732"/>
                  <a:pt x="6420743" y="382732"/>
                </a:cubicBezTo>
                <a:cubicBezTo>
                  <a:pt x="6426498" y="382732"/>
                  <a:pt x="6429375" y="385618"/>
                  <a:pt x="6429375" y="388504"/>
                </a:cubicBezTo>
                <a:cubicBezTo>
                  <a:pt x="6429375" y="397163"/>
                  <a:pt x="6409234" y="400050"/>
                  <a:pt x="6397724" y="400050"/>
                </a:cubicBezTo>
                <a:cubicBezTo>
                  <a:pt x="6377583" y="400050"/>
                  <a:pt x="6345932" y="391391"/>
                  <a:pt x="6345932" y="374073"/>
                </a:cubicBezTo>
                <a:close/>
                <a:moveTo>
                  <a:pt x="998538" y="361773"/>
                </a:moveTo>
                <a:cubicBezTo>
                  <a:pt x="995627" y="370769"/>
                  <a:pt x="983986" y="385762"/>
                  <a:pt x="975254" y="385762"/>
                </a:cubicBezTo>
                <a:cubicBezTo>
                  <a:pt x="969434" y="385762"/>
                  <a:pt x="963613" y="382763"/>
                  <a:pt x="963613" y="376766"/>
                </a:cubicBezTo>
                <a:cubicBezTo>
                  <a:pt x="963613" y="364772"/>
                  <a:pt x="989807" y="358775"/>
                  <a:pt x="998538" y="361773"/>
                </a:cubicBezTo>
                <a:close/>
                <a:moveTo>
                  <a:pt x="6122988" y="361420"/>
                </a:moveTo>
                <a:lnTo>
                  <a:pt x="6122988" y="364331"/>
                </a:lnTo>
                <a:lnTo>
                  <a:pt x="6122766" y="363982"/>
                </a:lnTo>
                <a:cubicBezTo>
                  <a:pt x="6122988" y="363143"/>
                  <a:pt x="6122988" y="362282"/>
                  <a:pt x="6122988" y="361420"/>
                </a:cubicBezTo>
                <a:close/>
                <a:moveTo>
                  <a:pt x="6117432" y="355600"/>
                </a:moveTo>
                <a:cubicBezTo>
                  <a:pt x="6117440" y="355620"/>
                  <a:pt x="6117528" y="355751"/>
                  <a:pt x="6118126" y="356691"/>
                </a:cubicBezTo>
                <a:lnTo>
                  <a:pt x="6122766" y="363982"/>
                </a:lnTo>
                <a:cubicBezTo>
                  <a:pt x="6122867" y="368837"/>
                  <a:pt x="6122166" y="373062"/>
                  <a:pt x="6117432" y="373062"/>
                </a:cubicBezTo>
                <a:cubicBezTo>
                  <a:pt x="6114653" y="373062"/>
                  <a:pt x="6111875" y="370151"/>
                  <a:pt x="6111875" y="367241"/>
                </a:cubicBezTo>
                <a:cubicBezTo>
                  <a:pt x="6111875" y="364331"/>
                  <a:pt x="6114653" y="361420"/>
                  <a:pt x="6117432" y="355600"/>
                </a:cubicBezTo>
                <a:close/>
                <a:moveTo>
                  <a:pt x="6181666" y="341312"/>
                </a:moveTo>
                <a:cubicBezTo>
                  <a:pt x="6204715" y="341312"/>
                  <a:pt x="6204715" y="364897"/>
                  <a:pt x="6224882" y="364897"/>
                </a:cubicBezTo>
                <a:cubicBezTo>
                  <a:pt x="6224882" y="353105"/>
                  <a:pt x="6227763" y="344260"/>
                  <a:pt x="6236406" y="344260"/>
                </a:cubicBezTo>
                <a:cubicBezTo>
                  <a:pt x="6247930" y="344260"/>
                  <a:pt x="6291145" y="359001"/>
                  <a:pt x="6305550" y="364897"/>
                </a:cubicBezTo>
                <a:cubicBezTo>
                  <a:pt x="6302669" y="373742"/>
                  <a:pt x="6291145" y="382586"/>
                  <a:pt x="6291145" y="388483"/>
                </a:cubicBezTo>
                <a:lnTo>
                  <a:pt x="6273859" y="388483"/>
                </a:lnTo>
                <a:cubicBezTo>
                  <a:pt x="6268097" y="388483"/>
                  <a:pt x="6265216" y="394379"/>
                  <a:pt x="6256573" y="394379"/>
                </a:cubicBezTo>
                <a:cubicBezTo>
                  <a:pt x="6250811" y="394379"/>
                  <a:pt x="6247930" y="388483"/>
                  <a:pt x="6242168" y="388483"/>
                </a:cubicBezTo>
                <a:cubicBezTo>
                  <a:pt x="6236406" y="388483"/>
                  <a:pt x="6233525" y="394379"/>
                  <a:pt x="6227763" y="394379"/>
                </a:cubicBezTo>
                <a:cubicBezTo>
                  <a:pt x="6224882" y="394379"/>
                  <a:pt x="6219120" y="400276"/>
                  <a:pt x="6213358" y="400276"/>
                </a:cubicBezTo>
                <a:cubicBezTo>
                  <a:pt x="6207596" y="400276"/>
                  <a:pt x="6204715" y="397327"/>
                  <a:pt x="6201834" y="391431"/>
                </a:cubicBezTo>
                <a:cubicBezTo>
                  <a:pt x="6196072" y="397327"/>
                  <a:pt x="6193191" y="403224"/>
                  <a:pt x="6184547" y="403224"/>
                </a:cubicBezTo>
                <a:cubicBezTo>
                  <a:pt x="6167261" y="403224"/>
                  <a:pt x="6149975" y="388483"/>
                  <a:pt x="6149975" y="370794"/>
                </a:cubicBezTo>
                <a:cubicBezTo>
                  <a:pt x="6149975" y="353105"/>
                  <a:pt x="6167261" y="341312"/>
                  <a:pt x="6181666" y="341312"/>
                </a:cubicBezTo>
                <a:close/>
                <a:moveTo>
                  <a:pt x="1342349" y="333375"/>
                </a:moveTo>
                <a:cubicBezTo>
                  <a:pt x="1353968" y="333375"/>
                  <a:pt x="1362683" y="341947"/>
                  <a:pt x="1374302" y="341947"/>
                </a:cubicBezTo>
                <a:cubicBezTo>
                  <a:pt x="1380112" y="341947"/>
                  <a:pt x="1383016" y="336232"/>
                  <a:pt x="1388826" y="336232"/>
                </a:cubicBezTo>
                <a:cubicBezTo>
                  <a:pt x="1400445" y="336232"/>
                  <a:pt x="1403350" y="341947"/>
                  <a:pt x="1403350" y="353377"/>
                </a:cubicBezTo>
                <a:cubicBezTo>
                  <a:pt x="1403350" y="370522"/>
                  <a:pt x="1394636" y="379094"/>
                  <a:pt x="1397540" y="399097"/>
                </a:cubicBezTo>
                <a:cubicBezTo>
                  <a:pt x="1385921" y="401954"/>
                  <a:pt x="1371397" y="401954"/>
                  <a:pt x="1368492" y="401954"/>
                </a:cubicBezTo>
                <a:cubicBezTo>
                  <a:pt x="1365588" y="401954"/>
                  <a:pt x="1345254" y="404812"/>
                  <a:pt x="1345254" y="399097"/>
                </a:cubicBezTo>
                <a:cubicBezTo>
                  <a:pt x="1345254" y="396239"/>
                  <a:pt x="1348159" y="393382"/>
                  <a:pt x="1351064" y="390524"/>
                </a:cubicBezTo>
                <a:lnTo>
                  <a:pt x="1351064" y="384809"/>
                </a:lnTo>
                <a:cubicBezTo>
                  <a:pt x="1351064" y="376237"/>
                  <a:pt x="1365588" y="376237"/>
                  <a:pt x="1368492" y="373380"/>
                </a:cubicBezTo>
                <a:cubicBezTo>
                  <a:pt x="1365588" y="370522"/>
                  <a:pt x="1362683" y="370522"/>
                  <a:pt x="1359778" y="370522"/>
                </a:cubicBezTo>
                <a:cubicBezTo>
                  <a:pt x="1348159" y="370522"/>
                  <a:pt x="1322016" y="379094"/>
                  <a:pt x="1307492" y="379094"/>
                </a:cubicBezTo>
                <a:cubicBezTo>
                  <a:pt x="1304587" y="379094"/>
                  <a:pt x="1298778" y="373380"/>
                  <a:pt x="1298778" y="370522"/>
                </a:cubicBezTo>
                <a:lnTo>
                  <a:pt x="1291153" y="370522"/>
                </a:lnTo>
                <a:lnTo>
                  <a:pt x="1287521" y="363021"/>
                </a:lnTo>
                <a:cubicBezTo>
                  <a:pt x="1281349" y="364807"/>
                  <a:pt x="1275539" y="359092"/>
                  <a:pt x="1269730" y="356235"/>
                </a:cubicBezTo>
                <a:lnTo>
                  <a:pt x="1269730" y="343733"/>
                </a:lnTo>
                <a:cubicBezTo>
                  <a:pt x="1269730" y="343664"/>
                  <a:pt x="1269730" y="343598"/>
                  <a:pt x="1269730" y="343535"/>
                </a:cubicBezTo>
                <a:cubicBezTo>
                  <a:pt x="1271450" y="346497"/>
                  <a:pt x="1273937" y="348943"/>
                  <a:pt x="1275539" y="350520"/>
                </a:cubicBezTo>
                <a:lnTo>
                  <a:pt x="1269730" y="341947"/>
                </a:lnTo>
                <a:cubicBezTo>
                  <a:pt x="1267992" y="341356"/>
                  <a:pt x="1266825" y="338794"/>
                  <a:pt x="1266825" y="336232"/>
                </a:cubicBezTo>
                <a:cubicBezTo>
                  <a:pt x="1269730" y="336232"/>
                  <a:pt x="1272634" y="336232"/>
                  <a:pt x="1275539" y="336232"/>
                </a:cubicBezTo>
                <a:cubicBezTo>
                  <a:pt x="1295873" y="336232"/>
                  <a:pt x="1307492" y="370522"/>
                  <a:pt x="1330730" y="364807"/>
                </a:cubicBezTo>
                <a:lnTo>
                  <a:pt x="1316206" y="353377"/>
                </a:lnTo>
                <a:lnTo>
                  <a:pt x="1316206" y="345876"/>
                </a:lnTo>
                <a:cubicBezTo>
                  <a:pt x="1330730" y="344805"/>
                  <a:pt x="1336540" y="361950"/>
                  <a:pt x="1353968" y="361950"/>
                </a:cubicBezTo>
                <a:lnTo>
                  <a:pt x="1353968" y="346948"/>
                </a:lnTo>
                <a:cubicBezTo>
                  <a:pt x="1342349" y="344805"/>
                  <a:pt x="1333635" y="344805"/>
                  <a:pt x="1330730" y="336232"/>
                </a:cubicBezTo>
                <a:cubicBezTo>
                  <a:pt x="1333635" y="333375"/>
                  <a:pt x="1336540" y="333375"/>
                  <a:pt x="1342349" y="333375"/>
                </a:cubicBezTo>
                <a:close/>
                <a:moveTo>
                  <a:pt x="1172425" y="323850"/>
                </a:moveTo>
                <a:lnTo>
                  <a:pt x="1184017" y="329671"/>
                </a:lnTo>
                <a:cubicBezTo>
                  <a:pt x="1184017" y="332581"/>
                  <a:pt x="1184017" y="335491"/>
                  <a:pt x="1184017" y="338402"/>
                </a:cubicBezTo>
                <a:cubicBezTo>
                  <a:pt x="1184017" y="347133"/>
                  <a:pt x="1198508" y="364596"/>
                  <a:pt x="1212998" y="364596"/>
                </a:cubicBezTo>
                <a:cubicBezTo>
                  <a:pt x="1218795" y="364596"/>
                  <a:pt x="1221693" y="355864"/>
                  <a:pt x="1230387" y="355864"/>
                </a:cubicBezTo>
                <a:cubicBezTo>
                  <a:pt x="1239082" y="355864"/>
                  <a:pt x="1247776" y="364596"/>
                  <a:pt x="1247776" y="373327"/>
                </a:cubicBezTo>
                <a:cubicBezTo>
                  <a:pt x="1247776" y="382062"/>
                  <a:pt x="1230387" y="405341"/>
                  <a:pt x="1224591" y="405341"/>
                </a:cubicBezTo>
                <a:cubicBezTo>
                  <a:pt x="1218795" y="408252"/>
                  <a:pt x="1178221" y="402431"/>
                  <a:pt x="1178221" y="405341"/>
                </a:cubicBezTo>
                <a:cubicBezTo>
                  <a:pt x="1178198" y="405347"/>
                  <a:pt x="1131851" y="416983"/>
                  <a:pt x="1131851" y="416983"/>
                </a:cubicBezTo>
                <a:cubicBezTo>
                  <a:pt x="1117361" y="422804"/>
                  <a:pt x="1102870" y="428625"/>
                  <a:pt x="1085481" y="428625"/>
                </a:cubicBezTo>
                <a:cubicBezTo>
                  <a:pt x="1076787" y="428625"/>
                  <a:pt x="1065194" y="422804"/>
                  <a:pt x="1065194" y="416983"/>
                </a:cubicBezTo>
                <a:cubicBezTo>
                  <a:pt x="1065194" y="405341"/>
                  <a:pt x="1073889" y="408252"/>
                  <a:pt x="1085481" y="408252"/>
                </a:cubicBezTo>
                <a:cubicBezTo>
                  <a:pt x="1079685" y="402431"/>
                  <a:pt x="1073889" y="399521"/>
                  <a:pt x="1073889" y="393700"/>
                </a:cubicBezTo>
                <a:cubicBezTo>
                  <a:pt x="1068093" y="393700"/>
                  <a:pt x="1065194" y="396610"/>
                  <a:pt x="1065194" y="402431"/>
                </a:cubicBezTo>
                <a:cubicBezTo>
                  <a:pt x="1053602" y="402431"/>
                  <a:pt x="1042010" y="405341"/>
                  <a:pt x="1036213" y="405341"/>
                </a:cubicBezTo>
                <a:cubicBezTo>
                  <a:pt x="1024621" y="405341"/>
                  <a:pt x="1015927" y="402431"/>
                  <a:pt x="1010130" y="402431"/>
                </a:cubicBezTo>
                <a:cubicBezTo>
                  <a:pt x="1004334" y="402431"/>
                  <a:pt x="998538" y="396610"/>
                  <a:pt x="998538" y="390789"/>
                </a:cubicBezTo>
                <a:cubicBezTo>
                  <a:pt x="998538" y="384969"/>
                  <a:pt x="1001436" y="384969"/>
                  <a:pt x="998538" y="379148"/>
                </a:cubicBezTo>
                <a:cubicBezTo>
                  <a:pt x="1007232" y="379148"/>
                  <a:pt x="1010130" y="373327"/>
                  <a:pt x="1015927" y="373327"/>
                </a:cubicBezTo>
                <a:lnTo>
                  <a:pt x="1032192" y="375940"/>
                </a:lnTo>
                <a:cubicBezTo>
                  <a:pt x="1027001" y="374144"/>
                  <a:pt x="1021841" y="371901"/>
                  <a:pt x="1015927" y="370416"/>
                </a:cubicBezTo>
                <a:lnTo>
                  <a:pt x="1015927" y="362777"/>
                </a:lnTo>
                <a:cubicBezTo>
                  <a:pt x="1021723" y="358775"/>
                  <a:pt x="1030417" y="361685"/>
                  <a:pt x="1030417" y="361685"/>
                </a:cubicBezTo>
                <a:cubicBezTo>
                  <a:pt x="1033315" y="361685"/>
                  <a:pt x="1053602" y="364596"/>
                  <a:pt x="1062296" y="364596"/>
                </a:cubicBezTo>
                <a:cubicBezTo>
                  <a:pt x="1047806" y="361685"/>
                  <a:pt x="1036213" y="364596"/>
                  <a:pt x="1024621" y="358775"/>
                </a:cubicBezTo>
                <a:cubicBezTo>
                  <a:pt x="1027519" y="352954"/>
                  <a:pt x="1033315" y="350044"/>
                  <a:pt x="1039111" y="350044"/>
                </a:cubicBezTo>
                <a:lnTo>
                  <a:pt x="1048654" y="351463"/>
                </a:lnTo>
                <a:cubicBezTo>
                  <a:pt x="1042029" y="350760"/>
                  <a:pt x="1036213" y="347496"/>
                  <a:pt x="1036213" y="341312"/>
                </a:cubicBezTo>
                <a:cubicBezTo>
                  <a:pt x="1047806" y="341312"/>
                  <a:pt x="1053602" y="341312"/>
                  <a:pt x="1059398" y="341312"/>
                </a:cubicBezTo>
                <a:cubicBezTo>
                  <a:pt x="1062296" y="341312"/>
                  <a:pt x="1070991" y="344223"/>
                  <a:pt x="1070991" y="352954"/>
                </a:cubicBezTo>
                <a:lnTo>
                  <a:pt x="1088379" y="352954"/>
                </a:lnTo>
                <a:cubicBezTo>
                  <a:pt x="1108666" y="352954"/>
                  <a:pt x="1123157" y="379148"/>
                  <a:pt x="1155036" y="379148"/>
                </a:cubicBezTo>
                <a:cubicBezTo>
                  <a:pt x="1163730" y="379148"/>
                  <a:pt x="1169527" y="376237"/>
                  <a:pt x="1172425" y="370416"/>
                </a:cubicBezTo>
                <a:cubicBezTo>
                  <a:pt x="1163730" y="370416"/>
                  <a:pt x="1160832" y="370416"/>
                  <a:pt x="1157934" y="367506"/>
                </a:cubicBezTo>
                <a:cubicBezTo>
                  <a:pt x="1157946" y="367506"/>
                  <a:pt x="1160839" y="367506"/>
                  <a:pt x="1163730" y="367506"/>
                </a:cubicBezTo>
                <a:lnTo>
                  <a:pt x="1163730" y="357320"/>
                </a:lnTo>
                <a:cubicBezTo>
                  <a:pt x="1157934" y="355864"/>
                  <a:pt x="1146342" y="352954"/>
                  <a:pt x="1146342" y="347133"/>
                </a:cubicBezTo>
                <a:cubicBezTo>
                  <a:pt x="1146342" y="335491"/>
                  <a:pt x="1163730" y="329671"/>
                  <a:pt x="1172425" y="323850"/>
                </a:cubicBezTo>
                <a:close/>
                <a:moveTo>
                  <a:pt x="1052513" y="323850"/>
                </a:moveTo>
                <a:cubicBezTo>
                  <a:pt x="1079501" y="323850"/>
                  <a:pt x="1079501" y="323850"/>
                  <a:pt x="1079501" y="323850"/>
                </a:cubicBezTo>
                <a:lnTo>
                  <a:pt x="1079501" y="332184"/>
                </a:lnTo>
                <a:cubicBezTo>
                  <a:pt x="1076496" y="333375"/>
                  <a:pt x="1061509" y="333375"/>
                  <a:pt x="1061509" y="333375"/>
                </a:cubicBezTo>
                <a:cubicBezTo>
                  <a:pt x="1058510" y="333375"/>
                  <a:pt x="1052513" y="333375"/>
                  <a:pt x="1052513" y="323850"/>
                </a:cubicBezTo>
                <a:close/>
                <a:moveTo>
                  <a:pt x="1447060" y="315912"/>
                </a:moveTo>
                <a:cubicBezTo>
                  <a:pt x="1478783" y="315912"/>
                  <a:pt x="1484551" y="341855"/>
                  <a:pt x="1507623" y="341855"/>
                </a:cubicBezTo>
                <a:cubicBezTo>
                  <a:pt x="1513391" y="341855"/>
                  <a:pt x="1519158" y="338972"/>
                  <a:pt x="1522042" y="336090"/>
                </a:cubicBezTo>
                <a:cubicBezTo>
                  <a:pt x="1527810" y="336090"/>
                  <a:pt x="1533578" y="336090"/>
                  <a:pt x="1533578" y="336090"/>
                </a:cubicBezTo>
                <a:cubicBezTo>
                  <a:pt x="1527810" y="353385"/>
                  <a:pt x="1562418" y="347620"/>
                  <a:pt x="1568186" y="356268"/>
                </a:cubicBezTo>
                <a:cubicBezTo>
                  <a:pt x="1539346" y="356268"/>
                  <a:pt x="1539346" y="356268"/>
                  <a:pt x="1539346" y="356268"/>
                </a:cubicBezTo>
                <a:cubicBezTo>
                  <a:pt x="1545114" y="376445"/>
                  <a:pt x="1562418" y="364915"/>
                  <a:pt x="1571070" y="373563"/>
                </a:cubicBezTo>
                <a:cubicBezTo>
                  <a:pt x="1571040" y="373563"/>
                  <a:pt x="1565302" y="373570"/>
                  <a:pt x="1565302" y="376445"/>
                </a:cubicBezTo>
                <a:cubicBezTo>
                  <a:pt x="1565302" y="387976"/>
                  <a:pt x="1573954" y="382211"/>
                  <a:pt x="1576838" y="379328"/>
                </a:cubicBezTo>
                <a:cubicBezTo>
                  <a:pt x="1594141" y="385093"/>
                  <a:pt x="1608561" y="387976"/>
                  <a:pt x="1625865" y="387976"/>
                </a:cubicBezTo>
                <a:cubicBezTo>
                  <a:pt x="1666240" y="387976"/>
                  <a:pt x="1677776" y="370680"/>
                  <a:pt x="1715268" y="370680"/>
                </a:cubicBezTo>
                <a:cubicBezTo>
                  <a:pt x="1743140" y="370680"/>
                  <a:pt x="1760237" y="373373"/>
                  <a:pt x="1768492" y="389545"/>
                </a:cubicBezTo>
                <a:lnTo>
                  <a:pt x="1764295" y="393741"/>
                </a:lnTo>
                <a:cubicBezTo>
                  <a:pt x="1765171" y="393741"/>
                  <a:pt x="1766047" y="393475"/>
                  <a:pt x="1766602" y="392588"/>
                </a:cubicBezTo>
                <a:cubicBezTo>
                  <a:pt x="1764551" y="394083"/>
                  <a:pt x="1762981" y="396368"/>
                  <a:pt x="1761411" y="399506"/>
                </a:cubicBezTo>
                <a:lnTo>
                  <a:pt x="1770063" y="399506"/>
                </a:lnTo>
                <a:cubicBezTo>
                  <a:pt x="1770063" y="425449"/>
                  <a:pt x="1738339" y="425449"/>
                  <a:pt x="1712384" y="425449"/>
                </a:cubicBezTo>
                <a:cubicBezTo>
                  <a:pt x="1703732" y="425449"/>
                  <a:pt x="1700848" y="419684"/>
                  <a:pt x="1697964" y="413919"/>
                </a:cubicBezTo>
                <a:cubicBezTo>
                  <a:pt x="1689312" y="413919"/>
                  <a:pt x="1686428" y="419684"/>
                  <a:pt x="1680660" y="422566"/>
                </a:cubicBezTo>
                <a:cubicBezTo>
                  <a:pt x="1622981" y="422566"/>
                  <a:pt x="1622981" y="422566"/>
                  <a:pt x="1622981" y="422566"/>
                </a:cubicBezTo>
                <a:cubicBezTo>
                  <a:pt x="1608561" y="425449"/>
                  <a:pt x="1588373" y="425449"/>
                  <a:pt x="1588373" y="411036"/>
                </a:cubicBezTo>
                <a:lnTo>
                  <a:pt x="1580803" y="411036"/>
                </a:lnTo>
                <a:cubicBezTo>
                  <a:pt x="1576838" y="416801"/>
                  <a:pt x="1568186" y="425449"/>
                  <a:pt x="1559534" y="425449"/>
                </a:cubicBezTo>
                <a:cubicBezTo>
                  <a:pt x="1545114" y="425449"/>
                  <a:pt x="1510507" y="405271"/>
                  <a:pt x="1510507" y="393741"/>
                </a:cubicBezTo>
                <a:cubicBezTo>
                  <a:pt x="1510507" y="387976"/>
                  <a:pt x="1516275" y="382211"/>
                  <a:pt x="1519158" y="382211"/>
                </a:cubicBezTo>
                <a:cubicBezTo>
                  <a:pt x="1504739" y="367798"/>
                  <a:pt x="1501855" y="356268"/>
                  <a:pt x="1490319" y="344737"/>
                </a:cubicBezTo>
                <a:cubicBezTo>
                  <a:pt x="1484551" y="350502"/>
                  <a:pt x="1481667" y="353385"/>
                  <a:pt x="1475899" y="353385"/>
                </a:cubicBezTo>
                <a:cubicBezTo>
                  <a:pt x="1467247" y="353385"/>
                  <a:pt x="1423988" y="333207"/>
                  <a:pt x="1423988" y="327442"/>
                </a:cubicBezTo>
                <a:cubicBezTo>
                  <a:pt x="1423988" y="315912"/>
                  <a:pt x="1438408" y="315912"/>
                  <a:pt x="1447060" y="315912"/>
                </a:cubicBezTo>
                <a:close/>
                <a:moveTo>
                  <a:pt x="4743115" y="309562"/>
                </a:moveTo>
                <a:cubicBezTo>
                  <a:pt x="4751788" y="309562"/>
                  <a:pt x="4772025" y="318240"/>
                  <a:pt x="4772025" y="326918"/>
                </a:cubicBezTo>
                <a:cubicBezTo>
                  <a:pt x="4772025" y="350061"/>
                  <a:pt x="4717095" y="355846"/>
                  <a:pt x="4699749" y="364525"/>
                </a:cubicBezTo>
                <a:cubicBezTo>
                  <a:pt x="4673729" y="376096"/>
                  <a:pt x="4656383" y="370310"/>
                  <a:pt x="4633255" y="381881"/>
                </a:cubicBezTo>
                <a:cubicBezTo>
                  <a:pt x="4627472" y="384774"/>
                  <a:pt x="4624581" y="399238"/>
                  <a:pt x="4615908" y="399238"/>
                </a:cubicBezTo>
                <a:cubicBezTo>
                  <a:pt x="4598562" y="399238"/>
                  <a:pt x="4595671" y="413702"/>
                  <a:pt x="4584107" y="416595"/>
                </a:cubicBezTo>
                <a:cubicBezTo>
                  <a:pt x="4546523" y="428166"/>
                  <a:pt x="4497375" y="474450"/>
                  <a:pt x="4497375" y="520735"/>
                </a:cubicBezTo>
                <a:cubicBezTo>
                  <a:pt x="4497375" y="542787"/>
                  <a:pt x="4516042" y="550311"/>
                  <a:pt x="4532068" y="561234"/>
                </a:cubicBezTo>
                <a:lnTo>
                  <a:pt x="4540741" y="569912"/>
                </a:lnTo>
                <a:cubicBezTo>
                  <a:pt x="4540669" y="569912"/>
                  <a:pt x="4538790" y="569912"/>
                  <a:pt x="4482920" y="569912"/>
                </a:cubicBezTo>
                <a:cubicBezTo>
                  <a:pt x="4482847" y="569771"/>
                  <a:pt x="4480036" y="564142"/>
                  <a:pt x="4480028" y="564126"/>
                </a:cubicBezTo>
                <a:cubicBezTo>
                  <a:pt x="4474246" y="564126"/>
                  <a:pt x="4462682" y="567019"/>
                  <a:pt x="4462682" y="564126"/>
                </a:cubicBezTo>
                <a:cubicBezTo>
                  <a:pt x="4456900" y="555448"/>
                  <a:pt x="4462682" y="543877"/>
                  <a:pt x="4451118" y="540984"/>
                </a:cubicBezTo>
                <a:cubicBezTo>
                  <a:pt x="4448228" y="538092"/>
                  <a:pt x="4430890" y="540983"/>
                  <a:pt x="4430881" y="540984"/>
                </a:cubicBezTo>
                <a:cubicBezTo>
                  <a:pt x="4430785" y="540946"/>
                  <a:pt x="4416425" y="535170"/>
                  <a:pt x="4416425" y="526520"/>
                </a:cubicBezTo>
                <a:cubicBezTo>
                  <a:pt x="4416425" y="509164"/>
                  <a:pt x="4436663" y="509164"/>
                  <a:pt x="4436663" y="497592"/>
                </a:cubicBezTo>
                <a:cubicBezTo>
                  <a:pt x="4436663" y="497492"/>
                  <a:pt x="4436663" y="494552"/>
                  <a:pt x="4436663" y="486021"/>
                </a:cubicBezTo>
                <a:cubicBezTo>
                  <a:pt x="4436663" y="474450"/>
                  <a:pt x="4459791" y="468665"/>
                  <a:pt x="4471355" y="465772"/>
                </a:cubicBezTo>
                <a:cubicBezTo>
                  <a:pt x="4471355" y="457093"/>
                  <a:pt x="4462682" y="457093"/>
                  <a:pt x="4462682" y="451308"/>
                </a:cubicBezTo>
                <a:cubicBezTo>
                  <a:pt x="4462682" y="439737"/>
                  <a:pt x="4497375" y="428166"/>
                  <a:pt x="4497375" y="407916"/>
                </a:cubicBezTo>
                <a:cubicBezTo>
                  <a:pt x="4497375" y="402131"/>
                  <a:pt x="4494484" y="399238"/>
                  <a:pt x="4494484" y="396345"/>
                </a:cubicBezTo>
                <a:cubicBezTo>
                  <a:pt x="4494484" y="393452"/>
                  <a:pt x="4494484" y="387667"/>
                  <a:pt x="4500266" y="387667"/>
                </a:cubicBezTo>
                <a:cubicBezTo>
                  <a:pt x="4511830" y="387667"/>
                  <a:pt x="4517612" y="384774"/>
                  <a:pt x="4529176" y="384774"/>
                </a:cubicBezTo>
                <a:cubicBezTo>
                  <a:pt x="4546523" y="384774"/>
                  <a:pt x="4566760" y="350061"/>
                  <a:pt x="4592780" y="350061"/>
                </a:cubicBezTo>
                <a:cubicBezTo>
                  <a:pt x="4601453" y="350061"/>
                  <a:pt x="4601453" y="341382"/>
                  <a:pt x="4615908" y="341382"/>
                </a:cubicBezTo>
                <a:cubicBezTo>
                  <a:pt x="4624581" y="341382"/>
                  <a:pt x="4627472" y="350061"/>
                  <a:pt x="4636146" y="350061"/>
                </a:cubicBezTo>
                <a:cubicBezTo>
                  <a:pt x="4673729" y="350061"/>
                  <a:pt x="4708422" y="309562"/>
                  <a:pt x="4743115" y="309562"/>
                </a:cubicBezTo>
                <a:close/>
                <a:moveTo>
                  <a:pt x="5312456" y="304800"/>
                </a:moveTo>
                <a:lnTo>
                  <a:pt x="5320196" y="304800"/>
                </a:lnTo>
                <a:cubicBezTo>
                  <a:pt x="5321301" y="313372"/>
                  <a:pt x="5315405" y="319087"/>
                  <a:pt x="5306560" y="319087"/>
                </a:cubicBezTo>
                <a:cubicBezTo>
                  <a:pt x="5303612" y="319087"/>
                  <a:pt x="5300663" y="316229"/>
                  <a:pt x="5300663" y="310515"/>
                </a:cubicBezTo>
                <a:cubicBezTo>
                  <a:pt x="5306560" y="310515"/>
                  <a:pt x="5309508" y="307657"/>
                  <a:pt x="5312456" y="304800"/>
                </a:cubicBezTo>
                <a:close/>
                <a:moveTo>
                  <a:pt x="1028279" y="298898"/>
                </a:moveTo>
                <a:cubicBezTo>
                  <a:pt x="1032342" y="299449"/>
                  <a:pt x="1035051" y="300919"/>
                  <a:pt x="1035051" y="303859"/>
                </a:cubicBezTo>
                <a:cubicBezTo>
                  <a:pt x="1035051" y="309739"/>
                  <a:pt x="1029272" y="315618"/>
                  <a:pt x="1023494" y="315618"/>
                </a:cubicBezTo>
                <a:cubicBezTo>
                  <a:pt x="1026383" y="324438"/>
                  <a:pt x="1029272" y="324438"/>
                  <a:pt x="1029272" y="330317"/>
                </a:cubicBezTo>
                <a:cubicBezTo>
                  <a:pt x="1000380" y="353836"/>
                  <a:pt x="1000380" y="353836"/>
                  <a:pt x="1000380" y="353836"/>
                </a:cubicBezTo>
                <a:cubicBezTo>
                  <a:pt x="988823" y="353836"/>
                  <a:pt x="988823" y="336197"/>
                  <a:pt x="983044" y="333257"/>
                </a:cubicBezTo>
                <a:cubicBezTo>
                  <a:pt x="980155" y="345016"/>
                  <a:pt x="968598" y="356776"/>
                  <a:pt x="957041" y="356776"/>
                </a:cubicBezTo>
                <a:cubicBezTo>
                  <a:pt x="957041" y="365595"/>
                  <a:pt x="951262" y="371475"/>
                  <a:pt x="942594" y="371475"/>
                </a:cubicBezTo>
                <a:cubicBezTo>
                  <a:pt x="936816" y="371475"/>
                  <a:pt x="931037" y="365595"/>
                  <a:pt x="931037" y="362655"/>
                </a:cubicBezTo>
                <a:cubicBezTo>
                  <a:pt x="922370" y="365595"/>
                  <a:pt x="919480" y="362655"/>
                  <a:pt x="910813" y="362655"/>
                </a:cubicBezTo>
                <a:cubicBezTo>
                  <a:pt x="907923" y="362655"/>
                  <a:pt x="905034" y="365595"/>
                  <a:pt x="899256" y="368535"/>
                </a:cubicBezTo>
                <a:cubicBezTo>
                  <a:pt x="896366" y="362655"/>
                  <a:pt x="890588" y="359716"/>
                  <a:pt x="890588" y="356776"/>
                </a:cubicBezTo>
                <a:cubicBezTo>
                  <a:pt x="890591" y="353832"/>
                  <a:pt x="905034" y="345016"/>
                  <a:pt x="907923" y="342077"/>
                </a:cubicBezTo>
                <a:cubicBezTo>
                  <a:pt x="919480" y="336197"/>
                  <a:pt x="928148" y="336197"/>
                  <a:pt x="942594" y="330317"/>
                </a:cubicBezTo>
                <a:cubicBezTo>
                  <a:pt x="954152" y="321498"/>
                  <a:pt x="959930" y="300919"/>
                  <a:pt x="977266" y="300919"/>
                </a:cubicBezTo>
                <a:cubicBezTo>
                  <a:pt x="983044" y="300919"/>
                  <a:pt x="985933" y="303859"/>
                  <a:pt x="991712" y="303859"/>
                </a:cubicBezTo>
                <a:cubicBezTo>
                  <a:pt x="991870" y="303816"/>
                  <a:pt x="1016130" y="297250"/>
                  <a:pt x="1028279" y="298898"/>
                </a:cubicBezTo>
                <a:close/>
                <a:moveTo>
                  <a:pt x="1480887" y="287337"/>
                </a:moveTo>
                <a:cubicBezTo>
                  <a:pt x="1489409" y="287337"/>
                  <a:pt x="1483728" y="287337"/>
                  <a:pt x="1492250" y="287337"/>
                </a:cubicBezTo>
                <a:cubicBezTo>
                  <a:pt x="1492250" y="293052"/>
                  <a:pt x="1492250" y="293052"/>
                  <a:pt x="1492250" y="295909"/>
                </a:cubicBezTo>
                <a:cubicBezTo>
                  <a:pt x="1492250" y="298766"/>
                  <a:pt x="1486568" y="301624"/>
                  <a:pt x="1480887" y="301624"/>
                </a:cubicBezTo>
                <a:cubicBezTo>
                  <a:pt x="1478046" y="301624"/>
                  <a:pt x="1438275" y="295909"/>
                  <a:pt x="1438275" y="295909"/>
                </a:cubicBezTo>
                <a:cubicBezTo>
                  <a:pt x="1443956" y="287337"/>
                  <a:pt x="1469524" y="287337"/>
                  <a:pt x="1480887" y="287337"/>
                </a:cubicBezTo>
                <a:close/>
                <a:moveTo>
                  <a:pt x="1235075" y="287337"/>
                </a:moveTo>
                <a:cubicBezTo>
                  <a:pt x="1252537" y="287337"/>
                  <a:pt x="1255448" y="301624"/>
                  <a:pt x="1270000" y="307339"/>
                </a:cubicBezTo>
                <a:cubicBezTo>
                  <a:pt x="1267089" y="310197"/>
                  <a:pt x="1264179" y="315912"/>
                  <a:pt x="1258358" y="315912"/>
                </a:cubicBezTo>
                <a:cubicBezTo>
                  <a:pt x="1252537" y="315912"/>
                  <a:pt x="1235075" y="295909"/>
                  <a:pt x="1235075" y="287337"/>
                </a:cubicBezTo>
                <a:close/>
                <a:moveTo>
                  <a:pt x="5483842" y="284162"/>
                </a:moveTo>
                <a:cubicBezTo>
                  <a:pt x="5515665" y="284162"/>
                  <a:pt x="5530131" y="304426"/>
                  <a:pt x="5535917" y="324690"/>
                </a:cubicBezTo>
                <a:cubicBezTo>
                  <a:pt x="5536013" y="324690"/>
                  <a:pt x="5538601" y="324690"/>
                  <a:pt x="5611136" y="324690"/>
                </a:cubicBezTo>
                <a:cubicBezTo>
                  <a:pt x="5787612" y="365218"/>
                  <a:pt x="5573526" y="423115"/>
                  <a:pt x="5550382" y="452063"/>
                </a:cubicBezTo>
                <a:cubicBezTo>
                  <a:pt x="5550250" y="452366"/>
                  <a:pt x="5530436" y="498134"/>
                  <a:pt x="5622708" y="423115"/>
                </a:cubicBezTo>
                <a:cubicBezTo>
                  <a:pt x="5640066" y="449168"/>
                  <a:pt x="5761574" y="463643"/>
                  <a:pt x="5784719" y="469433"/>
                </a:cubicBezTo>
                <a:cubicBezTo>
                  <a:pt x="5784814" y="469433"/>
                  <a:pt x="5787454" y="469433"/>
                  <a:pt x="5862831" y="469433"/>
                </a:cubicBezTo>
                <a:cubicBezTo>
                  <a:pt x="5862831" y="446274"/>
                  <a:pt x="5874403" y="440484"/>
                  <a:pt x="5891761" y="440484"/>
                </a:cubicBezTo>
                <a:cubicBezTo>
                  <a:pt x="6036414" y="452063"/>
                  <a:pt x="5981446" y="489696"/>
                  <a:pt x="5981446" y="495486"/>
                </a:cubicBezTo>
                <a:cubicBezTo>
                  <a:pt x="5981446" y="512855"/>
                  <a:pt x="5993018" y="550488"/>
                  <a:pt x="6021948" y="550488"/>
                </a:cubicBezTo>
                <a:cubicBezTo>
                  <a:pt x="6033520" y="550488"/>
                  <a:pt x="6039307" y="530224"/>
                  <a:pt x="6039307" y="518645"/>
                </a:cubicBezTo>
                <a:cubicBezTo>
                  <a:pt x="6065344" y="521540"/>
                  <a:pt x="6068237" y="536014"/>
                  <a:pt x="6085595" y="536014"/>
                </a:cubicBezTo>
                <a:cubicBezTo>
                  <a:pt x="6123205" y="536014"/>
                  <a:pt x="6146349" y="536014"/>
                  <a:pt x="6201317" y="536014"/>
                </a:cubicBezTo>
                <a:cubicBezTo>
                  <a:pt x="6204210" y="509960"/>
                  <a:pt x="6212889" y="481012"/>
                  <a:pt x="6267857" y="481012"/>
                </a:cubicBezTo>
                <a:cubicBezTo>
                  <a:pt x="6322825" y="481012"/>
                  <a:pt x="6369114" y="489696"/>
                  <a:pt x="6412509" y="504171"/>
                </a:cubicBezTo>
                <a:cubicBezTo>
                  <a:pt x="6432761" y="512855"/>
                  <a:pt x="6435654" y="527330"/>
                  <a:pt x="6447226" y="541804"/>
                </a:cubicBezTo>
                <a:cubicBezTo>
                  <a:pt x="6464584" y="553383"/>
                  <a:pt x="6505087" y="544699"/>
                  <a:pt x="6531124" y="544699"/>
                </a:cubicBezTo>
                <a:cubicBezTo>
                  <a:pt x="6577413" y="544699"/>
                  <a:pt x="6603450" y="556278"/>
                  <a:pt x="6612130" y="593911"/>
                </a:cubicBezTo>
                <a:cubicBezTo>
                  <a:pt x="6612214" y="593912"/>
                  <a:pt x="6615970" y="593979"/>
                  <a:pt x="6774140" y="596806"/>
                </a:cubicBezTo>
                <a:cubicBezTo>
                  <a:pt x="6788605" y="596806"/>
                  <a:pt x="6843573" y="666283"/>
                  <a:pt x="6820429" y="596806"/>
                </a:cubicBezTo>
                <a:cubicBezTo>
                  <a:pt x="6817536" y="588121"/>
                  <a:pt x="6834894" y="582332"/>
                  <a:pt x="6855145" y="582332"/>
                </a:cubicBezTo>
                <a:cubicBezTo>
                  <a:pt x="6939044" y="582332"/>
                  <a:pt x="7014263" y="617070"/>
                  <a:pt x="7069231" y="651808"/>
                </a:cubicBezTo>
                <a:cubicBezTo>
                  <a:pt x="7109733" y="674967"/>
                  <a:pt x="7193632" y="692336"/>
                  <a:pt x="7216776" y="727074"/>
                </a:cubicBezTo>
                <a:cubicBezTo>
                  <a:pt x="7199418" y="732864"/>
                  <a:pt x="7187846" y="732864"/>
                  <a:pt x="7176273" y="747338"/>
                </a:cubicBezTo>
                <a:cubicBezTo>
                  <a:pt x="7167594" y="756023"/>
                  <a:pt x="7164701" y="782077"/>
                  <a:pt x="7150236" y="782077"/>
                </a:cubicBezTo>
                <a:cubicBezTo>
                  <a:pt x="7118413" y="782077"/>
                  <a:pt x="7080803" y="721285"/>
                  <a:pt x="7037407" y="721285"/>
                </a:cubicBezTo>
                <a:cubicBezTo>
                  <a:pt x="7022942" y="721285"/>
                  <a:pt x="7028728" y="738654"/>
                  <a:pt x="7025835" y="747338"/>
                </a:cubicBezTo>
                <a:cubicBezTo>
                  <a:pt x="7017156" y="764708"/>
                  <a:pt x="6976653" y="758918"/>
                  <a:pt x="6976653" y="787866"/>
                </a:cubicBezTo>
                <a:cubicBezTo>
                  <a:pt x="6976653" y="799446"/>
                  <a:pt x="7060552" y="839974"/>
                  <a:pt x="6956402" y="842869"/>
                </a:cubicBezTo>
                <a:cubicBezTo>
                  <a:pt x="6901434" y="842869"/>
                  <a:pt x="6855145" y="923924"/>
                  <a:pt x="6791498" y="923924"/>
                </a:cubicBezTo>
                <a:cubicBezTo>
                  <a:pt x="6771247" y="923924"/>
                  <a:pt x="6719172" y="857343"/>
                  <a:pt x="6661311" y="981821"/>
                </a:cubicBezTo>
                <a:cubicBezTo>
                  <a:pt x="6655525" y="996296"/>
                  <a:pt x="6661311" y="1004980"/>
                  <a:pt x="6661311" y="1013665"/>
                </a:cubicBezTo>
                <a:cubicBezTo>
                  <a:pt x="6661311" y="1025244"/>
                  <a:pt x="6635274" y="1031034"/>
                  <a:pt x="6635274" y="1054193"/>
                </a:cubicBezTo>
                <a:cubicBezTo>
                  <a:pt x="6635274" y="1068667"/>
                  <a:pt x="6603450" y="1074457"/>
                  <a:pt x="6609237" y="1094721"/>
                </a:cubicBezTo>
                <a:cubicBezTo>
                  <a:pt x="6580306" y="1100510"/>
                  <a:pt x="6568734" y="1141038"/>
                  <a:pt x="6554269" y="1161302"/>
                </a:cubicBezTo>
                <a:cubicBezTo>
                  <a:pt x="6534017" y="1146828"/>
                  <a:pt x="6525338" y="1059983"/>
                  <a:pt x="6525338" y="1033929"/>
                </a:cubicBezTo>
                <a:cubicBezTo>
                  <a:pt x="6525338" y="1002085"/>
                  <a:pt x="6551376" y="987611"/>
                  <a:pt x="6568734" y="976032"/>
                </a:cubicBezTo>
                <a:cubicBezTo>
                  <a:pt x="6588985" y="964452"/>
                  <a:pt x="6603450" y="938399"/>
                  <a:pt x="6617916" y="915240"/>
                </a:cubicBezTo>
                <a:cubicBezTo>
                  <a:pt x="6632381" y="897871"/>
                  <a:pt x="6649739" y="903660"/>
                  <a:pt x="6667097" y="892081"/>
                </a:cubicBezTo>
                <a:cubicBezTo>
                  <a:pt x="6724958" y="857343"/>
                  <a:pt x="6687349" y="839974"/>
                  <a:pt x="6678670" y="842869"/>
                </a:cubicBezTo>
                <a:cubicBezTo>
                  <a:pt x="6600557" y="938399"/>
                  <a:pt x="6606343" y="877607"/>
                  <a:pt x="6617916" y="866027"/>
                </a:cubicBezTo>
                <a:cubicBezTo>
                  <a:pt x="6594771" y="863133"/>
                  <a:pt x="6588985" y="866027"/>
                  <a:pt x="6577413" y="866027"/>
                </a:cubicBezTo>
                <a:cubicBezTo>
                  <a:pt x="6528231" y="866027"/>
                  <a:pt x="6505087" y="894976"/>
                  <a:pt x="6493515" y="941294"/>
                </a:cubicBezTo>
                <a:cubicBezTo>
                  <a:pt x="6473263" y="941294"/>
                  <a:pt x="6464584" y="941294"/>
                  <a:pt x="6455905" y="941294"/>
                </a:cubicBezTo>
                <a:cubicBezTo>
                  <a:pt x="6438547" y="941294"/>
                  <a:pt x="6424082" y="926819"/>
                  <a:pt x="6395151" y="926819"/>
                </a:cubicBezTo>
                <a:cubicBezTo>
                  <a:pt x="6372007" y="926819"/>
                  <a:pt x="6288108" y="935504"/>
                  <a:pt x="6259178" y="941294"/>
                </a:cubicBezTo>
                <a:cubicBezTo>
                  <a:pt x="6230248" y="949978"/>
                  <a:pt x="6201317" y="987611"/>
                  <a:pt x="6178173" y="1007875"/>
                </a:cubicBezTo>
                <a:cubicBezTo>
                  <a:pt x="6163708" y="1025244"/>
                  <a:pt x="6126098" y="1045508"/>
                  <a:pt x="6126098" y="1065772"/>
                </a:cubicBezTo>
                <a:cubicBezTo>
                  <a:pt x="6126098" y="1068672"/>
                  <a:pt x="6146349" y="1117878"/>
                  <a:pt x="6189745" y="1086036"/>
                </a:cubicBezTo>
                <a:cubicBezTo>
                  <a:pt x="6204210" y="1077354"/>
                  <a:pt x="6233141" y="1114985"/>
                  <a:pt x="6233141" y="1132354"/>
                </a:cubicBezTo>
                <a:cubicBezTo>
                  <a:pt x="6233141" y="1149723"/>
                  <a:pt x="6227355" y="1164197"/>
                  <a:pt x="6221568" y="1172882"/>
                </a:cubicBezTo>
                <a:cubicBezTo>
                  <a:pt x="6209996" y="1190251"/>
                  <a:pt x="6218675" y="1204725"/>
                  <a:pt x="6215782" y="1224989"/>
                </a:cubicBezTo>
                <a:cubicBezTo>
                  <a:pt x="6209996" y="1245253"/>
                  <a:pt x="6195531" y="1268412"/>
                  <a:pt x="6183959" y="1277096"/>
                </a:cubicBezTo>
                <a:cubicBezTo>
                  <a:pt x="6155028" y="1306045"/>
                  <a:pt x="6117419" y="1392891"/>
                  <a:pt x="6076916" y="1392891"/>
                </a:cubicBezTo>
                <a:cubicBezTo>
                  <a:pt x="6053776" y="1392891"/>
                  <a:pt x="6027743" y="1384209"/>
                  <a:pt x="6027734" y="1384206"/>
                </a:cubicBezTo>
                <a:cubicBezTo>
                  <a:pt x="6027901" y="1384022"/>
                  <a:pt x="6053698" y="1355201"/>
                  <a:pt x="6030627" y="1337888"/>
                </a:cubicBezTo>
                <a:lnTo>
                  <a:pt x="6029975" y="1334105"/>
                </a:lnTo>
                <a:cubicBezTo>
                  <a:pt x="6034843" y="1330461"/>
                  <a:pt x="6052273" y="1327208"/>
                  <a:pt x="6065022" y="1320835"/>
                </a:cubicBezTo>
                <a:lnTo>
                  <a:pt x="6065335" y="1320523"/>
                </a:lnTo>
                <a:cubicBezTo>
                  <a:pt x="6065338" y="1320522"/>
                  <a:pt x="6065341" y="1320521"/>
                  <a:pt x="6065344" y="1320519"/>
                </a:cubicBezTo>
                <a:lnTo>
                  <a:pt x="6073251" y="1312640"/>
                </a:lnTo>
                <a:lnTo>
                  <a:pt x="6065335" y="1320523"/>
                </a:lnTo>
                <a:cubicBezTo>
                  <a:pt x="6052259" y="1327064"/>
                  <a:pt x="6034262" y="1330320"/>
                  <a:pt x="6029975" y="1334105"/>
                </a:cubicBezTo>
                <a:cubicBezTo>
                  <a:pt x="6028143" y="1335322"/>
                  <a:pt x="6027999" y="1336655"/>
                  <a:pt x="6030304" y="1338191"/>
                </a:cubicBezTo>
                <a:cubicBezTo>
                  <a:pt x="6053442" y="1355542"/>
                  <a:pt x="6027427" y="1384458"/>
                  <a:pt x="6027411" y="1384476"/>
                </a:cubicBezTo>
                <a:cubicBezTo>
                  <a:pt x="6010053" y="1398940"/>
                  <a:pt x="6004266" y="1410511"/>
                  <a:pt x="5995587" y="1427867"/>
                </a:cubicBezTo>
                <a:cubicBezTo>
                  <a:pt x="5992694" y="1433653"/>
                  <a:pt x="5978228" y="1442331"/>
                  <a:pt x="5972442" y="1448117"/>
                </a:cubicBezTo>
                <a:cubicBezTo>
                  <a:pt x="5966656" y="1453902"/>
                  <a:pt x="5960870" y="1456795"/>
                  <a:pt x="5952190" y="1456795"/>
                </a:cubicBezTo>
                <a:cubicBezTo>
                  <a:pt x="5952190" y="1468366"/>
                  <a:pt x="5957977" y="1477045"/>
                  <a:pt x="5963763" y="1482830"/>
                </a:cubicBezTo>
                <a:cubicBezTo>
                  <a:pt x="5981122" y="1497294"/>
                  <a:pt x="5989801" y="1514651"/>
                  <a:pt x="5989801" y="1540686"/>
                </a:cubicBezTo>
                <a:cubicBezTo>
                  <a:pt x="5989801" y="1558042"/>
                  <a:pt x="5986908" y="1566721"/>
                  <a:pt x="5975335" y="1569614"/>
                </a:cubicBezTo>
                <a:cubicBezTo>
                  <a:pt x="5972442" y="1569614"/>
                  <a:pt x="5955084" y="1572506"/>
                  <a:pt x="5955084" y="1578292"/>
                </a:cubicBezTo>
                <a:cubicBezTo>
                  <a:pt x="5946404" y="1578292"/>
                  <a:pt x="5943511" y="1578292"/>
                  <a:pt x="5940618" y="1584077"/>
                </a:cubicBezTo>
                <a:cubicBezTo>
                  <a:pt x="5940589" y="1584077"/>
                  <a:pt x="5940383" y="1584077"/>
                  <a:pt x="5939172" y="1584077"/>
                </a:cubicBezTo>
                <a:lnTo>
                  <a:pt x="5929046" y="1584077"/>
                </a:lnTo>
                <a:cubicBezTo>
                  <a:pt x="5929046" y="1581185"/>
                  <a:pt x="5931939" y="1578292"/>
                  <a:pt x="5934832" y="1575399"/>
                </a:cubicBezTo>
                <a:cubicBezTo>
                  <a:pt x="5929046" y="1572506"/>
                  <a:pt x="5929046" y="1569614"/>
                  <a:pt x="5929046" y="1566721"/>
                </a:cubicBezTo>
                <a:cubicBezTo>
                  <a:pt x="5929046" y="1563830"/>
                  <a:pt x="5937713" y="1552273"/>
                  <a:pt x="5937725" y="1552257"/>
                </a:cubicBezTo>
                <a:cubicBezTo>
                  <a:pt x="5937725" y="1546471"/>
                  <a:pt x="5931939" y="1543579"/>
                  <a:pt x="5931939" y="1537793"/>
                </a:cubicBezTo>
                <a:lnTo>
                  <a:pt x="5926153" y="1534900"/>
                </a:lnTo>
                <a:cubicBezTo>
                  <a:pt x="5926153" y="1534872"/>
                  <a:pt x="5926153" y="1534725"/>
                  <a:pt x="5926153" y="1533815"/>
                </a:cubicBezTo>
                <a:lnTo>
                  <a:pt x="5926153" y="1526222"/>
                </a:lnTo>
                <a:cubicBezTo>
                  <a:pt x="5931939" y="1526222"/>
                  <a:pt x="5937725" y="1523329"/>
                  <a:pt x="5937725" y="1517544"/>
                </a:cubicBezTo>
                <a:cubicBezTo>
                  <a:pt x="5937725" y="1508865"/>
                  <a:pt x="5926153" y="1503080"/>
                  <a:pt x="5917473" y="1503080"/>
                </a:cubicBezTo>
                <a:cubicBezTo>
                  <a:pt x="5914580" y="1503080"/>
                  <a:pt x="5911687" y="1505972"/>
                  <a:pt x="5908794" y="1505972"/>
                </a:cubicBezTo>
                <a:cubicBezTo>
                  <a:pt x="5903008" y="1505972"/>
                  <a:pt x="5900115" y="1500187"/>
                  <a:pt x="5900115" y="1494401"/>
                </a:cubicBezTo>
                <a:cubicBezTo>
                  <a:pt x="5900115" y="1485723"/>
                  <a:pt x="5908794" y="1488616"/>
                  <a:pt x="5908794" y="1479937"/>
                </a:cubicBezTo>
                <a:cubicBezTo>
                  <a:pt x="5908794" y="1471259"/>
                  <a:pt x="5905901" y="1471259"/>
                  <a:pt x="5908794" y="1465474"/>
                </a:cubicBezTo>
                <a:cubicBezTo>
                  <a:pt x="5897221" y="1465474"/>
                  <a:pt x="5894328" y="1456795"/>
                  <a:pt x="5885649" y="1456795"/>
                </a:cubicBezTo>
                <a:cubicBezTo>
                  <a:pt x="5862504" y="1456795"/>
                  <a:pt x="5848039" y="1477045"/>
                  <a:pt x="5827787" y="1477045"/>
                </a:cubicBezTo>
                <a:cubicBezTo>
                  <a:pt x="5827787" y="1465474"/>
                  <a:pt x="5842252" y="1459688"/>
                  <a:pt x="5842252" y="1448117"/>
                </a:cubicBezTo>
                <a:cubicBezTo>
                  <a:pt x="5842252" y="1445224"/>
                  <a:pt x="5833573" y="1436546"/>
                  <a:pt x="5827787" y="1436546"/>
                </a:cubicBezTo>
                <a:cubicBezTo>
                  <a:pt x="5819108" y="1436546"/>
                  <a:pt x="5819108" y="1442331"/>
                  <a:pt x="5816214" y="1445224"/>
                </a:cubicBezTo>
                <a:cubicBezTo>
                  <a:pt x="5810428" y="1453902"/>
                  <a:pt x="5793070" y="1465474"/>
                  <a:pt x="5784390" y="1471259"/>
                </a:cubicBezTo>
                <a:cubicBezTo>
                  <a:pt x="5775711" y="1477045"/>
                  <a:pt x="5755459" y="1474152"/>
                  <a:pt x="5755459" y="1488616"/>
                </a:cubicBezTo>
                <a:cubicBezTo>
                  <a:pt x="5755459" y="1494401"/>
                  <a:pt x="5767032" y="1497294"/>
                  <a:pt x="5769925" y="1500187"/>
                </a:cubicBezTo>
                <a:cubicBezTo>
                  <a:pt x="5778604" y="1505972"/>
                  <a:pt x="5775711" y="1514651"/>
                  <a:pt x="5784390" y="1520436"/>
                </a:cubicBezTo>
                <a:cubicBezTo>
                  <a:pt x="5790176" y="1523329"/>
                  <a:pt x="5795963" y="1520436"/>
                  <a:pt x="5801749" y="1520436"/>
                </a:cubicBezTo>
                <a:cubicBezTo>
                  <a:pt x="5807535" y="1520436"/>
                  <a:pt x="5807535" y="1505972"/>
                  <a:pt x="5813321" y="1505972"/>
                </a:cubicBezTo>
                <a:cubicBezTo>
                  <a:pt x="5819108" y="1505972"/>
                  <a:pt x="5822001" y="1511758"/>
                  <a:pt x="5827787" y="1514651"/>
                </a:cubicBezTo>
                <a:cubicBezTo>
                  <a:pt x="5839359" y="1520436"/>
                  <a:pt x="5848039" y="1511758"/>
                  <a:pt x="5853825" y="1520436"/>
                </a:cubicBezTo>
                <a:cubicBezTo>
                  <a:pt x="5839359" y="1534900"/>
                  <a:pt x="5810428" y="1534900"/>
                  <a:pt x="5804642" y="1552257"/>
                </a:cubicBezTo>
                <a:cubicBezTo>
                  <a:pt x="5801749" y="1560935"/>
                  <a:pt x="5787283" y="1563828"/>
                  <a:pt x="5787283" y="1572506"/>
                </a:cubicBezTo>
                <a:cubicBezTo>
                  <a:pt x="5787283" y="1581185"/>
                  <a:pt x="5801749" y="1586970"/>
                  <a:pt x="5807535" y="1589863"/>
                </a:cubicBezTo>
                <a:cubicBezTo>
                  <a:pt x="5807535" y="1590078"/>
                  <a:pt x="5807535" y="1601413"/>
                  <a:pt x="5807535" y="1601434"/>
                </a:cubicBezTo>
                <a:lnTo>
                  <a:pt x="5810428" y="1604327"/>
                </a:lnTo>
                <a:cubicBezTo>
                  <a:pt x="5816214" y="1607220"/>
                  <a:pt x="5816214" y="1615898"/>
                  <a:pt x="5819108" y="1618791"/>
                </a:cubicBezTo>
                <a:cubicBezTo>
                  <a:pt x="5830680" y="1639040"/>
                  <a:pt x="5836466" y="1647719"/>
                  <a:pt x="5836466" y="1679539"/>
                </a:cubicBezTo>
                <a:cubicBezTo>
                  <a:pt x="5836466" y="1699789"/>
                  <a:pt x="5827787" y="1708467"/>
                  <a:pt x="5827787" y="1722931"/>
                </a:cubicBezTo>
                <a:cubicBezTo>
                  <a:pt x="5816214" y="1725824"/>
                  <a:pt x="5795963" y="1751859"/>
                  <a:pt x="5793070" y="1760537"/>
                </a:cubicBezTo>
                <a:cubicBezTo>
                  <a:pt x="5787283" y="1775001"/>
                  <a:pt x="5781497" y="1801036"/>
                  <a:pt x="5764139" y="1801036"/>
                </a:cubicBezTo>
                <a:cubicBezTo>
                  <a:pt x="5764139" y="1809714"/>
                  <a:pt x="5758352" y="1812607"/>
                  <a:pt x="5752566" y="1815500"/>
                </a:cubicBezTo>
                <a:cubicBezTo>
                  <a:pt x="5735207" y="1827071"/>
                  <a:pt x="5726528" y="1844427"/>
                  <a:pt x="5694704" y="1844427"/>
                </a:cubicBezTo>
                <a:cubicBezTo>
                  <a:pt x="5686025" y="1844427"/>
                  <a:pt x="5683132" y="1838642"/>
                  <a:pt x="5674452" y="1838642"/>
                </a:cubicBezTo>
                <a:cubicBezTo>
                  <a:pt x="5674366" y="1838859"/>
                  <a:pt x="5668680" y="1853071"/>
                  <a:pt x="5668666" y="1853106"/>
                </a:cubicBezTo>
                <a:cubicBezTo>
                  <a:pt x="5659987" y="1861784"/>
                  <a:pt x="5645521" y="1858891"/>
                  <a:pt x="5631056" y="1864677"/>
                </a:cubicBezTo>
                <a:cubicBezTo>
                  <a:pt x="5625269" y="1867570"/>
                  <a:pt x="5610804" y="1870462"/>
                  <a:pt x="5607911" y="1876248"/>
                </a:cubicBezTo>
                <a:cubicBezTo>
                  <a:pt x="5602125" y="1882034"/>
                  <a:pt x="5605018" y="1890712"/>
                  <a:pt x="5596338" y="1890712"/>
                </a:cubicBezTo>
                <a:cubicBezTo>
                  <a:pt x="5590552" y="1890712"/>
                  <a:pt x="5593445" y="1876248"/>
                  <a:pt x="5593445" y="1873355"/>
                </a:cubicBezTo>
                <a:cubicBezTo>
                  <a:pt x="5581873" y="1864677"/>
                  <a:pt x="5573193" y="1870462"/>
                  <a:pt x="5561621" y="1864677"/>
                </a:cubicBezTo>
                <a:cubicBezTo>
                  <a:pt x="5555837" y="1863231"/>
                  <a:pt x="5549330" y="1861063"/>
                  <a:pt x="5544270" y="1856725"/>
                </a:cubicBezTo>
                <a:cubicBezTo>
                  <a:pt x="5549262" y="1861388"/>
                  <a:pt x="5555941" y="1863615"/>
                  <a:pt x="5561865" y="1865089"/>
                </a:cubicBezTo>
                <a:cubicBezTo>
                  <a:pt x="5547345" y="1888224"/>
                  <a:pt x="5512497" y="1891116"/>
                  <a:pt x="5512497" y="1922927"/>
                </a:cubicBezTo>
                <a:cubicBezTo>
                  <a:pt x="5512497" y="1928711"/>
                  <a:pt x="5515401" y="1931603"/>
                  <a:pt x="5518305" y="1934495"/>
                </a:cubicBezTo>
                <a:cubicBezTo>
                  <a:pt x="5532825" y="1948954"/>
                  <a:pt x="5541537" y="1969197"/>
                  <a:pt x="5558961" y="1977873"/>
                </a:cubicBezTo>
                <a:cubicBezTo>
                  <a:pt x="5576384" y="1989440"/>
                  <a:pt x="5588000" y="2021251"/>
                  <a:pt x="5588000" y="2044386"/>
                </a:cubicBezTo>
                <a:cubicBezTo>
                  <a:pt x="5588000" y="2061737"/>
                  <a:pt x="5579288" y="2067521"/>
                  <a:pt x="5579288" y="2081980"/>
                </a:cubicBezTo>
                <a:cubicBezTo>
                  <a:pt x="5556057" y="2084872"/>
                  <a:pt x="5553153" y="2093548"/>
                  <a:pt x="5535729" y="2102223"/>
                </a:cubicBezTo>
                <a:cubicBezTo>
                  <a:pt x="5527017" y="2108007"/>
                  <a:pt x="5527017" y="2119575"/>
                  <a:pt x="5521209" y="2119575"/>
                </a:cubicBezTo>
                <a:cubicBezTo>
                  <a:pt x="5518305" y="2119575"/>
                  <a:pt x="5518305" y="2113791"/>
                  <a:pt x="5518305" y="2113791"/>
                </a:cubicBezTo>
                <a:lnTo>
                  <a:pt x="5518305" y="2119575"/>
                </a:lnTo>
                <a:cubicBezTo>
                  <a:pt x="5518305" y="2128250"/>
                  <a:pt x="5503785" y="2136926"/>
                  <a:pt x="5500881" y="2136926"/>
                </a:cubicBezTo>
                <a:cubicBezTo>
                  <a:pt x="5497977" y="2136926"/>
                  <a:pt x="5495073" y="2128250"/>
                  <a:pt x="5495073" y="2122467"/>
                </a:cubicBezTo>
                <a:cubicBezTo>
                  <a:pt x="5495073" y="2119575"/>
                  <a:pt x="5495073" y="2116683"/>
                  <a:pt x="5497977" y="2113791"/>
                </a:cubicBezTo>
                <a:cubicBezTo>
                  <a:pt x="5495073" y="2113791"/>
                  <a:pt x="5492169" y="2108007"/>
                  <a:pt x="5492169" y="2102223"/>
                </a:cubicBezTo>
                <a:cubicBezTo>
                  <a:pt x="5483458" y="2102223"/>
                  <a:pt x="5468938" y="2099332"/>
                  <a:pt x="5468938" y="2087764"/>
                </a:cubicBezTo>
                <a:cubicBezTo>
                  <a:pt x="5451514" y="2087764"/>
                  <a:pt x="5460226" y="2079088"/>
                  <a:pt x="5451514" y="2070413"/>
                </a:cubicBezTo>
                <a:cubicBezTo>
                  <a:pt x="5442802" y="2058845"/>
                  <a:pt x="5431186" y="2058845"/>
                  <a:pt x="5419570" y="2055953"/>
                </a:cubicBezTo>
                <a:cubicBezTo>
                  <a:pt x="5419521" y="2055806"/>
                  <a:pt x="5416666" y="2047278"/>
                  <a:pt x="5416666" y="2047278"/>
                </a:cubicBezTo>
                <a:cubicBezTo>
                  <a:pt x="5413762" y="2038602"/>
                  <a:pt x="5405051" y="2038602"/>
                  <a:pt x="5399243" y="2038602"/>
                </a:cubicBezTo>
                <a:cubicBezTo>
                  <a:pt x="5393435" y="2038602"/>
                  <a:pt x="5393435" y="2041494"/>
                  <a:pt x="5393435" y="2044386"/>
                </a:cubicBezTo>
                <a:cubicBezTo>
                  <a:pt x="5393435" y="2050170"/>
                  <a:pt x="5396339" y="2053062"/>
                  <a:pt x="5396339" y="2058845"/>
                </a:cubicBezTo>
                <a:cubicBezTo>
                  <a:pt x="5396339" y="2079088"/>
                  <a:pt x="5376011" y="2084872"/>
                  <a:pt x="5376011" y="2105115"/>
                </a:cubicBezTo>
                <a:cubicBezTo>
                  <a:pt x="5376011" y="2125359"/>
                  <a:pt x="5399243" y="2119575"/>
                  <a:pt x="5399243" y="2139818"/>
                </a:cubicBezTo>
                <a:cubicBezTo>
                  <a:pt x="5402147" y="2142710"/>
                  <a:pt x="5402147" y="2157169"/>
                  <a:pt x="5407955" y="2160061"/>
                </a:cubicBezTo>
                <a:cubicBezTo>
                  <a:pt x="5425378" y="2180304"/>
                  <a:pt x="5468938" y="2186088"/>
                  <a:pt x="5468938" y="2220791"/>
                </a:cubicBezTo>
                <a:cubicBezTo>
                  <a:pt x="5468938" y="2226574"/>
                  <a:pt x="5466034" y="2226574"/>
                  <a:pt x="5466034" y="2232358"/>
                </a:cubicBezTo>
                <a:cubicBezTo>
                  <a:pt x="5466034" y="2246817"/>
                  <a:pt x="5477650" y="2249709"/>
                  <a:pt x="5480554" y="2258385"/>
                </a:cubicBezTo>
                <a:cubicBezTo>
                  <a:pt x="5483458" y="2267061"/>
                  <a:pt x="5483458" y="2272844"/>
                  <a:pt x="5486362" y="2278628"/>
                </a:cubicBezTo>
                <a:cubicBezTo>
                  <a:pt x="5480554" y="2281520"/>
                  <a:pt x="5480554" y="2281520"/>
                  <a:pt x="5477650" y="2281520"/>
                </a:cubicBezTo>
                <a:cubicBezTo>
                  <a:pt x="5474746" y="2281520"/>
                  <a:pt x="5474746" y="2284412"/>
                  <a:pt x="5471842" y="2284412"/>
                </a:cubicBezTo>
                <a:cubicBezTo>
                  <a:pt x="5463130" y="2284412"/>
                  <a:pt x="5463130" y="2278628"/>
                  <a:pt x="5460226" y="2275736"/>
                </a:cubicBezTo>
                <a:cubicBezTo>
                  <a:pt x="5436994" y="2269952"/>
                  <a:pt x="5416666" y="2249709"/>
                  <a:pt x="5410858" y="2226574"/>
                </a:cubicBezTo>
                <a:cubicBezTo>
                  <a:pt x="5402147" y="2203439"/>
                  <a:pt x="5402147" y="2188980"/>
                  <a:pt x="5393435" y="2174520"/>
                </a:cubicBezTo>
                <a:cubicBezTo>
                  <a:pt x="5387627" y="2162953"/>
                  <a:pt x="5384723" y="2136926"/>
                  <a:pt x="5373107" y="2136926"/>
                </a:cubicBezTo>
                <a:lnTo>
                  <a:pt x="5367662" y="2139095"/>
                </a:lnTo>
                <a:cubicBezTo>
                  <a:pt x="5367299" y="2139818"/>
                  <a:pt x="5367299" y="2139818"/>
                  <a:pt x="5364395" y="2136926"/>
                </a:cubicBezTo>
                <a:cubicBezTo>
                  <a:pt x="5361491" y="2136926"/>
                  <a:pt x="5364395" y="2134034"/>
                  <a:pt x="5364395" y="2134034"/>
                </a:cubicBezTo>
                <a:cubicBezTo>
                  <a:pt x="5364395" y="2122467"/>
                  <a:pt x="5364395" y="2116683"/>
                  <a:pt x="5367299" y="2108007"/>
                </a:cubicBezTo>
                <a:lnTo>
                  <a:pt x="5370203" y="2108007"/>
                </a:lnTo>
                <a:lnTo>
                  <a:pt x="5370673" y="2106883"/>
                </a:lnTo>
                <a:lnTo>
                  <a:pt x="5370799" y="2107596"/>
                </a:lnTo>
                <a:cubicBezTo>
                  <a:pt x="5376588" y="2093108"/>
                  <a:pt x="5379482" y="2087312"/>
                  <a:pt x="5385271" y="2072824"/>
                </a:cubicBezTo>
                <a:cubicBezTo>
                  <a:pt x="5385271" y="2069926"/>
                  <a:pt x="5391060" y="2069926"/>
                  <a:pt x="5391060" y="2064131"/>
                </a:cubicBezTo>
                <a:cubicBezTo>
                  <a:pt x="5391060" y="2058335"/>
                  <a:pt x="5379482" y="2026460"/>
                  <a:pt x="5376588" y="2020665"/>
                </a:cubicBezTo>
                <a:cubicBezTo>
                  <a:pt x="5370799" y="2014870"/>
                  <a:pt x="5362115" y="2011972"/>
                  <a:pt x="5362115" y="2006177"/>
                </a:cubicBezTo>
                <a:lnTo>
                  <a:pt x="5365010" y="2000381"/>
                </a:lnTo>
                <a:cubicBezTo>
                  <a:pt x="5365010" y="1997483"/>
                  <a:pt x="5370799" y="1988790"/>
                  <a:pt x="5370799" y="1982995"/>
                </a:cubicBezTo>
                <a:cubicBezTo>
                  <a:pt x="5370799" y="1974302"/>
                  <a:pt x="5370799" y="1959813"/>
                  <a:pt x="5365010" y="1954018"/>
                </a:cubicBezTo>
                <a:cubicBezTo>
                  <a:pt x="5362115" y="1945325"/>
                  <a:pt x="5350537" y="1945325"/>
                  <a:pt x="5350537" y="1933734"/>
                </a:cubicBezTo>
                <a:cubicBezTo>
                  <a:pt x="5350537" y="1922559"/>
                  <a:pt x="5355918" y="1911385"/>
                  <a:pt x="5361620" y="1905523"/>
                </a:cubicBezTo>
                <a:cubicBezTo>
                  <a:pt x="5367390" y="1899822"/>
                  <a:pt x="5376026" y="1902669"/>
                  <a:pt x="5378915" y="1899792"/>
                </a:cubicBezTo>
                <a:cubicBezTo>
                  <a:pt x="5396339" y="1888224"/>
                  <a:pt x="5407955" y="1882441"/>
                  <a:pt x="5422474" y="1862198"/>
                </a:cubicBezTo>
                <a:cubicBezTo>
                  <a:pt x="5425378" y="1865089"/>
                  <a:pt x="5428282" y="1867981"/>
                  <a:pt x="5431186" y="1867981"/>
                </a:cubicBezTo>
                <a:lnTo>
                  <a:pt x="5431406" y="1867544"/>
                </a:lnTo>
                <a:cubicBezTo>
                  <a:pt x="5431414" y="1867570"/>
                  <a:pt x="5431423" y="1867570"/>
                  <a:pt x="5431431" y="1867570"/>
                </a:cubicBezTo>
                <a:cubicBezTo>
                  <a:pt x="5434324" y="1867570"/>
                  <a:pt x="5434324" y="1864677"/>
                  <a:pt x="5434324" y="1861784"/>
                </a:cubicBezTo>
                <a:lnTo>
                  <a:pt x="5434324" y="1844772"/>
                </a:lnTo>
                <a:cubicBezTo>
                  <a:pt x="5436401" y="1844084"/>
                  <a:pt x="5451711" y="1839063"/>
                  <a:pt x="5454418" y="1839063"/>
                </a:cubicBezTo>
                <a:cubicBezTo>
                  <a:pt x="5477650" y="1839063"/>
                  <a:pt x="5477650" y="1839063"/>
                  <a:pt x="5477650" y="1839063"/>
                </a:cubicBezTo>
                <a:cubicBezTo>
                  <a:pt x="5486362" y="1844846"/>
                  <a:pt x="5495073" y="1830387"/>
                  <a:pt x="5503785" y="1830387"/>
                </a:cubicBezTo>
                <a:cubicBezTo>
                  <a:pt x="5515401" y="1830387"/>
                  <a:pt x="5524113" y="1836171"/>
                  <a:pt x="5535729" y="1836171"/>
                </a:cubicBezTo>
                <a:lnTo>
                  <a:pt x="5542843" y="1853291"/>
                </a:lnTo>
                <a:lnTo>
                  <a:pt x="5535583" y="1835749"/>
                </a:lnTo>
                <a:cubicBezTo>
                  <a:pt x="5524011" y="1835749"/>
                  <a:pt x="5515331" y="1829964"/>
                  <a:pt x="5503759" y="1829964"/>
                </a:cubicBezTo>
                <a:cubicBezTo>
                  <a:pt x="5495080" y="1829964"/>
                  <a:pt x="5486400" y="1844427"/>
                  <a:pt x="5477721" y="1838642"/>
                </a:cubicBezTo>
                <a:cubicBezTo>
                  <a:pt x="5477642" y="1838642"/>
                  <a:pt x="5476331" y="1838642"/>
                  <a:pt x="5454576" y="1838642"/>
                </a:cubicBezTo>
                <a:cubicBezTo>
                  <a:pt x="5451686" y="1838642"/>
                  <a:pt x="5434364" y="1844414"/>
                  <a:pt x="5434324" y="1844427"/>
                </a:cubicBezTo>
                <a:lnTo>
                  <a:pt x="5434324" y="1844772"/>
                </a:lnTo>
                <a:lnTo>
                  <a:pt x="5434090" y="1844846"/>
                </a:lnTo>
                <a:cubicBezTo>
                  <a:pt x="5434090" y="1850630"/>
                  <a:pt x="5434090" y="1856414"/>
                  <a:pt x="5434090" y="1862198"/>
                </a:cubicBezTo>
                <a:cubicBezTo>
                  <a:pt x="5434090" y="1865005"/>
                  <a:pt x="5434090" y="1867814"/>
                  <a:pt x="5431406" y="1867544"/>
                </a:cubicBezTo>
                <a:lnTo>
                  <a:pt x="5425645" y="1861784"/>
                </a:lnTo>
                <a:cubicBezTo>
                  <a:pt x="5422646" y="1861784"/>
                  <a:pt x="5422542" y="1861784"/>
                  <a:pt x="5422440" y="1861784"/>
                </a:cubicBezTo>
                <a:lnTo>
                  <a:pt x="5422900" y="1861291"/>
                </a:lnTo>
                <a:cubicBezTo>
                  <a:pt x="5417111" y="1861291"/>
                  <a:pt x="5417111" y="1861291"/>
                  <a:pt x="5411322" y="1861291"/>
                </a:cubicBezTo>
                <a:cubicBezTo>
                  <a:pt x="5396850" y="1861291"/>
                  <a:pt x="5388166" y="1846803"/>
                  <a:pt x="5388166" y="1832314"/>
                </a:cubicBezTo>
                <a:cubicBezTo>
                  <a:pt x="5379482" y="1829416"/>
                  <a:pt x="5379482" y="1809132"/>
                  <a:pt x="5373693" y="1809132"/>
                </a:cubicBezTo>
                <a:cubicBezTo>
                  <a:pt x="5367904" y="1809132"/>
                  <a:pt x="5365010" y="1814928"/>
                  <a:pt x="5359221" y="1814928"/>
                </a:cubicBezTo>
                <a:cubicBezTo>
                  <a:pt x="5356326" y="1814928"/>
                  <a:pt x="5356326" y="1809132"/>
                  <a:pt x="5356326" y="1806235"/>
                </a:cubicBezTo>
                <a:cubicBezTo>
                  <a:pt x="5356326" y="1800000"/>
                  <a:pt x="5357319" y="1795256"/>
                  <a:pt x="5358937" y="1791291"/>
                </a:cubicBezTo>
                <a:cubicBezTo>
                  <a:pt x="5357300" y="1795409"/>
                  <a:pt x="5356210" y="1800298"/>
                  <a:pt x="5356210" y="1806821"/>
                </a:cubicBezTo>
                <a:cubicBezTo>
                  <a:pt x="5356210" y="1809714"/>
                  <a:pt x="5356210" y="1815500"/>
                  <a:pt x="5359103" y="1815500"/>
                </a:cubicBezTo>
                <a:cubicBezTo>
                  <a:pt x="5364890" y="1815500"/>
                  <a:pt x="5367783" y="1809714"/>
                  <a:pt x="5373569" y="1809714"/>
                </a:cubicBezTo>
                <a:cubicBezTo>
                  <a:pt x="5379355" y="1809714"/>
                  <a:pt x="5379355" y="1829964"/>
                  <a:pt x="5388035" y="1832856"/>
                </a:cubicBezTo>
                <a:cubicBezTo>
                  <a:pt x="5388035" y="1847320"/>
                  <a:pt x="5396714" y="1861784"/>
                  <a:pt x="5411179" y="1861784"/>
                </a:cubicBezTo>
                <a:cubicBezTo>
                  <a:pt x="5416860" y="1861784"/>
                  <a:pt x="5416964" y="1861784"/>
                  <a:pt x="5422440" y="1861784"/>
                </a:cubicBezTo>
                <a:cubicBezTo>
                  <a:pt x="5408219" y="1881680"/>
                  <a:pt x="5396694" y="1887475"/>
                  <a:pt x="5379482" y="1898961"/>
                </a:cubicBezTo>
                <a:cubicBezTo>
                  <a:pt x="5376588" y="1901859"/>
                  <a:pt x="5367904" y="1898961"/>
                  <a:pt x="5362115" y="1904757"/>
                </a:cubicBezTo>
                <a:lnTo>
                  <a:pt x="5361620" y="1905523"/>
                </a:lnTo>
                <a:lnTo>
                  <a:pt x="5361491" y="1905576"/>
                </a:lnTo>
                <a:cubicBezTo>
                  <a:pt x="5355683" y="1911359"/>
                  <a:pt x="5349875" y="1922927"/>
                  <a:pt x="5349875" y="1934495"/>
                </a:cubicBezTo>
                <a:cubicBezTo>
                  <a:pt x="5349875" y="1946062"/>
                  <a:pt x="5361491" y="1946062"/>
                  <a:pt x="5364395" y="1954738"/>
                </a:cubicBezTo>
                <a:cubicBezTo>
                  <a:pt x="5370203" y="1960521"/>
                  <a:pt x="5370203" y="1974981"/>
                  <a:pt x="5370203" y="1983656"/>
                </a:cubicBezTo>
                <a:cubicBezTo>
                  <a:pt x="5370203" y="1989440"/>
                  <a:pt x="5364395" y="1998116"/>
                  <a:pt x="5364395" y="2001008"/>
                </a:cubicBezTo>
                <a:cubicBezTo>
                  <a:pt x="5364395" y="2001008"/>
                  <a:pt x="5361491" y="2003900"/>
                  <a:pt x="5361491" y="2006791"/>
                </a:cubicBezTo>
                <a:cubicBezTo>
                  <a:pt x="5361491" y="2012575"/>
                  <a:pt x="5370203" y="2015467"/>
                  <a:pt x="5376011" y="2021251"/>
                </a:cubicBezTo>
                <a:cubicBezTo>
                  <a:pt x="5378915" y="2027037"/>
                  <a:pt x="5390531" y="2058845"/>
                  <a:pt x="5390531" y="2064629"/>
                </a:cubicBezTo>
                <a:cubicBezTo>
                  <a:pt x="5390531" y="2070413"/>
                  <a:pt x="5384723" y="2070413"/>
                  <a:pt x="5384723" y="2073305"/>
                </a:cubicBezTo>
                <a:cubicBezTo>
                  <a:pt x="5379068" y="2087381"/>
                  <a:pt x="5376167" y="2093236"/>
                  <a:pt x="5370673" y="2106883"/>
                </a:cubicBezTo>
                <a:cubicBezTo>
                  <a:pt x="5365317" y="2103769"/>
                  <a:pt x="5370799" y="2087078"/>
                  <a:pt x="5370799" y="2078619"/>
                </a:cubicBezTo>
                <a:cubicBezTo>
                  <a:pt x="5370799" y="2046744"/>
                  <a:pt x="5353432" y="2029358"/>
                  <a:pt x="5353432" y="2006177"/>
                </a:cubicBezTo>
                <a:cubicBezTo>
                  <a:pt x="5341854" y="2006177"/>
                  <a:pt x="5356326" y="1985893"/>
                  <a:pt x="5347643" y="1974302"/>
                </a:cubicBezTo>
                <a:cubicBezTo>
                  <a:pt x="5344748" y="1971404"/>
                  <a:pt x="5341854" y="1974302"/>
                  <a:pt x="5338959" y="1971404"/>
                </a:cubicBezTo>
                <a:cubicBezTo>
                  <a:pt x="5336065" y="1968506"/>
                  <a:pt x="5336065" y="1965609"/>
                  <a:pt x="5333170" y="1959813"/>
                </a:cubicBezTo>
                <a:cubicBezTo>
                  <a:pt x="5321592" y="1971404"/>
                  <a:pt x="5315803" y="1991688"/>
                  <a:pt x="5295541" y="1991688"/>
                </a:cubicBezTo>
                <a:cubicBezTo>
                  <a:pt x="5283963" y="1991688"/>
                  <a:pt x="5283963" y="1982995"/>
                  <a:pt x="5283963" y="1974302"/>
                </a:cubicBezTo>
                <a:cubicBezTo>
                  <a:pt x="5283963" y="1965609"/>
                  <a:pt x="5286858" y="1962711"/>
                  <a:pt x="5286858" y="1954018"/>
                </a:cubicBezTo>
                <a:cubicBezTo>
                  <a:pt x="5286858" y="1951120"/>
                  <a:pt x="5283963" y="1948222"/>
                  <a:pt x="5283963" y="1945325"/>
                </a:cubicBezTo>
                <a:cubicBezTo>
                  <a:pt x="5278174" y="1930836"/>
                  <a:pt x="5269490" y="1919245"/>
                  <a:pt x="5263701" y="1907654"/>
                </a:cubicBezTo>
                <a:cubicBezTo>
                  <a:pt x="5252123" y="1898961"/>
                  <a:pt x="5246334" y="1893166"/>
                  <a:pt x="5240545" y="1884473"/>
                </a:cubicBezTo>
                <a:cubicBezTo>
                  <a:pt x="5234756" y="1875780"/>
                  <a:pt x="5234756" y="1864189"/>
                  <a:pt x="5231862" y="1855496"/>
                </a:cubicBezTo>
                <a:cubicBezTo>
                  <a:pt x="5228967" y="1846803"/>
                  <a:pt x="5217389" y="1841007"/>
                  <a:pt x="5205811" y="1838109"/>
                </a:cubicBezTo>
                <a:cubicBezTo>
                  <a:pt x="5205811" y="1861291"/>
                  <a:pt x="5188444" y="1864189"/>
                  <a:pt x="5168182" y="1864189"/>
                </a:cubicBezTo>
                <a:cubicBezTo>
                  <a:pt x="5156604" y="1864189"/>
                  <a:pt x="5156604" y="1861291"/>
                  <a:pt x="5150815" y="1858393"/>
                </a:cubicBezTo>
                <a:cubicBezTo>
                  <a:pt x="5147921" y="1867087"/>
                  <a:pt x="5130553" y="1869984"/>
                  <a:pt x="5130553" y="1875780"/>
                </a:cubicBezTo>
                <a:cubicBezTo>
                  <a:pt x="5127659" y="1884473"/>
                  <a:pt x="5127659" y="1893166"/>
                  <a:pt x="5121870" y="1898961"/>
                </a:cubicBezTo>
                <a:cubicBezTo>
                  <a:pt x="5107397" y="1913450"/>
                  <a:pt x="5087136" y="1916348"/>
                  <a:pt x="5075557" y="1927938"/>
                </a:cubicBezTo>
                <a:cubicBezTo>
                  <a:pt x="5061085" y="1942427"/>
                  <a:pt x="5049507" y="1956915"/>
                  <a:pt x="5035034" y="1968506"/>
                </a:cubicBezTo>
                <a:cubicBezTo>
                  <a:pt x="5029245" y="1974302"/>
                  <a:pt x="5023456" y="1982995"/>
                  <a:pt x="5017667" y="1985893"/>
                </a:cubicBezTo>
                <a:cubicBezTo>
                  <a:pt x="5006089" y="1988790"/>
                  <a:pt x="4988722" y="1991688"/>
                  <a:pt x="4988722" y="2006177"/>
                </a:cubicBezTo>
                <a:cubicBezTo>
                  <a:pt x="4988722" y="2017767"/>
                  <a:pt x="4994511" y="2026460"/>
                  <a:pt x="4994511" y="2038051"/>
                </a:cubicBezTo>
                <a:cubicBezTo>
                  <a:pt x="4994511" y="2055438"/>
                  <a:pt x="4985827" y="2067028"/>
                  <a:pt x="4985827" y="2081517"/>
                </a:cubicBezTo>
                <a:cubicBezTo>
                  <a:pt x="4985828" y="2081546"/>
                  <a:pt x="4985860" y="2081764"/>
                  <a:pt x="4986189" y="2083690"/>
                </a:cubicBezTo>
                <a:lnTo>
                  <a:pt x="4988722" y="2098903"/>
                </a:lnTo>
                <a:cubicBezTo>
                  <a:pt x="4985827" y="2101795"/>
                  <a:pt x="4980060" y="2101801"/>
                  <a:pt x="4980038" y="2101801"/>
                </a:cubicBezTo>
                <a:cubicBezTo>
                  <a:pt x="4968460" y="2104699"/>
                  <a:pt x="4971355" y="2122085"/>
                  <a:pt x="4965566" y="2124982"/>
                </a:cubicBezTo>
                <a:cubicBezTo>
                  <a:pt x="4956882" y="2130778"/>
                  <a:pt x="4956882" y="2127880"/>
                  <a:pt x="4951093" y="2133676"/>
                </a:cubicBezTo>
                <a:cubicBezTo>
                  <a:pt x="4948198" y="2139471"/>
                  <a:pt x="4948198" y="2148164"/>
                  <a:pt x="4942409" y="2148164"/>
                </a:cubicBezTo>
                <a:cubicBezTo>
                  <a:pt x="4936620" y="2151062"/>
                  <a:pt x="4933726" y="2148164"/>
                  <a:pt x="4933726" y="2142369"/>
                </a:cubicBezTo>
                <a:cubicBezTo>
                  <a:pt x="4927937" y="2142369"/>
                  <a:pt x="4927937" y="2136573"/>
                  <a:pt x="4925042" y="2133676"/>
                </a:cubicBezTo>
                <a:cubicBezTo>
                  <a:pt x="4919253" y="2119187"/>
                  <a:pt x="4913464" y="2104699"/>
                  <a:pt x="4907675" y="2087312"/>
                </a:cubicBezTo>
                <a:cubicBezTo>
                  <a:pt x="4904781" y="2078619"/>
                  <a:pt x="4896097" y="2072824"/>
                  <a:pt x="4893203" y="2067028"/>
                </a:cubicBezTo>
                <a:cubicBezTo>
                  <a:pt x="4887413" y="2055438"/>
                  <a:pt x="4890308" y="2043847"/>
                  <a:pt x="4884519" y="2038051"/>
                </a:cubicBezTo>
                <a:cubicBezTo>
                  <a:pt x="4878730" y="2026460"/>
                  <a:pt x="4878730" y="2023563"/>
                  <a:pt x="4875835" y="2014870"/>
                </a:cubicBezTo>
                <a:cubicBezTo>
                  <a:pt x="4872941" y="2003279"/>
                  <a:pt x="4858468" y="1980097"/>
                  <a:pt x="4855574" y="1965609"/>
                </a:cubicBezTo>
                <a:cubicBezTo>
                  <a:pt x="4849785" y="1951120"/>
                  <a:pt x="4841101" y="1936632"/>
                  <a:pt x="4841101" y="1922143"/>
                </a:cubicBezTo>
                <a:cubicBezTo>
                  <a:pt x="4841101" y="1921998"/>
                  <a:pt x="4841101" y="1916309"/>
                  <a:pt x="4841101" y="1913450"/>
                </a:cubicBezTo>
                <a:cubicBezTo>
                  <a:pt x="4841101" y="1904757"/>
                  <a:pt x="4843996" y="1901859"/>
                  <a:pt x="4843996" y="1893166"/>
                </a:cubicBezTo>
                <a:cubicBezTo>
                  <a:pt x="4843996" y="1881575"/>
                  <a:pt x="4838207" y="1872882"/>
                  <a:pt x="4838207" y="1864189"/>
                </a:cubicBezTo>
                <a:cubicBezTo>
                  <a:pt x="4838207" y="1861291"/>
                  <a:pt x="4841101" y="1858393"/>
                  <a:pt x="4841101" y="1855496"/>
                </a:cubicBezTo>
                <a:cubicBezTo>
                  <a:pt x="4841090" y="1855496"/>
                  <a:pt x="4840950" y="1855496"/>
                  <a:pt x="4840378" y="1855496"/>
                </a:cubicBezTo>
                <a:lnTo>
                  <a:pt x="4835312" y="1855496"/>
                </a:lnTo>
                <a:cubicBezTo>
                  <a:pt x="4826629" y="1864189"/>
                  <a:pt x="4826629" y="1887370"/>
                  <a:pt x="4809261" y="1887370"/>
                </a:cubicBezTo>
                <a:cubicBezTo>
                  <a:pt x="4786105" y="1887370"/>
                  <a:pt x="4777422" y="1864189"/>
                  <a:pt x="4765844" y="1855496"/>
                </a:cubicBezTo>
                <a:cubicBezTo>
                  <a:pt x="4774527" y="1849700"/>
                  <a:pt x="4777422" y="1855496"/>
                  <a:pt x="4786105" y="1852598"/>
                </a:cubicBezTo>
                <a:cubicBezTo>
                  <a:pt x="4791894" y="1849700"/>
                  <a:pt x="4791894" y="1843905"/>
                  <a:pt x="4794789" y="1841007"/>
                </a:cubicBezTo>
                <a:cubicBezTo>
                  <a:pt x="4789000" y="1841007"/>
                  <a:pt x="4783211" y="1841007"/>
                  <a:pt x="4777422" y="1841007"/>
                </a:cubicBezTo>
                <a:cubicBezTo>
                  <a:pt x="4762949" y="1841007"/>
                  <a:pt x="4742687" y="1826519"/>
                  <a:pt x="4736898" y="1814928"/>
                </a:cubicBezTo>
                <a:cubicBezTo>
                  <a:pt x="4731109" y="1806235"/>
                  <a:pt x="4725320" y="1788848"/>
                  <a:pt x="4716637" y="1785951"/>
                </a:cubicBezTo>
                <a:cubicBezTo>
                  <a:pt x="4710848" y="1785951"/>
                  <a:pt x="4705059" y="1785951"/>
                  <a:pt x="4696375" y="1785951"/>
                </a:cubicBezTo>
                <a:cubicBezTo>
                  <a:pt x="4687691" y="1785951"/>
                  <a:pt x="4684797" y="1791746"/>
                  <a:pt x="4679008" y="1791746"/>
                </a:cubicBezTo>
                <a:cubicBezTo>
                  <a:pt x="4678954" y="1791736"/>
                  <a:pt x="4677933" y="1791437"/>
                  <a:pt x="4658746" y="1785951"/>
                </a:cubicBezTo>
                <a:cubicBezTo>
                  <a:pt x="4655852" y="1788848"/>
                  <a:pt x="4655852" y="1791746"/>
                  <a:pt x="4652957" y="1791746"/>
                </a:cubicBezTo>
                <a:cubicBezTo>
                  <a:pt x="4652885" y="1791746"/>
                  <a:pt x="4651571" y="1791746"/>
                  <a:pt x="4629977" y="1791746"/>
                </a:cubicBezTo>
                <a:lnTo>
                  <a:pt x="4627197" y="1780603"/>
                </a:lnTo>
                <a:cubicBezTo>
                  <a:pt x="4627197" y="1760304"/>
                  <a:pt x="4638773" y="1757404"/>
                  <a:pt x="4656138" y="1754505"/>
                </a:cubicBezTo>
                <a:cubicBezTo>
                  <a:pt x="4656138" y="1746301"/>
                  <a:pt x="4654607" y="1740016"/>
                  <a:pt x="4652055" y="1734847"/>
                </a:cubicBezTo>
                <a:cubicBezTo>
                  <a:pt x="4654407" y="1739960"/>
                  <a:pt x="4655852" y="1746114"/>
                  <a:pt x="4655852" y="1754076"/>
                </a:cubicBezTo>
                <a:cubicBezTo>
                  <a:pt x="4638485" y="1756974"/>
                  <a:pt x="4626906" y="1759871"/>
                  <a:pt x="4626906" y="1780155"/>
                </a:cubicBezTo>
                <a:cubicBezTo>
                  <a:pt x="4626906" y="1785951"/>
                  <a:pt x="4629801" y="1788848"/>
                  <a:pt x="4629801" y="1791746"/>
                </a:cubicBezTo>
                <a:lnTo>
                  <a:pt x="4629977" y="1791746"/>
                </a:lnTo>
                <a:cubicBezTo>
                  <a:pt x="4630083" y="1791892"/>
                  <a:pt x="4630091" y="1792047"/>
                  <a:pt x="4630091" y="1792202"/>
                </a:cubicBezTo>
                <a:cubicBezTo>
                  <a:pt x="4630091" y="1795102"/>
                  <a:pt x="4627197" y="1792202"/>
                  <a:pt x="4624303" y="1792202"/>
                </a:cubicBezTo>
                <a:cubicBezTo>
                  <a:pt x="4612726" y="1792202"/>
                  <a:pt x="4580891" y="1786403"/>
                  <a:pt x="4560632" y="1786403"/>
                </a:cubicBezTo>
                <a:cubicBezTo>
                  <a:pt x="4557738" y="1786403"/>
                  <a:pt x="4537479" y="1780603"/>
                  <a:pt x="4537479" y="1777703"/>
                </a:cubicBezTo>
                <a:cubicBezTo>
                  <a:pt x="4528796" y="1771904"/>
                  <a:pt x="4528796" y="1751605"/>
                  <a:pt x="4514326" y="1751605"/>
                </a:cubicBezTo>
                <a:cubicBezTo>
                  <a:pt x="4505643" y="1751605"/>
                  <a:pt x="4505643" y="1757404"/>
                  <a:pt x="4499855" y="1760304"/>
                </a:cubicBezTo>
                <a:cubicBezTo>
                  <a:pt x="4465125" y="1760304"/>
                  <a:pt x="4465125" y="1760304"/>
                  <a:pt x="4465125" y="1760304"/>
                </a:cubicBezTo>
                <a:cubicBezTo>
                  <a:pt x="4453549" y="1757404"/>
                  <a:pt x="4447761" y="1748705"/>
                  <a:pt x="4439078" y="1740005"/>
                </a:cubicBezTo>
                <a:cubicBezTo>
                  <a:pt x="4433290" y="1731306"/>
                  <a:pt x="4421713" y="1737106"/>
                  <a:pt x="4413031" y="1728406"/>
                </a:cubicBezTo>
                <a:cubicBezTo>
                  <a:pt x="4407243" y="1725506"/>
                  <a:pt x="4410137" y="1719707"/>
                  <a:pt x="4410137" y="1716807"/>
                </a:cubicBezTo>
                <a:cubicBezTo>
                  <a:pt x="4401454" y="1699408"/>
                  <a:pt x="4386984" y="1679109"/>
                  <a:pt x="4366725" y="1679109"/>
                </a:cubicBezTo>
                <a:cubicBezTo>
                  <a:pt x="4355148" y="1679109"/>
                  <a:pt x="4352254" y="1690708"/>
                  <a:pt x="4352254" y="1702308"/>
                </a:cubicBezTo>
                <a:cubicBezTo>
                  <a:pt x="4352254" y="1708107"/>
                  <a:pt x="4352254" y="1711007"/>
                  <a:pt x="4352254" y="1716807"/>
                </a:cubicBezTo>
                <a:cubicBezTo>
                  <a:pt x="4358042" y="1734206"/>
                  <a:pt x="4378301" y="1766104"/>
                  <a:pt x="4392772" y="1769004"/>
                </a:cubicBezTo>
                <a:cubicBezTo>
                  <a:pt x="4392772" y="1777703"/>
                  <a:pt x="4398560" y="1777703"/>
                  <a:pt x="4398560" y="1786403"/>
                </a:cubicBezTo>
                <a:cubicBezTo>
                  <a:pt x="4407243" y="1783503"/>
                  <a:pt x="4404349" y="1774803"/>
                  <a:pt x="4413031" y="1771904"/>
                </a:cubicBezTo>
                <a:cubicBezTo>
                  <a:pt x="4413031" y="1774803"/>
                  <a:pt x="4413031" y="1777703"/>
                  <a:pt x="4413031" y="1780603"/>
                </a:cubicBezTo>
                <a:cubicBezTo>
                  <a:pt x="4413031" y="1789303"/>
                  <a:pt x="4407243" y="1795102"/>
                  <a:pt x="4407243" y="1803802"/>
                </a:cubicBezTo>
                <a:cubicBezTo>
                  <a:pt x="4407243" y="1812501"/>
                  <a:pt x="4427502" y="1818301"/>
                  <a:pt x="4436184" y="1818301"/>
                </a:cubicBezTo>
                <a:cubicBezTo>
                  <a:pt x="4485384" y="1818301"/>
                  <a:pt x="4488278" y="1789303"/>
                  <a:pt x="4514326" y="1769004"/>
                </a:cubicBezTo>
                <a:cubicBezTo>
                  <a:pt x="4514326" y="1795102"/>
                  <a:pt x="4514326" y="1795102"/>
                  <a:pt x="4514326" y="1795102"/>
                </a:cubicBezTo>
                <a:cubicBezTo>
                  <a:pt x="4523008" y="1815401"/>
                  <a:pt x="4537479" y="1821201"/>
                  <a:pt x="4557738" y="1827000"/>
                </a:cubicBezTo>
                <a:cubicBezTo>
                  <a:pt x="4566420" y="1827000"/>
                  <a:pt x="4566420" y="1841500"/>
                  <a:pt x="4572208" y="1844399"/>
                </a:cubicBezTo>
                <a:cubicBezTo>
                  <a:pt x="4575102" y="1850199"/>
                  <a:pt x="4583785" y="1847299"/>
                  <a:pt x="4583785" y="1853099"/>
                </a:cubicBezTo>
                <a:cubicBezTo>
                  <a:pt x="4583785" y="1870498"/>
                  <a:pt x="4563526" y="1876297"/>
                  <a:pt x="4563526" y="1893696"/>
                </a:cubicBezTo>
                <a:cubicBezTo>
                  <a:pt x="4554843" y="1893696"/>
                  <a:pt x="4546161" y="1896596"/>
                  <a:pt x="4543267" y="1905296"/>
                </a:cubicBezTo>
                <a:cubicBezTo>
                  <a:pt x="4540373" y="1913995"/>
                  <a:pt x="4540373" y="1925595"/>
                  <a:pt x="4534585" y="1925595"/>
                </a:cubicBezTo>
                <a:cubicBezTo>
                  <a:pt x="4523008" y="1925595"/>
                  <a:pt x="4523008" y="1945893"/>
                  <a:pt x="4511431" y="1945893"/>
                </a:cubicBezTo>
                <a:cubicBezTo>
                  <a:pt x="4505643" y="1945893"/>
                  <a:pt x="4494067" y="1957493"/>
                  <a:pt x="4494067" y="1966192"/>
                </a:cubicBezTo>
                <a:cubicBezTo>
                  <a:pt x="4473808" y="1969092"/>
                  <a:pt x="4430396" y="1977792"/>
                  <a:pt x="4430396" y="1992291"/>
                </a:cubicBezTo>
                <a:cubicBezTo>
                  <a:pt x="4430396" y="1995191"/>
                  <a:pt x="4433290" y="1998090"/>
                  <a:pt x="4433290" y="2000990"/>
                </a:cubicBezTo>
                <a:cubicBezTo>
                  <a:pt x="4415925" y="2006790"/>
                  <a:pt x="4395666" y="2012590"/>
                  <a:pt x="4378301" y="2015489"/>
                </a:cubicBezTo>
                <a:cubicBezTo>
                  <a:pt x="4369619" y="2018389"/>
                  <a:pt x="4340678" y="2038688"/>
                  <a:pt x="4331995" y="2044488"/>
                </a:cubicBezTo>
                <a:cubicBezTo>
                  <a:pt x="4308842" y="2044488"/>
                  <a:pt x="4308842" y="2044488"/>
                  <a:pt x="4308842" y="2044488"/>
                </a:cubicBezTo>
                <a:cubicBezTo>
                  <a:pt x="4297266" y="2050287"/>
                  <a:pt x="4297266" y="2056087"/>
                  <a:pt x="4279901" y="2056087"/>
                </a:cubicBezTo>
                <a:cubicBezTo>
                  <a:pt x="4274112" y="2058987"/>
                  <a:pt x="4256748" y="2050287"/>
                  <a:pt x="4253854" y="2050287"/>
                </a:cubicBezTo>
                <a:cubicBezTo>
                  <a:pt x="4253940" y="2050287"/>
                  <a:pt x="4256703" y="2050154"/>
                  <a:pt x="4253854" y="2041588"/>
                </a:cubicBezTo>
                <a:cubicBezTo>
                  <a:pt x="4245171" y="2029989"/>
                  <a:pt x="4242277" y="2018389"/>
                  <a:pt x="4242277" y="2006790"/>
                </a:cubicBezTo>
                <a:cubicBezTo>
                  <a:pt x="4233594" y="2006790"/>
                  <a:pt x="4239382" y="1992291"/>
                  <a:pt x="4239382" y="1986491"/>
                </a:cubicBezTo>
                <a:cubicBezTo>
                  <a:pt x="4242277" y="1969092"/>
                  <a:pt x="4230700" y="1963292"/>
                  <a:pt x="4224912" y="1954593"/>
                </a:cubicBezTo>
                <a:cubicBezTo>
                  <a:pt x="4216229" y="1945893"/>
                  <a:pt x="4195970" y="1922695"/>
                  <a:pt x="4195970" y="1905296"/>
                </a:cubicBezTo>
                <a:cubicBezTo>
                  <a:pt x="4169923" y="1899496"/>
                  <a:pt x="4164135" y="1884997"/>
                  <a:pt x="4164135" y="1858899"/>
                </a:cubicBezTo>
                <a:cubicBezTo>
                  <a:pt x="4164135" y="1841500"/>
                  <a:pt x="4155452" y="1838600"/>
                  <a:pt x="4152558" y="1824101"/>
                </a:cubicBezTo>
                <a:cubicBezTo>
                  <a:pt x="4149664" y="1821201"/>
                  <a:pt x="4146770" y="1818301"/>
                  <a:pt x="4143876" y="1815401"/>
                </a:cubicBezTo>
                <a:cubicBezTo>
                  <a:pt x="4140982" y="1812501"/>
                  <a:pt x="4132299" y="1815401"/>
                  <a:pt x="4129405" y="1812501"/>
                </a:cubicBezTo>
                <a:cubicBezTo>
                  <a:pt x="4126511" y="1806702"/>
                  <a:pt x="4126511" y="1798002"/>
                  <a:pt x="4126511" y="1792202"/>
                </a:cubicBezTo>
                <a:cubicBezTo>
                  <a:pt x="4123617" y="1786403"/>
                  <a:pt x="4117829" y="1780603"/>
                  <a:pt x="4114935" y="1774803"/>
                </a:cubicBezTo>
                <a:cubicBezTo>
                  <a:pt x="4106252" y="1763204"/>
                  <a:pt x="4100464" y="1751605"/>
                  <a:pt x="4091782" y="1740005"/>
                </a:cubicBezTo>
                <a:cubicBezTo>
                  <a:pt x="4088887" y="1737106"/>
                  <a:pt x="4080205" y="1725506"/>
                  <a:pt x="4080205" y="1722606"/>
                </a:cubicBezTo>
                <a:cubicBezTo>
                  <a:pt x="4080205" y="1718967"/>
                  <a:pt x="4082484" y="1710761"/>
                  <a:pt x="4083862" y="1702223"/>
                </a:cubicBezTo>
                <a:lnTo>
                  <a:pt x="4086131" y="1694214"/>
                </a:lnTo>
                <a:cubicBezTo>
                  <a:pt x="4086131" y="1693620"/>
                  <a:pt x="4086101" y="1693033"/>
                  <a:pt x="4085487" y="1692508"/>
                </a:cubicBezTo>
                <a:lnTo>
                  <a:pt x="4085993" y="1693608"/>
                </a:lnTo>
                <a:lnTo>
                  <a:pt x="4085993" y="1687808"/>
                </a:lnTo>
                <a:cubicBezTo>
                  <a:pt x="4085993" y="1689196"/>
                  <a:pt x="4085910" y="1690666"/>
                  <a:pt x="4085351" y="1692150"/>
                </a:cubicBezTo>
                <a:cubicBezTo>
                  <a:pt x="4084715" y="1681526"/>
                  <a:pt x="4074370" y="1673046"/>
                  <a:pt x="4071657" y="1659480"/>
                </a:cubicBezTo>
                <a:cubicBezTo>
                  <a:pt x="4071243" y="1659618"/>
                  <a:pt x="4070849" y="1659756"/>
                  <a:pt x="4070506" y="1659987"/>
                </a:cubicBezTo>
                <a:cubicBezTo>
                  <a:pt x="4068628" y="1650111"/>
                  <a:pt x="4074417" y="1650111"/>
                  <a:pt x="4074417" y="1647211"/>
                </a:cubicBezTo>
                <a:cubicBezTo>
                  <a:pt x="4080205" y="1632712"/>
                  <a:pt x="4083099" y="1624012"/>
                  <a:pt x="4085993" y="1609513"/>
                </a:cubicBezTo>
                <a:cubicBezTo>
                  <a:pt x="4091782" y="1595014"/>
                  <a:pt x="4103358" y="1592114"/>
                  <a:pt x="4103358" y="1574715"/>
                </a:cubicBezTo>
                <a:cubicBezTo>
                  <a:pt x="4103358" y="1563116"/>
                  <a:pt x="4100464" y="1554416"/>
                  <a:pt x="4100464" y="1545717"/>
                </a:cubicBezTo>
                <a:cubicBezTo>
                  <a:pt x="4100464" y="1539917"/>
                  <a:pt x="4103358" y="1539917"/>
                  <a:pt x="4106252" y="1537017"/>
                </a:cubicBezTo>
                <a:lnTo>
                  <a:pt x="4106252" y="1531943"/>
                </a:lnTo>
                <a:cubicBezTo>
                  <a:pt x="4100464" y="1534117"/>
                  <a:pt x="4097570" y="1537017"/>
                  <a:pt x="4091782" y="1537017"/>
                </a:cubicBezTo>
                <a:cubicBezTo>
                  <a:pt x="4085993" y="1537017"/>
                  <a:pt x="4080205" y="1534117"/>
                  <a:pt x="4077311" y="1531218"/>
                </a:cubicBezTo>
                <a:cubicBezTo>
                  <a:pt x="4065734" y="1539917"/>
                  <a:pt x="4062840" y="1548617"/>
                  <a:pt x="4042581" y="1548617"/>
                </a:cubicBezTo>
                <a:cubicBezTo>
                  <a:pt x="4028111" y="1548617"/>
                  <a:pt x="4022322" y="1531218"/>
                  <a:pt x="4007852" y="1531218"/>
                </a:cubicBezTo>
                <a:cubicBezTo>
                  <a:pt x="3993381" y="1531218"/>
                  <a:pt x="3996275" y="1548617"/>
                  <a:pt x="3981804" y="1548617"/>
                </a:cubicBezTo>
                <a:cubicBezTo>
                  <a:pt x="3970228" y="1548617"/>
                  <a:pt x="3961545" y="1528318"/>
                  <a:pt x="3949969" y="1534117"/>
                </a:cubicBezTo>
                <a:lnTo>
                  <a:pt x="3942372" y="1534117"/>
                </a:lnTo>
                <a:lnTo>
                  <a:pt x="3947075" y="1531218"/>
                </a:lnTo>
                <a:cubicBezTo>
                  <a:pt x="3941287" y="1525418"/>
                  <a:pt x="3921028" y="1516718"/>
                  <a:pt x="3929710" y="1508019"/>
                </a:cubicBezTo>
                <a:cubicBezTo>
                  <a:pt x="3921028" y="1499319"/>
                  <a:pt x="3915239" y="1499319"/>
                  <a:pt x="3903663" y="1496420"/>
                </a:cubicBezTo>
                <a:cubicBezTo>
                  <a:pt x="3912345" y="1487720"/>
                  <a:pt x="3918133" y="1490620"/>
                  <a:pt x="3918133" y="1476121"/>
                </a:cubicBezTo>
                <a:cubicBezTo>
                  <a:pt x="3918133" y="1470321"/>
                  <a:pt x="3918133" y="1470321"/>
                  <a:pt x="3918133" y="1467421"/>
                </a:cubicBezTo>
                <a:cubicBezTo>
                  <a:pt x="3915239" y="1467421"/>
                  <a:pt x="3906557" y="1467421"/>
                  <a:pt x="3906557" y="1464521"/>
                </a:cubicBezTo>
                <a:cubicBezTo>
                  <a:pt x="3906557" y="1441323"/>
                  <a:pt x="3958651" y="1447123"/>
                  <a:pt x="3970228" y="1438423"/>
                </a:cubicBezTo>
                <a:cubicBezTo>
                  <a:pt x="3970228" y="1432623"/>
                  <a:pt x="3964440" y="1435523"/>
                  <a:pt x="3964440" y="1429724"/>
                </a:cubicBezTo>
                <a:cubicBezTo>
                  <a:pt x="3964440" y="1423924"/>
                  <a:pt x="3978910" y="1426824"/>
                  <a:pt x="3981804" y="1426824"/>
                </a:cubicBezTo>
                <a:cubicBezTo>
                  <a:pt x="3990487" y="1426824"/>
                  <a:pt x="4004957" y="1426824"/>
                  <a:pt x="4004957" y="1426824"/>
                </a:cubicBezTo>
                <a:cubicBezTo>
                  <a:pt x="4013640" y="1426824"/>
                  <a:pt x="4025216" y="1418124"/>
                  <a:pt x="4033899" y="1412325"/>
                </a:cubicBezTo>
                <a:cubicBezTo>
                  <a:pt x="4042581" y="1406525"/>
                  <a:pt x="4062840" y="1406525"/>
                  <a:pt x="4074417" y="1406525"/>
                </a:cubicBezTo>
                <a:cubicBezTo>
                  <a:pt x="4094676" y="1406525"/>
                  <a:pt x="4094676" y="1418124"/>
                  <a:pt x="4109146" y="1418124"/>
                </a:cubicBezTo>
                <a:cubicBezTo>
                  <a:pt x="4109146" y="1426824"/>
                  <a:pt x="4138088" y="1429724"/>
                  <a:pt x="4143876" y="1432623"/>
                </a:cubicBezTo>
                <a:cubicBezTo>
                  <a:pt x="4167029" y="1432623"/>
                  <a:pt x="4178606" y="1432623"/>
                  <a:pt x="4184394" y="1432623"/>
                </a:cubicBezTo>
                <a:cubicBezTo>
                  <a:pt x="4199188" y="1432623"/>
                  <a:pt x="4207809" y="1421798"/>
                  <a:pt x="4219320" y="1416049"/>
                </a:cubicBezTo>
                <a:cubicBezTo>
                  <a:pt x="4225367" y="1416049"/>
                  <a:pt x="4228260" y="1413154"/>
                  <a:pt x="4234046" y="1413154"/>
                </a:cubicBezTo>
                <a:cubicBezTo>
                  <a:pt x="4245479" y="1413154"/>
                  <a:pt x="4251265" y="1416687"/>
                  <a:pt x="4254839" y="1422042"/>
                </a:cubicBezTo>
                <a:cubicBezTo>
                  <a:pt x="4258299" y="1427337"/>
                  <a:pt x="4259744" y="1434330"/>
                  <a:pt x="4262536" y="1441323"/>
                </a:cubicBezTo>
                <a:lnTo>
                  <a:pt x="4262716" y="1441450"/>
                </a:lnTo>
                <a:cubicBezTo>
                  <a:pt x="4262804" y="1441667"/>
                  <a:pt x="4262889" y="1441885"/>
                  <a:pt x="4262977" y="1442103"/>
                </a:cubicBezTo>
                <a:cubicBezTo>
                  <a:pt x="4265870" y="1444998"/>
                  <a:pt x="4280335" y="1453682"/>
                  <a:pt x="4280335" y="1453682"/>
                </a:cubicBezTo>
                <a:cubicBezTo>
                  <a:pt x="4294800" y="1456577"/>
                  <a:pt x="4297693" y="1479736"/>
                  <a:pt x="4317945" y="1479736"/>
                </a:cubicBezTo>
                <a:cubicBezTo>
                  <a:pt x="4332410" y="1479736"/>
                  <a:pt x="4332410" y="1465262"/>
                  <a:pt x="4341089" y="1462367"/>
                </a:cubicBezTo>
                <a:cubicBezTo>
                  <a:pt x="4346846" y="1459487"/>
                  <a:pt x="4346875" y="1462338"/>
                  <a:pt x="4352564" y="1459497"/>
                </a:cubicBezTo>
                <a:cubicBezTo>
                  <a:pt x="4355154" y="1465017"/>
                  <a:pt x="4355273" y="1470446"/>
                  <a:pt x="4358042" y="1473221"/>
                </a:cubicBezTo>
                <a:cubicBezTo>
                  <a:pt x="4356133" y="1473221"/>
                  <a:pt x="4356743" y="1474482"/>
                  <a:pt x="4357430" y="1475303"/>
                </a:cubicBezTo>
                <a:cubicBezTo>
                  <a:pt x="4357536" y="1475758"/>
                  <a:pt x="4357857" y="1476175"/>
                  <a:pt x="4358140" y="1476432"/>
                </a:cubicBezTo>
                <a:cubicBezTo>
                  <a:pt x="4358113" y="1484751"/>
                  <a:pt x="4361006" y="1481991"/>
                  <a:pt x="4366725" y="1487720"/>
                </a:cubicBezTo>
                <a:cubicBezTo>
                  <a:pt x="4372513" y="1496420"/>
                  <a:pt x="4363831" y="1502219"/>
                  <a:pt x="4369619" y="1510919"/>
                </a:cubicBezTo>
                <a:cubicBezTo>
                  <a:pt x="4372513" y="1519618"/>
                  <a:pt x="4381195" y="1513819"/>
                  <a:pt x="4389878" y="1516718"/>
                </a:cubicBezTo>
                <a:cubicBezTo>
                  <a:pt x="4395666" y="1516718"/>
                  <a:pt x="4398560" y="1525418"/>
                  <a:pt x="4401454" y="1528318"/>
                </a:cubicBezTo>
                <a:cubicBezTo>
                  <a:pt x="4407243" y="1534117"/>
                  <a:pt x="4424607" y="1534117"/>
                  <a:pt x="4433290" y="1534117"/>
                </a:cubicBezTo>
                <a:cubicBezTo>
                  <a:pt x="4447761" y="1534117"/>
                  <a:pt x="4459337" y="1531218"/>
                  <a:pt x="4468019" y="1528318"/>
                </a:cubicBezTo>
                <a:cubicBezTo>
                  <a:pt x="4468019" y="1522523"/>
                  <a:pt x="4468019" y="1522518"/>
                  <a:pt x="4468019" y="1516732"/>
                </a:cubicBezTo>
                <a:cubicBezTo>
                  <a:pt x="4468383" y="1511579"/>
                  <a:pt x="4477062" y="1511579"/>
                  <a:pt x="4482848" y="1508685"/>
                </a:cubicBezTo>
                <a:cubicBezTo>
                  <a:pt x="4491527" y="1505790"/>
                  <a:pt x="4488634" y="1502895"/>
                  <a:pt x="4497313" y="1500000"/>
                </a:cubicBezTo>
                <a:cubicBezTo>
                  <a:pt x="4508886" y="1494210"/>
                  <a:pt x="4517565" y="1497105"/>
                  <a:pt x="4529137" y="1491316"/>
                </a:cubicBezTo>
                <a:cubicBezTo>
                  <a:pt x="4543602" y="1500000"/>
                  <a:pt x="4552281" y="1500000"/>
                  <a:pt x="4569640" y="1505790"/>
                </a:cubicBezTo>
                <a:cubicBezTo>
                  <a:pt x="4584073" y="1511567"/>
                  <a:pt x="4589865" y="1525990"/>
                  <a:pt x="4612883" y="1526005"/>
                </a:cubicBezTo>
                <a:lnTo>
                  <a:pt x="4614471" y="1531441"/>
                </a:lnTo>
                <a:cubicBezTo>
                  <a:pt x="4613744" y="1530366"/>
                  <a:pt x="4613035" y="1528919"/>
                  <a:pt x="4613035" y="1526054"/>
                </a:cubicBezTo>
                <a:cubicBezTo>
                  <a:pt x="4612984" y="1526054"/>
                  <a:pt x="4612933" y="1526054"/>
                  <a:pt x="4612883" y="1526005"/>
                </a:cubicBezTo>
                <a:lnTo>
                  <a:pt x="4612726" y="1525418"/>
                </a:lnTo>
                <a:cubicBezTo>
                  <a:pt x="4589573" y="1525418"/>
                  <a:pt x="4583785" y="1510919"/>
                  <a:pt x="4569314" y="1505119"/>
                </a:cubicBezTo>
                <a:cubicBezTo>
                  <a:pt x="4551949" y="1499319"/>
                  <a:pt x="4543267" y="1499319"/>
                  <a:pt x="4528796" y="1490620"/>
                </a:cubicBezTo>
                <a:cubicBezTo>
                  <a:pt x="4517220" y="1496420"/>
                  <a:pt x="4508537" y="1493520"/>
                  <a:pt x="4496961" y="1499319"/>
                </a:cubicBezTo>
                <a:cubicBezTo>
                  <a:pt x="4488278" y="1502219"/>
                  <a:pt x="4491173" y="1505119"/>
                  <a:pt x="4482490" y="1508019"/>
                </a:cubicBezTo>
                <a:cubicBezTo>
                  <a:pt x="4476702" y="1510919"/>
                  <a:pt x="4468019" y="1510919"/>
                  <a:pt x="4468019" y="1516718"/>
                </a:cubicBezTo>
                <a:cubicBezTo>
                  <a:pt x="4468019" y="1516723"/>
                  <a:pt x="4468019" y="1516727"/>
                  <a:pt x="4468019" y="1516732"/>
                </a:cubicBezTo>
                <a:cubicBezTo>
                  <a:pt x="4466682" y="1514669"/>
                  <a:pt x="4462597" y="1507760"/>
                  <a:pt x="4462597" y="1502895"/>
                </a:cubicBezTo>
                <a:cubicBezTo>
                  <a:pt x="4462597" y="1497105"/>
                  <a:pt x="4465490" y="1494210"/>
                  <a:pt x="4465490" y="1485526"/>
                </a:cubicBezTo>
                <a:cubicBezTo>
                  <a:pt x="4465490" y="1471052"/>
                  <a:pt x="4456811" y="1459472"/>
                  <a:pt x="4442346" y="1456577"/>
                </a:cubicBezTo>
                <a:cubicBezTo>
                  <a:pt x="4442346" y="1444998"/>
                  <a:pt x="4448132" y="1439208"/>
                  <a:pt x="4456811" y="1439208"/>
                </a:cubicBezTo>
                <a:cubicBezTo>
                  <a:pt x="4456841" y="1439208"/>
                  <a:pt x="4457592" y="1439208"/>
                  <a:pt x="4477062" y="1439208"/>
                </a:cubicBezTo>
                <a:cubicBezTo>
                  <a:pt x="4477062" y="1427629"/>
                  <a:pt x="4465490" y="1421839"/>
                  <a:pt x="4465490" y="1410260"/>
                </a:cubicBezTo>
                <a:cubicBezTo>
                  <a:pt x="4459704" y="1413154"/>
                  <a:pt x="4445239" y="1418944"/>
                  <a:pt x="4439453" y="1421839"/>
                </a:cubicBezTo>
                <a:cubicBezTo>
                  <a:pt x="4439453" y="1392891"/>
                  <a:pt x="4422094" y="1384206"/>
                  <a:pt x="4407629" y="1361047"/>
                </a:cubicBezTo>
                <a:cubicBezTo>
                  <a:pt x="4404736" y="1352363"/>
                  <a:pt x="4393164" y="1355257"/>
                  <a:pt x="4393164" y="1340783"/>
                </a:cubicBezTo>
                <a:cubicBezTo>
                  <a:pt x="4393255" y="1340727"/>
                  <a:pt x="4422123" y="1323414"/>
                  <a:pt x="4442346" y="1323414"/>
                </a:cubicBezTo>
                <a:cubicBezTo>
                  <a:pt x="4453918" y="1323414"/>
                  <a:pt x="4468383" y="1329204"/>
                  <a:pt x="4479955" y="1320519"/>
                </a:cubicBezTo>
                <a:cubicBezTo>
                  <a:pt x="4465490" y="1300255"/>
                  <a:pt x="4459704" y="1282886"/>
                  <a:pt x="4419201" y="1282886"/>
                </a:cubicBezTo>
                <a:cubicBezTo>
                  <a:pt x="4396057" y="1282886"/>
                  <a:pt x="4384485" y="1285781"/>
                  <a:pt x="4367126" y="1294466"/>
                </a:cubicBezTo>
                <a:cubicBezTo>
                  <a:pt x="4364233" y="1294474"/>
                  <a:pt x="4343982" y="1306045"/>
                  <a:pt x="4341089" y="1306045"/>
                </a:cubicBezTo>
                <a:cubicBezTo>
                  <a:pt x="4335303" y="1308947"/>
                  <a:pt x="4323731" y="1334993"/>
                  <a:pt x="4323731" y="1337888"/>
                </a:cubicBezTo>
                <a:cubicBezTo>
                  <a:pt x="4323731" y="1349468"/>
                  <a:pt x="4338196" y="1361047"/>
                  <a:pt x="4338196" y="1366837"/>
                </a:cubicBezTo>
                <a:cubicBezTo>
                  <a:pt x="4338196" y="1392891"/>
                  <a:pt x="4367126" y="1433418"/>
                  <a:pt x="4387378" y="1444998"/>
                </a:cubicBezTo>
                <a:cubicBezTo>
                  <a:pt x="4375806" y="1450788"/>
                  <a:pt x="4375806" y="1468157"/>
                  <a:pt x="4367126" y="1479736"/>
                </a:cubicBezTo>
                <a:cubicBezTo>
                  <a:pt x="4367104" y="1479731"/>
                  <a:pt x="4366943" y="1479674"/>
                  <a:pt x="4366041" y="1479374"/>
                </a:cubicBezTo>
                <a:lnTo>
                  <a:pt x="4358447" y="1476841"/>
                </a:lnTo>
                <a:lnTo>
                  <a:pt x="4358042" y="1476121"/>
                </a:lnTo>
                <a:lnTo>
                  <a:pt x="4358447" y="1473946"/>
                </a:lnTo>
                <a:cubicBezTo>
                  <a:pt x="4355554" y="1471052"/>
                  <a:pt x="4355554" y="1465262"/>
                  <a:pt x="4352661" y="1459472"/>
                </a:cubicBezTo>
                <a:cubicBezTo>
                  <a:pt x="4352632" y="1459487"/>
                  <a:pt x="4352602" y="1459502"/>
                  <a:pt x="4352564" y="1459497"/>
                </a:cubicBezTo>
                <a:lnTo>
                  <a:pt x="4352254" y="1458722"/>
                </a:lnTo>
                <a:cubicBezTo>
                  <a:pt x="4346466" y="1461622"/>
                  <a:pt x="4346466" y="1458722"/>
                  <a:pt x="4340678" y="1461622"/>
                </a:cubicBezTo>
                <a:cubicBezTo>
                  <a:pt x="4331995" y="1464521"/>
                  <a:pt x="4331995" y="1479021"/>
                  <a:pt x="4317524" y="1479021"/>
                </a:cubicBezTo>
                <a:cubicBezTo>
                  <a:pt x="4297266" y="1479021"/>
                  <a:pt x="4294371" y="1455822"/>
                  <a:pt x="4279901" y="1452922"/>
                </a:cubicBezTo>
                <a:cubicBezTo>
                  <a:pt x="4279783" y="1452850"/>
                  <a:pt x="4265902" y="1444501"/>
                  <a:pt x="4262716" y="1441450"/>
                </a:cubicBezTo>
                <a:cubicBezTo>
                  <a:pt x="4259961" y="1434344"/>
                  <a:pt x="4258492" y="1427293"/>
                  <a:pt x="4254839" y="1422042"/>
                </a:cubicBezTo>
                <a:cubicBezTo>
                  <a:pt x="4251362" y="1416210"/>
                  <a:pt x="4245580" y="1412325"/>
                  <a:pt x="4233594" y="1412325"/>
                </a:cubicBezTo>
                <a:cubicBezTo>
                  <a:pt x="4228130" y="1412325"/>
                  <a:pt x="4223508" y="1413801"/>
                  <a:pt x="4219320" y="1416049"/>
                </a:cubicBezTo>
                <a:lnTo>
                  <a:pt x="4216688" y="1416049"/>
                </a:lnTo>
                <a:cubicBezTo>
                  <a:pt x="4216688" y="1361047"/>
                  <a:pt x="4135682" y="1366837"/>
                  <a:pt x="4118324" y="1326309"/>
                </a:cubicBezTo>
                <a:cubicBezTo>
                  <a:pt x="4158827" y="1314730"/>
                  <a:pt x="4141468" y="1297360"/>
                  <a:pt x="4138575" y="1291571"/>
                </a:cubicBezTo>
                <a:cubicBezTo>
                  <a:pt x="4144356" y="1291571"/>
                  <a:pt x="4153026" y="1280011"/>
                  <a:pt x="4153041" y="1279991"/>
                </a:cubicBezTo>
                <a:cubicBezTo>
                  <a:pt x="4132789" y="1285781"/>
                  <a:pt x="4080714" y="1306045"/>
                  <a:pt x="4080714" y="1311835"/>
                </a:cubicBezTo>
                <a:cubicBezTo>
                  <a:pt x="4080714" y="1320519"/>
                  <a:pt x="4092287" y="1323414"/>
                  <a:pt x="4095180" y="1323414"/>
                </a:cubicBezTo>
                <a:cubicBezTo>
                  <a:pt x="4095267" y="1323429"/>
                  <a:pt x="4112504" y="1326303"/>
                  <a:pt x="4112538" y="1326309"/>
                </a:cubicBezTo>
                <a:cubicBezTo>
                  <a:pt x="4106752" y="1332099"/>
                  <a:pt x="4074928" y="1346573"/>
                  <a:pt x="4063356" y="1346573"/>
                </a:cubicBezTo>
                <a:cubicBezTo>
                  <a:pt x="4054677" y="1346573"/>
                  <a:pt x="4022854" y="1294466"/>
                  <a:pt x="4008388" y="1294466"/>
                </a:cubicBezTo>
                <a:cubicBezTo>
                  <a:pt x="3993971" y="1294466"/>
                  <a:pt x="3991049" y="1311720"/>
                  <a:pt x="3976688" y="1317518"/>
                </a:cubicBezTo>
                <a:lnTo>
                  <a:pt x="3976688" y="1317131"/>
                </a:lnTo>
                <a:cubicBezTo>
                  <a:pt x="3970890" y="1317131"/>
                  <a:pt x="3962194" y="1320018"/>
                  <a:pt x="3956397" y="1317131"/>
                </a:cubicBezTo>
                <a:cubicBezTo>
                  <a:pt x="3953498" y="1314244"/>
                  <a:pt x="3953498" y="1314244"/>
                  <a:pt x="3953498" y="1311357"/>
                </a:cubicBezTo>
                <a:cubicBezTo>
                  <a:pt x="3953498" y="1311327"/>
                  <a:pt x="3953498" y="1310427"/>
                  <a:pt x="3953498" y="1282486"/>
                </a:cubicBezTo>
                <a:cubicBezTo>
                  <a:pt x="3933208" y="1282486"/>
                  <a:pt x="3939005" y="1244953"/>
                  <a:pt x="3918715" y="1244953"/>
                </a:cubicBezTo>
                <a:cubicBezTo>
                  <a:pt x="3901323" y="1244953"/>
                  <a:pt x="3892627" y="1253615"/>
                  <a:pt x="3869437" y="1253615"/>
                </a:cubicBezTo>
                <a:cubicBezTo>
                  <a:pt x="3856436" y="1253615"/>
                  <a:pt x="3845055" y="1256841"/>
                  <a:pt x="3840168" y="1250007"/>
                </a:cubicBezTo>
                <a:lnTo>
                  <a:pt x="3837699" y="1239463"/>
                </a:lnTo>
                <a:cubicBezTo>
                  <a:pt x="3837699" y="1222094"/>
                  <a:pt x="3840592" y="1210515"/>
                  <a:pt x="3849271" y="1198935"/>
                </a:cubicBezTo>
                <a:cubicBezTo>
                  <a:pt x="3852164" y="1193146"/>
                  <a:pt x="3866629" y="1190251"/>
                  <a:pt x="3866629" y="1181566"/>
                </a:cubicBezTo>
                <a:cubicBezTo>
                  <a:pt x="3866629" y="1169987"/>
                  <a:pt x="3852164" y="1161302"/>
                  <a:pt x="3852164" y="1143933"/>
                </a:cubicBezTo>
                <a:cubicBezTo>
                  <a:pt x="3852164" y="1135249"/>
                  <a:pt x="3863736" y="1132354"/>
                  <a:pt x="3863736" y="1120774"/>
                </a:cubicBezTo>
                <a:cubicBezTo>
                  <a:pt x="3863736" y="1106300"/>
                  <a:pt x="3855057" y="1080246"/>
                  <a:pt x="3840592" y="1080246"/>
                </a:cubicBezTo>
                <a:cubicBezTo>
                  <a:pt x="3826126" y="1080246"/>
                  <a:pt x="3817447" y="1080246"/>
                  <a:pt x="3802982" y="1080246"/>
                </a:cubicBezTo>
                <a:lnTo>
                  <a:pt x="3800878" y="1080510"/>
                </a:lnTo>
                <a:cubicBezTo>
                  <a:pt x="3795258" y="1080540"/>
                  <a:pt x="3788000" y="1081194"/>
                  <a:pt x="3780160" y="1081840"/>
                </a:cubicBezTo>
                <a:cubicBezTo>
                  <a:pt x="3780624" y="1057276"/>
                  <a:pt x="3802982" y="1062381"/>
                  <a:pt x="3802982" y="1033929"/>
                </a:cubicBezTo>
                <a:cubicBezTo>
                  <a:pt x="3802982" y="1016560"/>
                  <a:pt x="3817447" y="984716"/>
                  <a:pt x="3831913" y="984716"/>
                </a:cubicBezTo>
                <a:cubicBezTo>
                  <a:pt x="3843485" y="984716"/>
                  <a:pt x="3846378" y="1002085"/>
                  <a:pt x="3860843" y="1002085"/>
                </a:cubicBezTo>
                <a:cubicBezTo>
                  <a:pt x="3869522" y="1002085"/>
                  <a:pt x="3886880" y="987611"/>
                  <a:pt x="3852164" y="955768"/>
                </a:cubicBezTo>
                <a:cubicBezTo>
                  <a:pt x="3840592" y="944188"/>
                  <a:pt x="3875308" y="929714"/>
                  <a:pt x="3892667" y="929714"/>
                </a:cubicBezTo>
                <a:cubicBezTo>
                  <a:pt x="3907132" y="929714"/>
                  <a:pt x="3915811" y="935504"/>
                  <a:pt x="3927383" y="935504"/>
                </a:cubicBezTo>
                <a:cubicBezTo>
                  <a:pt x="3936062" y="935504"/>
                  <a:pt x="3956314" y="926819"/>
                  <a:pt x="3964993" y="921030"/>
                </a:cubicBezTo>
                <a:cubicBezTo>
                  <a:pt x="3962100" y="906555"/>
                  <a:pt x="3953420" y="903660"/>
                  <a:pt x="3947634" y="894976"/>
                </a:cubicBezTo>
                <a:cubicBezTo>
                  <a:pt x="3962100" y="874712"/>
                  <a:pt x="4011281" y="848658"/>
                  <a:pt x="4011281" y="825499"/>
                </a:cubicBezTo>
                <a:cubicBezTo>
                  <a:pt x="4011281" y="811025"/>
                  <a:pt x="3996816" y="808130"/>
                  <a:pt x="3991030" y="796551"/>
                </a:cubicBezTo>
                <a:cubicBezTo>
                  <a:pt x="3991030" y="793656"/>
                  <a:pt x="3996816" y="790761"/>
                  <a:pt x="3996816" y="787866"/>
                </a:cubicBezTo>
                <a:cubicBezTo>
                  <a:pt x="3996816" y="770497"/>
                  <a:pt x="3976565" y="767602"/>
                  <a:pt x="3976565" y="750233"/>
                </a:cubicBezTo>
                <a:cubicBezTo>
                  <a:pt x="3976565" y="741549"/>
                  <a:pt x="3985244" y="738654"/>
                  <a:pt x="3985244" y="729969"/>
                </a:cubicBezTo>
                <a:cubicBezTo>
                  <a:pt x="3985244" y="715495"/>
                  <a:pt x="3970779" y="706810"/>
                  <a:pt x="3970779" y="695231"/>
                </a:cubicBezTo>
                <a:cubicBezTo>
                  <a:pt x="3970779" y="683652"/>
                  <a:pt x="3982351" y="677862"/>
                  <a:pt x="3982351" y="663388"/>
                </a:cubicBezTo>
                <a:cubicBezTo>
                  <a:pt x="3982351" y="648913"/>
                  <a:pt x="3956314" y="648913"/>
                  <a:pt x="3956314" y="637334"/>
                </a:cubicBezTo>
                <a:cubicBezTo>
                  <a:pt x="3956314" y="619965"/>
                  <a:pt x="3982351" y="608385"/>
                  <a:pt x="3993923" y="599701"/>
                </a:cubicBezTo>
                <a:lnTo>
                  <a:pt x="4008009" y="598613"/>
                </a:lnTo>
                <a:cubicBezTo>
                  <a:pt x="4034426" y="599701"/>
                  <a:pt x="4112538" y="640229"/>
                  <a:pt x="4147255" y="651808"/>
                </a:cubicBezTo>
                <a:cubicBezTo>
                  <a:pt x="4268763" y="689441"/>
                  <a:pt x="4187757" y="738654"/>
                  <a:pt x="4150148" y="727074"/>
                </a:cubicBezTo>
                <a:cubicBezTo>
                  <a:pt x="4121217" y="721285"/>
                  <a:pt x="4103859" y="721285"/>
                  <a:pt x="4072035" y="721285"/>
                </a:cubicBezTo>
                <a:cubicBezTo>
                  <a:pt x="4086501" y="741549"/>
                  <a:pt x="4080714" y="784971"/>
                  <a:pt x="4121217" y="787866"/>
                </a:cubicBezTo>
                <a:cubicBezTo>
                  <a:pt x="4121217" y="787815"/>
                  <a:pt x="4121217" y="786705"/>
                  <a:pt x="4121217" y="761813"/>
                </a:cubicBezTo>
                <a:cubicBezTo>
                  <a:pt x="4205115" y="796551"/>
                  <a:pt x="4193543" y="727074"/>
                  <a:pt x="4213795" y="721285"/>
                </a:cubicBezTo>
                <a:cubicBezTo>
                  <a:pt x="4234046" y="715495"/>
                  <a:pt x="4271656" y="732864"/>
                  <a:pt x="4271656" y="706810"/>
                </a:cubicBezTo>
                <a:cubicBezTo>
                  <a:pt x="4271656" y="695231"/>
                  <a:pt x="4257191" y="692336"/>
                  <a:pt x="4260084" y="686546"/>
                </a:cubicBezTo>
                <a:cubicBezTo>
                  <a:pt x="4291907" y="591016"/>
                  <a:pt x="4306372" y="654703"/>
                  <a:pt x="4294800" y="683652"/>
                </a:cubicBezTo>
                <a:cubicBezTo>
                  <a:pt x="4291907" y="689441"/>
                  <a:pt x="4306372" y="698126"/>
                  <a:pt x="4315052" y="698126"/>
                </a:cubicBezTo>
                <a:cubicBezTo>
                  <a:pt x="4341089" y="698126"/>
                  <a:pt x="4445239" y="602596"/>
                  <a:pt x="4462597" y="643124"/>
                </a:cubicBezTo>
                <a:cubicBezTo>
                  <a:pt x="4494420" y="660493"/>
                  <a:pt x="4540709" y="628649"/>
                  <a:pt x="4560960" y="628649"/>
                </a:cubicBezTo>
                <a:cubicBezTo>
                  <a:pt x="4575426" y="628649"/>
                  <a:pt x="4598570" y="672072"/>
                  <a:pt x="4601463" y="619965"/>
                </a:cubicBezTo>
                <a:cubicBezTo>
                  <a:pt x="4601463" y="614166"/>
                  <a:pt x="4569658" y="579441"/>
                  <a:pt x="4668003" y="605491"/>
                </a:cubicBezTo>
                <a:cubicBezTo>
                  <a:pt x="4702720" y="614175"/>
                  <a:pt x="4795297" y="683652"/>
                  <a:pt x="4757688" y="622860"/>
                </a:cubicBezTo>
                <a:cubicBezTo>
                  <a:pt x="4740329" y="605491"/>
                  <a:pt x="4725864" y="585227"/>
                  <a:pt x="4725864" y="550488"/>
                </a:cubicBezTo>
                <a:cubicBezTo>
                  <a:pt x="4725864" y="524435"/>
                  <a:pt x="4783725" y="475222"/>
                  <a:pt x="4812655" y="481012"/>
                </a:cubicBezTo>
                <a:cubicBezTo>
                  <a:pt x="4873409" y="492591"/>
                  <a:pt x="4835800" y="501276"/>
                  <a:pt x="4835800" y="527330"/>
                </a:cubicBezTo>
                <a:cubicBezTo>
                  <a:pt x="4835800" y="547594"/>
                  <a:pt x="4841586" y="654703"/>
                  <a:pt x="4873409" y="654703"/>
                </a:cubicBezTo>
                <a:cubicBezTo>
                  <a:pt x="4896554" y="654703"/>
                  <a:pt x="4853158" y="602596"/>
                  <a:pt x="4867623" y="588121"/>
                </a:cubicBezTo>
                <a:cubicBezTo>
                  <a:pt x="4887875" y="562068"/>
                  <a:pt x="4858944" y="541804"/>
                  <a:pt x="4853158" y="521540"/>
                </a:cubicBezTo>
                <a:cubicBezTo>
                  <a:pt x="4870516" y="512855"/>
                  <a:pt x="4884982" y="504171"/>
                  <a:pt x="4890768" y="481012"/>
                </a:cubicBezTo>
                <a:cubicBezTo>
                  <a:pt x="4899447" y="492591"/>
                  <a:pt x="4896554" y="559173"/>
                  <a:pt x="4937056" y="501276"/>
                </a:cubicBezTo>
                <a:cubicBezTo>
                  <a:pt x="4986238" y="501276"/>
                  <a:pt x="4992024" y="512855"/>
                  <a:pt x="5009382" y="501276"/>
                </a:cubicBezTo>
                <a:cubicBezTo>
                  <a:pt x="5006489" y="489696"/>
                  <a:pt x="4997810" y="481012"/>
                  <a:pt x="4997810" y="472327"/>
                </a:cubicBezTo>
                <a:cubicBezTo>
                  <a:pt x="4997810" y="431799"/>
                  <a:pt x="5087495" y="440484"/>
                  <a:pt x="5110639" y="440484"/>
                </a:cubicBezTo>
                <a:cubicBezTo>
                  <a:pt x="5125104" y="440484"/>
                  <a:pt x="5127997" y="411535"/>
                  <a:pt x="5139570" y="402851"/>
                </a:cubicBezTo>
                <a:cubicBezTo>
                  <a:pt x="5191644" y="356533"/>
                  <a:pt x="5292901" y="347849"/>
                  <a:pt x="5316045" y="342059"/>
                </a:cubicBezTo>
                <a:cubicBezTo>
                  <a:pt x="5307366" y="373902"/>
                  <a:pt x="5399944" y="339164"/>
                  <a:pt x="5414409" y="327585"/>
                </a:cubicBezTo>
                <a:cubicBezTo>
                  <a:pt x="5431767" y="313110"/>
                  <a:pt x="5446232" y="284162"/>
                  <a:pt x="5483842" y="284162"/>
                </a:cubicBezTo>
                <a:close/>
                <a:moveTo>
                  <a:pt x="1054007" y="275089"/>
                </a:moveTo>
                <a:cubicBezTo>
                  <a:pt x="1059606" y="272276"/>
                  <a:pt x="1071066" y="283527"/>
                  <a:pt x="1073150" y="283527"/>
                </a:cubicBezTo>
                <a:cubicBezTo>
                  <a:pt x="1070372" y="289242"/>
                  <a:pt x="1070372" y="292100"/>
                  <a:pt x="1064815" y="292100"/>
                </a:cubicBezTo>
                <a:cubicBezTo>
                  <a:pt x="1059259" y="292100"/>
                  <a:pt x="1050925" y="286385"/>
                  <a:pt x="1050925" y="283527"/>
                </a:cubicBezTo>
                <a:cubicBezTo>
                  <a:pt x="1050925" y="278527"/>
                  <a:pt x="1052140" y="276026"/>
                  <a:pt x="1054007" y="275089"/>
                </a:cubicBezTo>
                <a:close/>
                <a:moveTo>
                  <a:pt x="1313657" y="274637"/>
                </a:moveTo>
                <a:cubicBezTo>
                  <a:pt x="1321991" y="274637"/>
                  <a:pt x="1324770" y="277812"/>
                  <a:pt x="1330326" y="280987"/>
                </a:cubicBezTo>
                <a:cubicBezTo>
                  <a:pt x="1327548" y="287337"/>
                  <a:pt x="1319213" y="287337"/>
                  <a:pt x="1308101" y="287337"/>
                </a:cubicBezTo>
                <a:cubicBezTo>
                  <a:pt x="1296988" y="287337"/>
                  <a:pt x="1310879" y="274637"/>
                  <a:pt x="1313657" y="274637"/>
                </a:cubicBezTo>
                <a:close/>
                <a:moveTo>
                  <a:pt x="1142471" y="269875"/>
                </a:moveTo>
                <a:cubicBezTo>
                  <a:pt x="1148292" y="269875"/>
                  <a:pt x="1151202" y="275492"/>
                  <a:pt x="1154113" y="278301"/>
                </a:cubicBezTo>
                <a:cubicBezTo>
                  <a:pt x="1145382" y="283918"/>
                  <a:pt x="1133740" y="286727"/>
                  <a:pt x="1125009" y="286727"/>
                </a:cubicBezTo>
                <a:lnTo>
                  <a:pt x="1145382" y="286727"/>
                </a:lnTo>
                <a:cubicBezTo>
                  <a:pt x="1145382" y="300770"/>
                  <a:pt x="1122098" y="306387"/>
                  <a:pt x="1107546" y="306387"/>
                </a:cubicBezTo>
                <a:cubicBezTo>
                  <a:pt x="1095904" y="306387"/>
                  <a:pt x="1084263" y="295152"/>
                  <a:pt x="1084263" y="289535"/>
                </a:cubicBezTo>
                <a:cubicBezTo>
                  <a:pt x="1084263" y="272683"/>
                  <a:pt x="1127919" y="269875"/>
                  <a:pt x="1142471" y="269875"/>
                </a:cubicBezTo>
                <a:close/>
                <a:moveTo>
                  <a:pt x="5544518" y="257323"/>
                </a:moveTo>
                <a:cubicBezTo>
                  <a:pt x="5547867" y="257670"/>
                  <a:pt x="5550100" y="258365"/>
                  <a:pt x="5553076" y="258365"/>
                </a:cubicBezTo>
                <a:cubicBezTo>
                  <a:pt x="5553076" y="261143"/>
                  <a:pt x="5550100" y="266699"/>
                  <a:pt x="5544146" y="266699"/>
                </a:cubicBezTo>
                <a:cubicBezTo>
                  <a:pt x="5535216" y="266699"/>
                  <a:pt x="5532240" y="261143"/>
                  <a:pt x="5529263" y="258365"/>
                </a:cubicBezTo>
                <a:cubicBezTo>
                  <a:pt x="5536705" y="256976"/>
                  <a:pt x="5541170" y="256976"/>
                  <a:pt x="5544518" y="257323"/>
                </a:cubicBezTo>
                <a:close/>
                <a:moveTo>
                  <a:pt x="1134723" y="242887"/>
                </a:moveTo>
                <a:cubicBezTo>
                  <a:pt x="1149180" y="242887"/>
                  <a:pt x="1160746" y="251816"/>
                  <a:pt x="1163638" y="260746"/>
                </a:cubicBezTo>
                <a:cubicBezTo>
                  <a:pt x="1157855" y="263722"/>
                  <a:pt x="1152072" y="266699"/>
                  <a:pt x="1146289" y="266699"/>
                </a:cubicBezTo>
                <a:cubicBezTo>
                  <a:pt x="1126048" y="266699"/>
                  <a:pt x="1128939" y="266699"/>
                  <a:pt x="1114482" y="266699"/>
                </a:cubicBezTo>
                <a:cubicBezTo>
                  <a:pt x="1105807" y="266699"/>
                  <a:pt x="1102916" y="260746"/>
                  <a:pt x="1097132" y="260746"/>
                </a:cubicBezTo>
                <a:cubicBezTo>
                  <a:pt x="1091349" y="260746"/>
                  <a:pt x="1088458" y="266699"/>
                  <a:pt x="1082675" y="266699"/>
                </a:cubicBezTo>
                <a:cubicBezTo>
                  <a:pt x="1082675" y="257769"/>
                  <a:pt x="1126048" y="242887"/>
                  <a:pt x="1134723" y="242887"/>
                </a:cubicBezTo>
                <a:close/>
                <a:moveTo>
                  <a:pt x="1409562" y="231775"/>
                </a:moveTo>
                <a:cubicBezTo>
                  <a:pt x="1412392" y="237623"/>
                  <a:pt x="1426542" y="243472"/>
                  <a:pt x="1435032" y="243472"/>
                </a:cubicBezTo>
                <a:cubicBezTo>
                  <a:pt x="1435032" y="261018"/>
                  <a:pt x="1460501" y="246396"/>
                  <a:pt x="1460501" y="261018"/>
                </a:cubicBezTo>
                <a:cubicBezTo>
                  <a:pt x="1460501" y="263942"/>
                  <a:pt x="1457671" y="269791"/>
                  <a:pt x="1460501" y="278564"/>
                </a:cubicBezTo>
                <a:cubicBezTo>
                  <a:pt x="1435032" y="284412"/>
                  <a:pt x="1409562" y="287337"/>
                  <a:pt x="1409562" y="278564"/>
                </a:cubicBezTo>
                <a:cubicBezTo>
                  <a:pt x="1409562" y="275640"/>
                  <a:pt x="1415222" y="272715"/>
                  <a:pt x="1418052" y="269791"/>
                </a:cubicBezTo>
                <a:cubicBezTo>
                  <a:pt x="1409562" y="261018"/>
                  <a:pt x="1395413" y="258094"/>
                  <a:pt x="1395413" y="243472"/>
                </a:cubicBezTo>
                <a:cubicBezTo>
                  <a:pt x="1395413" y="237623"/>
                  <a:pt x="1403903" y="234699"/>
                  <a:pt x="1409562" y="231775"/>
                </a:cubicBezTo>
                <a:close/>
                <a:moveTo>
                  <a:pt x="3594629" y="228600"/>
                </a:moveTo>
                <a:cubicBezTo>
                  <a:pt x="3603361" y="240145"/>
                  <a:pt x="3612092" y="243032"/>
                  <a:pt x="3617913" y="260350"/>
                </a:cubicBezTo>
                <a:cubicBezTo>
                  <a:pt x="3603361" y="257463"/>
                  <a:pt x="3582988" y="234373"/>
                  <a:pt x="3594629" y="228600"/>
                </a:cubicBezTo>
                <a:close/>
                <a:moveTo>
                  <a:pt x="1267742" y="214312"/>
                </a:moveTo>
                <a:cubicBezTo>
                  <a:pt x="1282206" y="214312"/>
                  <a:pt x="1285099" y="228864"/>
                  <a:pt x="1293777" y="228864"/>
                </a:cubicBezTo>
                <a:cubicBezTo>
                  <a:pt x="1299563" y="228864"/>
                  <a:pt x="1302455" y="223043"/>
                  <a:pt x="1308241" y="223043"/>
                </a:cubicBezTo>
                <a:cubicBezTo>
                  <a:pt x="1322705" y="223043"/>
                  <a:pt x="1322705" y="237595"/>
                  <a:pt x="1328490" y="237595"/>
                </a:cubicBezTo>
                <a:cubicBezTo>
                  <a:pt x="1334276" y="237595"/>
                  <a:pt x="1334276" y="231774"/>
                  <a:pt x="1340062" y="231774"/>
                </a:cubicBezTo>
                <a:cubicBezTo>
                  <a:pt x="1348740" y="231774"/>
                  <a:pt x="1357418" y="246326"/>
                  <a:pt x="1360311" y="249237"/>
                </a:cubicBezTo>
                <a:cubicBezTo>
                  <a:pt x="1360311" y="252147"/>
                  <a:pt x="1357418" y="255058"/>
                  <a:pt x="1354525" y="257968"/>
                </a:cubicBezTo>
                <a:cubicBezTo>
                  <a:pt x="1360311" y="260879"/>
                  <a:pt x="1374775" y="266699"/>
                  <a:pt x="1374775" y="275431"/>
                </a:cubicBezTo>
                <a:cubicBezTo>
                  <a:pt x="1374775" y="284162"/>
                  <a:pt x="1368989" y="284162"/>
                  <a:pt x="1363204" y="284162"/>
                </a:cubicBezTo>
                <a:cubicBezTo>
                  <a:pt x="1345847" y="284162"/>
                  <a:pt x="1345847" y="266699"/>
                  <a:pt x="1331383" y="266699"/>
                </a:cubicBezTo>
                <a:cubicBezTo>
                  <a:pt x="1316919" y="266699"/>
                  <a:pt x="1311134" y="263789"/>
                  <a:pt x="1296670" y="263789"/>
                </a:cubicBezTo>
                <a:cubicBezTo>
                  <a:pt x="1293777" y="257968"/>
                  <a:pt x="1285099" y="260879"/>
                  <a:pt x="1273528" y="260879"/>
                </a:cubicBezTo>
                <a:cubicBezTo>
                  <a:pt x="1264849" y="260879"/>
                  <a:pt x="1261957" y="260879"/>
                  <a:pt x="1256171" y="255058"/>
                </a:cubicBezTo>
                <a:cubicBezTo>
                  <a:pt x="1261957" y="249237"/>
                  <a:pt x="1267742" y="249237"/>
                  <a:pt x="1276420" y="246326"/>
                </a:cubicBezTo>
                <a:cubicBezTo>
                  <a:pt x="1273528" y="246326"/>
                  <a:pt x="1273528" y="240506"/>
                  <a:pt x="1276420" y="237595"/>
                </a:cubicBezTo>
                <a:cubicBezTo>
                  <a:pt x="1259064" y="237595"/>
                  <a:pt x="1256171" y="243416"/>
                  <a:pt x="1250385" y="237595"/>
                </a:cubicBezTo>
                <a:cubicBezTo>
                  <a:pt x="1253278" y="237595"/>
                  <a:pt x="1256171" y="234685"/>
                  <a:pt x="1256171" y="231774"/>
                </a:cubicBezTo>
                <a:cubicBezTo>
                  <a:pt x="1247493" y="231774"/>
                  <a:pt x="1244600" y="228864"/>
                  <a:pt x="1244600" y="220133"/>
                </a:cubicBezTo>
                <a:cubicBezTo>
                  <a:pt x="1253278" y="220133"/>
                  <a:pt x="1259064" y="214312"/>
                  <a:pt x="1267742" y="214312"/>
                </a:cubicBezTo>
                <a:close/>
                <a:moveTo>
                  <a:pt x="5448830" y="203200"/>
                </a:moveTo>
                <a:cubicBezTo>
                  <a:pt x="5454651" y="203200"/>
                  <a:pt x="5454651" y="203200"/>
                  <a:pt x="5457561" y="203200"/>
                </a:cubicBezTo>
                <a:cubicBezTo>
                  <a:pt x="5457561" y="214842"/>
                  <a:pt x="5460471" y="214842"/>
                  <a:pt x="5454651" y="220662"/>
                </a:cubicBezTo>
                <a:cubicBezTo>
                  <a:pt x="5460471" y="217752"/>
                  <a:pt x="5463382" y="211931"/>
                  <a:pt x="5469203" y="211931"/>
                </a:cubicBezTo>
                <a:cubicBezTo>
                  <a:pt x="5477934" y="211935"/>
                  <a:pt x="5507038" y="229394"/>
                  <a:pt x="5507038" y="241035"/>
                </a:cubicBezTo>
                <a:cubicBezTo>
                  <a:pt x="5507038" y="258498"/>
                  <a:pt x="5469203" y="261408"/>
                  <a:pt x="5457561" y="258498"/>
                </a:cubicBezTo>
                <a:cubicBezTo>
                  <a:pt x="5454623" y="258501"/>
                  <a:pt x="5431367" y="261408"/>
                  <a:pt x="5431367" y="261408"/>
                </a:cubicBezTo>
                <a:lnTo>
                  <a:pt x="5393532" y="273050"/>
                </a:lnTo>
                <a:cubicBezTo>
                  <a:pt x="5384800" y="273050"/>
                  <a:pt x="5384800" y="270139"/>
                  <a:pt x="5384800" y="261408"/>
                </a:cubicBezTo>
                <a:cubicBezTo>
                  <a:pt x="5384800" y="249767"/>
                  <a:pt x="5393532" y="249767"/>
                  <a:pt x="5396442" y="246856"/>
                </a:cubicBezTo>
                <a:cubicBezTo>
                  <a:pt x="5413905" y="229394"/>
                  <a:pt x="5419725" y="203200"/>
                  <a:pt x="5448830" y="203200"/>
                </a:cubicBezTo>
                <a:close/>
                <a:moveTo>
                  <a:pt x="1368425" y="185737"/>
                </a:moveTo>
                <a:cubicBezTo>
                  <a:pt x="1377421" y="185737"/>
                  <a:pt x="1389416" y="185737"/>
                  <a:pt x="1395413" y="185737"/>
                </a:cubicBezTo>
                <a:lnTo>
                  <a:pt x="1395413" y="198238"/>
                </a:lnTo>
                <a:cubicBezTo>
                  <a:pt x="1395413" y="200024"/>
                  <a:pt x="1395413" y="200024"/>
                  <a:pt x="1395413" y="200024"/>
                </a:cubicBezTo>
                <a:lnTo>
                  <a:pt x="1384917" y="200024"/>
                </a:lnTo>
                <a:cubicBezTo>
                  <a:pt x="1377421" y="194309"/>
                  <a:pt x="1368425" y="194309"/>
                  <a:pt x="1368425" y="185737"/>
                </a:cubicBezTo>
                <a:close/>
                <a:moveTo>
                  <a:pt x="3709971" y="179387"/>
                </a:moveTo>
                <a:cubicBezTo>
                  <a:pt x="3718661" y="179387"/>
                  <a:pt x="3738939" y="185198"/>
                  <a:pt x="3738939" y="191009"/>
                </a:cubicBezTo>
                <a:lnTo>
                  <a:pt x="3736042" y="205536"/>
                </a:lnTo>
                <a:cubicBezTo>
                  <a:pt x="3741836" y="202630"/>
                  <a:pt x="3741836" y="196819"/>
                  <a:pt x="3747629" y="196820"/>
                </a:cubicBezTo>
                <a:cubicBezTo>
                  <a:pt x="3759216" y="196819"/>
                  <a:pt x="3759216" y="208441"/>
                  <a:pt x="3756320" y="214252"/>
                </a:cubicBezTo>
                <a:cubicBezTo>
                  <a:pt x="3759216" y="214252"/>
                  <a:pt x="3762113" y="214252"/>
                  <a:pt x="3765010" y="214252"/>
                </a:cubicBezTo>
                <a:cubicBezTo>
                  <a:pt x="3776597" y="214252"/>
                  <a:pt x="3814255" y="237495"/>
                  <a:pt x="3820049" y="246211"/>
                </a:cubicBezTo>
                <a:cubicBezTo>
                  <a:pt x="3821497" y="246211"/>
                  <a:pt x="3822945" y="246211"/>
                  <a:pt x="3825842" y="246211"/>
                </a:cubicBezTo>
                <a:cubicBezTo>
                  <a:pt x="3828739" y="249117"/>
                  <a:pt x="3828739" y="254928"/>
                  <a:pt x="3825842" y="257833"/>
                </a:cubicBezTo>
                <a:cubicBezTo>
                  <a:pt x="3837430" y="257833"/>
                  <a:pt x="3840326" y="257833"/>
                  <a:pt x="3849017" y="257833"/>
                </a:cubicBezTo>
                <a:cubicBezTo>
                  <a:pt x="3849017" y="278171"/>
                  <a:pt x="3869294" y="272360"/>
                  <a:pt x="3875088" y="281076"/>
                </a:cubicBezTo>
                <a:cubicBezTo>
                  <a:pt x="3857707" y="289793"/>
                  <a:pt x="3849017" y="301414"/>
                  <a:pt x="3831636" y="307225"/>
                </a:cubicBezTo>
                <a:cubicBezTo>
                  <a:pt x="3828739" y="301414"/>
                  <a:pt x="3828739" y="295603"/>
                  <a:pt x="3831636" y="292698"/>
                </a:cubicBezTo>
                <a:cubicBezTo>
                  <a:pt x="3822946" y="292698"/>
                  <a:pt x="3808462" y="292698"/>
                  <a:pt x="3799771" y="292698"/>
                </a:cubicBezTo>
                <a:cubicBezTo>
                  <a:pt x="3799771" y="278171"/>
                  <a:pt x="3808462" y="283982"/>
                  <a:pt x="3808462" y="272360"/>
                </a:cubicBezTo>
                <a:cubicBezTo>
                  <a:pt x="3805565" y="269455"/>
                  <a:pt x="3799771" y="257833"/>
                  <a:pt x="3796875" y="252022"/>
                </a:cubicBezTo>
                <a:cubicBezTo>
                  <a:pt x="3799771" y="252022"/>
                  <a:pt x="3802668" y="252022"/>
                  <a:pt x="3805565" y="252022"/>
                </a:cubicBezTo>
                <a:cubicBezTo>
                  <a:pt x="3793978" y="249117"/>
                  <a:pt x="3788184" y="240401"/>
                  <a:pt x="3788184" y="240401"/>
                </a:cubicBezTo>
                <a:cubicBezTo>
                  <a:pt x="3765010" y="240401"/>
                  <a:pt x="3756320" y="272360"/>
                  <a:pt x="3750526" y="289793"/>
                </a:cubicBezTo>
                <a:cubicBezTo>
                  <a:pt x="3747629" y="292698"/>
                  <a:pt x="3741836" y="292698"/>
                  <a:pt x="3738939" y="295603"/>
                </a:cubicBezTo>
                <a:cubicBezTo>
                  <a:pt x="3727352" y="304320"/>
                  <a:pt x="3727352" y="324658"/>
                  <a:pt x="3718661" y="333374"/>
                </a:cubicBezTo>
                <a:cubicBezTo>
                  <a:pt x="3701281" y="324658"/>
                  <a:pt x="3663623" y="313036"/>
                  <a:pt x="3663623" y="289793"/>
                </a:cubicBezTo>
                <a:cubicBezTo>
                  <a:pt x="3672313" y="289793"/>
                  <a:pt x="3689694" y="289793"/>
                  <a:pt x="3689694" y="289793"/>
                </a:cubicBezTo>
                <a:cubicBezTo>
                  <a:pt x="3695487" y="283982"/>
                  <a:pt x="3704178" y="286887"/>
                  <a:pt x="3712868" y="283982"/>
                </a:cubicBezTo>
                <a:cubicBezTo>
                  <a:pt x="3707074" y="281076"/>
                  <a:pt x="3686797" y="281076"/>
                  <a:pt x="3681003" y="281076"/>
                </a:cubicBezTo>
                <a:cubicBezTo>
                  <a:pt x="3672313" y="281076"/>
                  <a:pt x="3654932" y="289793"/>
                  <a:pt x="3654932" y="272360"/>
                </a:cubicBezTo>
                <a:cubicBezTo>
                  <a:pt x="3654932" y="266549"/>
                  <a:pt x="3669416" y="266549"/>
                  <a:pt x="3672313" y="263644"/>
                </a:cubicBezTo>
                <a:cubicBezTo>
                  <a:pt x="3683900" y="260738"/>
                  <a:pt x="3701281" y="254928"/>
                  <a:pt x="3709971" y="246211"/>
                </a:cubicBezTo>
                <a:lnTo>
                  <a:pt x="3692590" y="246211"/>
                </a:lnTo>
                <a:cubicBezTo>
                  <a:pt x="3689694" y="246211"/>
                  <a:pt x="3683900" y="243306"/>
                  <a:pt x="3681003" y="240401"/>
                </a:cubicBezTo>
                <a:cubicBezTo>
                  <a:pt x="3678106" y="240401"/>
                  <a:pt x="3678106" y="240401"/>
                  <a:pt x="3675210" y="240401"/>
                </a:cubicBezTo>
                <a:cubicBezTo>
                  <a:pt x="3669416" y="243309"/>
                  <a:pt x="3669416" y="260738"/>
                  <a:pt x="3654932" y="260738"/>
                </a:cubicBezTo>
                <a:cubicBezTo>
                  <a:pt x="3643345" y="260738"/>
                  <a:pt x="3634655" y="254928"/>
                  <a:pt x="3631758" y="249117"/>
                </a:cubicBezTo>
                <a:cubicBezTo>
                  <a:pt x="3631758" y="249117"/>
                  <a:pt x="3634655" y="246211"/>
                  <a:pt x="3637552" y="246211"/>
                </a:cubicBezTo>
                <a:cubicBezTo>
                  <a:pt x="3625964" y="240401"/>
                  <a:pt x="3614377" y="234590"/>
                  <a:pt x="3617274" y="222968"/>
                </a:cubicBezTo>
                <a:cubicBezTo>
                  <a:pt x="3614377" y="222968"/>
                  <a:pt x="3614377" y="220063"/>
                  <a:pt x="3611480" y="220063"/>
                </a:cubicBezTo>
                <a:cubicBezTo>
                  <a:pt x="3605687" y="220061"/>
                  <a:pt x="3596997" y="208441"/>
                  <a:pt x="3594100" y="202630"/>
                </a:cubicBezTo>
                <a:cubicBezTo>
                  <a:pt x="3596997" y="199718"/>
                  <a:pt x="3611480" y="185198"/>
                  <a:pt x="3617274" y="185197"/>
                </a:cubicBezTo>
                <a:cubicBezTo>
                  <a:pt x="3628861" y="185198"/>
                  <a:pt x="3637552" y="185198"/>
                  <a:pt x="3654932" y="188103"/>
                </a:cubicBezTo>
                <a:cubicBezTo>
                  <a:pt x="3649139" y="193914"/>
                  <a:pt x="3646242" y="196819"/>
                  <a:pt x="3646242" y="199725"/>
                </a:cubicBezTo>
                <a:cubicBezTo>
                  <a:pt x="3652035" y="205536"/>
                  <a:pt x="3660726" y="205536"/>
                  <a:pt x="3663623" y="211346"/>
                </a:cubicBezTo>
                <a:cubicBezTo>
                  <a:pt x="3660726" y="208441"/>
                  <a:pt x="3660726" y="205536"/>
                  <a:pt x="3660726" y="199725"/>
                </a:cubicBezTo>
                <a:cubicBezTo>
                  <a:pt x="3660726" y="193914"/>
                  <a:pt x="3663623" y="188103"/>
                  <a:pt x="3672313" y="188103"/>
                </a:cubicBezTo>
                <a:cubicBezTo>
                  <a:pt x="3689694" y="188103"/>
                  <a:pt x="3686797" y="214252"/>
                  <a:pt x="3704178" y="220063"/>
                </a:cubicBezTo>
                <a:cubicBezTo>
                  <a:pt x="3698384" y="208441"/>
                  <a:pt x="3695487" y="202630"/>
                  <a:pt x="3695487" y="188103"/>
                </a:cubicBezTo>
                <a:cubicBezTo>
                  <a:pt x="3695487" y="179387"/>
                  <a:pt x="3701281" y="179387"/>
                  <a:pt x="3709971" y="179387"/>
                </a:cubicBezTo>
                <a:close/>
                <a:moveTo>
                  <a:pt x="5232027" y="168275"/>
                </a:moveTo>
                <a:cubicBezTo>
                  <a:pt x="5234922" y="168275"/>
                  <a:pt x="5255186" y="179564"/>
                  <a:pt x="5260976" y="179564"/>
                </a:cubicBezTo>
                <a:cubicBezTo>
                  <a:pt x="5258081" y="190853"/>
                  <a:pt x="5234922" y="193675"/>
                  <a:pt x="5226238" y="193675"/>
                </a:cubicBezTo>
                <a:cubicBezTo>
                  <a:pt x="5223343" y="193675"/>
                  <a:pt x="5211763" y="182386"/>
                  <a:pt x="5211763" y="176742"/>
                </a:cubicBezTo>
                <a:cubicBezTo>
                  <a:pt x="5211763" y="168275"/>
                  <a:pt x="5229133" y="168275"/>
                  <a:pt x="5232027" y="168275"/>
                </a:cubicBezTo>
                <a:close/>
                <a:moveTo>
                  <a:pt x="4393026" y="159385"/>
                </a:moveTo>
                <a:lnTo>
                  <a:pt x="4387248" y="165100"/>
                </a:lnTo>
                <a:cubicBezTo>
                  <a:pt x="4387248" y="165066"/>
                  <a:pt x="4387248" y="164746"/>
                  <a:pt x="4387248" y="161408"/>
                </a:cubicBezTo>
                <a:close/>
                <a:moveTo>
                  <a:pt x="4540418" y="157162"/>
                </a:moveTo>
                <a:cubicBezTo>
                  <a:pt x="4549191" y="157162"/>
                  <a:pt x="4557964" y="159883"/>
                  <a:pt x="4560888" y="165326"/>
                </a:cubicBezTo>
                <a:cubicBezTo>
                  <a:pt x="4546266" y="165326"/>
                  <a:pt x="4546266" y="176212"/>
                  <a:pt x="4537493" y="176212"/>
                </a:cubicBezTo>
                <a:cubicBezTo>
                  <a:pt x="4531645" y="176211"/>
                  <a:pt x="4525796" y="168048"/>
                  <a:pt x="4522871" y="168047"/>
                </a:cubicBezTo>
                <a:cubicBezTo>
                  <a:pt x="4519947" y="176212"/>
                  <a:pt x="4517023" y="176212"/>
                  <a:pt x="4511174" y="176212"/>
                </a:cubicBezTo>
                <a:cubicBezTo>
                  <a:pt x="4508250" y="176212"/>
                  <a:pt x="4505325" y="173490"/>
                  <a:pt x="4505325" y="170769"/>
                </a:cubicBezTo>
                <a:cubicBezTo>
                  <a:pt x="4505325" y="162605"/>
                  <a:pt x="4534569" y="157162"/>
                  <a:pt x="4540418" y="157162"/>
                </a:cubicBezTo>
                <a:close/>
                <a:moveTo>
                  <a:pt x="3840264" y="153987"/>
                </a:moveTo>
                <a:lnTo>
                  <a:pt x="3847871" y="153987"/>
                </a:lnTo>
                <a:cubicBezTo>
                  <a:pt x="3848957" y="165582"/>
                  <a:pt x="3848957" y="168481"/>
                  <a:pt x="3848957" y="174279"/>
                </a:cubicBezTo>
                <a:cubicBezTo>
                  <a:pt x="3854753" y="174279"/>
                  <a:pt x="3860549" y="165582"/>
                  <a:pt x="3869242" y="165583"/>
                </a:cubicBezTo>
                <a:cubicBezTo>
                  <a:pt x="3886629" y="165582"/>
                  <a:pt x="3883731" y="165582"/>
                  <a:pt x="3892425" y="165583"/>
                </a:cubicBezTo>
                <a:cubicBezTo>
                  <a:pt x="3906914" y="165582"/>
                  <a:pt x="3921403" y="177178"/>
                  <a:pt x="3924301" y="185875"/>
                </a:cubicBezTo>
                <a:cubicBezTo>
                  <a:pt x="3909812" y="197471"/>
                  <a:pt x="3872140" y="220662"/>
                  <a:pt x="3851855" y="220662"/>
                </a:cubicBezTo>
                <a:cubicBezTo>
                  <a:pt x="3840264" y="220662"/>
                  <a:pt x="3831570" y="217763"/>
                  <a:pt x="3828673" y="209066"/>
                </a:cubicBezTo>
                <a:cubicBezTo>
                  <a:pt x="3788103" y="209066"/>
                  <a:pt x="3788103" y="209066"/>
                  <a:pt x="3788103" y="209066"/>
                </a:cubicBezTo>
                <a:cubicBezTo>
                  <a:pt x="3779409" y="206167"/>
                  <a:pt x="3779409" y="203268"/>
                  <a:pt x="3776512" y="197470"/>
                </a:cubicBezTo>
                <a:cubicBezTo>
                  <a:pt x="3782307" y="197471"/>
                  <a:pt x="3791001" y="197471"/>
                  <a:pt x="3791001" y="197470"/>
                </a:cubicBezTo>
                <a:cubicBezTo>
                  <a:pt x="3799694" y="194572"/>
                  <a:pt x="3805490" y="194572"/>
                  <a:pt x="3808388" y="191673"/>
                </a:cubicBezTo>
                <a:cubicBezTo>
                  <a:pt x="3808195" y="191673"/>
                  <a:pt x="3776512" y="191673"/>
                  <a:pt x="3776512" y="191673"/>
                </a:cubicBezTo>
                <a:cubicBezTo>
                  <a:pt x="3764920" y="191673"/>
                  <a:pt x="3750431" y="200369"/>
                  <a:pt x="3750431" y="182976"/>
                </a:cubicBezTo>
                <a:cubicBezTo>
                  <a:pt x="3744636" y="180077"/>
                  <a:pt x="3741738" y="174279"/>
                  <a:pt x="3741738" y="165583"/>
                </a:cubicBezTo>
                <a:lnTo>
                  <a:pt x="3749345" y="165583"/>
                </a:lnTo>
                <a:cubicBezTo>
                  <a:pt x="3756227" y="168481"/>
                  <a:pt x="3762023" y="171380"/>
                  <a:pt x="3764920" y="168481"/>
                </a:cubicBezTo>
                <a:lnTo>
                  <a:pt x="3775063" y="165583"/>
                </a:lnTo>
                <a:lnTo>
                  <a:pt x="3773976" y="157973"/>
                </a:lnTo>
                <a:lnTo>
                  <a:pt x="3791408" y="157022"/>
                </a:lnTo>
                <a:cubicBezTo>
                  <a:pt x="3799694" y="162684"/>
                  <a:pt x="3819979" y="171380"/>
                  <a:pt x="3822877" y="171381"/>
                </a:cubicBezTo>
                <a:cubicBezTo>
                  <a:pt x="3831570" y="171380"/>
                  <a:pt x="3837366" y="156886"/>
                  <a:pt x="3840264" y="153987"/>
                </a:cubicBezTo>
                <a:close/>
                <a:moveTo>
                  <a:pt x="4323684" y="136525"/>
                </a:moveTo>
                <a:cubicBezTo>
                  <a:pt x="4341020" y="136525"/>
                  <a:pt x="4352577" y="147955"/>
                  <a:pt x="4364134" y="147955"/>
                </a:cubicBezTo>
                <a:cubicBezTo>
                  <a:pt x="4375691" y="147955"/>
                  <a:pt x="4381469" y="136525"/>
                  <a:pt x="4393026" y="136525"/>
                </a:cubicBezTo>
                <a:cubicBezTo>
                  <a:pt x="4398805" y="136525"/>
                  <a:pt x="4407473" y="142240"/>
                  <a:pt x="4413251" y="145097"/>
                </a:cubicBezTo>
                <a:cubicBezTo>
                  <a:pt x="4410362" y="156527"/>
                  <a:pt x="4401694" y="150812"/>
                  <a:pt x="4393026" y="156527"/>
                </a:cubicBezTo>
                <a:cubicBezTo>
                  <a:pt x="4392981" y="156527"/>
                  <a:pt x="4390114" y="156527"/>
                  <a:pt x="4387248" y="156527"/>
                </a:cubicBezTo>
                <a:lnTo>
                  <a:pt x="4387248" y="161408"/>
                </a:lnTo>
                <a:cubicBezTo>
                  <a:pt x="4376841" y="165138"/>
                  <a:pt x="4371176" y="157733"/>
                  <a:pt x="4361245" y="165100"/>
                </a:cubicBezTo>
                <a:cubicBezTo>
                  <a:pt x="4355466" y="167958"/>
                  <a:pt x="4355466" y="179387"/>
                  <a:pt x="4346798" y="179387"/>
                </a:cubicBezTo>
                <a:cubicBezTo>
                  <a:pt x="4343909" y="179387"/>
                  <a:pt x="4341020" y="176529"/>
                  <a:pt x="4341020" y="173672"/>
                </a:cubicBezTo>
                <a:cubicBezTo>
                  <a:pt x="4329463" y="173672"/>
                  <a:pt x="4323684" y="170814"/>
                  <a:pt x="4320795" y="165100"/>
                </a:cubicBezTo>
                <a:cubicBezTo>
                  <a:pt x="4326573" y="162242"/>
                  <a:pt x="4329463" y="159385"/>
                  <a:pt x="4335241" y="159385"/>
                </a:cubicBezTo>
                <a:cubicBezTo>
                  <a:pt x="4329463" y="159385"/>
                  <a:pt x="4326573" y="156527"/>
                  <a:pt x="4323684" y="156527"/>
                </a:cubicBezTo>
                <a:cubicBezTo>
                  <a:pt x="4326573" y="153670"/>
                  <a:pt x="4329463" y="153670"/>
                  <a:pt x="4332352" y="150812"/>
                </a:cubicBezTo>
                <a:cubicBezTo>
                  <a:pt x="4326573" y="147955"/>
                  <a:pt x="4323684" y="145097"/>
                  <a:pt x="4317906" y="145097"/>
                </a:cubicBezTo>
                <a:cubicBezTo>
                  <a:pt x="4309238" y="145097"/>
                  <a:pt x="4294792" y="153670"/>
                  <a:pt x="4286124" y="153670"/>
                </a:cubicBezTo>
                <a:cubicBezTo>
                  <a:pt x="4280345" y="153670"/>
                  <a:pt x="4274567" y="150812"/>
                  <a:pt x="4268788" y="150812"/>
                </a:cubicBezTo>
                <a:cubicBezTo>
                  <a:pt x="4277456" y="139382"/>
                  <a:pt x="4309238" y="136525"/>
                  <a:pt x="4323684" y="136525"/>
                </a:cubicBezTo>
                <a:close/>
                <a:moveTo>
                  <a:pt x="4589797" y="130175"/>
                </a:moveTo>
                <a:cubicBezTo>
                  <a:pt x="4613192" y="130175"/>
                  <a:pt x="4613192" y="130175"/>
                  <a:pt x="4613192" y="130175"/>
                </a:cubicBezTo>
                <a:cubicBezTo>
                  <a:pt x="4613192" y="133061"/>
                  <a:pt x="4607343" y="135948"/>
                  <a:pt x="4607343" y="135947"/>
                </a:cubicBezTo>
                <a:cubicBezTo>
                  <a:pt x="4610268" y="135948"/>
                  <a:pt x="4621965" y="135948"/>
                  <a:pt x="4630738" y="135947"/>
                </a:cubicBezTo>
                <a:cubicBezTo>
                  <a:pt x="4630738" y="141720"/>
                  <a:pt x="4630738" y="144607"/>
                  <a:pt x="4630738" y="147493"/>
                </a:cubicBezTo>
                <a:cubicBezTo>
                  <a:pt x="4624890" y="153266"/>
                  <a:pt x="4619041" y="150379"/>
                  <a:pt x="4613192" y="150379"/>
                </a:cubicBezTo>
                <a:lnTo>
                  <a:pt x="4615751" y="157956"/>
                </a:lnTo>
                <a:cubicBezTo>
                  <a:pt x="4610268" y="159038"/>
                  <a:pt x="4575175" y="161925"/>
                  <a:pt x="4575175" y="159039"/>
                </a:cubicBezTo>
                <a:cubicBezTo>
                  <a:pt x="4575175" y="147493"/>
                  <a:pt x="4581024" y="141720"/>
                  <a:pt x="4589797" y="138834"/>
                </a:cubicBezTo>
                <a:close/>
                <a:moveTo>
                  <a:pt x="1478923" y="122237"/>
                </a:moveTo>
                <a:cubicBezTo>
                  <a:pt x="1496219" y="125132"/>
                  <a:pt x="1510631" y="125132"/>
                  <a:pt x="1525044" y="130921"/>
                </a:cubicBezTo>
                <a:cubicBezTo>
                  <a:pt x="1539457" y="136711"/>
                  <a:pt x="1536575" y="156975"/>
                  <a:pt x="1548105" y="159870"/>
                </a:cubicBezTo>
                <a:cubicBezTo>
                  <a:pt x="1556752" y="165659"/>
                  <a:pt x="1565400" y="156975"/>
                  <a:pt x="1574048" y="162765"/>
                </a:cubicBezTo>
                <a:cubicBezTo>
                  <a:pt x="1585578" y="165659"/>
                  <a:pt x="1582696" y="177239"/>
                  <a:pt x="1588461" y="183029"/>
                </a:cubicBezTo>
                <a:lnTo>
                  <a:pt x="1596027" y="183029"/>
                </a:lnTo>
                <a:lnTo>
                  <a:pt x="1597108" y="175430"/>
                </a:lnTo>
                <a:lnTo>
                  <a:pt x="1592064" y="169278"/>
                </a:lnTo>
                <a:cubicBezTo>
                  <a:pt x="1594226" y="168554"/>
                  <a:pt x="1597108" y="168554"/>
                  <a:pt x="1599991" y="168554"/>
                </a:cubicBezTo>
                <a:cubicBezTo>
                  <a:pt x="1608639" y="168554"/>
                  <a:pt x="1608639" y="171449"/>
                  <a:pt x="1608639" y="180134"/>
                </a:cubicBezTo>
                <a:cubicBezTo>
                  <a:pt x="1608639" y="185923"/>
                  <a:pt x="1617286" y="185923"/>
                  <a:pt x="1617286" y="191713"/>
                </a:cubicBezTo>
                <a:cubicBezTo>
                  <a:pt x="1617286" y="194608"/>
                  <a:pt x="1611521" y="197503"/>
                  <a:pt x="1611521" y="200398"/>
                </a:cubicBezTo>
                <a:cubicBezTo>
                  <a:pt x="1611521" y="209082"/>
                  <a:pt x="1623052" y="200398"/>
                  <a:pt x="1623052" y="200398"/>
                </a:cubicBezTo>
                <a:cubicBezTo>
                  <a:pt x="1631699" y="200398"/>
                  <a:pt x="1648995" y="209082"/>
                  <a:pt x="1657642" y="211977"/>
                </a:cubicBezTo>
                <a:cubicBezTo>
                  <a:pt x="1657642" y="214872"/>
                  <a:pt x="1660525" y="217767"/>
                  <a:pt x="1657642" y="220662"/>
                </a:cubicBezTo>
                <a:cubicBezTo>
                  <a:pt x="1654760" y="226451"/>
                  <a:pt x="1648995" y="223556"/>
                  <a:pt x="1643229" y="223556"/>
                </a:cubicBezTo>
                <a:cubicBezTo>
                  <a:pt x="1628817" y="226451"/>
                  <a:pt x="1617286" y="246715"/>
                  <a:pt x="1608639" y="246715"/>
                </a:cubicBezTo>
                <a:cubicBezTo>
                  <a:pt x="1599991" y="246715"/>
                  <a:pt x="1599991" y="240925"/>
                  <a:pt x="1597108" y="232241"/>
                </a:cubicBezTo>
                <a:cubicBezTo>
                  <a:pt x="1594226" y="238031"/>
                  <a:pt x="1591343" y="240925"/>
                  <a:pt x="1588461" y="243820"/>
                </a:cubicBezTo>
                <a:cubicBezTo>
                  <a:pt x="1594226" y="252505"/>
                  <a:pt x="1597108" y="252505"/>
                  <a:pt x="1597108" y="258294"/>
                </a:cubicBezTo>
                <a:lnTo>
                  <a:pt x="1587019" y="258294"/>
                </a:lnTo>
                <a:lnTo>
                  <a:pt x="1585578" y="265893"/>
                </a:lnTo>
                <a:cubicBezTo>
                  <a:pt x="1585578" y="266979"/>
                  <a:pt x="1585578" y="266979"/>
                  <a:pt x="1585578" y="266979"/>
                </a:cubicBezTo>
                <a:cubicBezTo>
                  <a:pt x="1579813" y="266979"/>
                  <a:pt x="1565400" y="258294"/>
                  <a:pt x="1559635" y="255400"/>
                </a:cubicBezTo>
                <a:cubicBezTo>
                  <a:pt x="1559635" y="266979"/>
                  <a:pt x="1553870" y="269874"/>
                  <a:pt x="1542340" y="269874"/>
                </a:cubicBezTo>
                <a:cubicBezTo>
                  <a:pt x="1530809" y="269874"/>
                  <a:pt x="1516397" y="266979"/>
                  <a:pt x="1513514" y="258294"/>
                </a:cubicBezTo>
                <a:cubicBezTo>
                  <a:pt x="1519279" y="258294"/>
                  <a:pt x="1522162" y="255400"/>
                  <a:pt x="1525044" y="252505"/>
                </a:cubicBezTo>
                <a:cubicBezTo>
                  <a:pt x="1510631" y="252505"/>
                  <a:pt x="1493336" y="246715"/>
                  <a:pt x="1493336" y="235136"/>
                </a:cubicBezTo>
                <a:cubicBezTo>
                  <a:pt x="1493336" y="220662"/>
                  <a:pt x="1536575" y="223556"/>
                  <a:pt x="1545222" y="220662"/>
                </a:cubicBezTo>
                <a:cubicBezTo>
                  <a:pt x="1536575" y="217767"/>
                  <a:pt x="1527927" y="214872"/>
                  <a:pt x="1516397" y="214872"/>
                </a:cubicBezTo>
                <a:cubicBezTo>
                  <a:pt x="1507749" y="214872"/>
                  <a:pt x="1504866" y="220662"/>
                  <a:pt x="1496219" y="220662"/>
                </a:cubicBezTo>
                <a:cubicBezTo>
                  <a:pt x="1487571" y="220662"/>
                  <a:pt x="1487571" y="217767"/>
                  <a:pt x="1484688" y="211977"/>
                </a:cubicBezTo>
                <a:cubicBezTo>
                  <a:pt x="1478923" y="214872"/>
                  <a:pt x="1476041" y="217767"/>
                  <a:pt x="1470276" y="217767"/>
                </a:cubicBezTo>
                <a:cubicBezTo>
                  <a:pt x="1467393" y="217767"/>
                  <a:pt x="1464510" y="214872"/>
                  <a:pt x="1464510" y="211977"/>
                </a:cubicBezTo>
                <a:cubicBezTo>
                  <a:pt x="1473158" y="209082"/>
                  <a:pt x="1476041" y="206187"/>
                  <a:pt x="1481806" y="200398"/>
                </a:cubicBezTo>
                <a:cubicBezTo>
                  <a:pt x="1458745" y="200398"/>
                  <a:pt x="1441450" y="200398"/>
                  <a:pt x="1441450" y="180134"/>
                </a:cubicBezTo>
                <a:lnTo>
                  <a:pt x="1449017" y="180134"/>
                </a:lnTo>
                <a:cubicBezTo>
                  <a:pt x="1455863" y="183029"/>
                  <a:pt x="1467393" y="185923"/>
                  <a:pt x="1473158" y="185923"/>
                </a:cubicBezTo>
                <a:cubicBezTo>
                  <a:pt x="1476041" y="185922"/>
                  <a:pt x="1478923" y="180134"/>
                  <a:pt x="1478923" y="180134"/>
                </a:cubicBezTo>
                <a:cubicBezTo>
                  <a:pt x="1470276" y="177239"/>
                  <a:pt x="1447215" y="171449"/>
                  <a:pt x="1447215" y="165659"/>
                </a:cubicBezTo>
                <a:cubicBezTo>
                  <a:pt x="1447215" y="156975"/>
                  <a:pt x="1458745" y="156975"/>
                  <a:pt x="1464510" y="156975"/>
                </a:cubicBezTo>
                <a:cubicBezTo>
                  <a:pt x="1473158" y="156975"/>
                  <a:pt x="1476041" y="162765"/>
                  <a:pt x="1481806" y="162765"/>
                </a:cubicBezTo>
                <a:cubicBezTo>
                  <a:pt x="1487571" y="162765"/>
                  <a:pt x="1487571" y="156975"/>
                  <a:pt x="1490453" y="154080"/>
                </a:cubicBezTo>
                <a:cubicBezTo>
                  <a:pt x="1484688" y="151185"/>
                  <a:pt x="1476041" y="154080"/>
                  <a:pt x="1470276" y="154080"/>
                </a:cubicBezTo>
                <a:cubicBezTo>
                  <a:pt x="1467393" y="154078"/>
                  <a:pt x="1461628" y="145396"/>
                  <a:pt x="1461628" y="145395"/>
                </a:cubicBezTo>
                <a:cubicBezTo>
                  <a:pt x="1470276" y="139606"/>
                  <a:pt x="1476041" y="133816"/>
                  <a:pt x="1487571" y="136711"/>
                </a:cubicBezTo>
                <a:lnTo>
                  <a:pt x="1500182" y="136711"/>
                </a:lnTo>
                <a:cubicBezTo>
                  <a:pt x="1493336" y="133816"/>
                  <a:pt x="1478923" y="133816"/>
                  <a:pt x="1478923" y="122237"/>
                </a:cubicBezTo>
                <a:close/>
                <a:moveTo>
                  <a:pt x="5194300" y="119062"/>
                </a:moveTo>
                <a:lnTo>
                  <a:pt x="5209168" y="119062"/>
                </a:lnTo>
                <a:lnTo>
                  <a:pt x="5218662" y="119062"/>
                </a:lnTo>
                <a:lnTo>
                  <a:pt x="5222875" y="124353"/>
                </a:lnTo>
                <a:cubicBezTo>
                  <a:pt x="5211445" y="126999"/>
                  <a:pt x="5200015" y="126999"/>
                  <a:pt x="5194300" y="119062"/>
                </a:cubicBezTo>
                <a:close/>
                <a:moveTo>
                  <a:pt x="5304659" y="115887"/>
                </a:moveTo>
                <a:cubicBezTo>
                  <a:pt x="5322067" y="115887"/>
                  <a:pt x="5333672" y="136215"/>
                  <a:pt x="5345277" y="144927"/>
                </a:cubicBezTo>
                <a:cubicBezTo>
                  <a:pt x="5339474" y="147830"/>
                  <a:pt x="5339474" y="144926"/>
                  <a:pt x="5336573" y="144927"/>
                </a:cubicBezTo>
                <a:cubicBezTo>
                  <a:pt x="5339474" y="153638"/>
                  <a:pt x="5336573" y="153638"/>
                  <a:pt x="5336573" y="159446"/>
                </a:cubicBezTo>
                <a:cubicBezTo>
                  <a:pt x="5336573" y="162350"/>
                  <a:pt x="5330771" y="168158"/>
                  <a:pt x="5324968" y="171062"/>
                </a:cubicBezTo>
                <a:cubicBezTo>
                  <a:pt x="5330771" y="168158"/>
                  <a:pt x="5333672" y="171062"/>
                  <a:pt x="5339474" y="171062"/>
                </a:cubicBezTo>
                <a:cubicBezTo>
                  <a:pt x="5348178" y="171062"/>
                  <a:pt x="5351080" y="179774"/>
                  <a:pt x="5359783" y="179774"/>
                </a:cubicBezTo>
                <a:cubicBezTo>
                  <a:pt x="5365586" y="179774"/>
                  <a:pt x="5368487" y="179774"/>
                  <a:pt x="5374290" y="179774"/>
                </a:cubicBezTo>
                <a:cubicBezTo>
                  <a:pt x="5388796" y="179774"/>
                  <a:pt x="5388796" y="182678"/>
                  <a:pt x="5397500" y="191389"/>
                </a:cubicBezTo>
                <a:cubicBezTo>
                  <a:pt x="5391698" y="197197"/>
                  <a:pt x="5391698" y="200101"/>
                  <a:pt x="5391698" y="205909"/>
                </a:cubicBezTo>
                <a:cubicBezTo>
                  <a:pt x="5391698" y="214621"/>
                  <a:pt x="5382994" y="214621"/>
                  <a:pt x="5377191" y="217525"/>
                </a:cubicBezTo>
                <a:cubicBezTo>
                  <a:pt x="5382994" y="217525"/>
                  <a:pt x="5388796" y="220429"/>
                  <a:pt x="5388796" y="223333"/>
                </a:cubicBezTo>
                <a:cubicBezTo>
                  <a:pt x="5388796" y="232045"/>
                  <a:pt x="5380092" y="234949"/>
                  <a:pt x="5374290" y="234949"/>
                </a:cubicBezTo>
                <a:cubicBezTo>
                  <a:pt x="5342376" y="234949"/>
                  <a:pt x="5319165" y="223333"/>
                  <a:pt x="5295955" y="223333"/>
                </a:cubicBezTo>
                <a:cubicBezTo>
                  <a:pt x="5287251" y="223333"/>
                  <a:pt x="5266942" y="203005"/>
                  <a:pt x="5258238" y="197198"/>
                </a:cubicBezTo>
                <a:cubicBezTo>
                  <a:pt x="5281449" y="188486"/>
                  <a:pt x="5287251" y="182678"/>
                  <a:pt x="5310461" y="173966"/>
                </a:cubicBezTo>
                <a:cubicBezTo>
                  <a:pt x="5304659" y="173966"/>
                  <a:pt x="5284350" y="173966"/>
                  <a:pt x="5281449" y="173966"/>
                </a:cubicBezTo>
                <a:cubicBezTo>
                  <a:pt x="5261139" y="173966"/>
                  <a:pt x="5246633" y="168158"/>
                  <a:pt x="5229225" y="156542"/>
                </a:cubicBezTo>
                <a:cubicBezTo>
                  <a:pt x="5258238" y="147830"/>
                  <a:pt x="5269843" y="115887"/>
                  <a:pt x="5304659" y="115887"/>
                </a:cubicBezTo>
                <a:close/>
                <a:moveTo>
                  <a:pt x="4682379" y="109537"/>
                </a:moveTo>
                <a:cubicBezTo>
                  <a:pt x="4691063" y="130751"/>
                  <a:pt x="4691063" y="130751"/>
                  <a:pt x="4691063" y="130751"/>
                </a:cubicBezTo>
                <a:cubicBezTo>
                  <a:pt x="4688168" y="136813"/>
                  <a:pt x="4659220" y="142874"/>
                  <a:pt x="4653430" y="142874"/>
                </a:cubicBezTo>
                <a:cubicBezTo>
                  <a:pt x="4644745" y="142874"/>
                  <a:pt x="4641850" y="136813"/>
                  <a:pt x="4641850" y="130751"/>
                </a:cubicBezTo>
                <a:cubicBezTo>
                  <a:pt x="4641850" y="118629"/>
                  <a:pt x="4670799" y="109537"/>
                  <a:pt x="4682379" y="109537"/>
                </a:cubicBezTo>
                <a:close/>
                <a:moveTo>
                  <a:pt x="4554812" y="93662"/>
                </a:moveTo>
                <a:cubicBezTo>
                  <a:pt x="4554874" y="93787"/>
                  <a:pt x="4557713" y="99408"/>
                  <a:pt x="4557713" y="102234"/>
                </a:cubicBezTo>
                <a:cubicBezTo>
                  <a:pt x="4554812" y="105092"/>
                  <a:pt x="4549009" y="107949"/>
                  <a:pt x="4549009" y="110807"/>
                </a:cubicBezTo>
                <a:cubicBezTo>
                  <a:pt x="4540305" y="119379"/>
                  <a:pt x="4525799" y="122237"/>
                  <a:pt x="4517095" y="130809"/>
                </a:cubicBezTo>
                <a:cubicBezTo>
                  <a:pt x="4537404" y="133667"/>
                  <a:pt x="4543207" y="133667"/>
                  <a:pt x="4557713" y="139382"/>
                </a:cubicBezTo>
                <a:cubicBezTo>
                  <a:pt x="4551911" y="145097"/>
                  <a:pt x="4543207" y="142239"/>
                  <a:pt x="4537404" y="142239"/>
                </a:cubicBezTo>
                <a:cubicBezTo>
                  <a:pt x="4528700" y="142239"/>
                  <a:pt x="4517095" y="150812"/>
                  <a:pt x="4508391" y="150812"/>
                </a:cubicBezTo>
                <a:cubicBezTo>
                  <a:pt x="4502588" y="150808"/>
                  <a:pt x="4473575" y="139382"/>
                  <a:pt x="4473575" y="139382"/>
                </a:cubicBezTo>
                <a:cubicBezTo>
                  <a:pt x="4476477" y="133667"/>
                  <a:pt x="4479378" y="133667"/>
                  <a:pt x="4482279" y="130809"/>
                </a:cubicBezTo>
                <a:cubicBezTo>
                  <a:pt x="4511292" y="130809"/>
                  <a:pt x="4511292" y="130809"/>
                  <a:pt x="4511292" y="130809"/>
                </a:cubicBezTo>
                <a:cubicBezTo>
                  <a:pt x="4505490" y="127952"/>
                  <a:pt x="4505490" y="125094"/>
                  <a:pt x="4499687" y="127952"/>
                </a:cubicBezTo>
                <a:lnTo>
                  <a:pt x="4499687" y="120451"/>
                </a:lnTo>
                <a:cubicBezTo>
                  <a:pt x="4519996" y="119379"/>
                  <a:pt x="4522898" y="105092"/>
                  <a:pt x="4543207" y="105092"/>
                </a:cubicBezTo>
                <a:cubicBezTo>
                  <a:pt x="4543207" y="99377"/>
                  <a:pt x="4549009" y="93662"/>
                  <a:pt x="4554812" y="93662"/>
                </a:cubicBezTo>
                <a:close/>
                <a:moveTo>
                  <a:pt x="1898016" y="28575"/>
                </a:moveTo>
                <a:cubicBezTo>
                  <a:pt x="1909564" y="28575"/>
                  <a:pt x="1912451" y="34363"/>
                  <a:pt x="1918225" y="34363"/>
                </a:cubicBezTo>
                <a:cubicBezTo>
                  <a:pt x="1926886" y="34363"/>
                  <a:pt x="1932660" y="34363"/>
                  <a:pt x="1938434" y="34363"/>
                </a:cubicBezTo>
                <a:cubicBezTo>
                  <a:pt x="1955756" y="34363"/>
                  <a:pt x="2016384" y="31469"/>
                  <a:pt x="2030819" y="45939"/>
                </a:cubicBezTo>
                <a:cubicBezTo>
                  <a:pt x="2025045" y="51727"/>
                  <a:pt x="2022158" y="51727"/>
                  <a:pt x="2019271" y="54621"/>
                </a:cubicBezTo>
                <a:cubicBezTo>
                  <a:pt x="2074125" y="37257"/>
                  <a:pt x="2074125" y="37257"/>
                  <a:pt x="2074125" y="37257"/>
                </a:cubicBezTo>
                <a:cubicBezTo>
                  <a:pt x="2079899" y="40151"/>
                  <a:pt x="2082786" y="40151"/>
                  <a:pt x="2088560" y="43045"/>
                </a:cubicBezTo>
                <a:cubicBezTo>
                  <a:pt x="2094334" y="45939"/>
                  <a:pt x="2094334" y="51727"/>
                  <a:pt x="2100108" y="54621"/>
                </a:cubicBezTo>
                <a:cubicBezTo>
                  <a:pt x="2108770" y="63303"/>
                  <a:pt x="2146301" y="60409"/>
                  <a:pt x="2146301" y="71985"/>
                </a:cubicBezTo>
                <a:cubicBezTo>
                  <a:pt x="2146301" y="80667"/>
                  <a:pt x="2131866" y="80667"/>
                  <a:pt x="2128979" y="83561"/>
                </a:cubicBezTo>
                <a:cubicBezTo>
                  <a:pt x="2100108" y="103820"/>
                  <a:pt x="2065464" y="92243"/>
                  <a:pt x="2027932" y="109608"/>
                </a:cubicBezTo>
                <a:cubicBezTo>
                  <a:pt x="2033706" y="118290"/>
                  <a:pt x="2062577" y="112502"/>
                  <a:pt x="2079899" y="112502"/>
                </a:cubicBezTo>
                <a:cubicBezTo>
                  <a:pt x="2062577" y="129866"/>
                  <a:pt x="2025045" y="138548"/>
                  <a:pt x="1999062" y="147230"/>
                </a:cubicBezTo>
                <a:cubicBezTo>
                  <a:pt x="1970192" y="155912"/>
                  <a:pt x="1952869" y="184852"/>
                  <a:pt x="1932660" y="199322"/>
                </a:cubicBezTo>
                <a:cubicBezTo>
                  <a:pt x="1923999" y="208004"/>
                  <a:pt x="1906677" y="199322"/>
                  <a:pt x="1895129" y="202216"/>
                </a:cubicBezTo>
                <a:cubicBezTo>
                  <a:pt x="1880693" y="208004"/>
                  <a:pt x="1863371" y="208004"/>
                  <a:pt x="1851823" y="219580"/>
                </a:cubicBezTo>
                <a:cubicBezTo>
                  <a:pt x="1872032" y="219581"/>
                  <a:pt x="1872032" y="219581"/>
                  <a:pt x="1872032" y="219580"/>
                </a:cubicBezTo>
                <a:cubicBezTo>
                  <a:pt x="1872032" y="234051"/>
                  <a:pt x="1863371" y="231157"/>
                  <a:pt x="1851823" y="231157"/>
                </a:cubicBezTo>
                <a:cubicBezTo>
                  <a:pt x="1860484" y="234051"/>
                  <a:pt x="1866258" y="236945"/>
                  <a:pt x="1872032" y="248521"/>
                </a:cubicBezTo>
                <a:cubicBezTo>
                  <a:pt x="1857597" y="254309"/>
                  <a:pt x="1851823" y="271673"/>
                  <a:pt x="1840275" y="280355"/>
                </a:cubicBezTo>
                <a:cubicBezTo>
                  <a:pt x="1808517" y="280355"/>
                  <a:pt x="1808517" y="280355"/>
                  <a:pt x="1802743" y="280355"/>
                </a:cubicBezTo>
                <a:cubicBezTo>
                  <a:pt x="1805630" y="286143"/>
                  <a:pt x="1808517" y="286143"/>
                  <a:pt x="1808517" y="291931"/>
                </a:cubicBezTo>
                <a:cubicBezTo>
                  <a:pt x="1808517" y="315083"/>
                  <a:pt x="1779647" y="300613"/>
                  <a:pt x="1779647" y="323766"/>
                </a:cubicBezTo>
                <a:cubicBezTo>
                  <a:pt x="1791195" y="323766"/>
                  <a:pt x="1791195" y="323766"/>
                  <a:pt x="1796969" y="323766"/>
                </a:cubicBezTo>
                <a:cubicBezTo>
                  <a:pt x="1799856" y="323766"/>
                  <a:pt x="1808517" y="323766"/>
                  <a:pt x="1808517" y="329554"/>
                </a:cubicBezTo>
                <a:cubicBezTo>
                  <a:pt x="1808517" y="341130"/>
                  <a:pt x="1768099" y="355600"/>
                  <a:pt x="1750777" y="355600"/>
                </a:cubicBezTo>
                <a:cubicBezTo>
                  <a:pt x="1733455" y="355600"/>
                  <a:pt x="1742116" y="344024"/>
                  <a:pt x="1727680" y="344024"/>
                </a:cubicBezTo>
                <a:cubicBezTo>
                  <a:pt x="1707471" y="344024"/>
                  <a:pt x="1693036" y="344024"/>
                  <a:pt x="1675714" y="344024"/>
                </a:cubicBezTo>
                <a:cubicBezTo>
                  <a:pt x="1667053" y="344024"/>
                  <a:pt x="1664166" y="352706"/>
                  <a:pt x="1652618" y="352706"/>
                </a:cubicBezTo>
                <a:cubicBezTo>
                  <a:pt x="1629521" y="352706"/>
                  <a:pt x="1612199" y="344024"/>
                  <a:pt x="1586216" y="338236"/>
                </a:cubicBezTo>
                <a:cubicBezTo>
                  <a:pt x="1583329" y="341130"/>
                  <a:pt x="1580442" y="344024"/>
                  <a:pt x="1577555" y="344024"/>
                </a:cubicBezTo>
                <a:cubicBezTo>
                  <a:pt x="1571780" y="344024"/>
                  <a:pt x="1571780" y="341130"/>
                  <a:pt x="1571780" y="338236"/>
                </a:cubicBezTo>
                <a:cubicBezTo>
                  <a:pt x="1571780" y="309295"/>
                  <a:pt x="1606425" y="320872"/>
                  <a:pt x="1620860" y="309295"/>
                </a:cubicBezTo>
                <a:cubicBezTo>
                  <a:pt x="1615086" y="303507"/>
                  <a:pt x="1597764" y="300613"/>
                  <a:pt x="1597764" y="289037"/>
                </a:cubicBezTo>
                <a:cubicBezTo>
                  <a:pt x="1597764" y="280355"/>
                  <a:pt x="1609312" y="283249"/>
                  <a:pt x="1617973" y="283249"/>
                </a:cubicBezTo>
                <a:cubicBezTo>
                  <a:pt x="1638182" y="283249"/>
                  <a:pt x="1646843" y="294825"/>
                  <a:pt x="1661279" y="300613"/>
                </a:cubicBezTo>
                <a:lnTo>
                  <a:pt x="1671383" y="300613"/>
                </a:lnTo>
                <a:cubicBezTo>
                  <a:pt x="1664166" y="291931"/>
                  <a:pt x="1641069" y="283249"/>
                  <a:pt x="1641069" y="265885"/>
                </a:cubicBezTo>
                <a:lnTo>
                  <a:pt x="1630965" y="265885"/>
                </a:lnTo>
                <a:cubicBezTo>
                  <a:pt x="1626634" y="268779"/>
                  <a:pt x="1626634" y="268779"/>
                  <a:pt x="1623747" y="271673"/>
                </a:cubicBezTo>
                <a:lnTo>
                  <a:pt x="1613642" y="271673"/>
                </a:lnTo>
                <a:lnTo>
                  <a:pt x="1612199" y="264076"/>
                </a:lnTo>
                <a:cubicBezTo>
                  <a:pt x="1617973" y="251415"/>
                  <a:pt x="1623747" y="242733"/>
                  <a:pt x="1635295" y="239839"/>
                </a:cubicBezTo>
                <a:cubicBezTo>
                  <a:pt x="1652618" y="234051"/>
                  <a:pt x="1672827" y="239839"/>
                  <a:pt x="1672827" y="219580"/>
                </a:cubicBezTo>
                <a:cubicBezTo>
                  <a:pt x="1672827" y="196428"/>
                  <a:pt x="1623747" y="196428"/>
                  <a:pt x="1623747" y="184852"/>
                </a:cubicBezTo>
                <a:cubicBezTo>
                  <a:pt x="1623747" y="179064"/>
                  <a:pt x="1635295" y="179064"/>
                  <a:pt x="1643956" y="179064"/>
                </a:cubicBezTo>
                <a:cubicBezTo>
                  <a:pt x="1635295" y="179064"/>
                  <a:pt x="1632408" y="176170"/>
                  <a:pt x="1632408" y="170382"/>
                </a:cubicBezTo>
                <a:cubicBezTo>
                  <a:pt x="1635295" y="170382"/>
                  <a:pt x="1638182" y="170382"/>
                  <a:pt x="1643956" y="170382"/>
                </a:cubicBezTo>
                <a:cubicBezTo>
                  <a:pt x="1649730" y="170382"/>
                  <a:pt x="1667053" y="167488"/>
                  <a:pt x="1681488" y="173276"/>
                </a:cubicBezTo>
                <a:cubicBezTo>
                  <a:pt x="1698810" y="179064"/>
                  <a:pt x="1704584" y="199322"/>
                  <a:pt x="1724793" y="196428"/>
                </a:cubicBezTo>
                <a:cubicBezTo>
                  <a:pt x="1721906" y="193533"/>
                  <a:pt x="1698810" y="179064"/>
                  <a:pt x="1698810" y="173276"/>
                </a:cubicBezTo>
                <a:cubicBezTo>
                  <a:pt x="1698810" y="170382"/>
                  <a:pt x="1701697" y="170382"/>
                  <a:pt x="1701697" y="167488"/>
                </a:cubicBezTo>
                <a:cubicBezTo>
                  <a:pt x="1739229" y="167488"/>
                  <a:pt x="1739229" y="167488"/>
                  <a:pt x="1739229" y="167488"/>
                </a:cubicBezTo>
                <a:cubicBezTo>
                  <a:pt x="1750777" y="161700"/>
                  <a:pt x="1765212" y="158806"/>
                  <a:pt x="1770986" y="147230"/>
                </a:cubicBezTo>
                <a:lnTo>
                  <a:pt x="1763408" y="147230"/>
                </a:lnTo>
                <a:cubicBezTo>
                  <a:pt x="1747890" y="158806"/>
                  <a:pt x="1730568" y="164594"/>
                  <a:pt x="1707471" y="164594"/>
                </a:cubicBezTo>
                <a:cubicBezTo>
                  <a:pt x="1695923" y="164594"/>
                  <a:pt x="1690149" y="158806"/>
                  <a:pt x="1684375" y="158806"/>
                </a:cubicBezTo>
                <a:cubicBezTo>
                  <a:pt x="1678601" y="158806"/>
                  <a:pt x="1675714" y="164594"/>
                  <a:pt x="1669940" y="164594"/>
                </a:cubicBezTo>
                <a:cubicBezTo>
                  <a:pt x="1655505" y="164594"/>
                  <a:pt x="1638182" y="158806"/>
                  <a:pt x="1641069" y="150124"/>
                </a:cubicBezTo>
                <a:lnTo>
                  <a:pt x="1633491" y="150124"/>
                </a:lnTo>
                <a:cubicBezTo>
                  <a:pt x="1626634" y="153018"/>
                  <a:pt x="1623747" y="158806"/>
                  <a:pt x="1617973" y="158806"/>
                </a:cubicBezTo>
                <a:cubicBezTo>
                  <a:pt x="1603538" y="158806"/>
                  <a:pt x="1583329" y="150124"/>
                  <a:pt x="1577555" y="144336"/>
                </a:cubicBezTo>
                <a:cubicBezTo>
                  <a:pt x="1583329" y="138548"/>
                  <a:pt x="1586216" y="135654"/>
                  <a:pt x="1597764" y="135654"/>
                </a:cubicBezTo>
                <a:cubicBezTo>
                  <a:pt x="1583329" y="135654"/>
                  <a:pt x="1568893" y="135654"/>
                  <a:pt x="1563119" y="135654"/>
                </a:cubicBezTo>
                <a:cubicBezTo>
                  <a:pt x="1571780" y="115396"/>
                  <a:pt x="1589103" y="118290"/>
                  <a:pt x="1606425" y="112502"/>
                </a:cubicBezTo>
                <a:cubicBezTo>
                  <a:pt x="1600651" y="112502"/>
                  <a:pt x="1597764" y="112502"/>
                  <a:pt x="1591990" y="112502"/>
                </a:cubicBezTo>
                <a:cubicBezTo>
                  <a:pt x="1580442" y="112502"/>
                  <a:pt x="1577555" y="124078"/>
                  <a:pt x="1566006" y="124078"/>
                </a:cubicBezTo>
                <a:cubicBezTo>
                  <a:pt x="1560232" y="124078"/>
                  <a:pt x="1554458" y="118290"/>
                  <a:pt x="1551571" y="118290"/>
                </a:cubicBezTo>
                <a:cubicBezTo>
                  <a:pt x="1560232" y="112502"/>
                  <a:pt x="1563119" y="109608"/>
                  <a:pt x="1571780" y="106714"/>
                </a:cubicBezTo>
                <a:cubicBezTo>
                  <a:pt x="1551571" y="106714"/>
                  <a:pt x="1551571" y="106714"/>
                  <a:pt x="1551571" y="106714"/>
                </a:cubicBezTo>
                <a:cubicBezTo>
                  <a:pt x="1545797" y="109608"/>
                  <a:pt x="1542910" y="109608"/>
                  <a:pt x="1540023" y="112502"/>
                </a:cubicBezTo>
                <a:cubicBezTo>
                  <a:pt x="1537136" y="112502"/>
                  <a:pt x="1528475" y="112502"/>
                  <a:pt x="1525588" y="112502"/>
                </a:cubicBezTo>
                <a:cubicBezTo>
                  <a:pt x="1528475" y="95137"/>
                  <a:pt x="1574668" y="86455"/>
                  <a:pt x="1594877" y="86455"/>
                </a:cubicBezTo>
                <a:lnTo>
                  <a:pt x="1612199" y="86455"/>
                </a:lnTo>
                <a:cubicBezTo>
                  <a:pt x="1615086" y="86455"/>
                  <a:pt x="1617973" y="83561"/>
                  <a:pt x="1617973" y="80667"/>
                </a:cubicBezTo>
                <a:cubicBezTo>
                  <a:pt x="1638182" y="80667"/>
                  <a:pt x="1629521" y="63303"/>
                  <a:pt x="1643956" y="63303"/>
                </a:cubicBezTo>
                <a:cubicBezTo>
                  <a:pt x="1658392" y="63303"/>
                  <a:pt x="1687262" y="77773"/>
                  <a:pt x="1693036" y="80667"/>
                </a:cubicBezTo>
                <a:cubicBezTo>
                  <a:pt x="1698810" y="63303"/>
                  <a:pt x="1707471" y="48833"/>
                  <a:pt x="1727680" y="48833"/>
                </a:cubicBezTo>
                <a:lnTo>
                  <a:pt x="1735981" y="50642"/>
                </a:lnTo>
                <a:cubicBezTo>
                  <a:pt x="1737063" y="51004"/>
                  <a:pt x="1737785" y="50280"/>
                  <a:pt x="1742116" y="45939"/>
                </a:cubicBezTo>
                <a:cubicBezTo>
                  <a:pt x="1745003" y="40151"/>
                  <a:pt x="1750777" y="37257"/>
                  <a:pt x="1759438" y="37257"/>
                </a:cubicBezTo>
                <a:cubicBezTo>
                  <a:pt x="1794082" y="37257"/>
                  <a:pt x="1802743" y="37257"/>
                  <a:pt x="1840275" y="37257"/>
                </a:cubicBezTo>
                <a:cubicBezTo>
                  <a:pt x="1840275" y="34363"/>
                  <a:pt x="1843162" y="31469"/>
                  <a:pt x="1848936" y="31469"/>
                </a:cubicBezTo>
                <a:cubicBezTo>
                  <a:pt x="1860484" y="31469"/>
                  <a:pt x="1863371" y="40151"/>
                  <a:pt x="1874919" y="40151"/>
                </a:cubicBezTo>
                <a:cubicBezTo>
                  <a:pt x="1883580" y="40151"/>
                  <a:pt x="1886467" y="28575"/>
                  <a:pt x="1898016" y="28575"/>
                </a:cubicBezTo>
                <a:close/>
                <a:moveTo>
                  <a:pt x="2670692" y="0"/>
                </a:moveTo>
                <a:cubicBezTo>
                  <a:pt x="2708291" y="0"/>
                  <a:pt x="2737213" y="0"/>
                  <a:pt x="2771919" y="0"/>
                </a:cubicBezTo>
                <a:cubicBezTo>
                  <a:pt x="2815302" y="0"/>
                  <a:pt x="2844224" y="26067"/>
                  <a:pt x="2878930" y="40548"/>
                </a:cubicBezTo>
                <a:cubicBezTo>
                  <a:pt x="2899175" y="46341"/>
                  <a:pt x="2922313" y="43445"/>
                  <a:pt x="2939666" y="46341"/>
                </a:cubicBezTo>
                <a:cubicBezTo>
                  <a:pt x="2936774" y="72408"/>
                  <a:pt x="2887607" y="69511"/>
                  <a:pt x="2870254" y="75304"/>
                </a:cubicBezTo>
                <a:cubicBezTo>
                  <a:pt x="2714075" y="83993"/>
                  <a:pt x="2714075" y="83993"/>
                  <a:pt x="2714075" y="83993"/>
                </a:cubicBezTo>
                <a:cubicBezTo>
                  <a:pt x="2725644" y="92682"/>
                  <a:pt x="2844224" y="78200"/>
                  <a:pt x="2858685" y="83993"/>
                </a:cubicBezTo>
                <a:cubicBezTo>
                  <a:pt x="2855793" y="89786"/>
                  <a:pt x="2823978" y="118749"/>
                  <a:pt x="2829763" y="118749"/>
                </a:cubicBezTo>
                <a:cubicBezTo>
                  <a:pt x="2847116" y="118749"/>
                  <a:pt x="2890499" y="78200"/>
                  <a:pt x="2913636" y="78200"/>
                </a:cubicBezTo>
                <a:cubicBezTo>
                  <a:pt x="2928097" y="78200"/>
                  <a:pt x="2930990" y="89786"/>
                  <a:pt x="2930990" y="101371"/>
                </a:cubicBezTo>
                <a:cubicBezTo>
                  <a:pt x="2930990" y="107164"/>
                  <a:pt x="2884714" y="153505"/>
                  <a:pt x="2884714" y="162194"/>
                </a:cubicBezTo>
                <a:cubicBezTo>
                  <a:pt x="2902068" y="156401"/>
                  <a:pt x="2936774" y="110060"/>
                  <a:pt x="2948343" y="101371"/>
                </a:cubicBezTo>
                <a:cubicBezTo>
                  <a:pt x="2968588" y="101371"/>
                  <a:pt x="2997510" y="101371"/>
                  <a:pt x="2997510" y="101371"/>
                </a:cubicBezTo>
                <a:cubicBezTo>
                  <a:pt x="2997555" y="101382"/>
                  <a:pt x="3009084" y="104267"/>
                  <a:pt x="3011971" y="104267"/>
                </a:cubicBezTo>
                <a:cubicBezTo>
                  <a:pt x="3026432" y="98475"/>
                  <a:pt x="3029324" y="95578"/>
                  <a:pt x="3040893" y="89786"/>
                </a:cubicBezTo>
                <a:cubicBezTo>
                  <a:pt x="3072707" y="89786"/>
                  <a:pt x="3072707" y="89786"/>
                  <a:pt x="3072707" y="89786"/>
                </a:cubicBezTo>
                <a:cubicBezTo>
                  <a:pt x="3075599" y="81097"/>
                  <a:pt x="3081384" y="81097"/>
                  <a:pt x="3087168" y="81097"/>
                </a:cubicBezTo>
                <a:cubicBezTo>
                  <a:pt x="3095844" y="81098"/>
                  <a:pt x="3130551" y="95578"/>
                  <a:pt x="3130551" y="104267"/>
                </a:cubicBezTo>
                <a:cubicBezTo>
                  <a:pt x="3130551" y="112956"/>
                  <a:pt x="3116090" y="118749"/>
                  <a:pt x="3113198" y="121645"/>
                </a:cubicBezTo>
                <a:cubicBezTo>
                  <a:pt x="3090060" y="130334"/>
                  <a:pt x="3075599" y="150608"/>
                  <a:pt x="3043785" y="150608"/>
                </a:cubicBezTo>
                <a:cubicBezTo>
                  <a:pt x="3049569" y="153505"/>
                  <a:pt x="3052462" y="153505"/>
                  <a:pt x="3058246" y="150608"/>
                </a:cubicBezTo>
                <a:cubicBezTo>
                  <a:pt x="3058246" y="170883"/>
                  <a:pt x="3038001" y="170883"/>
                  <a:pt x="3026432" y="173779"/>
                </a:cubicBezTo>
                <a:cubicBezTo>
                  <a:pt x="3027155" y="178123"/>
                  <a:pt x="3026432" y="178123"/>
                  <a:pt x="3026432" y="182468"/>
                </a:cubicBezTo>
                <a:cubicBezTo>
                  <a:pt x="3026432" y="194053"/>
                  <a:pt x="3006187" y="196949"/>
                  <a:pt x="2994618" y="199846"/>
                </a:cubicBezTo>
                <a:cubicBezTo>
                  <a:pt x="2994618" y="208535"/>
                  <a:pt x="2994618" y="208535"/>
                  <a:pt x="2994618" y="211431"/>
                </a:cubicBezTo>
                <a:cubicBezTo>
                  <a:pt x="2994618" y="225913"/>
                  <a:pt x="2977265" y="228809"/>
                  <a:pt x="2965696" y="240394"/>
                </a:cubicBezTo>
                <a:cubicBezTo>
                  <a:pt x="2957019" y="246188"/>
                  <a:pt x="2957019" y="263565"/>
                  <a:pt x="2954127" y="269357"/>
                </a:cubicBezTo>
                <a:cubicBezTo>
                  <a:pt x="2959911" y="275150"/>
                  <a:pt x="2965696" y="269357"/>
                  <a:pt x="2974372" y="269357"/>
                </a:cubicBezTo>
                <a:cubicBezTo>
                  <a:pt x="2985941" y="269357"/>
                  <a:pt x="2994618" y="278046"/>
                  <a:pt x="3003294" y="283839"/>
                </a:cubicBezTo>
                <a:cubicBezTo>
                  <a:pt x="3000402" y="286735"/>
                  <a:pt x="2994618" y="289631"/>
                  <a:pt x="2988833" y="289631"/>
                </a:cubicBezTo>
                <a:cubicBezTo>
                  <a:pt x="2991726" y="298320"/>
                  <a:pt x="3020647" y="295424"/>
                  <a:pt x="3020647" y="312802"/>
                </a:cubicBezTo>
                <a:cubicBezTo>
                  <a:pt x="3020647" y="330180"/>
                  <a:pt x="2983049" y="324387"/>
                  <a:pt x="2971480" y="324387"/>
                </a:cubicBezTo>
                <a:cubicBezTo>
                  <a:pt x="2962804" y="324387"/>
                  <a:pt x="2957019" y="330180"/>
                  <a:pt x="2957019" y="333076"/>
                </a:cubicBezTo>
                <a:cubicBezTo>
                  <a:pt x="2957019" y="347558"/>
                  <a:pt x="2968588" y="347558"/>
                  <a:pt x="2980157" y="347558"/>
                </a:cubicBezTo>
                <a:cubicBezTo>
                  <a:pt x="2980157" y="362039"/>
                  <a:pt x="2988833" y="367832"/>
                  <a:pt x="2988833" y="376521"/>
                </a:cubicBezTo>
                <a:cubicBezTo>
                  <a:pt x="2988833" y="382314"/>
                  <a:pt x="2985941" y="388106"/>
                  <a:pt x="2988833" y="393899"/>
                </a:cubicBezTo>
                <a:cubicBezTo>
                  <a:pt x="2977265" y="393899"/>
                  <a:pt x="2968588" y="393899"/>
                  <a:pt x="2968588" y="402588"/>
                </a:cubicBezTo>
                <a:cubicBezTo>
                  <a:pt x="2968588" y="414173"/>
                  <a:pt x="2985941" y="414173"/>
                  <a:pt x="2994618" y="417069"/>
                </a:cubicBezTo>
                <a:cubicBezTo>
                  <a:pt x="2991726" y="428655"/>
                  <a:pt x="2977265" y="434447"/>
                  <a:pt x="2962804" y="434447"/>
                </a:cubicBezTo>
                <a:cubicBezTo>
                  <a:pt x="2962804" y="440240"/>
                  <a:pt x="2968588" y="443136"/>
                  <a:pt x="2971480" y="446033"/>
                </a:cubicBezTo>
                <a:cubicBezTo>
                  <a:pt x="2965696" y="466307"/>
                  <a:pt x="2936774" y="457618"/>
                  <a:pt x="2930990" y="472100"/>
                </a:cubicBezTo>
                <a:cubicBezTo>
                  <a:pt x="2925205" y="469203"/>
                  <a:pt x="2916529" y="463410"/>
                  <a:pt x="2910744" y="457618"/>
                </a:cubicBezTo>
                <a:lnTo>
                  <a:pt x="2900621" y="457618"/>
                </a:lnTo>
                <a:cubicBezTo>
                  <a:pt x="2907852" y="474996"/>
                  <a:pt x="2939666" y="469203"/>
                  <a:pt x="2939666" y="489477"/>
                </a:cubicBezTo>
                <a:cubicBezTo>
                  <a:pt x="2939666" y="498166"/>
                  <a:pt x="2936774" y="509752"/>
                  <a:pt x="2928097" y="509752"/>
                </a:cubicBezTo>
                <a:cubicBezTo>
                  <a:pt x="2916529" y="509752"/>
                  <a:pt x="2893391" y="489477"/>
                  <a:pt x="2890499" y="474996"/>
                </a:cubicBezTo>
                <a:cubicBezTo>
                  <a:pt x="2884714" y="477892"/>
                  <a:pt x="2881822" y="474996"/>
                  <a:pt x="2878930" y="474996"/>
                </a:cubicBezTo>
                <a:lnTo>
                  <a:pt x="2878930" y="485133"/>
                </a:lnTo>
                <a:cubicBezTo>
                  <a:pt x="2904960" y="512648"/>
                  <a:pt x="2951235" y="524233"/>
                  <a:pt x="2951235" y="564782"/>
                </a:cubicBezTo>
                <a:cubicBezTo>
                  <a:pt x="2951235" y="573471"/>
                  <a:pt x="2939666" y="573471"/>
                  <a:pt x="2930990" y="573471"/>
                </a:cubicBezTo>
                <a:cubicBezTo>
                  <a:pt x="2899175" y="573471"/>
                  <a:pt x="2904960" y="538715"/>
                  <a:pt x="2876038" y="538715"/>
                </a:cubicBezTo>
                <a:cubicBezTo>
                  <a:pt x="2873146" y="538715"/>
                  <a:pt x="2870254" y="541611"/>
                  <a:pt x="2864469" y="538715"/>
                </a:cubicBezTo>
                <a:cubicBezTo>
                  <a:pt x="2864469" y="547404"/>
                  <a:pt x="2873146" y="550300"/>
                  <a:pt x="2873146" y="556093"/>
                </a:cubicBezTo>
                <a:cubicBezTo>
                  <a:pt x="2873146" y="561885"/>
                  <a:pt x="2861577" y="564782"/>
                  <a:pt x="2858685" y="564782"/>
                </a:cubicBezTo>
                <a:cubicBezTo>
                  <a:pt x="2858685" y="587952"/>
                  <a:pt x="2919421" y="585056"/>
                  <a:pt x="2933882" y="587952"/>
                </a:cubicBezTo>
                <a:cubicBezTo>
                  <a:pt x="2925205" y="596641"/>
                  <a:pt x="2916529" y="596641"/>
                  <a:pt x="2904960" y="602434"/>
                </a:cubicBezTo>
                <a:cubicBezTo>
                  <a:pt x="2881822" y="611123"/>
                  <a:pt x="2873146" y="628501"/>
                  <a:pt x="2852900" y="637190"/>
                </a:cubicBezTo>
                <a:cubicBezTo>
                  <a:pt x="2826871" y="645879"/>
                  <a:pt x="2806625" y="642982"/>
                  <a:pt x="2780596" y="654567"/>
                </a:cubicBezTo>
                <a:cubicBezTo>
                  <a:pt x="2748781" y="654567"/>
                  <a:pt x="2748781" y="654567"/>
                  <a:pt x="2748781" y="654567"/>
                </a:cubicBezTo>
                <a:cubicBezTo>
                  <a:pt x="2740105" y="657464"/>
                  <a:pt x="2734320" y="660360"/>
                  <a:pt x="2734320" y="666153"/>
                </a:cubicBezTo>
                <a:cubicBezTo>
                  <a:pt x="2714075" y="677738"/>
                  <a:pt x="2714075" y="677738"/>
                  <a:pt x="2714075" y="677738"/>
                </a:cubicBezTo>
                <a:cubicBezTo>
                  <a:pt x="2702506" y="689323"/>
                  <a:pt x="2702506" y="703805"/>
                  <a:pt x="2690938" y="715390"/>
                </a:cubicBezTo>
                <a:cubicBezTo>
                  <a:pt x="2676477" y="729872"/>
                  <a:pt x="2653339" y="724079"/>
                  <a:pt x="2638878" y="735664"/>
                </a:cubicBezTo>
                <a:lnTo>
                  <a:pt x="2628755" y="735664"/>
                </a:lnTo>
                <a:lnTo>
                  <a:pt x="2627309" y="722993"/>
                </a:lnTo>
                <a:cubicBezTo>
                  <a:pt x="2615741" y="726975"/>
                  <a:pt x="2618633" y="732768"/>
                  <a:pt x="2612848" y="738561"/>
                </a:cubicBezTo>
                <a:cubicBezTo>
                  <a:pt x="2598387" y="753042"/>
                  <a:pt x="2560789" y="747250"/>
                  <a:pt x="2560789" y="770420"/>
                </a:cubicBezTo>
                <a:cubicBezTo>
                  <a:pt x="2560789" y="773316"/>
                  <a:pt x="2560789" y="776213"/>
                  <a:pt x="2560789" y="779109"/>
                </a:cubicBezTo>
                <a:cubicBezTo>
                  <a:pt x="2557897" y="782005"/>
                  <a:pt x="2555005" y="782005"/>
                  <a:pt x="2555005" y="787798"/>
                </a:cubicBezTo>
                <a:cubicBezTo>
                  <a:pt x="2555005" y="790694"/>
                  <a:pt x="2563681" y="796487"/>
                  <a:pt x="2563681" y="802280"/>
                </a:cubicBezTo>
                <a:cubicBezTo>
                  <a:pt x="2563681" y="828346"/>
                  <a:pt x="2531867" y="819658"/>
                  <a:pt x="2531867" y="839932"/>
                </a:cubicBezTo>
                <a:cubicBezTo>
                  <a:pt x="2531867" y="851517"/>
                  <a:pt x="2528975" y="871791"/>
                  <a:pt x="2531867" y="880480"/>
                </a:cubicBezTo>
                <a:cubicBezTo>
                  <a:pt x="2514514" y="886273"/>
                  <a:pt x="2523190" y="923925"/>
                  <a:pt x="2502945" y="923925"/>
                </a:cubicBezTo>
                <a:cubicBezTo>
                  <a:pt x="2500053" y="923925"/>
                  <a:pt x="2497161" y="921029"/>
                  <a:pt x="2497161" y="915236"/>
                </a:cubicBezTo>
                <a:cubicBezTo>
                  <a:pt x="2488484" y="918132"/>
                  <a:pt x="2485592" y="921029"/>
                  <a:pt x="2482700" y="921029"/>
                </a:cubicBezTo>
                <a:cubicBezTo>
                  <a:pt x="2462454" y="921029"/>
                  <a:pt x="2465347" y="889169"/>
                  <a:pt x="2447993" y="889169"/>
                </a:cubicBezTo>
                <a:cubicBezTo>
                  <a:pt x="2436425" y="889169"/>
                  <a:pt x="2424856" y="897858"/>
                  <a:pt x="2419072" y="897858"/>
                </a:cubicBezTo>
                <a:cubicBezTo>
                  <a:pt x="2413287" y="883376"/>
                  <a:pt x="2404611" y="886273"/>
                  <a:pt x="2393042" y="880480"/>
                </a:cubicBezTo>
                <a:cubicBezTo>
                  <a:pt x="2390150" y="877584"/>
                  <a:pt x="2390150" y="865999"/>
                  <a:pt x="2390150" y="865999"/>
                </a:cubicBezTo>
                <a:cubicBezTo>
                  <a:pt x="2375689" y="854413"/>
                  <a:pt x="2349659" y="822554"/>
                  <a:pt x="2349659" y="802280"/>
                </a:cubicBezTo>
                <a:cubicBezTo>
                  <a:pt x="2349659" y="790694"/>
                  <a:pt x="2352551" y="793591"/>
                  <a:pt x="2358335" y="787798"/>
                </a:cubicBezTo>
                <a:cubicBezTo>
                  <a:pt x="2349659" y="773316"/>
                  <a:pt x="2343875" y="790694"/>
                  <a:pt x="2332306" y="784902"/>
                </a:cubicBezTo>
                <a:cubicBezTo>
                  <a:pt x="2329414" y="782005"/>
                  <a:pt x="2326521" y="770420"/>
                  <a:pt x="2326521" y="761731"/>
                </a:cubicBezTo>
                <a:cubicBezTo>
                  <a:pt x="2320737" y="747250"/>
                  <a:pt x="2303384" y="741457"/>
                  <a:pt x="2303384" y="721183"/>
                </a:cubicBezTo>
                <a:cubicBezTo>
                  <a:pt x="2303384" y="715390"/>
                  <a:pt x="2306276" y="709597"/>
                  <a:pt x="2309168" y="703805"/>
                </a:cubicBezTo>
                <a:cubicBezTo>
                  <a:pt x="2303384" y="700909"/>
                  <a:pt x="2300492" y="700909"/>
                  <a:pt x="2294707" y="703805"/>
                </a:cubicBezTo>
                <a:lnTo>
                  <a:pt x="2294707" y="688599"/>
                </a:lnTo>
                <a:cubicBezTo>
                  <a:pt x="2306276" y="674842"/>
                  <a:pt x="2309168" y="660360"/>
                  <a:pt x="2323629" y="648775"/>
                </a:cubicBezTo>
                <a:lnTo>
                  <a:pt x="2323629" y="645879"/>
                </a:lnTo>
                <a:cubicBezTo>
                  <a:pt x="2332306" y="642982"/>
                  <a:pt x="2332306" y="640086"/>
                  <a:pt x="2343875" y="645879"/>
                </a:cubicBezTo>
                <a:cubicBezTo>
                  <a:pt x="2346767" y="622708"/>
                  <a:pt x="2358335" y="616915"/>
                  <a:pt x="2364120" y="596641"/>
                </a:cubicBezTo>
                <a:cubicBezTo>
                  <a:pt x="2343875" y="590849"/>
                  <a:pt x="2291815" y="587952"/>
                  <a:pt x="2288923" y="567678"/>
                </a:cubicBezTo>
                <a:cubicBezTo>
                  <a:pt x="2294707" y="564782"/>
                  <a:pt x="2294707" y="567678"/>
                  <a:pt x="2300492" y="567678"/>
                </a:cubicBezTo>
                <a:cubicBezTo>
                  <a:pt x="2314953" y="567678"/>
                  <a:pt x="2326521" y="576367"/>
                  <a:pt x="2343875" y="576367"/>
                </a:cubicBezTo>
                <a:cubicBezTo>
                  <a:pt x="2349659" y="576367"/>
                  <a:pt x="2349659" y="570574"/>
                  <a:pt x="2349659" y="567678"/>
                </a:cubicBezTo>
                <a:cubicBezTo>
                  <a:pt x="2329414" y="558989"/>
                  <a:pt x="2320737" y="527130"/>
                  <a:pt x="2297599" y="527130"/>
                </a:cubicBezTo>
                <a:cubicBezTo>
                  <a:pt x="2291815" y="527130"/>
                  <a:pt x="2288923" y="538715"/>
                  <a:pt x="2280246" y="538715"/>
                </a:cubicBezTo>
                <a:cubicBezTo>
                  <a:pt x="2268678" y="538715"/>
                  <a:pt x="2262893" y="535818"/>
                  <a:pt x="2262893" y="527130"/>
                </a:cubicBezTo>
                <a:cubicBezTo>
                  <a:pt x="2262893" y="509752"/>
                  <a:pt x="2277354" y="512648"/>
                  <a:pt x="2277354" y="495270"/>
                </a:cubicBezTo>
                <a:cubicBezTo>
                  <a:pt x="2277354" y="483685"/>
                  <a:pt x="2265785" y="483685"/>
                  <a:pt x="2260001" y="483685"/>
                </a:cubicBezTo>
                <a:lnTo>
                  <a:pt x="2260001" y="473548"/>
                </a:lnTo>
                <a:cubicBezTo>
                  <a:pt x="2239756" y="411277"/>
                  <a:pt x="2190588" y="350454"/>
                  <a:pt x="2109607" y="350454"/>
                </a:cubicBezTo>
                <a:cubicBezTo>
                  <a:pt x="2098038" y="350454"/>
                  <a:pt x="2095146" y="350454"/>
                  <a:pt x="2089362" y="350454"/>
                </a:cubicBezTo>
                <a:cubicBezTo>
                  <a:pt x="2080685" y="350454"/>
                  <a:pt x="2074901" y="359143"/>
                  <a:pt x="2066224" y="359143"/>
                </a:cubicBezTo>
                <a:cubicBezTo>
                  <a:pt x="2060440" y="359143"/>
                  <a:pt x="2054655" y="353350"/>
                  <a:pt x="2045979" y="353350"/>
                </a:cubicBezTo>
                <a:cubicBezTo>
                  <a:pt x="2037302" y="353350"/>
                  <a:pt x="2034410" y="356247"/>
                  <a:pt x="2031518" y="356247"/>
                </a:cubicBezTo>
                <a:lnTo>
                  <a:pt x="2037302" y="362039"/>
                </a:lnTo>
                <a:cubicBezTo>
                  <a:pt x="2034410" y="367832"/>
                  <a:pt x="2034410" y="364936"/>
                  <a:pt x="2028626" y="364936"/>
                </a:cubicBezTo>
                <a:cubicBezTo>
                  <a:pt x="2014165" y="364936"/>
                  <a:pt x="1991027" y="359143"/>
                  <a:pt x="1982350" y="347558"/>
                </a:cubicBezTo>
                <a:cubicBezTo>
                  <a:pt x="1988135" y="341765"/>
                  <a:pt x="1993919" y="341765"/>
                  <a:pt x="1996811" y="335973"/>
                </a:cubicBezTo>
                <a:cubicBezTo>
                  <a:pt x="1985243" y="333076"/>
                  <a:pt x="1976566" y="324387"/>
                  <a:pt x="1967890" y="324387"/>
                </a:cubicBezTo>
                <a:cubicBezTo>
                  <a:pt x="1953429" y="324387"/>
                  <a:pt x="1956321" y="330180"/>
                  <a:pt x="1944752" y="324387"/>
                </a:cubicBezTo>
                <a:cubicBezTo>
                  <a:pt x="1944752" y="312802"/>
                  <a:pt x="1959213" y="309906"/>
                  <a:pt x="1964997" y="309906"/>
                </a:cubicBezTo>
                <a:lnTo>
                  <a:pt x="1982350" y="309906"/>
                </a:lnTo>
                <a:cubicBezTo>
                  <a:pt x="1991027" y="309906"/>
                  <a:pt x="1991027" y="309906"/>
                  <a:pt x="1996811" y="304113"/>
                </a:cubicBezTo>
                <a:cubicBezTo>
                  <a:pt x="2037302" y="304113"/>
                  <a:pt x="2037302" y="304113"/>
                  <a:pt x="2037302" y="304113"/>
                </a:cubicBezTo>
                <a:cubicBezTo>
                  <a:pt x="2043087" y="298320"/>
                  <a:pt x="2043087" y="295424"/>
                  <a:pt x="2045979" y="289631"/>
                </a:cubicBezTo>
                <a:cubicBezTo>
                  <a:pt x="2017057" y="289631"/>
                  <a:pt x="2017057" y="289631"/>
                  <a:pt x="2017057" y="289631"/>
                </a:cubicBezTo>
                <a:cubicBezTo>
                  <a:pt x="2017057" y="292528"/>
                  <a:pt x="2014165" y="295424"/>
                  <a:pt x="2011272" y="295424"/>
                </a:cubicBezTo>
                <a:cubicBezTo>
                  <a:pt x="1999704" y="295424"/>
                  <a:pt x="1993919" y="295424"/>
                  <a:pt x="1985243" y="295424"/>
                </a:cubicBezTo>
                <a:cubicBezTo>
                  <a:pt x="1982350" y="295424"/>
                  <a:pt x="1912938" y="275150"/>
                  <a:pt x="1912938" y="263565"/>
                </a:cubicBezTo>
                <a:cubicBezTo>
                  <a:pt x="1912938" y="243290"/>
                  <a:pt x="1938968" y="251979"/>
                  <a:pt x="1953429" y="246187"/>
                </a:cubicBezTo>
                <a:cubicBezTo>
                  <a:pt x="1967890" y="240394"/>
                  <a:pt x="1976566" y="234601"/>
                  <a:pt x="1988135" y="228809"/>
                </a:cubicBezTo>
                <a:cubicBezTo>
                  <a:pt x="2008380" y="223016"/>
                  <a:pt x="2034410" y="234601"/>
                  <a:pt x="2048871" y="223016"/>
                </a:cubicBezTo>
                <a:cubicBezTo>
                  <a:pt x="2060440" y="217224"/>
                  <a:pt x="2069116" y="205638"/>
                  <a:pt x="2069116" y="185364"/>
                </a:cubicBezTo>
                <a:cubicBezTo>
                  <a:pt x="2054655" y="185364"/>
                  <a:pt x="2014165" y="185364"/>
                  <a:pt x="2014165" y="173779"/>
                </a:cubicBezTo>
                <a:cubicBezTo>
                  <a:pt x="2014165" y="165090"/>
                  <a:pt x="2025733" y="162194"/>
                  <a:pt x="2028626" y="162194"/>
                </a:cubicBezTo>
                <a:cubicBezTo>
                  <a:pt x="2054655" y="153505"/>
                  <a:pt x="2086469" y="136127"/>
                  <a:pt x="2098038" y="121645"/>
                </a:cubicBezTo>
                <a:cubicBezTo>
                  <a:pt x="2103823" y="127438"/>
                  <a:pt x="2109607" y="127438"/>
                  <a:pt x="2118284" y="127438"/>
                </a:cubicBezTo>
                <a:cubicBezTo>
                  <a:pt x="2141421" y="127438"/>
                  <a:pt x="2124068" y="95578"/>
                  <a:pt x="2147205" y="92682"/>
                </a:cubicBezTo>
                <a:cubicBezTo>
                  <a:pt x="2173235" y="89786"/>
                  <a:pt x="2184804" y="81097"/>
                  <a:pt x="2210834" y="81097"/>
                </a:cubicBezTo>
                <a:cubicBezTo>
                  <a:pt x="2231079" y="78200"/>
                  <a:pt x="2245540" y="66615"/>
                  <a:pt x="2265785" y="66615"/>
                </a:cubicBezTo>
                <a:cubicBezTo>
                  <a:pt x="2277354" y="66615"/>
                  <a:pt x="2280246" y="86889"/>
                  <a:pt x="2294707" y="86889"/>
                </a:cubicBezTo>
                <a:cubicBezTo>
                  <a:pt x="2294707" y="81097"/>
                  <a:pt x="2291815" y="78200"/>
                  <a:pt x="2291815" y="72408"/>
                </a:cubicBezTo>
                <a:lnTo>
                  <a:pt x="2296876" y="67339"/>
                </a:lnTo>
                <a:cubicBezTo>
                  <a:pt x="2297599" y="66615"/>
                  <a:pt x="2297599" y="66615"/>
                  <a:pt x="2297599" y="66615"/>
                </a:cubicBezTo>
                <a:cubicBezTo>
                  <a:pt x="2306276" y="78200"/>
                  <a:pt x="2317845" y="78200"/>
                  <a:pt x="2332306" y="83993"/>
                </a:cubicBezTo>
                <a:cubicBezTo>
                  <a:pt x="2335198" y="83993"/>
                  <a:pt x="2343875" y="83993"/>
                  <a:pt x="2343875" y="83993"/>
                </a:cubicBezTo>
                <a:cubicBezTo>
                  <a:pt x="2340982" y="78200"/>
                  <a:pt x="2338090" y="75304"/>
                  <a:pt x="2338090" y="69511"/>
                </a:cubicBezTo>
                <a:cubicBezTo>
                  <a:pt x="2338090" y="60822"/>
                  <a:pt x="2349659" y="57926"/>
                  <a:pt x="2355443" y="57926"/>
                </a:cubicBezTo>
                <a:cubicBezTo>
                  <a:pt x="2384365" y="57926"/>
                  <a:pt x="2401718" y="75304"/>
                  <a:pt x="2419072" y="83993"/>
                </a:cubicBezTo>
                <a:cubicBezTo>
                  <a:pt x="2450886" y="83993"/>
                  <a:pt x="2450886" y="83993"/>
                  <a:pt x="2450886" y="83993"/>
                </a:cubicBezTo>
                <a:cubicBezTo>
                  <a:pt x="2439317" y="78200"/>
                  <a:pt x="2410395" y="69511"/>
                  <a:pt x="2410395" y="55030"/>
                </a:cubicBezTo>
                <a:cubicBezTo>
                  <a:pt x="2410395" y="43445"/>
                  <a:pt x="2433532" y="49237"/>
                  <a:pt x="2439317" y="46341"/>
                </a:cubicBezTo>
                <a:cubicBezTo>
                  <a:pt x="2433532" y="40548"/>
                  <a:pt x="2427748" y="40548"/>
                  <a:pt x="2424856" y="37652"/>
                </a:cubicBezTo>
                <a:cubicBezTo>
                  <a:pt x="2445101" y="26067"/>
                  <a:pt x="2462454" y="23170"/>
                  <a:pt x="2485592" y="23170"/>
                </a:cubicBezTo>
                <a:cubicBezTo>
                  <a:pt x="2502945" y="23170"/>
                  <a:pt x="2514514" y="20274"/>
                  <a:pt x="2528975" y="26067"/>
                </a:cubicBezTo>
                <a:lnTo>
                  <a:pt x="2541628" y="26067"/>
                </a:lnTo>
                <a:lnTo>
                  <a:pt x="2543436" y="18464"/>
                </a:lnTo>
                <a:cubicBezTo>
                  <a:pt x="2555005" y="17378"/>
                  <a:pt x="2560789" y="17378"/>
                  <a:pt x="2572358" y="17378"/>
                </a:cubicBezTo>
                <a:cubicBezTo>
                  <a:pt x="2607064" y="17378"/>
                  <a:pt x="2633094" y="0"/>
                  <a:pt x="2670692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57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aphicFrame>
        <p:nvGraphicFramePr>
          <p:cNvPr id="46145" name="图表 46144"/>
          <p:cNvGraphicFramePr/>
          <p:nvPr>
            <p:extLst/>
          </p:nvPr>
        </p:nvGraphicFramePr>
        <p:xfrm>
          <a:off x="2212586" y="1039284"/>
          <a:ext cx="8022063" cy="5060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99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079852" y="3474863"/>
            <a:ext cx="7957312" cy="96573"/>
          </a:xfrm>
          <a:prstGeom prst="round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5073752" y="1156917"/>
            <a:ext cx="1996017" cy="3708400"/>
          </a:xfrm>
          <a:custGeom>
            <a:avLst/>
            <a:gdLst>
              <a:gd name="T0" fmla="*/ 291 w 583"/>
              <a:gd name="T1" fmla="*/ 0 h 1083"/>
              <a:gd name="T2" fmla="*/ 0 w 583"/>
              <a:gd name="T3" fmla="*/ 292 h 1083"/>
              <a:gd name="T4" fmla="*/ 0 w 583"/>
              <a:gd name="T5" fmla="*/ 636 h 1083"/>
              <a:gd name="T6" fmla="*/ 76 w 583"/>
              <a:gd name="T7" fmla="*/ 636 h 1083"/>
              <a:gd name="T8" fmla="*/ 76 w 583"/>
              <a:gd name="T9" fmla="*/ 587 h 1083"/>
              <a:gd name="T10" fmla="*/ 115 w 583"/>
              <a:gd name="T11" fmla="*/ 587 h 1083"/>
              <a:gd name="T12" fmla="*/ 115 w 583"/>
              <a:gd name="T13" fmla="*/ 642 h 1083"/>
              <a:gd name="T14" fmla="*/ 115 w 583"/>
              <a:gd name="T15" fmla="*/ 642 h 1083"/>
              <a:gd name="T16" fmla="*/ 115 w 583"/>
              <a:gd name="T17" fmla="*/ 825 h 1083"/>
              <a:gd name="T18" fmla="*/ 116 w 583"/>
              <a:gd name="T19" fmla="*/ 825 h 1083"/>
              <a:gd name="T20" fmla="*/ 291 w 583"/>
              <a:gd name="T21" fmla="*/ 1083 h 1083"/>
              <a:gd name="T22" fmla="*/ 469 w 583"/>
              <a:gd name="T23" fmla="*/ 824 h 1083"/>
              <a:gd name="T24" fmla="*/ 468 w 583"/>
              <a:gd name="T25" fmla="*/ 587 h 1083"/>
              <a:gd name="T26" fmla="*/ 507 w 583"/>
              <a:gd name="T27" fmla="*/ 587 h 1083"/>
              <a:gd name="T28" fmla="*/ 507 w 583"/>
              <a:gd name="T29" fmla="*/ 636 h 1083"/>
              <a:gd name="T30" fmla="*/ 583 w 583"/>
              <a:gd name="T31" fmla="*/ 636 h 1083"/>
              <a:gd name="T32" fmla="*/ 583 w 583"/>
              <a:gd name="T33" fmla="*/ 292 h 1083"/>
              <a:gd name="T34" fmla="*/ 291 w 583"/>
              <a:gd name="T35" fmla="*/ 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3" h="1083">
                <a:moveTo>
                  <a:pt x="291" y="0"/>
                </a:moveTo>
                <a:cubicBezTo>
                  <a:pt x="130" y="0"/>
                  <a:pt x="0" y="131"/>
                  <a:pt x="0" y="292"/>
                </a:cubicBezTo>
                <a:cubicBezTo>
                  <a:pt x="0" y="636"/>
                  <a:pt x="0" y="636"/>
                  <a:pt x="0" y="636"/>
                </a:cubicBezTo>
                <a:cubicBezTo>
                  <a:pt x="76" y="636"/>
                  <a:pt x="76" y="636"/>
                  <a:pt x="76" y="636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115" y="587"/>
                  <a:pt x="115" y="587"/>
                  <a:pt x="115" y="587"/>
                </a:cubicBezTo>
                <a:cubicBezTo>
                  <a:pt x="115" y="642"/>
                  <a:pt x="115" y="642"/>
                  <a:pt x="115" y="642"/>
                </a:cubicBezTo>
                <a:cubicBezTo>
                  <a:pt x="115" y="642"/>
                  <a:pt x="115" y="642"/>
                  <a:pt x="115" y="642"/>
                </a:cubicBezTo>
                <a:cubicBezTo>
                  <a:pt x="115" y="825"/>
                  <a:pt x="115" y="825"/>
                  <a:pt x="115" y="825"/>
                </a:cubicBezTo>
                <a:cubicBezTo>
                  <a:pt x="116" y="825"/>
                  <a:pt x="116" y="825"/>
                  <a:pt x="116" y="825"/>
                </a:cubicBezTo>
                <a:cubicBezTo>
                  <a:pt x="115" y="827"/>
                  <a:pt x="291" y="1083"/>
                  <a:pt x="291" y="1083"/>
                </a:cubicBezTo>
                <a:cubicBezTo>
                  <a:pt x="469" y="824"/>
                  <a:pt x="469" y="824"/>
                  <a:pt x="469" y="824"/>
                </a:cubicBezTo>
                <a:cubicBezTo>
                  <a:pt x="468" y="587"/>
                  <a:pt x="468" y="587"/>
                  <a:pt x="468" y="587"/>
                </a:cubicBezTo>
                <a:cubicBezTo>
                  <a:pt x="507" y="587"/>
                  <a:pt x="507" y="587"/>
                  <a:pt x="507" y="587"/>
                </a:cubicBezTo>
                <a:cubicBezTo>
                  <a:pt x="507" y="636"/>
                  <a:pt x="507" y="636"/>
                  <a:pt x="507" y="636"/>
                </a:cubicBezTo>
                <a:cubicBezTo>
                  <a:pt x="583" y="636"/>
                  <a:pt x="583" y="636"/>
                  <a:pt x="583" y="636"/>
                </a:cubicBezTo>
                <a:cubicBezTo>
                  <a:pt x="583" y="292"/>
                  <a:pt x="583" y="292"/>
                  <a:pt x="583" y="292"/>
                </a:cubicBezTo>
                <a:cubicBezTo>
                  <a:pt x="583" y="131"/>
                  <a:pt x="452" y="0"/>
                  <a:pt x="29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5224034" y="1360118"/>
            <a:ext cx="1695451" cy="1693333"/>
          </a:xfrm>
          <a:custGeom>
            <a:avLst/>
            <a:gdLst>
              <a:gd name="T0" fmla="*/ 247 w 495"/>
              <a:gd name="T1" fmla="*/ 30 h 495"/>
              <a:gd name="T2" fmla="*/ 466 w 495"/>
              <a:gd name="T3" fmla="*/ 248 h 495"/>
              <a:gd name="T4" fmla="*/ 247 w 495"/>
              <a:gd name="T5" fmla="*/ 466 h 495"/>
              <a:gd name="T6" fmla="*/ 29 w 495"/>
              <a:gd name="T7" fmla="*/ 248 h 495"/>
              <a:gd name="T8" fmla="*/ 247 w 495"/>
              <a:gd name="T9" fmla="*/ 30 h 495"/>
              <a:gd name="T10" fmla="*/ 247 w 495"/>
              <a:gd name="T11" fmla="*/ 0 h 495"/>
              <a:gd name="T12" fmla="*/ 0 w 495"/>
              <a:gd name="T13" fmla="*/ 248 h 495"/>
              <a:gd name="T14" fmla="*/ 247 w 495"/>
              <a:gd name="T15" fmla="*/ 495 h 495"/>
              <a:gd name="T16" fmla="*/ 495 w 495"/>
              <a:gd name="T17" fmla="*/ 248 h 495"/>
              <a:gd name="T18" fmla="*/ 247 w 495"/>
              <a:gd name="T19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5" h="495">
                <a:moveTo>
                  <a:pt x="247" y="30"/>
                </a:moveTo>
                <a:cubicBezTo>
                  <a:pt x="368" y="30"/>
                  <a:pt x="466" y="127"/>
                  <a:pt x="466" y="248"/>
                </a:cubicBezTo>
                <a:cubicBezTo>
                  <a:pt x="466" y="368"/>
                  <a:pt x="368" y="466"/>
                  <a:pt x="247" y="466"/>
                </a:cubicBezTo>
                <a:cubicBezTo>
                  <a:pt x="127" y="466"/>
                  <a:pt x="29" y="368"/>
                  <a:pt x="29" y="248"/>
                </a:cubicBezTo>
                <a:cubicBezTo>
                  <a:pt x="29" y="127"/>
                  <a:pt x="127" y="30"/>
                  <a:pt x="247" y="30"/>
                </a:cubicBezTo>
                <a:moveTo>
                  <a:pt x="247" y="0"/>
                </a:moveTo>
                <a:cubicBezTo>
                  <a:pt x="111" y="0"/>
                  <a:pt x="0" y="111"/>
                  <a:pt x="0" y="248"/>
                </a:cubicBezTo>
                <a:cubicBezTo>
                  <a:pt x="0" y="384"/>
                  <a:pt x="111" y="495"/>
                  <a:pt x="247" y="495"/>
                </a:cubicBezTo>
                <a:cubicBezTo>
                  <a:pt x="384" y="495"/>
                  <a:pt x="495" y="384"/>
                  <a:pt x="495" y="248"/>
                </a:cubicBezTo>
                <a:cubicBezTo>
                  <a:pt x="495" y="111"/>
                  <a:pt x="384" y="0"/>
                  <a:pt x="24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5935234" y="1774984"/>
            <a:ext cx="891117" cy="1134533"/>
          </a:xfrm>
          <a:custGeom>
            <a:avLst/>
            <a:gdLst>
              <a:gd name="T0" fmla="*/ 260 w 260"/>
              <a:gd name="T1" fmla="*/ 125 h 332"/>
              <a:gd name="T2" fmla="*/ 225 w 260"/>
              <a:gd name="T3" fmla="*/ 8 h 332"/>
              <a:gd name="T4" fmla="*/ 172 w 260"/>
              <a:gd name="T5" fmla="*/ 0 h 332"/>
              <a:gd name="T6" fmla="*/ 0 w 260"/>
              <a:gd name="T7" fmla="*/ 171 h 332"/>
              <a:gd name="T8" fmla="*/ 111 w 260"/>
              <a:gd name="T9" fmla="*/ 332 h 332"/>
              <a:gd name="T10" fmla="*/ 260 w 260"/>
              <a:gd name="T11" fmla="*/ 125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0" h="332">
                <a:moveTo>
                  <a:pt x="260" y="125"/>
                </a:moveTo>
                <a:cubicBezTo>
                  <a:pt x="260" y="82"/>
                  <a:pt x="247" y="42"/>
                  <a:pt x="225" y="8"/>
                </a:cubicBezTo>
                <a:cubicBezTo>
                  <a:pt x="209" y="2"/>
                  <a:pt x="191" y="0"/>
                  <a:pt x="172" y="0"/>
                </a:cubicBezTo>
                <a:cubicBezTo>
                  <a:pt x="77" y="0"/>
                  <a:pt x="0" y="77"/>
                  <a:pt x="0" y="171"/>
                </a:cubicBezTo>
                <a:cubicBezTo>
                  <a:pt x="0" y="245"/>
                  <a:pt x="46" y="307"/>
                  <a:pt x="111" y="332"/>
                </a:cubicBezTo>
                <a:cubicBezTo>
                  <a:pt x="198" y="303"/>
                  <a:pt x="260" y="221"/>
                  <a:pt x="260" y="125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7461617" y="1156917"/>
            <a:ext cx="1996017" cy="3708400"/>
          </a:xfrm>
          <a:custGeom>
            <a:avLst/>
            <a:gdLst>
              <a:gd name="T0" fmla="*/ 291 w 583"/>
              <a:gd name="T1" fmla="*/ 0 h 1083"/>
              <a:gd name="T2" fmla="*/ 0 w 583"/>
              <a:gd name="T3" fmla="*/ 292 h 1083"/>
              <a:gd name="T4" fmla="*/ 0 w 583"/>
              <a:gd name="T5" fmla="*/ 636 h 1083"/>
              <a:gd name="T6" fmla="*/ 75 w 583"/>
              <a:gd name="T7" fmla="*/ 636 h 1083"/>
              <a:gd name="T8" fmla="*/ 75 w 583"/>
              <a:gd name="T9" fmla="*/ 587 h 1083"/>
              <a:gd name="T10" fmla="*/ 115 w 583"/>
              <a:gd name="T11" fmla="*/ 587 h 1083"/>
              <a:gd name="T12" fmla="*/ 115 w 583"/>
              <a:gd name="T13" fmla="*/ 642 h 1083"/>
              <a:gd name="T14" fmla="*/ 115 w 583"/>
              <a:gd name="T15" fmla="*/ 642 h 1083"/>
              <a:gd name="T16" fmla="*/ 115 w 583"/>
              <a:gd name="T17" fmla="*/ 825 h 1083"/>
              <a:gd name="T18" fmla="*/ 115 w 583"/>
              <a:gd name="T19" fmla="*/ 825 h 1083"/>
              <a:gd name="T20" fmla="*/ 291 w 583"/>
              <a:gd name="T21" fmla="*/ 1083 h 1083"/>
              <a:gd name="T22" fmla="*/ 468 w 583"/>
              <a:gd name="T23" fmla="*/ 824 h 1083"/>
              <a:gd name="T24" fmla="*/ 468 w 583"/>
              <a:gd name="T25" fmla="*/ 587 h 1083"/>
              <a:gd name="T26" fmla="*/ 507 w 583"/>
              <a:gd name="T27" fmla="*/ 587 h 1083"/>
              <a:gd name="T28" fmla="*/ 507 w 583"/>
              <a:gd name="T29" fmla="*/ 636 h 1083"/>
              <a:gd name="T30" fmla="*/ 583 w 583"/>
              <a:gd name="T31" fmla="*/ 636 h 1083"/>
              <a:gd name="T32" fmla="*/ 583 w 583"/>
              <a:gd name="T33" fmla="*/ 292 h 1083"/>
              <a:gd name="T34" fmla="*/ 291 w 583"/>
              <a:gd name="T35" fmla="*/ 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3" h="1083">
                <a:moveTo>
                  <a:pt x="291" y="0"/>
                </a:moveTo>
                <a:cubicBezTo>
                  <a:pt x="130" y="0"/>
                  <a:pt x="0" y="131"/>
                  <a:pt x="0" y="292"/>
                </a:cubicBezTo>
                <a:cubicBezTo>
                  <a:pt x="0" y="636"/>
                  <a:pt x="0" y="636"/>
                  <a:pt x="0" y="636"/>
                </a:cubicBezTo>
                <a:cubicBezTo>
                  <a:pt x="75" y="636"/>
                  <a:pt x="75" y="636"/>
                  <a:pt x="75" y="636"/>
                </a:cubicBezTo>
                <a:cubicBezTo>
                  <a:pt x="75" y="587"/>
                  <a:pt x="75" y="587"/>
                  <a:pt x="75" y="587"/>
                </a:cubicBezTo>
                <a:cubicBezTo>
                  <a:pt x="115" y="587"/>
                  <a:pt x="115" y="587"/>
                  <a:pt x="115" y="587"/>
                </a:cubicBezTo>
                <a:cubicBezTo>
                  <a:pt x="115" y="642"/>
                  <a:pt x="115" y="642"/>
                  <a:pt x="115" y="642"/>
                </a:cubicBezTo>
                <a:cubicBezTo>
                  <a:pt x="115" y="642"/>
                  <a:pt x="115" y="642"/>
                  <a:pt x="115" y="642"/>
                </a:cubicBezTo>
                <a:cubicBezTo>
                  <a:pt x="115" y="825"/>
                  <a:pt x="115" y="825"/>
                  <a:pt x="115" y="825"/>
                </a:cubicBezTo>
                <a:cubicBezTo>
                  <a:pt x="115" y="825"/>
                  <a:pt x="115" y="825"/>
                  <a:pt x="115" y="825"/>
                </a:cubicBezTo>
                <a:cubicBezTo>
                  <a:pt x="115" y="827"/>
                  <a:pt x="291" y="1083"/>
                  <a:pt x="291" y="1083"/>
                </a:cubicBezTo>
                <a:cubicBezTo>
                  <a:pt x="468" y="824"/>
                  <a:pt x="468" y="824"/>
                  <a:pt x="468" y="824"/>
                </a:cubicBezTo>
                <a:cubicBezTo>
                  <a:pt x="468" y="587"/>
                  <a:pt x="468" y="587"/>
                  <a:pt x="468" y="587"/>
                </a:cubicBezTo>
                <a:cubicBezTo>
                  <a:pt x="507" y="587"/>
                  <a:pt x="507" y="587"/>
                  <a:pt x="507" y="587"/>
                </a:cubicBezTo>
                <a:cubicBezTo>
                  <a:pt x="507" y="636"/>
                  <a:pt x="507" y="636"/>
                  <a:pt x="507" y="636"/>
                </a:cubicBezTo>
                <a:cubicBezTo>
                  <a:pt x="583" y="636"/>
                  <a:pt x="583" y="636"/>
                  <a:pt x="583" y="636"/>
                </a:cubicBezTo>
                <a:cubicBezTo>
                  <a:pt x="583" y="292"/>
                  <a:pt x="583" y="292"/>
                  <a:pt x="583" y="292"/>
                </a:cubicBezTo>
                <a:cubicBezTo>
                  <a:pt x="583" y="131"/>
                  <a:pt x="452" y="0"/>
                  <a:pt x="29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7603168" y="1353769"/>
            <a:ext cx="1699684" cy="1697567"/>
          </a:xfrm>
          <a:custGeom>
            <a:avLst/>
            <a:gdLst>
              <a:gd name="T0" fmla="*/ 248 w 496"/>
              <a:gd name="T1" fmla="*/ 30 h 496"/>
              <a:gd name="T2" fmla="*/ 466 w 496"/>
              <a:gd name="T3" fmla="*/ 248 h 496"/>
              <a:gd name="T4" fmla="*/ 248 w 496"/>
              <a:gd name="T5" fmla="*/ 466 h 496"/>
              <a:gd name="T6" fmla="*/ 30 w 496"/>
              <a:gd name="T7" fmla="*/ 248 h 496"/>
              <a:gd name="T8" fmla="*/ 248 w 496"/>
              <a:gd name="T9" fmla="*/ 30 h 496"/>
              <a:gd name="T10" fmla="*/ 248 w 496"/>
              <a:gd name="T11" fmla="*/ 0 h 496"/>
              <a:gd name="T12" fmla="*/ 0 w 496"/>
              <a:gd name="T13" fmla="*/ 248 h 496"/>
              <a:gd name="T14" fmla="*/ 248 w 496"/>
              <a:gd name="T15" fmla="*/ 496 h 496"/>
              <a:gd name="T16" fmla="*/ 496 w 496"/>
              <a:gd name="T17" fmla="*/ 248 h 496"/>
              <a:gd name="T18" fmla="*/ 248 w 496"/>
              <a:gd name="T19" fmla="*/ 0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6" h="496">
                <a:moveTo>
                  <a:pt x="248" y="30"/>
                </a:moveTo>
                <a:cubicBezTo>
                  <a:pt x="368" y="30"/>
                  <a:pt x="466" y="128"/>
                  <a:pt x="466" y="248"/>
                </a:cubicBezTo>
                <a:cubicBezTo>
                  <a:pt x="466" y="368"/>
                  <a:pt x="368" y="466"/>
                  <a:pt x="248" y="466"/>
                </a:cubicBezTo>
                <a:cubicBezTo>
                  <a:pt x="128" y="466"/>
                  <a:pt x="30" y="368"/>
                  <a:pt x="30" y="248"/>
                </a:cubicBezTo>
                <a:cubicBezTo>
                  <a:pt x="30" y="128"/>
                  <a:pt x="128" y="30"/>
                  <a:pt x="248" y="30"/>
                </a:cubicBezTo>
                <a:moveTo>
                  <a:pt x="248" y="0"/>
                </a:moveTo>
                <a:cubicBezTo>
                  <a:pt x="111" y="0"/>
                  <a:pt x="0" y="111"/>
                  <a:pt x="0" y="248"/>
                </a:cubicBezTo>
                <a:cubicBezTo>
                  <a:pt x="0" y="385"/>
                  <a:pt x="111" y="496"/>
                  <a:pt x="248" y="496"/>
                </a:cubicBezTo>
                <a:cubicBezTo>
                  <a:pt x="385" y="496"/>
                  <a:pt x="496" y="385"/>
                  <a:pt x="496" y="248"/>
                </a:cubicBezTo>
                <a:cubicBezTo>
                  <a:pt x="496" y="111"/>
                  <a:pt x="385" y="0"/>
                  <a:pt x="24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8316484" y="1774984"/>
            <a:ext cx="889000" cy="1134533"/>
          </a:xfrm>
          <a:custGeom>
            <a:avLst/>
            <a:gdLst>
              <a:gd name="T0" fmla="*/ 260 w 260"/>
              <a:gd name="T1" fmla="*/ 125 h 332"/>
              <a:gd name="T2" fmla="*/ 225 w 260"/>
              <a:gd name="T3" fmla="*/ 8 h 332"/>
              <a:gd name="T4" fmla="*/ 172 w 260"/>
              <a:gd name="T5" fmla="*/ 0 h 332"/>
              <a:gd name="T6" fmla="*/ 0 w 260"/>
              <a:gd name="T7" fmla="*/ 171 h 332"/>
              <a:gd name="T8" fmla="*/ 111 w 260"/>
              <a:gd name="T9" fmla="*/ 332 h 332"/>
              <a:gd name="T10" fmla="*/ 260 w 260"/>
              <a:gd name="T11" fmla="*/ 125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0" h="332">
                <a:moveTo>
                  <a:pt x="260" y="125"/>
                </a:moveTo>
                <a:cubicBezTo>
                  <a:pt x="260" y="82"/>
                  <a:pt x="247" y="42"/>
                  <a:pt x="225" y="8"/>
                </a:cubicBezTo>
                <a:cubicBezTo>
                  <a:pt x="208" y="2"/>
                  <a:pt x="191" y="0"/>
                  <a:pt x="172" y="0"/>
                </a:cubicBezTo>
                <a:cubicBezTo>
                  <a:pt x="77" y="0"/>
                  <a:pt x="0" y="77"/>
                  <a:pt x="0" y="171"/>
                </a:cubicBezTo>
                <a:cubicBezTo>
                  <a:pt x="0" y="245"/>
                  <a:pt x="46" y="307"/>
                  <a:pt x="111" y="332"/>
                </a:cubicBezTo>
                <a:cubicBezTo>
                  <a:pt x="197" y="303"/>
                  <a:pt x="260" y="221"/>
                  <a:pt x="260" y="125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2690385" y="1156917"/>
            <a:ext cx="1996017" cy="3708400"/>
          </a:xfrm>
          <a:custGeom>
            <a:avLst/>
            <a:gdLst>
              <a:gd name="T0" fmla="*/ 292 w 583"/>
              <a:gd name="T1" fmla="*/ 0 h 1083"/>
              <a:gd name="T2" fmla="*/ 0 w 583"/>
              <a:gd name="T3" fmla="*/ 292 h 1083"/>
              <a:gd name="T4" fmla="*/ 0 w 583"/>
              <a:gd name="T5" fmla="*/ 636 h 1083"/>
              <a:gd name="T6" fmla="*/ 76 w 583"/>
              <a:gd name="T7" fmla="*/ 636 h 1083"/>
              <a:gd name="T8" fmla="*/ 76 w 583"/>
              <a:gd name="T9" fmla="*/ 587 h 1083"/>
              <a:gd name="T10" fmla="*/ 116 w 583"/>
              <a:gd name="T11" fmla="*/ 587 h 1083"/>
              <a:gd name="T12" fmla="*/ 116 w 583"/>
              <a:gd name="T13" fmla="*/ 642 h 1083"/>
              <a:gd name="T14" fmla="*/ 116 w 583"/>
              <a:gd name="T15" fmla="*/ 642 h 1083"/>
              <a:gd name="T16" fmla="*/ 116 w 583"/>
              <a:gd name="T17" fmla="*/ 825 h 1083"/>
              <a:gd name="T18" fmla="*/ 116 w 583"/>
              <a:gd name="T19" fmla="*/ 825 h 1083"/>
              <a:gd name="T20" fmla="*/ 292 w 583"/>
              <a:gd name="T21" fmla="*/ 1083 h 1083"/>
              <a:gd name="T22" fmla="*/ 469 w 583"/>
              <a:gd name="T23" fmla="*/ 824 h 1083"/>
              <a:gd name="T24" fmla="*/ 468 w 583"/>
              <a:gd name="T25" fmla="*/ 587 h 1083"/>
              <a:gd name="T26" fmla="*/ 508 w 583"/>
              <a:gd name="T27" fmla="*/ 587 h 1083"/>
              <a:gd name="T28" fmla="*/ 508 w 583"/>
              <a:gd name="T29" fmla="*/ 636 h 1083"/>
              <a:gd name="T30" fmla="*/ 583 w 583"/>
              <a:gd name="T31" fmla="*/ 636 h 1083"/>
              <a:gd name="T32" fmla="*/ 583 w 583"/>
              <a:gd name="T33" fmla="*/ 292 h 1083"/>
              <a:gd name="T34" fmla="*/ 292 w 583"/>
              <a:gd name="T35" fmla="*/ 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3" h="1083">
                <a:moveTo>
                  <a:pt x="292" y="0"/>
                </a:moveTo>
                <a:cubicBezTo>
                  <a:pt x="131" y="0"/>
                  <a:pt x="0" y="131"/>
                  <a:pt x="0" y="292"/>
                </a:cubicBezTo>
                <a:cubicBezTo>
                  <a:pt x="0" y="636"/>
                  <a:pt x="0" y="636"/>
                  <a:pt x="0" y="636"/>
                </a:cubicBezTo>
                <a:cubicBezTo>
                  <a:pt x="76" y="636"/>
                  <a:pt x="76" y="636"/>
                  <a:pt x="76" y="636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116" y="587"/>
                  <a:pt x="116" y="587"/>
                  <a:pt x="116" y="587"/>
                </a:cubicBezTo>
                <a:cubicBezTo>
                  <a:pt x="116" y="642"/>
                  <a:pt x="116" y="642"/>
                  <a:pt x="116" y="642"/>
                </a:cubicBezTo>
                <a:cubicBezTo>
                  <a:pt x="116" y="642"/>
                  <a:pt x="116" y="642"/>
                  <a:pt x="116" y="642"/>
                </a:cubicBezTo>
                <a:cubicBezTo>
                  <a:pt x="116" y="825"/>
                  <a:pt x="116" y="825"/>
                  <a:pt x="116" y="825"/>
                </a:cubicBezTo>
                <a:cubicBezTo>
                  <a:pt x="116" y="825"/>
                  <a:pt x="116" y="825"/>
                  <a:pt x="116" y="825"/>
                </a:cubicBezTo>
                <a:cubicBezTo>
                  <a:pt x="116" y="827"/>
                  <a:pt x="292" y="1083"/>
                  <a:pt x="292" y="1083"/>
                </a:cubicBezTo>
                <a:cubicBezTo>
                  <a:pt x="469" y="824"/>
                  <a:pt x="469" y="824"/>
                  <a:pt x="469" y="824"/>
                </a:cubicBezTo>
                <a:cubicBezTo>
                  <a:pt x="468" y="587"/>
                  <a:pt x="468" y="587"/>
                  <a:pt x="468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8" y="636"/>
                  <a:pt x="508" y="636"/>
                  <a:pt x="508" y="636"/>
                </a:cubicBezTo>
                <a:cubicBezTo>
                  <a:pt x="583" y="636"/>
                  <a:pt x="583" y="636"/>
                  <a:pt x="583" y="636"/>
                </a:cubicBezTo>
                <a:cubicBezTo>
                  <a:pt x="583" y="292"/>
                  <a:pt x="583" y="292"/>
                  <a:pt x="583" y="292"/>
                </a:cubicBezTo>
                <a:cubicBezTo>
                  <a:pt x="583" y="131"/>
                  <a:pt x="453" y="0"/>
                  <a:pt x="29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553985" y="1774984"/>
            <a:ext cx="884767" cy="1134533"/>
          </a:xfrm>
          <a:custGeom>
            <a:avLst/>
            <a:gdLst>
              <a:gd name="T0" fmla="*/ 259 w 259"/>
              <a:gd name="T1" fmla="*/ 125 h 332"/>
              <a:gd name="T2" fmla="*/ 225 w 259"/>
              <a:gd name="T3" fmla="*/ 8 h 332"/>
              <a:gd name="T4" fmla="*/ 172 w 259"/>
              <a:gd name="T5" fmla="*/ 0 h 332"/>
              <a:gd name="T6" fmla="*/ 0 w 259"/>
              <a:gd name="T7" fmla="*/ 171 h 332"/>
              <a:gd name="T8" fmla="*/ 111 w 259"/>
              <a:gd name="T9" fmla="*/ 332 h 332"/>
              <a:gd name="T10" fmla="*/ 259 w 259"/>
              <a:gd name="T11" fmla="*/ 125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332">
                <a:moveTo>
                  <a:pt x="259" y="125"/>
                </a:moveTo>
                <a:cubicBezTo>
                  <a:pt x="259" y="82"/>
                  <a:pt x="247" y="42"/>
                  <a:pt x="225" y="8"/>
                </a:cubicBezTo>
                <a:cubicBezTo>
                  <a:pt x="208" y="2"/>
                  <a:pt x="190" y="0"/>
                  <a:pt x="172" y="0"/>
                </a:cubicBezTo>
                <a:cubicBezTo>
                  <a:pt x="77" y="0"/>
                  <a:pt x="0" y="77"/>
                  <a:pt x="0" y="171"/>
                </a:cubicBezTo>
                <a:cubicBezTo>
                  <a:pt x="0" y="245"/>
                  <a:pt x="46" y="307"/>
                  <a:pt x="111" y="332"/>
                </a:cubicBezTo>
                <a:cubicBezTo>
                  <a:pt x="197" y="303"/>
                  <a:pt x="259" y="221"/>
                  <a:pt x="259" y="125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3408468" y="5038160"/>
            <a:ext cx="548217" cy="548217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27 h 160"/>
              <a:gd name="T12" fmla="*/ 33 w 160"/>
              <a:gd name="T13" fmla="*/ 80 h 160"/>
              <a:gd name="T14" fmla="*/ 80 w 160"/>
              <a:gd name="T15" fmla="*/ 33 h 160"/>
              <a:gd name="T16" fmla="*/ 127 w 160"/>
              <a:gd name="T17" fmla="*/ 80 h 160"/>
              <a:gd name="T18" fmla="*/ 80 w 160"/>
              <a:gd name="T19" fmla="*/ 12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27"/>
                </a:moveTo>
                <a:cubicBezTo>
                  <a:pt x="54" y="127"/>
                  <a:pt x="33" y="106"/>
                  <a:pt x="33" y="80"/>
                </a:cubicBezTo>
                <a:cubicBezTo>
                  <a:pt x="33" y="54"/>
                  <a:pt x="54" y="33"/>
                  <a:pt x="80" y="33"/>
                </a:cubicBezTo>
                <a:cubicBezTo>
                  <a:pt x="106" y="33"/>
                  <a:pt x="127" y="54"/>
                  <a:pt x="127" y="80"/>
                </a:cubicBezTo>
                <a:cubicBezTo>
                  <a:pt x="127" y="106"/>
                  <a:pt x="106" y="127"/>
                  <a:pt x="80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32"/>
          <p:cNvSpPr>
            <a:spLocks noEditPoints="1"/>
          </p:cNvSpPr>
          <p:nvPr/>
        </p:nvSpPr>
        <p:spPr bwMode="auto">
          <a:xfrm>
            <a:off x="5790334" y="5046185"/>
            <a:ext cx="560917" cy="563033"/>
          </a:xfrm>
          <a:custGeom>
            <a:avLst/>
            <a:gdLst>
              <a:gd name="T0" fmla="*/ 82 w 164"/>
              <a:gd name="T1" fmla="*/ 0 h 164"/>
              <a:gd name="T2" fmla="*/ 0 w 164"/>
              <a:gd name="T3" fmla="*/ 82 h 164"/>
              <a:gd name="T4" fmla="*/ 82 w 164"/>
              <a:gd name="T5" fmla="*/ 164 h 164"/>
              <a:gd name="T6" fmla="*/ 164 w 164"/>
              <a:gd name="T7" fmla="*/ 82 h 164"/>
              <a:gd name="T8" fmla="*/ 82 w 164"/>
              <a:gd name="T9" fmla="*/ 0 h 164"/>
              <a:gd name="T10" fmla="*/ 82 w 164"/>
              <a:gd name="T11" fmla="*/ 130 h 164"/>
              <a:gd name="T12" fmla="*/ 34 w 164"/>
              <a:gd name="T13" fmla="*/ 82 h 164"/>
              <a:gd name="T14" fmla="*/ 82 w 164"/>
              <a:gd name="T15" fmla="*/ 34 h 164"/>
              <a:gd name="T16" fmla="*/ 131 w 164"/>
              <a:gd name="T17" fmla="*/ 82 h 164"/>
              <a:gd name="T18" fmla="*/ 82 w 164"/>
              <a:gd name="T19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" h="164">
                <a:moveTo>
                  <a:pt x="82" y="0"/>
                </a:moveTo>
                <a:cubicBezTo>
                  <a:pt x="37" y="0"/>
                  <a:pt x="0" y="37"/>
                  <a:pt x="0" y="82"/>
                </a:cubicBezTo>
                <a:cubicBezTo>
                  <a:pt x="0" y="127"/>
                  <a:pt x="37" y="164"/>
                  <a:pt x="82" y="164"/>
                </a:cubicBezTo>
                <a:cubicBezTo>
                  <a:pt x="128" y="164"/>
                  <a:pt x="164" y="127"/>
                  <a:pt x="164" y="82"/>
                </a:cubicBezTo>
                <a:cubicBezTo>
                  <a:pt x="164" y="37"/>
                  <a:pt x="128" y="0"/>
                  <a:pt x="82" y="0"/>
                </a:cubicBezTo>
                <a:close/>
                <a:moveTo>
                  <a:pt x="82" y="130"/>
                </a:moveTo>
                <a:cubicBezTo>
                  <a:pt x="56" y="130"/>
                  <a:pt x="34" y="109"/>
                  <a:pt x="34" y="82"/>
                </a:cubicBezTo>
                <a:cubicBezTo>
                  <a:pt x="34" y="55"/>
                  <a:pt x="56" y="34"/>
                  <a:pt x="82" y="34"/>
                </a:cubicBezTo>
                <a:cubicBezTo>
                  <a:pt x="109" y="34"/>
                  <a:pt x="131" y="55"/>
                  <a:pt x="131" y="82"/>
                </a:cubicBezTo>
                <a:cubicBezTo>
                  <a:pt x="131" y="109"/>
                  <a:pt x="109" y="130"/>
                  <a:pt x="82" y="13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8187634" y="5057826"/>
            <a:ext cx="543984" cy="539751"/>
          </a:xfrm>
          <a:custGeom>
            <a:avLst/>
            <a:gdLst>
              <a:gd name="T0" fmla="*/ 80 w 159"/>
              <a:gd name="T1" fmla="*/ 0 h 158"/>
              <a:gd name="T2" fmla="*/ 0 w 159"/>
              <a:gd name="T3" fmla="*/ 79 h 158"/>
              <a:gd name="T4" fmla="*/ 80 w 159"/>
              <a:gd name="T5" fmla="*/ 158 h 158"/>
              <a:gd name="T6" fmla="*/ 159 w 159"/>
              <a:gd name="T7" fmla="*/ 79 h 158"/>
              <a:gd name="T8" fmla="*/ 80 w 159"/>
              <a:gd name="T9" fmla="*/ 0 h 158"/>
              <a:gd name="T10" fmla="*/ 80 w 159"/>
              <a:gd name="T11" fmla="*/ 126 h 158"/>
              <a:gd name="T12" fmla="*/ 33 w 159"/>
              <a:gd name="T13" fmla="*/ 79 h 158"/>
              <a:gd name="T14" fmla="*/ 80 w 159"/>
              <a:gd name="T15" fmla="*/ 32 h 158"/>
              <a:gd name="T16" fmla="*/ 126 w 159"/>
              <a:gd name="T17" fmla="*/ 79 h 158"/>
              <a:gd name="T18" fmla="*/ 80 w 159"/>
              <a:gd name="T19" fmla="*/ 12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9" h="158">
                <a:moveTo>
                  <a:pt x="80" y="0"/>
                </a:moveTo>
                <a:cubicBezTo>
                  <a:pt x="36" y="0"/>
                  <a:pt x="0" y="35"/>
                  <a:pt x="0" y="79"/>
                </a:cubicBezTo>
                <a:cubicBezTo>
                  <a:pt x="0" y="123"/>
                  <a:pt x="36" y="158"/>
                  <a:pt x="80" y="158"/>
                </a:cubicBezTo>
                <a:cubicBezTo>
                  <a:pt x="123" y="158"/>
                  <a:pt x="159" y="123"/>
                  <a:pt x="159" y="79"/>
                </a:cubicBezTo>
                <a:cubicBezTo>
                  <a:pt x="159" y="35"/>
                  <a:pt x="123" y="0"/>
                  <a:pt x="80" y="0"/>
                </a:cubicBezTo>
                <a:close/>
                <a:moveTo>
                  <a:pt x="80" y="126"/>
                </a:moveTo>
                <a:cubicBezTo>
                  <a:pt x="54" y="126"/>
                  <a:pt x="33" y="105"/>
                  <a:pt x="33" y="79"/>
                </a:cubicBezTo>
                <a:cubicBezTo>
                  <a:pt x="33" y="53"/>
                  <a:pt x="54" y="32"/>
                  <a:pt x="80" y="32"/>
                </a:cubicBezTo>
                <a:cubicBezTo>
                  <a:pt x="105" y="32"/>
                  <a:pt x="126" y="53"/>
                  <a:pt x="126" y="79"/>
                </a:cubicBezTo>
                <a:cubicBezTo>
                  <a:pt x="126" y="105"/>
                  <a:pt x="105" y="126"/>
                  <a:pt x="80" y="12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30"/>
          <p:cNvSpPr>
            <a:spLocks noEditPoints="1"/>
          </p:cNvSpPr>
          <p:nvPr/>
        </p:nvSpPr>
        <p:spPr bwMode="auto">
          <a:xfrm>
            <a:off x="2840668" y="1360118"/>
            <a:ext cx="1697567" cy="1693333"/>
          </a:xfrm>
          <a:custGeom>
            <a:avLst/>
            <a:gdLst>
              <a:gd name="T0" fmla="*/ 248 w 496"/>
              <a:gd name="T1" fmla="*/ 30 h 495"/>
              <a:gd name="T2" fmla="*/ 466 w 496"/>
              <a:gd name="T3" fmla="*/ 248 h 495"/>
              <a:gd name="T4" fmla="*/ 248 w 496"/>
              <a:gd name="T5" fmla="*/ 466 h 495"/>
              <a:gd name="T6" fmla="*/ 30 w 496"/>
              <a:gd name="T7" fmla="*/ 248 h 495"/>
              <a:gd name="T8" fmla="*/ 248 w 496"/>
              <a:gd name="T9" fmla="*/ 30 h 495"/>
              <a:gd name="T10" fmla="*/ 248 w 496"/>
              <a:gd name="T11" fmla="*/ 0 h 495"/>
              <a:gd name="T12" fmla="*/ 0 w 496"/>
              <a:gd name="T13" fmla="*/ 248 h 495"/>
              <a:gd name="T14" fmla="*/ 248 w 496"/>
              <a:gd name="T15" fmla="*/ 495 h 495"/>
              <a:gd name="T16" fmla="*/ 496 w 496"/>
              <a:gd name="T17" fmla="*/ 248 h 495"/>
              <a:gd name="T18" fmla="*/ 248 w 496"/>
              <a:gd name="T19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6" h="495">
                <a:moveTo>
                  <a:pt x="248" y="30"/>
                </a:moveTo>
                <a:cubicBezTo>
                  <a:pt x="368" y="30"/>
                  <a:pt x="466" y="127"/>
                  <a:pt x="466" y="248"/>
                </a:cubicBezTo>
                <a:cubicBezTo>
                  <a:pt x="466" y="368"/>
                  <a:pt x="368" y="466"/>
                  <a:pt x="248" y="466"/>
                </a:cubicBezTo>
                <a:cubicBezTo>
                  <a:pt x="128" y="466"/>
                  <a:pt x="30" y="368"/>
                  <a:pt x="30" y="248"/>
                </a:cubicBezTo>
                <a:cubicBezTo>
                  <a:pt x="30" y="127"/>
                  <a:pt x="128" y="30"/>
                  <a:pt x="248" y="30"/>
                </a:cubicBezTo>
                <a:moveTo>
                  <a:pt x="248" y="0"/>
                </a:moveTo>
                <a:cubicBezTo>
                  <a:pt x="111" y="0"/>
                  <a:pt x="0" y="111"/>
                  <a:pt x="0" y="248"/>
                </a:cubicBezTo>
                <a:cubicBezTo>
                  <a:pt x="0" y="384"/>
                  <a:pt x="111" y="495"/>
                  <a:pt x="248" y="495"/>
                </a:cubicBezTo>
                <a:cubicBezTo>
                  <a:pt x="385" y="495"/>
                  <a:pt x="496" y="384"/>
                  <a:pt x="496" y="248"/>
                </a:cubicBezTo>
                <a:cubicBezTo>
                  <a:pt x="496" y="111"/>
                  <a:pt x="385" y="0"/>
                  <a:pt x="24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57361" y="2163101"/>
            <a:ext cx="568069" cy="667745"/>
            <a:chOff x="2996620" y="1090520"/>
            <a:chExt cx="625883" cy="735704"/>
          </a:xfrm>
        </p:grpSpPr>
        <p:sp>
          <p:nvSpPr>
            <p:cNvPr id="46" name="Freeform 1613"/>
            <p:cNvSpPr>
              <a:spLocks/>
            </p:cNvSpPr>
            <p:nvPr/>
          </p:nvSpPr>
          <p:spPr bwMode="auto">
            <a:xfrm>
              <a:off x="3093847" y="1090520"/>
              <a:ext cx="528656" cy="735704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609"/>
            <p:cNvSpPr>
              <a:spLocks/>
            </p:cNvSpPr>
            <p:nvPr/>
          </p:nvSpPr>
          <p:spPr bwMode="auto">
            <a:xfrm>
              <a:off x="2996620" y="1090520"/>
              <a:ext cx="143682" cy="446083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651382" y="2163100"/>
            <a:ext cx="601516" cy="653408"/>
            <a:chOff x="6203612" y="1055324"/>
            <a:chExt cx="662734" cy="719906"/>
          </a:xfrm>
        </p:grpSpPr>
        <p:sp>
          <p:nvSpPr>
            <p:cNvPr id="49" name="Freeform 1615"/>
            <p:cNvSpPr>
              <a:spLocks/>
            </p:cNvSpPr>
            <p:nvPr/>
          </p:nvSpPr>
          <p:spPr bwMode="auto">
            <a:xfrm>
              <a:off x="6224673" y="1086918"/>
              <a:ext cx="641673" cy="688312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611"/>
            <p:cNvSpPr>
              <a:spLocks/>
            </p:cNvSpPr>
            <p:nvPr/>
          </p:nvSpPr>
          <p:spPr bwMode="auto">
            <a:xfrm>
              <a:off x="6203612" y="1055324"/>
              <a:ext cx="343029" cy="447594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84986" y="2163100"/>
            <a:ext cx="606840" cy="678861"/>
            <a:chOff x="4588776" y="1100333"/>
            <a:chExt cx="668599" cy="747956"/>
          </a:xfrm>
        </p:grpSpPr>
        <p:sp>
          <p:nvSpPr>
            <p:cNvPr id="52" name="Freeform 1614"/>
            <p:cNvSpPr>
              <a:spLocks/>
            </p:cNvSpPr>
            <p:nvPr/>
          </p:nvSpPr>
          <p:spPr bwMode="auto">
            <a:xfrm>
              <a:off x="4588776" y="1129830"/>
              <a:ext cx="668599" cy="718459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610"/>
            <p:cNvSpPr>
              <a:spLocks/>
            </p:cNvSpPr>
            <p:nvPr/>
          </p:nvSpPr>
          <p:spPr bwMode="auto">
            <a:xfrm>
              <a:off x="4590182" y="1100333"/>
              <a:ext cx="315338" cy="416468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标题 1"/>
          <p:cNvSpPr txBox="1">
            <a:spLocks/>
          </p:cNvSpPr>
          <p:nvPr/>
        </p:nvSpPr>
        <p:spPr>
          <a:xfrm>
            <a:off x="3175492" y="3420606"/>
            <a:ext cx="117065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5562630" y="3420606"/>
            <a:ext cx="117065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7962396" y="3420606"/>
            <a:ext cx="117065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0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360" y="1606877"/>
            <a:ext cx="3897162" cy="3718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390" y="494594"/>
            <a:ext cx="2342710" cy="2224566"/>
          </a:xfrm>
          <a:prstGeom prst="rect">
            <a:avLst/>
          </a:prstGeom>
        </p:spPr>
      </p:pic>
      <p:sp>
        <p:nvSpPr>
          <p:cNvPr id="9" name="椭圆 1"/>
          <p:cNvSpPr>
            <a:spLocks noChangeArrowheads="1"/>
          </p:cNvSpPr>
          <p:nvPr/>
        </p:nvSpPr>
        <p:spPr bwMode="auto">
          <a:xfrm>
            <a:off x="6845706" y="1360892"/>
            <a:ext cx="727831" cy="72783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6908899" y="1439067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7753771" y="1485094"/>
            <a:ext cx="304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添加章节文本内容</a:t>
            </a: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6845706" y="2333348"/>
            <a:ext cx="727831" cy="727831"/>
          </a:xfrm>
          <a:prstGeom prst="roundRect">
            <a:avLst/>
          </a:prstGeom>
          <a:solidFill>
            <a:schemeClr val="accent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6908899" y="2411523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7753771" y="2457550"/>
            <a:ext cx="355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添加章节文本内容</a:t>
            </a: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6845706" y="3276775"/>
            <a:ext cx="727831" cy="727831"/>
          </a:xfrm>
          <a:prstGeom prst="roundRect">
            <a:avLst/>
          </a:prstGeom>
          <a:solidFill>
            <a:schemeClr val="accent3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6908899" y="3354950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7753771" y="3400977"/>
            <a:ext cx="304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添加章节文本内容</a:t>
            </a:r>
          </a:p>
        </p:txBody>
      </p:sp>
      <p:sp>
        <p:nvSpPr>
          <p:cNvPr id="25" name="椭圆 1"/>
          <p:cNvSpPr>
            <a:spLocks noChangeArrowheads="1"/>
          </p:cNvSpPr>
          <p:nvPr/>
        </p:nvSpPr>
        <p:spPr bwMode="auto">
          <a:xfrm>
            <a:off x="6845706" y="4365346"/>
            <a:ext cx="727831" cy="727831"/>
          </a:xfrm>
          <a:prstGeom prst="roundRect">
            <a:avLst/>
          </a:prstGeom>
          <a:solidFill>
            <a:schemeClr val="accent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6908899" y="4443521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7753771" y="4489548"/>
            <a:ext cx="304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添加章节文本内容</a:t>
            </a:r>
          </a:p>
        </p:txBody>
      </p:sp>
      <p:sp>
        <p:nvSpPr>
          <p:cNvPr id="29" name="椭圆 1"/>
          <p:cNvSpPr>
            <a:spLocks noChangeArrowheads="1"/>
          </p:cNvSpPr>
          <p:nvPr/>
        </p:nvSpPr>
        <p:spPr bwMode="auto">
          <a:xfrm>
            <a:off x="6845706" y="5419513"/>
            <a:ext cx="727831" cy="72783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32"/>
          <p:cNvSpPr txBox="1">
            <a:spLocks noChangeArrowheads="1"/>
          </p:cNvSpPr>
          <p:nvPr/>
        </p:nvSpPr>
        <p:spPr bwMode="auto">
          <a:xfrm>
            <a:off x="6908899" y="5497688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7753771" y="5543715"/>
            <a:ext cx="304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添加章节文本内容</a:t>
            </a:r>
          </a:p>
        </p:txBody>
      </p:sp>
      <p:sp>
        <p:nvSpPr>
          <p:cNvPr id="8" name="文本框 7"/>
          <p:cNvSpPr txBox="1"/>
          <p:nvPr/>
        </p:nvSpPr>
        <p:spPr>
          <a:xfrm rot="5400000">
            <a:off x="9899596" y="1023568"/>
            <a:ext cx="377915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C</a:t>
            </a:r>
            <a:r>
              <a:rPr lang="en-US" altLang="zh-CN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ONTENTS</a:t>
            </a:r>
            <a:endParaRPr lang="zh-CN" altLang="en-US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133" y="3328646"/>
            <a:ext cx="5765079" cy="4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3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8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9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9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0" fill="hold">
                          <p:stCondLst>
                            <p:cond delay="indefinite"/>
                          </p:stCondLst>
                          <p:childTnLst>
                            <p:par>
                              <p:cTn id="1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2" fill="hold">
                          <p:stCondLst>
                            <p:cond delay="indefinite"/>
                          </p:stCondLst>
                          <p:childTnLst>
                            <p:par>
                              <p:cTn id="1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4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/>
          <p:bldP spid="16" grpId="0"/>
          <p:bldP spid="17" grpId="0" animBg="1"/>
          <p:bldP spid="18" grpId="0"/>
          <p:bldP spid="20" grpId="0"/>
          <p:bldP spid="21" grpId="0" animBg="1"/>
          <p:bldP spid="22" grpId="0"/>
          <p:bldP spid="24" grpId="0"/>
          <p:bldP spid="25" grpId="0" animBg="1"/>
          <p:bldP spid="26" grpId="0"/>
          <p:bldP spid="28" grpId="0"/>
          <p:bldP spid="29" grpId="0" animBg="1"/>
          <p:bldP spid="30" grpId="0"/>
          <p:bldP spid="32" grpId="0"/>
          <p:bldP spid="8" grpId="0"/>
          <p:bldP spid="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0" fill="hold">
                          <p:stCondLst>
                            <p:cond delay="indefinite"/>
                          </p:stCondLst>
                          <p:childTnLst>
                            <p:par>
                              <p:cTn id="1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2" fill="hold">
                          <p:stCondLst>
                            <p:cond delay="indefinite"/>
                          </p:stCondLst>
                          <p:childTnLst>
                            <p:par>
                              <p:cTn id="1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/>
          <p:bldP spid="16" grpId="0"/>
          <p:bldP spid="17" grpId="0" animBg="1"/>
          <p:bldP spid="18" grpId="0"/>
          <p:bldP spid="20" grpId="0"/>
          <p:bldP spid="21" grpId="0" animBg="1"/>
          <p:bldP spid="22" grpId="0"/>
          <p:bldP spid="24" grpId="0"/>
          <p:bldP spid="25" grpId="0" animBg="1"/>
          <p:bldP spid="26" grpId="0"/>
          <p:bldP spid="28" grpId="0"/>
          <p:bldP spid="29" grpId="0" animBg="1"/>
          <p:bldP spid="30" grpId="0"/>
          <p:bldP spid="32" grpId="0"/>
          <p:bldP spid="8" grpId="0"/>
          <p:bldP spid="8" grpId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5146670" y="2460558"/>
            <a:ext cx="1843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  <a:cs typeface="+mn-ea"/>
                <a:sym typeface="+mn-lt"/>
              </a:rPr>
              <a:t>PART 04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38009" y="4521153"/>
            <a:ext cx="7519154" cy="4772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69195" y="3505491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cs typeface="+mn-ea"/>
                <a:sym typeface="+mn-lt"/>
              </a:rPr>
              <a:t>添加章节文本</a:t>
            </a:r>
          </a:p>
        </p:txBody>
      </p:sp>
    </p:spTree>
    <p:extLst>
      <p:ext uri="{BB962C8B-B14F-4D97-AF65-F5344CB8AC3E}">
        <p14:creationId xmlns:p14="http://schemas.microsoft.com/office/powerpoint/2010/main" val="3150386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790921" y="1945217"/>
            <a:ext cx="27517" cy="116840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690005" y="1945217"/>
            <a:ext cx="27517" cy="116840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117321" y="4074585"/>
            <a:ext cx="27517" cy="1267884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6222472" y="4074585"/>
            <a:ext cx="29633" cy="1267884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2357438" y="2662767"/>
            <a:ext cx="1790700" cy="1786467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3919538" y="2662767"/>
            <a:ext cx="1790700" cy="1786467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5481638" y="2662767"/>
            <a:ext cx="1790700" cy="1786467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043738" y="2662767"/>
            <a:ext cx="1790700" cy="1786467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" name="Freeform 27_1"/>
          <p:cNvSpPr>
            <a:spLocks/>
          </p:cNvSpPr>
          <p:nvPr/>
        </p:nvSpPr>
        <p:spPr bwMode="auto">
          <a:xfrm>
            <a:off x="7218572" y="2817707"/>
            <a:ext cx="1517227" cy="1476587"/>
          </a:xfrm>
          <a:custGeom>
            <a:avLst/>
            <a:gdLst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915513 w 1137920"/>
              <a:gd name="connsiteY8" fmla="*/ 701697 h 1107440"/>
              <a:gd name="connsiteX9" fmla="*/ 879074 w 1137920"/>
              <a:gd name="connsiteY9" fmla="*/ 696924 h 1107440"/>
              <a:gd name="connsiteX10" fmla="*/ 879074 w 1137920"/>
              <a:gd name="connsiteY10" fmla="*/ 1107440 h 1107440"/>
              <a:gd name="connsiteX11" fmla="*/ 0 w 1137920"/>
              <a:gd name="connsiteY11" fmla="*/ 1107440 h 1107440"/>
              <a:gd name="connsiteX12" fmla="*/ 0 w 1137920"/>
              <a:gd name="connsiteY12" fmla="*/ 830840 h 1107440"/>
              <a:gd name="connsiteX13" fmla="*/ 190500 w 1137920"/>
              <a:gd name="connsiteY13" fmla="*/ 551180 h 1107440"/>
              <a:gd name="connsiteX14" fmla="*/ 0 w 1137920"/>
              <a:gd name="connsiteY14" fmla="*/ 271520 h 1107440"/>
              <a:gd name="connsiteX15" fmla="*/ 0 w 1137920"/>
              <a:gd name="connsiteY15" fmla="*/ 0 h 1107440"/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879074 w 1137920"/>
              <a:gd name="connsiteY8" fmla="*/ 696924 h 1107440"/>
              <a:gd name="connsiteX9" fmla="*/ 879074 w 1137920"/>
              <a:gd name="connsiteY9" fmla="*/ 1107440 h 1107440"/>
              <a:gd name="connsiteX10" fmla="*/ 0 w 1137920"/>
              <a:gd name="connsiteY10" fmla="*/ 1107440 h 1107440"/>
              <a:gd name="connsiteX11" fmla="*/ 0 w 1137920"/>
              <a:gd name="connsiteY11" fmla="*/ 830840 h 1107440"/>
              <a:gd name="connsiteX12" fmla="*/ 190500 w 1137920"/>
              <a:gd name="connsiteY12" fmla="*/ 551180 h 1107440"/>
              <a:gd name="connsiteX13" fmla="*/ 0 w 1137920"/>
              <a:gd name="connsiteY13" fmla="*/ 271520 h 1107440"/>
              <a:gd name="connsiteX14" fmla="*/ 0 w 1137920"/>
              <a:gd name="connsiteY14" fmla="*/ 0 h 110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7920" h="1107440">
                <a:moveTo>
                  <a:pt x="0" y="0"/>
                </a:moveTo>
                <a:lnTo>
                  <a:pt x="879074" y="0"/>
                </a:lnTo>
                <a:lnTo>
                  <a:pt x="879074" y="410517"/>
                </a:lnTo>
                <a:cubicBezTo>
                  <a:pt x="899808" y="483798"/>
                  <a:pt x="977904" y="435937"/>
                  <a:pt x="1003477" y="439683"/>
                </a:cubicBezTo>
                <a:cubicBezTo>
                  <a:pt x="1012261" y="434677"/>
                  <a:pt x="1022213" y="432991"/>
                  <a:pt x="1032510" y="432991"/>
                </a:cubicBezTo>
                <a:cubicBezTo>
                  <a:pt x="1090726" y="432991"/>
                  <a:pt x="1137920" y="486868"/>
                  <a:pt x="1137920" y="553329"/>
                </a:cubicBezTo>
                <a:cubicBezTo>
                  <a:pt x="1137920" y="619790"/>
                  <a:pt x="1090726" y="673667"/>
                  <a:pt x="1032510" y="673667"/>
                </a:cubicBezTo>
                <a:lnTo>
                  <a:pt x="1004323" y="667170"/>
                </a:lnTo>
                <a:cubicBezTo>
                  <a:pt x="978750" y="671046"/>
                  <a:pt x="899949" y="623546"/>
                  <a:pt x="879074" y="696924"/>
                </a:cubicBezTo>
                <a:lnTo>
                  <a:pt x="879074" y="1107440"/>
                </a:lnTo>
                <a:lnTo>
                  <a:pt x="0" y="1107440"/>
                </a:lnTo>
                <a:lnTo>
                  <a:pt x="0" y="830840"/>
                </a:lnTo>
                <a:cubicBezTo>
                  <a:pt x="109627" y="799937"/>
                  <a:pt x="190500" y="686380"/>
                  <a:pt x="190500" y="551180"/>
                </a:cubicBezTo>
                <a:cubicBezTo>
                  <a:pt x="190500" y="415981"/>
                  <a:pt x="109627" y="302423"/>
                  <a:pt x="0" y="27152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8627766" y="2656211"/>
            <a:ext cx="1238251" cy="1786467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9535816" y="3316818"/>
            <a:ext cx="330200" cy="478367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chemeClr val="tx2"/>
          </a:soli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3" name="Freeform 27_1"/>
          <p:cNvSpPr>
            <a:spLocks/>
          </p:cNvSpPr>
          <p:nvPr/>
        </p:nvSpPr>
        <p:spPr bwMode="auto">
          <a:xfrm>
            <a:off x="5614175" y="2817707"/>
            <a:ext cx="1517227" cy="1476587"/>
          </a:xfrm>
          <a:custGeom>
            <a:avLst/>
            <a:gdLst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915513 w 1137920"/>
              <a:gd name="connsiteY8" fmla="*/ 701697 h 1107440"/>
              <a:gd name="connsiteX9" fmla="*/ 879074 w 1137920"/>
              <a:gd name="connsiteY9" fmla="*/ 696924 h 1107440"/>
              <a:gd name="connsiteX10" fmla="*/ 879074 w 1137920"/>
              <a:gd name="connsiteY10" fmla="*/ 1107440 h 1107440"/>
              <a:gd name="connsiteX11" fmla="*/ 0 w 1137920"/>
              <a:gd name="connsiteY11" fmla="*/ 1107440 h 1107440"/>
              <a:gd name="connsiteX12" fmla="*/ 0 w 1137920"/>
              <a:gd name="connsiteY12" fmla="*/ 830840 h 1107440"/>
              <a:gd name="connsiteX13" fmla="*/ 190500 w 1137920"/>
              <a:gd name="connsiteY13" fmla="*/ 551180 h 1107440"/>
              <a:gd name="connsiteX14" fmla="*/ 0 w 1137920"/>
              <a:gd name="connsiteY14" fmla="*/ 271520 h 1107440"/>
              <a:gd name="connsiteX15" fmla="*/ 0 w 1137920"/>
              <a:gd name="connsiteY15" fmla="*/ 0 h 1107440"/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879074 w 1137920"/>
              <a:gd name="connsiteY8" fmla="*/ 696924 h 1107440"/>
              <a:gd name="connsiteX9" fmla="*/ 879074 w 1137920"/>
              <a:gd name="connsiteY9" fmla="*/ 1107440 h 1107440"/>
              <a:gd name="connsiteX10" fmla="*/ 0 w 1137920"/>
              <a:gd name="connsiteY10" fmla="*/ 1107440 h 1107440"/>
              <a:gd name="connsiteX11" fmla="*/ 0 w 1137920"/>
              <a:gd name="connsiteY11" fmla="*/ 830840 h 1107440"/>
              <a:gd name="connsiteX12" fmla="*/ 190500 w 1137920"/>
              <a:gd name="connsiteY12" fmla="*/ 551180 h 1107440"/>
              <a:gd name="connsiteX13" fmla="*/ 0 w 1137920"/>
              <a:gd name="connsiteY13" fmla="*/ 271520 h 1107440"/>
              <a:gd name="connsiteX14" fmla="*/ 0 w 1137920"/>
              <a:gd name="connsiteY14" fmla="*/ 0 h 110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7920" h="1107440">
                <a:moveTo>
                  <a:pt x="0" y="0"/>
                </a:moveTo>
                <a:lnTo>
                  <a:pt x="879074" y="0"/>
                </a:lnTo>
                <a:lnTo>
                  <a:pt x="879074" y="410517"/>
                </a:lnTo>
                <a:cubicBezTo>
                  <a:pt x="899808" y="483798"/>
                  <a:pt x="977904" y="435937"/>
                  <a:pt x="1003477" y="439683"/>
                </a:cubicBezTo>
                <a:cubicBezTo>
                  <a:pt x="1012261" y="434677"/>
                  <a:pt x="1022213" y="432991"/>
                  <a:pt x="1032510" y="432991"/>
                </a:cubicBezTo>
                <a:cubicBezTo>
                  <a:pt x="1090726" y="432991"/>
                  <a:pt x="1137920" y="486868"/>
                  <a:pt x="1137920" y="553329"/>
                </a:cubicBezTo>
                <a:cubicBezTo>
                  <a:pt x="1137920" y="619790"/>
                  <a:pt x="1090726" y="673667"/>
                  <a:pt x="1032510" y="673667"/>
                </a:cubicBezTo>
                <a:lnTo>
                  <a:pt x="1004323" y="667170"/>
                </a:lnTo>
                <a:cubicBezTo>
                  <a:pt x="978750" y="671046"/>
                  <a:pt x="899949" y="623546"/>
                  <a:pt x="879074" y="696924"/>
                </a:cubicBezTo>
                <a:lnTo>
                  <a:pt x="879074" y="1107440"/>
                </a:lnTo>
                <a:lnTo>
                  <a:pt x="0" y="1107440"/>
                </a:lnTo>
                <a:lnTo>
                  <a:pt x="0" y="830840"/>
                </a:lnTo>
                <a:cubicBezTo>
                  <a:pt x="109627" y="799937"/>
                  <a:pt x="190500" y="686380"/>
                  <a:pt x="190500" y="551180"/>
                </a:cubicBezTo>
                <a:cubicBezTo>
                  <a:pt x="190500" y="415981"/>
                  <a:pt x="109627" y="302423"/>
                  <a:pt x="0" y="27152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4" name="Freeform 27_1"/>
          <p:cNvSpPr>
            <a:spLocks/>
          </p:cNvSpPr>
          <p:nvPr/>
        </p:nvSpPr>
        <p:spPr bwMode="auto">
          <a:xfrm>
            <a:off x="4070418" y="2817707"/>
            <a:ext cx="1517227" cy="1476587"/>
          </a:xfrm>
          <a:custGeom>
            <a:avLst/>
            <a:gdLst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915513 w 1137920"/>
              <a:gd name="connsiteY8" fmla="*/ 701697 h 1107440"/>
              <a:gd name="connsiteX9" fmla="*/ 879074 w 1137920"/>
              <a:gd name="connsiteY9" fmla="*/ 696924 h 1107440"/>
              <a:gd name="connsiteX10" fmla="*/ 879074 w 1137920"/>
              <a:gd name="connsiteY10" fmla="*/ 1107440 h 1107440"/>
              <a:gd name="connsiteX11" fmla="*/ 0 w 1137920"/>
              <a:gd name="connsiteY11" fmla="*/ 1107440 h 1107440"/>
              <a:gd name="connsiteX12" fmla="*/ 0 w 1137920"/>
              <a:gd name="connsiteY12" fmla="*/ 830840 h 1107440"/>
              <a:gd name="connsiteX13" fmla="*/ 190500 w 1137920"/>
              <a:gd name="connsiteY13" fmla="*/ 551180 h 1107440"/>
              <a:gd name="connsiteX14" fmla="*/ 0 w 1137920"/>
              <a:gd name="connsiteY14" fmla="*/ 271520 h 1107440"/>
              <a:gd name="connsiteX15" fmla="*/ 0 w 1137920"/>
              <a:gd name="connsiteY15" fmla="*/ 0 h 1107440"/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879074 w 1137920"/>
              <a:gd name="connsiteY8" fmla="*/ 696924 h 1107440"/>
              <a:gd name="connsiteX9" fmla="*/ 879074 w 1137920"/>
              <a:gd name="connsiteY9" fmla="*/ 1107440 h 1107440"/>
              <a:gd name="connsiteX10" fmla="*/ 0 w 1137920"/>
              <a:gd name="connsiteY10" fmla="*/ 1107440 h 1107440"/>
              <a:gd name="connsiteX11" fmla="*/ 0 w 1137920"/>
              <a:gd name="connsiteY11" fmla="*/ 830840 h 1107440"/>
              <a:gd name="connsiteX12" fmla="*/ 190500 w 1137920"/>
              <a:gd name="connsiteY12" fmla="*/ 551180 h 1107440"/>
              <a:gd name="connsiteX13" fmla="*/ 0 w 1137920"/>
              <a:gd name="connsiteY13" fmla="*/ 271520 h 1107440"/>
              <a:gd name="connsiteX14" fmla="*/ 0 w 1137920"/>
              <a:gd name="connsiteY14" fmla="*/ 0 h 110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7920" h="1107440">
                <a:moveTo>
                  <a:pt x="0" y="0"/>
                </a:moveTo>
                <a:lnTo>
                  <a:pt x="879074" y="0"/>
                </a:lnTo>
                <a:lnTo>
                  <a:pt x="879074" y="410517"/>
                </a:lnTo>
                <a:cubicBezTo>
                  <a:pt x="899808" y="483798"/>
                  <a:pt x="977904" y="435937"/>
                  <a:pt x="1003477" y="439683"/>
                </a:cubicBezTo>
                <a:cubicBezTo>
                  <a:pt x="1012261" y="434677"/>
                  <a:pt x="1022213" y="432991"/>
                  <a:pt x="1032510" y="432991"/>
                </a:cubicBezTo>
                <a:cubicBezTo>
                  <a:pt x="1090726" y="432991"/>
                  <a:pt x="1137920" y="486868"/>
                  <a:pt x="1137920" y="553329"/>
                </a:cubicBezTo>
                <a:cubicBezTo>
                  <a:pt x="1137920" y="619790"/>
                  <a:pt x="1090726" y="673667"/>
                  <a:pt x="1032510" y="673667"/>
                </a:cubicBezTo>
                <a:lnTo>
                  <a:pt x="1004323" y="667170"/>
                </a:lnTo>
                <a:cubicBezTo>
                  <a:pt x="978750" y="671046"/>
                  <a:pt x="899949" y="623546"/>
                  <a:pt x="879074" y="696924"/>
                </a:cubicBezTo>
                <a:lnTo>
                  <a:pt x="879074" y="1107440"/>
                </a:lnTo>
                <a:lnTo>
                  <a:pt x="0" y="1107440"/>
                </a:lnTo>
                <a:lnTo>
                  <a:pt x="0" y="830840"/>
                </a:lnTo>
                <a:cubicBezTo>
                  <a:pt x="109627" y="799937"/>
                  <a:pt x="190500" y="686380"/>
                  <a:pt x="190500" y="551180"/>
                </a:cubicBezTo>
                <a:cubicBezTo>
                  <a:pt x="190500" y="415981"/>
                  <a:pt x="109627" y="302423"/>
                  <a:pt x="0" y="27152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Freeform 27_1"/>
          <p:cNvSpPr>
            <a:spLocks/>
          </p:cNvSpPr>
          <p:nvPr/>
        </p:nvSpPr>
        <p:spPr bwMode="auto">
          <a:xfrm>
            <a:off x="2553191" y="2817707"/>
            <a:ext cx="1517227" cy="1476587"/>
          </a:xfrm>
          <a:custGeom>
            <a:avLst/>
            <a:gdLst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915513 w 1137920"/>
              <a:gd name="connsiteY8" fmla="*/ 701697 h 1107440"/>
              <a:gd name="connsiteX9" fmla="*/ 879074 w 1137920"/>
              <a:gd name="connsiteY9" fmla="*/ 696924 h 1107440"/>
              <a:gd name="connsiteX10" fmla="*/ 879074 w 1137920"/>
              <a:gd name="connsiteY10" fmla="*/ 1107440 h 1107440"/>
              <a:gd name="connsiteX11" fmla="*/ 0 w 1137920"/>
              <a:gd name="connsiteY11" fmla="*/ 1107440 h 1107440"/>
              <a:gd name="connsiteX12" fmla="*/ 0 w 1137920"/>
              <a:gd name="connsiteY12" fmla="*/ 830840 h 1107440"/>
              <a:gd name="connsiteX13" fmla="*/ 190500 w 1137920"/>
              <a:gd name="connsiteY13" fmla="*/ 551180 h 1107440"/>
              <a:gd name="connsiteX14" fmla="*/ 0 w 1137920"/>
              <a:gd name="connsiteY14" fmla="*/ 271520 h 1107440"/>
              <a:gd name="connsiteX15" fmla="*/ 0 w 1137920"/>
              <a:gd name="connsiteY15" fmla="*/ 0 h 1107440"/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879074 w 1137920"/>
              <a:gd name="connsiteY8" fmla="*/ 696924 h 1107440"/>
              <a:gd name="connsiteX9" fmla="*/ 879074 w 1137920"/>
              <a:gd name="connsiteY9" fmla="*/ 1107440 h 1107440"/>
              <a:gd name="connsiteX10" fmla="*/ 0 w 1137920"/>
              <a:gd name="connsiteY10" fmla="*/ 1107440 h 1107440"/>
              <a:gd name="connsiteX11" fmla="*/ 0 w 1137920"/>
              <a:gd name="connsiteY11" fmla="*/ 830840 h 1107440"/>
              <a:gd name="connsiteX12" fmla="*/ 190500 w 1137920"/>
              <a:gd name="connsiteY12" fmla="*/ 551180 h 1107440"/>
              <a:gd name="connsiteX13" fmla="*/ 0 w 1137920"/>
              <a:gd name="connsiteY13" fmla="*/ 271520 h 1107440"/>
              <a:gd name="connsiteX14" fmla="*/ 0 w 1137920"/>
              <a:gd name="connsiteY14" fmla="*/ 0 h 110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7920" h="1107440">
                <a:moveTo>
                  <a:pt x="0" y="0"/>
                </a:moveTo>
                <a:lnTo>
                  <a:pt x="879074" y="0"/>
                </a:lnTo>
                <a:lnTo>
                  <a:pt x="879074" y="410517"/>
                </a:lnTo>
                <a:cubicBezTo>
                  <a:pt x="899808" y="483798"/>
                  <a:pt x="977904" y="435937"/>
                  <a:pt x="1003477" y="439683"/>
                </a:cubicBezTo>
                <a:cubicBezTo>
                  <a:pt x="1012261" y="434677"/>
                  <a:pt x="1022213" y="432991"/>
                  <a:pt x="1032510" y="432991"/>
                </a:cubicBezTo>
                <a:cubicBezTo>
                  <a:pt x="1090726" y="432991"/>
                  <a:pt x="1137920" y="486868"/>
                  <a:pt x="1137920" y="553329"/>
                </a:cubicBezTo>
                <a:cubicBezTo>
                  <a:pt x="1137920" y="619790"/>
                  <a:pt x="1090726" y="673667"/>
                  <a:pt x="1032510" y="673667"/>
                </a:cubicBezTo>
                <a:lnTo>
                  <a:pt x="1004323" y="667170"/>
                </a:lnTo>
                <a:cubicBezTo>
                  <a:pt x="978750" y="671046"/>
                  <a:pt x="899949" y="623546"/>
                  <a:pt x="879074" y="696924"/>
                </a:cubicBezTo>
                <a:lnTo>
                  <a:pt x="879074" y="1107440"/>
                </a:lnTo>
                <a:lnTo>
                  <a:pt x="0" y="1107440"/>
                </a:lnTo>
                <a:lnTo>
                  <a:pt x="0" y="830840"/>
                </a:lnTo>
                <a:cubicBezTo>
                  <a:pt x="109627" y="799937"/>
                  <a:pt x="190500" y="686380"/>
                  <a:pt x="190500" y="551180"/>
                </a:cubicBezTo>
                <a:cubicBezTo>
                  <a:pt x="190500" y="415981"/>
                  <a:pt x="109627" y="302423"/>
                  <a:pt x="0" y="27152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018259" y="3280842"/>
            <a:ext cx="782448" cy="919741"/>
            <a:chOff x="2996620" y="1090520"/>
            <a:chExt cx="625883" cy="735704"/>
          </a:xfrm>
        </p:grpSpPr>
        <p:sp>
          <p:nvSpPr>
            <p:cNvPr id="42" name="Freeform 1613"/>
            <p:cNvSpPr>
              <a:spLocks/>
            </p:cNvSpPr>
            <p:nvPr/>
          </p:nvSpPr>
          <p:spPr bwMode="auto">
            <a:xfrm>
              <a:off x="3093847" y="1090520"/>
              <a:ext cx="528656" cy="735704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609"/>
            <p:cNvSpPr>
              <a:spLocks/>
            </p:cNvSpPr>
            <p:nvPr/>
          </p:nvSpPr>
          <p:spPr bwMode="auto">
            <a:xfrm>
              <a:off x="2996620" y="1090520"/>
              <a:ext cx="143682" cy="446083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11744" y="3260128"/>
            <a:ext cx="828520" cy="899995"/>
            <a:chOff x="6203612" y="1055324"/>
            <a:chExt cx="662734" cy="719906"/>
          </a:xfrm>
        </p:grpSpPr>
        <p:sp>
          <p:nvSpPr>
            <p:cNvPr id="45" name="Freeform 1615"/>
            <p:cNvSpPr>
              <a:spLocks/>
            </p:cNvSpPr>
            <p:nvPr/>
          </p:nvSpPr>
          <p:spPr bwMode="auto">
            <a:xfrm>
              <a:off x="6224673" y="1086918"/>
              <a:ext cx="641673" cy="688312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611"/>
            <p:cNvSpPr>
              <a:spLocks/>
            </p:cNvSpPr>
            <p:nvPr/>
          </p:nvSpPr>
          <p:spPr bwMode="auto">
            <a:xfrm>
              <a:off x="6203612" y="1055324"/>
              <a:ext cx="343029" cy="447594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683358" y="3273925"/>
            <a:ext cx="844501" cy="884008"/>
            <a:chOff x="7784404" y="1024963"/>
            <a:chExt cx="675518" cy="707118"/>
          </a:xfrm>
        </p:grpSpPr>
        <p:sp>
          <p:nvSpPr>
            <p:cNvPr id="48" name="Freeform 1616"/>
            <p:cNvSpPr>
              <a:spLocks/>
            </p:cNvSpPr>
            <p:nvPr/>
          </p:nvSpPr>
          <p:spPr bwMode="auto">
            <a:xfrm>
              <a:off x="7785909" y="1024963"/>
              <a:ext cx="674013" cy="707118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612"/>
            <p:cNvSpPr>
              <a:spLocks noEditPoints="1"/>
            </p:cNvSpPr>
            <p:nvPr/>
          </p:nvSpPr>
          <p:spPr bwMode="auto">
            <a:xfrm>
              <a:off x="7784404" y="1024963"/>
              <a:ext cx="346789" cy="443831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578274" y="3327659"/>
            <a:ext cx="835851" cy="935051"/>
            <a:chOff x="4588776" y="1100333"/>
            <a:chExt cx="668599" cy="747956"/>
          </a:xfrm>
        </p:grpSpPr>
        <p:sp>
          <p:nvSpPr>
            <p:cNvPr id="51" name="Freeform 1614"/>
            <p:cNvSpPr>
              <a:spLocks/>
            </p:cNvSpPr>
            <p:nvPr/>
          </p:nvSpPr>
          <p:spPr bwMode="auto">
            <a:xfrm>
              <a:off x="4588776" y="1129830"/>
              <a:ext cx="668599" cy="718459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610"/>
            <p:cNvSpPr>
              <a:spLocks/>
            </p:cNvSpPr>
            <p:nvPr/>
          </p:nvSpPr>
          <p:spPr bwMode="auto">
            <a:xfrm>
              <a:off x="4590182" y="1100333"/>
              <a:ext cx="315338" cy="416468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标题 1"/>
          <p:cNvSpPr txBox="1">
            <a:spLocks/>
          </p:cNvSpPr>
          <p:nvPr/>
        </p:nvSpPr>
        <p:spPr>
          <a:xfrm>
            <a:off x="1746976" y="5342469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标题 1"/>
          <p:cNvSpPr txBox="1">
            <a:spLocks/>
          </p:cNvSpPr>
          <p:nvPr/>
        </p:nvSpPr>
        <p:spPr>
          <a:xfrm>
            <a:off x="4868001" y="5342469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0" name="标题 1"/>
          <p:cNvSpPr txBox="1">
            <a:spLocks/>
          </p:cNvSpPr>
          <p:nvPr/>
        </p:nvSpPr>
        <p:spPr>
          <a:xfrm>
            <a:off x="3311805" y="1309825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6432830" y="1309825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05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/>
          </p:cNvSpPr>
          <p:nvPr/>
        </p:nvSpPr>
        <p:spPr bwMode="auto">
          <a:xfrm>
            <a:off x="4100665" y="2823228"/>
            <a:ext cx="3187645" cy="3077147"/>
          </a:xfrm>
          <a:custGeom>
            <a:avLst/>
            <a:gdLst>
              <a:gd name="T0" fmla="*/ 471 w 647"/>
              <a:gd name="T1" fmla="*/ 599 h 625"/>
              <a:gd name="T2" fmla="*/ 611 w 647"/>
              <a:gd name="T3" fmla="*/ 524 h 625"/>
              <a:gd name="T4" fmla="*/ 647 w 647"/>
              <a:gd name="T5" fmla="*/ 504 h 625"/>
              <a:gd name="T6" fmla="*/ 519 w 647"/>
              <a:gd name="T7" fmla="*/ 469 h 625"/>
              <a:gd name="T8" fmla="*/ 454 w 647"/>
              <a:gd name="T9" fmla="*/ 432 h 625"/>
              <a:gd name="T10" fmla="*/ 454 w 647"/>
              <a:gd name="T11" fmla="*/ 432 h 625"/>
              <a:gd name="T12" fmla="*/ 206 w 647"/>
              <a:gd name="T13" fmla="*/ 287 h 625"/>
              <a:gd name="T14" fmla="*/ 207 w 647"/>
              <a:gd name="T15" fmla="*/ 1 h 625"/>
              <a:gd name="T16" fmla="*/ 209 w 647"/>
              <a:gd name="T17" fmla="*/ 0 h 625"/>
              <a:gd name="T18" fmla="*/ 209 w 647"/>
              <a:gd name="T19" fmla="*/ 0 h 625"/>
              <a:gd name="T20" fmla="*/ 92 w 647"/>
              <a:gd name="T21" fmla="*/ 64 h 625"/>
              <a:gd name="T22" fmla="*/ 33 w 647"/>
              <a:gd name="T23" fmla="*/ 105 h 625"/>
              <a:gd name="T24" fmla="*/ 4 w 647"/>
              <a:gd name="T25" fmla="*/ 148 h 625"/>
              <a:gd name="T26" fmla="*/ 0 w 647"/>
              <a:gd name="T27" fmla="*/ 399 h 625"/>
              <a:gd name="T28" fmla="*/ 158 w 647"/>
              <a:gd name="T29" fmla="*/ 491 h 625"/>
              <a:gd name="T30" fmla="*/ 158 w 647"/>
              <a:gd name="T31" fmla="*/ 491 h 625"/>
              <a:gd name="T32" fmla="*/ 306 w 647"/>
              <a:gd name="T33" fmla="*/ 578 h 625"/>
              <a:gd name="T34" fmla="*/ 471 w 647"/>
              <a:gd name="T35" fmla="*/ 599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7" h="625">
                <a:moveTo>
                  <a:pt x="471" y="599"/>
                </a:moveTo>
                <a:cubicBezTo>
                  <a:pt x="522" y="572"/>
                  <a:pt x="611" y="524"/>
                  <a:pt x="611" y="524"/>
                </a:cubicBezTo>
                <a:cubicBezTo>
                  <a:pt x="647" y="504"/>
                  <a:pt x="647" y="504"/>
                  <a:pt x="647" y="504"/>
                </a:cubicBezTo>
                <a:cubicBezTo>
                  <a:pt x="612" y="512"/>
                  <a:pt x="579" y="501"/>
                  <a:pt x="519" y="469"/>
                </a:cubicBezTo>
                <a:cubicBezTo>
                  <a:pt x="496" y="456"/>
                  <a:pt x="474" y="443"/>
                  <a:pt x="454" y="432"/>
                </a:cubicBezTo>
                <a:cubicBezTo>
                  <a:pt x="454" y="432"/>
                  <a:pt x="454" y="432"/>
                  <a:pt x="454" y="432"/>
                </a:cubicBezTo>
                <a:cubicBezTo>
                  <a:pt x="206" y="287"/>
                  <a:pt x="206" y="287"/>
                  <a:pt x="206" y="287"/>
                </a:cubicBezTo>
                <a:cubicBezTo>
                  <a:pt x="207" y="1"/>
                  <a:pt x="207" y="1"/>
                  <a:pt x="207" y="1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188" y="12"/>
                  <a:pt x="117" y="48"/>
                  <a:pt x="92" y="64"/>
                </a:cubicBezTo>
                <a:cubicBezTo>
                  <a:pt x="67" y="79"/>
                  <a:pt x="48" y="93"/>
                  <a:pt x="33" y="105"/>
                </a:cubicBezTo>
                <a:cubicBezTo>
                  <a:pt x="17" y="121"/>
                  <a:pt x="9" y="131"/>
                  <a:pt x="4" y="148"/>
                </a:cubicBezTo>
                <a:cubicBezTo>
                  <a:pt x="0" y="399"/>
                  <a:pt x="0" y="399"/>
                  <a:pt x="0" y="399"/>
                </a:cubicBezTo>
                <a:cubicBezTo>
                  <a:pt x="158" y="491"/>
                  <a:pt x="158" y="491"/>
                  <a:pt x="158" y="491"/>
                </a:cubicBezTo>
                <a:cubicBezTo>
                  <a:pt x="158" y="491"/>
                  <a:pt x="158" y="491"/>
                  <a:pt x="158" y="491"/>
                </a:cubicBezTo>
                <a:cubicBezTo>
                  <a:pt x="171" y="500"/>
                  <a:pt x="235" y="539"/>
                  <a:pt x="306" y="578"/>
                </a:cubicBezTo>
                <a:cubicBezTo>
                  <a:pt x="387" y="622"/>
                  <a:pt x="420" y="625"/>
                  <a:pt x="471" y="59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111088" y="1347199"/>
            <a:ext cx="3033371" cy="2485067"/>
          </a:xfrm>
          <a:custGeom>
            <a:avLst/>
            <a:gdLst>
              <a:gd name="T0" fmla="*/ 409 w 616"/>
              <a:gd name="T1" fmla="*/ 233 h 505"/>
              <a:gd name="T2" fmla="*/ 615 w 616"/>
              <a:gd name="T3" fmla="*/ 355 h 505"/>
              <a:gd name="T4" fmla="*/ 616 w 616"/>
              <a:gd name="T5" fmla="*/ 297 h 505"/>
              <a:gd name="T6" fmla="*/ 615 w 616"/>
              <a:gd name="T7" fmla="*/ 297 h 505"/>
              <a:gd name="T8" fmla="*/ 615 w 616"/>
              <a:gd name="T9" fmla="*/ 222 h 505"/>
              <a:gd name="T10" fmla="*/ 588 w 616"/>
              <a:gd name="T11" fmla="*/ 101 h 505"/>
              <a:gd name="T12" fmla="*/ 417 w 616"/>
              <a:gd name="T13" fmla="*/ 0 h 505"/>
              <a:gd name="T14" fmla="*/ 258 w 616"/>
              <a:gd name="T15" fmla="*/ 89 h 505"/>
              <a:gd name="T16" fmla="*/ 258 w 616"/>
              <a:gd name="T17" fmla="*/ 89 h 505"/>
              <a:gd name="T18" fmla="*/ 108 w 616"/>
              <a:gd name="T19" fmla="*/ 174 h 505"/>
              <a:gd name="T20" fmla="*/ 7 w 616"/>
              <a:gd name="T21" fmla="*/ 305 h 505"/>
              <a:gd name="T22" fmla="*/ 1 w 616"/>
              <a:gd name="T23" fmla="*/ 464 h 505"/>
              <a:gd name="T24" fmla="*/ 0 w 616"/>
              <a:gd name="T25" fmla="*/ 505 h 505"/>
              <a:gd name="T26" fmla="*/ 95 w 616"/>
              <a:gd name="T27" fmla="*/ 412 h 505"/>
              <a:gd name="T28" fmla="*/ 160 w 616"/>
              <a:gd name="T29" fmla="*/ 374 h 505"/>
              <a:gd name="T30" fmla="*/ 160 w 616"/>
              <a:gd name="T31" fmla="*/ 374 h 505"/>
              <a:gd name="T32" fmla="*/ 409 w 616"/>
              <a:gd name="T33" fmla="*/ 233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6" h="505">
                <a:moveTo>
                  <a:pt x="409" y="233"/>
                </a:moveTo>
                <a:cubicBezTo>
                  <a:pt x="615" y="355"/>
                  <a:pt x="615" y="355"/>
                  <a:pt x="615" y="355"/>
                </a:cubicBezTo>
                <a:cubicBezTo>
                  <a:pt x="616" y="297"/>
                  <a:pt x="616" y="297"/>
                  <a:pt x="616" y="297"/>
                </a:cubicBezTo>
                <a:cubicBezTo>
                  <a:pt x="615" y="297"/>
                  <a:pt x="615" y="297"/>
                  <a:pt x="615" y="297"/>
                </a:cubicBezTo>
                <a:cubicBezTo>
                  <a:pt x="616" y="274"/>
                  <a:pt x="616" y="248"/>
                  <a:pt x="615" y="222"/>
                </a:cubicBezTo>
                <a:cubicBezTo>
                  <a:pt x="613" y="160"/>
                  <a:pt x="607" y="126"/>
                  <a:pt x="588" y="101"/>
                </a:cubicBezTo>
                <a:cubicBezTo>
                  <a:pt x="417" y="0"/>
                  <a:pt x="417" y="0"/>
                  <a:pt x="417" y="0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44" y="97"/>
                  <a:pt x="177" y="132"/>
                  <a:pt x="108" y="174"/>
                </a:cubicBezTo>
                <a:cubicBezTo>
                  <a:pt x="29" y="221"/>
                  <a:pt x="9" y="248"/>
                  <a:pt x="7" y="305"/>
                </a:cubicBezTo>
                <a:cubicBezTo>
                  <a:pt x="4" y="363"/>
                  <a:pt x="1" y="464"/>
                  <a:pt x="1" y="464"/>
                </a:cubicBezTo>
                <a:cubicBezTo>
                  <a:pt x="0" y="505"/>
                  <a:pt x="0" y="505"/>
                  <a:pt x="0" y="505"/>
                </a:cubicBezTo>
                <a:cubicBezTo>
                  <a:pt x="11" y="471"/>
                  <a:pt x="37" y="448"/>
                  <a:pt x="95" y="412"/>
                </a:cubicBezTo>
                <a:cubicBezTo>
                  <a:pt x="118" y="399"/>
                  <a:pt x="140" y="386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lnTo>
                  <a:pt x="409" y="233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5904009" y="1824615"/>
            <a:ext cx="2230725" cy="3619191"/>
          </a:xfrm>
          <a:custGeom>
            <a:avLst/>
            <a:gdLst>
              <a:gd name="T0" fmla="*/ 387 w 453"/>
              <a:gd name="T1" fmla="*/ 105 h 735"/>
              <a:gd name="T2" fmla="*/ 253 w 453"/>
              <a:gd name="T3" fmla="*/ 21 h 735"/>
              <a:gd name="T4" fmla="*/ 218 w 453"/>
              <a:gd name="T5" fmla="*/ 0 h 735"/>
              <a:gd name="T6" fmla="*/ 251 w 453"/>
              <a:gd name="T7" fmla="*/ 128 h 735"/>
              <a:gd name="T8" fmla="*/ 251 w 453"/>
              <a:gd name="T9" fmla="*/ 203 h 735"/>
              <a:gd name="T10" fmla="*/ 252 w 453"/>
              <a:gd name="T11" fmla="*/ 203 h 735"/>
              <a:gd name="T12" fmla="*/ 250 w 453"/>
              <a:gd name="T13" fmla="*/ 488 h 735"/>
              <a:gd name="T14" fmla="*/ 2 w 453"/>
              <a:gd name="T15" fmla="*/ 629 h 735"/>
              <a:gd name="T16" fmla="*/ 1 w 453"/>
              <a:gd name="T17" fmla="*/ 628 h 735"/>
              <a:gd name="T18" fmla="*/ 0 w 453"/>
              <a:gd name="T19" fmla="*/ 628 h 735"/>
              <a:gd name="T20" fmla="*/ 113 w 453"/>
              <a:gd name="T21" fmla="*/ 698 h 735"/>
              <a:gd name="T22" fmla="*/ 179 w 453"/>
              <a:gd name="T23" fmla="*/ 727 h 735"/>
              <a:gd name="T24" fmla="*/ 235 w 453"/>
              <a:gd name="T25" fmla="*/ 731 h 735"/>
              <a:gd name="T26" fmla="*/ 448 w 453"/>
              <a:gd name="T27" fmla="*/ 617 h 735"/>
              <a:gd name="T28" fmla="*/ 450 w 453"/>
              <a:gd name="T29" fmla="*/ 428 h 735"/>
              <a:gd name="T30" fmla="*/ 450 w 453"/>
              <a:gd name="T31" fmla="*/ 428 h 735"/>
              <a:gd name="T32" fmla="*/ 451 w 453"/>
              <a:gd name="T33" fmla="*/ 257 h 735"/>
              <a:gd name="T34" fmla="*/ 387 w 453"/>
              <a:gd name="T35" fmla="*/ 10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3" h="735">
                <a:moveTo>
                  <a:pt x="387" y="105"/>
                </a:moveTo>
                <a:cubicBezTo>
                  <a:pt x="338" y="74"/>
                  <a:pt x="253" y="21"/>
                  <a:pt x="253" y="21"/>
                </a:cubicBezTo>
                <a:cubicBezTo>
                  <a:pt x="218" y="0"/>
                  <a:pt x="218" y="0"/>
                  <a:pt x="218" y="0"/>
                </a:cubicBezTo>
                <a:cubicBezTo>
                  <a:pt x="242" y="26"/>
                  <a:pt x="249" y="60"/>
                  <a:pt x="251" y="128"/>
                </a:cubicBezTo>
                <a:cubicBezTo>
                  <a:pt x="252" y="154"/>
                  <a:pt x="252" y="180"/>
                  <a:pt x="251" y="203"/>
                </a:cubicBezTo>
                <a:cubicBezTo>
                  <a:pt x="252" y="203"/>
                  <a:pt x="252" y="203"/>
                  <a:pt x="252" y="203"/>
                </a:cubicBezTo>
                <a:cubicBezTo>
                  <a:pt x="250" y="488"/>
                  <a:pt x="250" y="488"/>
                  <a:pt x="250" y="488"/>
                </a:cubicBezTo>
                <a:cubicBezTo>
                  <a:pt x="2" y="629"/>
                  <a:pt x="2" y="629"/>
                  <a:pt x="2" y="629"/>
                </a:cubicBezTo>
                <a:cubicBezTo>
                  <a:pt x="1" y="628"/>
                  <a:pt x="1" y="628"/>
                  <a:pt x="1" y="628"/>
                </a:cubicBezTo>
                <a:cubicBezTo>
                  <a:pt x="0" y="628"/>
                  <a:pt x="0" y="628"/>
                  <a:pt x="0" y="628"/>
                </a:cubicBezTo>
                <a:cubicBezTo>
                  <a:pt x="21" y="641"/>
                  <a:pt x="88" y="684"/>
                  <a:pt x="113" y="698"/>
                </a:cubicBezTo>
                <a:cubicBezTo>
                  <a:pt x="139" y="711"/>
                  <a:pt x="160" y="721"/>
                  <a:pt x="179" y="727"/>
                </a:cubicBezTo>
                <a:cubicBezTo>
                  <a:pt x="200" y="734"/>
                  <a:pt x="217" y="735"/>
                  <a:pt x="235" y="731"/>
                </a:cubicBezTo>
                <a:cubicBezTo>
                  <a:pt x="448" y="617"/>
                  <a:pt x="448" y="617"/>
                  <a:pt x="448" y="617"/>
                </a:cubicBezTo>
                <a:cubicBezTo>
                  <a:pt x="450" y="428"/>
                  <a:pt x="450" y="428"/>
                  <a:pt x="450" y="428"/>
                </a:cubicBezTo>
                <a:cubicBezTo>
                  <a:pt x="450" y="428"/>
                  <a:pt x="450" y="428"/>
                  <a:pt x="450" y="428"/>
                </a:cubicBezTo>
                <a:cubicBezTo>
                  <a:pt x="450" y="412"/>
                  <a:pt x="453" y="338"/>
                  <a:pt x="451" y="257"/>
                </a:cubicBezTo>
                <a:cubicBezTo>
                  <a:pt x="449" y="165"/>
                  <a:pt x="436" y="135"/>
                  <a:pt x="387" y="10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7_1"/>
          <p:cNvSpPr>
            <a:spLocks/>
          </p:cNvSpPr>
          <p:nvPr/>
        </p:nvSpPr>
        <p:spPr bwMode="auto">
          <a:xfrm>
            <a:off x="5904009" y="4696911"/>
            <a:ext cx="1384301" cy="1156592"/>
          </a:xfrm>
          <a:custGeom>
            <a:avLst/>
            <a:gdLst/>
            <a:ahLst/>
            <a:cxnLst/>
            <a:rect l="l" t="t" r="r" b="b"/>
            <a:pathLst>
              <a:path w="1038226" h="867444">
                <a:moveTo>
                  <a:pt x="0" y="0"/>
                </a:moveTo>
                <a:cubicBezTo>
                  <a:pt x="92973" y="54321"/>
                  <a:pt x="200564" y="117184"/>
                  <a:pt x="325071" y="189931"/>
                </a:cubicBezTo>
                <a:cubicBezTo>
                  <a:pt x="398973" y="230549"/>
                  <a:pt x="480265" y="278553"/>
                  <a:pt x="565253" y="326556"/>
                </a:cubicBezTo>
                <a:cubicBezTo>
                  <a:pt x="786959" y="444719"/>
                  <a:pt x="908897" y="485337"/>
                  <a:pt x="1038226" y="455796"/>
                </a:cubicBezTo>
                <a:cubicBezTo>
                  <a:pt x="1038226" y="455796"/>
                  <a:pt x="1038226" y="455796"/>
                  <a:pt x="905202" y="529648"/>
                </a:cubicBezTo>
                <a:cubicBezTo>
                  <a:pt x="905202" y="529648"/>
                  <a:pt x="576338" y="706892"/>
                  <a:pt x="387887" y="806591"/>
                </a:cubicBezTo>
                <a:cubicBezTo>
                  <a:pt x="254052" y="874775"/>
                  <a:pt x="153762" y="888947"/>
                  <a:pt x="0" y="832305"/>
                </a:cubicBezTo>
                <a:close/>
              </a:path>
            </a:pathLst>
          </a:custGeom>
          <a:gradFill flip="none" rotWithShape="0">
            <a:gsLst>
              <a:gs pos="0">
                <a:srgbClr val="E4E4D2">
                  <a:lumMod val="55000"/>
                  <a:lumOff val="45000"/>
                </a:srgbClr>
              </a:gs>
              <a:gs pos="100000">
                <a:srgbClr val="FBFBF9">
                  <a:lumMod val="97000"/>
                </a:srgbClr>
              </a:gs>
            </a:gsLst>
            <a:lin ang="10200000" scaled="0"/>
            <a:tileRect/>
          </a:gradFill>
          <a:ln w="6350">
            <a:noFill/>
          </a:ln>
          <a:effectLst>
            <a:outerShdw blurRad="127000" dist="76200" dir="21594000" algn="bl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8581377" y="2585377"/>
            <a:ext cx="378129" cy="421883"/>
          </a:xfrm>
          <a:custGeom>
            <a:avLst/>
            <a:gdLst/>
            <a:ahLst/>
            <a:cxnLst/>
            <a:rect l="l" t="t" r="r" b="b"/>
            <a:pathLst>
              <a:path w="283597" h="316412">
                <a:moveTo>
                  <a:pt x="180381" y="185346"/>
                </a:moveTo>
                <a:cubicBezTo>
                  <a:pt x="185717" y="183400"/>
                  <a:pt x="190082" y="183400"/>
                  <a:pt x="192023" y="185346"/>
                </a:cubicBezTo>
                <a:lnTo>
                  <a:pt x="281275" y="274827"/>
                </a:lnTo>
                <a:cubicBezTo>
                  <a:pt x="287096" y="280662"/>
                  <a:pt x="281275" y="292334"/>
                  <a:pt x="271574" y="304005"/>
                </a:cubicBezTo>
                <a:cubicBezTo>
                  <a:pt x="259932" y="315677"/>
                  <a:pt x="246350" y="319567"/>
                  <a:pt x="242470" y="313731"/>
                </a:cubicBezTo>
                <a:cubicBezTo>
                  <a:pt x="153217" y="226196"/>
                  <a:pt x="153217" y="226196"/>
                  <a:pt x="153217" y="226196"/>
                </a:cubicBezTo>
                <a:cubicBezTo>
                  <a:pt x="147396" y="220360"/>
                  <a:pt x="153217" y="206743"/>
                  <a:pt x="162918" y="197017"/>
                </a:cubicBezTo>
                <a:cubicBezTo>
                  <a:pt x="168739" y="191181"/>
                  <a:pt x="175045" y="187291"/>
                  <a:pt x="180381" y="185346"/>
                </a:cubicBezTo>
                <a:close/>
                <a:moveTo>
                  <a:pt x="76753" y="37903"/>
                </a:moveTo>
                <a:cubicBezTo>
                  <a:pt x="58320" y="37903"/>
                  <a:pt x="39887" y="45163"/>
                  <a:pt x="25335" y="59683"/>
                </a:cubicBezTo>
                <a:cubicBezTo>
                  <a:pt x="-1829" y="86786"/>
                  <a:pt x="-1829" y="133250"/>
                  <a:pt x="25335" y="160353"/>
                </a:cubicBezTo>
                <a:cubicBezTo>
                  <a:pt x="54439" y="189393"/>
                  <a:pt x="99066" y="189393"/>
                  <a:pt x="128170" y="160353"/>
                </a:cubicBezTo>
                <a:cubicBezTo>
                  <a:pt x="155334" y="133250"/>
                  <a:pt x="155334" y="86786"/>
                  <a:pt x="128170" y="59683"/>
                </a:cubicBezTo>
                <a:cubicBezTo>
                  <a:pt x="113618" y="45163"/>
                  <a:pt x="95185" y="37903"/>
                  <a:pt x="76753" y="37903"/>
                </a:cubicBezTo>
                <a:close/>
                <a:moveTo>
                  <a:pt x="77724" y="0"/>
                </a:moveTo>
                <a:cubicBezTo>
                  <a:pt x="105899" y="0"/>
                  <a:pt x="134074" y="10633"/>
                  <a:pt x="155448" y="31898"/>
                </a:cubicBezTo>
                <a:cubicBezTo>
                  <a:pt x="198196" y="74427"/>
                  <a:pt x="198196" y="144021"/>
                  <a:pt x="155448" y="186551"/>
                </a:cubicBezTo>
                <a:cubicBezTo>
                  <a:pt x="112700" y="229080"/>
                  <a:pt x="42748" y="229080"/>
                  <a:pt x="0" y="186551"/>
                </a:cubicBezTo>
                <a:cubicBezTo>
                  <a:pt x="-44692" y="144021"/>
                  <a:pt x="-44692" y="74427"/>
                  <a:pt x="0" y="31898"/>
                </a:cubicBezTo>
                <a:cubicBezTo>
                  <a:pt x="21374" y="10633"/>
                  <a:pt x="49549" y="0"/>
                  <a:pt x="77724" y="0"/>
                </a:cubicBezTo>
                <a:close/>
              </a:path>
            </a:pathLst>
          </a:custGeom>
          <a:solidFill>
            <a:schemeClr val="tx2"/>
          </a:solidFill>
          <a:ln w="6350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871972" y="3051685"/>
            <a:ext cx="1623484" cy="410633"/>
          </a:xfrm>
          <a:custGeom>
            <a:avLst/>
            <a:gdLst>
              <a:gd name="T0" fmla="*/ 2 w 629"/>
              <a:gd name="T1" fmla="*/ 159 h 159"/>
              <a:gd name="T2" fmla="*/ 1 w 629"/>
              <a:gd name="T3" fmla="*/ 159 h 159"/>
              <a:gd name="T4" fmla="*/ 0 w 629"/>
              <a:gd name="T5" fmla="*/ 156 h 159"/>
              <a:gd name="T6" fmla="*/ 94 w 629"/>
              <a:gd name="T7" fmla="*/ 0 h 159"/>
              <a:gd name="T8" fmla="*/ 627 w 629"/>
              <a:gd name="T9" fmla="*/ 0 h 159"/>
              <a:gd name="T10" fmla="*/ 629 w 629"/>
              <a:gd name="T11" fmla="*/ 2 h 159"/>
              <a:gd name="T12" fmla="*/ 627 w 629"/>
              <a:gd name="T13" fmla="*/ 4 h 159"/>
              <a:gd name="T14" fmla="*/ 96 w 629"/>
              <a:gd name="T15" fmla="*/ 4 h 159"/>
              <a:gd name="T16" fmla="*/ 4 w 629"/>
              <a:gd name="T17" fmla="*/ 158 h 159"/>
              <a:gd name="T18" fmla="*/ 2 w 629"/>
              <a:gd name="T1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9" h="159">
                <a:moveTo>
                  <a:pt x="2" y="159"/>
                </a:moveTo>
                <a:cubicBezTo>
                  <a:pt x="1" y="159"/>
                  <a:pt x="1" y="159"/>
                  <a:pt x="1" y="159"/>
                </a:cubicBezTo>
                <a:cubicBezTo>
                  <a:pt x="0" y="158"/>
                  <a:pt x="0" y="157"/>
                  <a:pt x="0" y="156"/>
                </a:cubicBezTo>
                <a:cubicBezTo>
                  <a:pt x="94" y="0"/>
                  <a:pt x="94" y="0"/>
                  <a:pt x="94" y="0"/>
                </a:cubicBezTo>
                <a:cubicBezTo>
                  <a:pt x="627" y="0"/>
                  <a:pt x="627" y="0"/>
                  <a:pt x="627" y="0"/>
                </a:cubicBezTo>
                <a:cubicBezTo>
                  <a:pt x="628" y="0"/>
                  <a:pt x="629" y="1"/>
                  <a:pt x="629" y="2"/>
                </a:cubicBezTo>
                <a:cubicBezTo>
                  <a:pt x="629" y="3"/>
                  <a:pt x="628" y="4"/>
                  <a:pt x="627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4" y="158"/>
                  <a:pt x="4" y="158"/>
                  <a:pt x="4" y="158"/>
                </a:cubicBezTo>
                <a:cubicBezTo>
                  <a:pt x="3" y="159"/>
                  <a:pt x="3" y="159"/>
                  <a:pt x="2" y="159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chemeClr val="tx2"/>
            </a:solidFill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740140" y="1499107"/>
            <a:ext cx="446617" cy="391583"/>
          </a:xfrm>
          <a:custGeom>
            <a:avLst/>
            <a:gdLst/>
            <a:ahLst/>
            <a:cxnLst/>
            <a:rect l="l" t="t" r="r" b="b"/>
            <a:pathLst>
              <a:path w="334963" h="293687">
                <a:moveTo>
                  <a:pt x="106363" y="241300"/>
                </a:moveTo>
                <a:lnTo>
                  <a:pt x="247651" y="241300"/>
                </a:lnTo>
                <a:lnTo>
                  <a:pt x="247651" y="293687"/>
                </a:lnTo>
                <a:lnTo>
                  <a:pt x="106363" y="293687"/>
                </a:lnTo>
                <a:close/>
                <a:moveTo>
                  <a:pt x="54214" y="66675"/>
                </a:moveTo>
                <a:cubicBezTo>
                  <a:pt x="54214" y="66675"/>
                  <a:pt x="54214" y="66675"/>
                  <a:pt x="85193" y="66675"/>
                </a:cubicBezTo>
                <a:cubicBezTo>
                  <a:pt x="85193" y="66675"/>
                  <a:pt x="85193" y="66675"/>
                  <a:pt x="85193" y="126935"/>
                </a:cubicBezTo>
                <a:cubicBezTo>
                  <a:pt x="85193" y="126935"/>
                  <a:pt x="85193" y="126935"/>
                  <a:pt x="271068" y="126935"/>
                </a:cubicBezTo>
                <a:cubicBezTo>
                  <a:pt x="271068" y="126935"/>
                  <a:pt x="271068" y="126935"/>
                  <a:pt x="271068" y="66675"/>
                </a:cubicBezTo>
                <a:cubicBezTo>
                  <a:pt x="271068" y="66675"/>
                  <a:pt x="271068" y="66675"/>
                  <a:pt x="272278" y="66675"/>
                </a:cubicBezTo>
                <a:lnTo>
                  <a:pt x="280749" y="66675"/>
                </a:lnTo>
                <a:cubicBezTo>
                  <a:pt x="311729" y="66675"/>
                  <a:pt x="334963" y="88058"/>
                  <a:pt x="334963" y="115272"/>
                </a:cubicBezTo>
                <a:cubicBezTo>
                  <a:pt x="334963" y="115272"/>
                  <a:pt x="334963" y="115272"/>
                  <a:pt x="334963" y="206634"/>
                </a:cubicBezTo>
                <a:cubicBezTo>
                  <a:pt x="334963" y="233849"/>
                  <a:pt x="311729" y="257175"/>
                  <a:pt x="280749" y="257175"/>
                </a:cubicBezTo>
                <a:cubicBezTo>
                  <a:pt x="280749" y="257175"/>
                  <a:pt x="280749" y="257175"/>
                  <a:pt x="279055" y="257175"/>
                </a:cubicBezTo>
                <a:lnTo>
                  <a:pt x="267196" y="257175"/>
                </a:lnTo>
                <a:cubicBezTo>
                  <a:pt x="267196" y="257175"/>
                  <a:pt x="267196" y="257175"/>
                  <a:pt x="267196" y="222185"/>
                </a:cubicBezTo>
                <a:cubicBezTo>
                  <a:pt x="267196" y="222185"/>
                  <a:pt x="267196" y="222185"/>
                  <a:pt x="79384" y="222185"/>
                </a:cubicBezTo>
                <a:cubicBezTo>
                  <a:pt x="79384" y="222185"/>
                  <a:pt x="79384" y="222185"/>
                  <a:pt x="79384" y="257175"/>
                </a:cubicBezTo>
                <a:cubicBezTo>
                  <a:pt x="79384" y="257175"/>
                  <a:pt x="79384" y="257175"/>
                  <a:pt x="54214" y="257175"/>
                </a:cubicBezTo>
                <a:cubicBezTo>
                  <a:pt x="23234" y="257175"/>
                  <a:pt x="0" y="233849"/>
                  <a:pt x="0" y="206634"/>
                </a:cubicBezTo>
                <a:cubicBezTo>
                  <a:pt x="0" y="206634"/>
                  <a:pt x="0" y="206634"/>
                  <a:pt x="0" y="115272"/>
                </a:cubicBezTo>
                <a:cubicBezTo>
                  <a:pt x="0" y="88058"/>
                  <a:pt x="23234" y="66675"/>
                  <a:pt x="54214" y="66675"/>
                </a:cubicBezTo>
                <a:close/>
                <a:moveTo>
                  <a:pt x="106363" y="0"/>
                </a:moveTo>
                <a:lnTo>
                  <a:pt x="247651" y="0"/>
                </a:lnTo>
                <a:lnTo>
                  <a:pt x="247651" y="111125"/>
                </a:lnTo>
                <a:lnTo>
                  <a:pt x="106363" y="111125"/>
                </a:lnTo>
                <a:close/>
              </a:path>
            </a:pathLst>
          </a:custGeom>
          <a:solidFill>
            <a:schemeClr val="tx2"/>
          </a:solidFill>
          <a:ln w="6350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3318923" y="1962658"/>
            <a:ext cx="1625600" cy="410633"/>
          </a:xfrm>
          <a:custGeom>
            <a:avLst/>
            <a:gdLst>
              <a:gd name="T0" fmla="*/ 627 w 629"/>
              <a:gd name="T1" fmla="*/ 159 h 159"/>
              <a:gd name="T2" fmla="*/ 625 w 629"/>
              <a:gd name="T3" fmla="*/ 158 h 159"/>
              <a:gd name="T4" fmla="*/ 533 w 629"/>
              <a:gd name="T5" fmla="*/ 4 h 159"/>
              <a:gd name="T6" fmla="*/ 2 w 629"/>
              <a:gd name="T7" fmla="*/ 4 h 159"/>
              <a:gd name="T8" fmla="*/ 0 w 629"/>
              <a:gd name="T9" fmla="*/ 2 h 159"/>
              <a:gd name="T10" fmla="*/ 2 w 629"/>
              <a:gd name="T11" fmla="*/ 0 h 159"/>
              <a:gd name="T12" fmla="*/ 535 w 629"/>
              <a:gd name="T13" fmla="*/ 0 h 159"/>
              <a:gd name="T14" fmla="*/ 629 w 629"/>
              <a:gd name="T15" fmla="*/ 156 h 159"/>
              <a:gd name="T16" fmla="*/ 628 w 629"/>
              <a:gd name="T17" fmla="*/ 159 h 159"/>
              <a:gd name="T18" fmla="*/ 627 w 629"/>
              <a:gd name="T1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9" h="159">
                <a:moveTo>
                  <a:pt x="627" y="159"/>
                </a:moveTo>
                <a:cubicBezTo>
                  <a:pt x="626" y="159"/>
                  <a:pt x="626" y="159"/>
                  <a:pt x="625" y="158"/>
                </a:cubicBezTo>
                <a:cubicBezTo>
                  <a:pt x="533" y="4"/>
                  <a:pt x="533" y="4"/>
                  <a:pt x="533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35" y="0"/>
                  <a:pt x="535" y="0"/>
                  <a:pt x="535" y="0"/>
                </a:cubicBezTo>
                <a:cubicBezTo>
                  <a:pt x="629" y="156"/>
                  <a:pt x="629" y="156"/>
                  <a:pt x="629" y="156"/>
                </a:cubicBezTo>
                <a:cubicBezTo>
                  <a:pt x="629" y="157"/>
                  <a:pt x="629" y="159"/>
                  <a:pt x="628" y="159"/>
                </a:cubicBezTo>
                <a:cubicBezTo>
                  <a:pt x="628" y="159"/>
                  <a:pt x="627" y="159"/>
                  <a:pt x="627" y="159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chemeClr val="tx2"/>
            </a:solidFill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7262371" y="3538518"/>
            <a:ext cx="533400" cy="535516"/>
          </a:xfrm>
          <a:custGeom>
            <a:avLst/>
            <a:gdLst/>
            <a:ahLst/>
            <a:cxnLst/>
            <a:rect l="l" t="t" r="r" b="b"/>
            <a:pathLst>
              <a:path w="400050" h="401637">
                <a:moveTo>
                  <a:pt x="199059" y="200025"/>
                </a:moveTo>
                <a:cubicBezTo>
                  <a:pt x="311150" y="200025"/>
                  <a:pt x="400050" y="291138"/>
                  <a:pt x="400050" y="401637"/>
                </a:cubicBezTo>
                <a:lnTo>
                  <a:pt x="0" y="401637"/>
                </a:lnTo>
                <a:cubicBezTo>
                  <a:pt x="0" y="291138"/>
                  <a:pt x="88900" y="200025"/>
                  <a:pt x="199059" y="200025"/>
                </a:cubicBezTo>
                <a:close/>
                <a:moveTo>
                  <a:pt x="199231" y="0"/>
                </a:moveTo>
                <a:cubicBezTo>
                  <a:pt x="260980" y="0"/>
                  <a:pt x="311150" y="50496"/>
                  <a:pt x="311150" y="112645"/>
                </a:cubicBezTo>
                <a:cubicBezTo>
                  <a:pt x="311150" y="139835"/>
                  <a:pt x="303432" y="163140"/>
                  <a:pt x="287995" y="182562"/>
                </a:cubicBezTo>
                <a:cubicBezTo>
                  <a:pt x="262909" y="165083"/>
                  <a:pt x="232035" y="155372"/>
                  <a:pt x="199231" y="155372"/>
                </a:cubicBezTo>
                <a:cubicBezTo>
                  <a:pt x="166427" y="155372"/>
                  <a:pt x="137483" y="165083"/>
                  <a:pt x="110468" y="182562"/>
                </a:cubicBezTo>
                <a:cubicBezTo>
                  <a:pt x="96960" y="163140"/>
                  <a:pt x="87312" y="139835"/>
                  <a:pt x="87312" y="112645"/>
                </a:cubicBezTo>
                <a:cubicBezTo>
                  <a:pt x="87312" y="50496"/>
                  <a:pt x="137483" y="0"/>
                  <a:pt x="199231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>
            <a:off x="6256954" y="42857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>
            <a:off x="6256954" y="42857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22"/>
          <p:cNvSpPr>
            <a:spLocks/>
          </p:cNvSpPr>
          <p:nvPr/>
        </p:nvSpPr>
        <p:spPr bwMode="auto">
          <a:xfrm>
            <a:off x="5956388" y="1653165"/>
            <a:ext cx="436033" cy="342900"/>
          </a:xfrm>
          <a:custGeom>
            <a:avLst/>
            <a:gdLst/>
            <a:ahLst/>
            <a:cxnLst/>
            <a:rect l="l" t="t" r="r" b="b"/>
            <a:pathLst>
              <a:path w="327025" h="257175">
                <a:moveTo>
                  <a:pt x="85106" y="42863"/>
                </a:moveTo>
                <a:cubicBezTo>
                  <a:pt x="67682" y="42863"/>
                  <a:pt x="56066" y="48642"/>
                  <a:pt x="50258" y="62127"/>
                </a:cubicBezTo>
                <a:cubicBezTo>
                  <a:pt x="48322" y="65980"/>
                  <a:pt x="46386" y="69833"/>
                  <a:pt x="44450" y="73686"/>
                </a:cubicBezTo>
                <a:lnTo>
                  <a:pt x="44450" y="87170"/>
                </a:lnTo>
                <a:cubicBezTo>
                  <a:pt x="44450" y="162300"/>
                  <a:pt x="44450" y="162300"/>
                  <a:pt x="44450" y="162300"/>
                </a:cubicBezTo>
                <a:lnTo>
                  <a:pt x="44450" y="173859"/>
                </a:lnTo>
                <a:lnTo>
                  <a:pt x="44450" y="183491"/>
                </a:lnTo>
                <a:cubicBezTo>
                  <a:pt x="46386" y="187343"/>
                  <a:pt x="48322" y="193123"/>
                  <a:pt x="52194" y="196975"/>
                </a:cubicBezTo>
                <a:cubicBezTo>
                  <a:pt x="54130" y="202755"/>
                  <a:pt x="59938" y="206607"/>
                  <a:pt x="65746" y="210460"/>
                </a:cubicBezTo>
                <a:cubicBezTo>
                  <a:pt x="71554" y="212387"/>
                  <a:pt x="77362" y="214313"/>
                  <a:pt x="85106" y="214313"/>
                </a:cubicBezTo>
                <a:cubicBezTo>
                  <a:pt x="100594" y="214313"/>
                  <a:pt x="112209" y="208534"/>
                  <a:pt x="118017" y="195049"/>
                </a:cubicBezTo>
                <a:cubicBezTo>
                  <a:pt x="119953" y="191196"/>
                  <a:pt x="121889" y="187343"/>
                  <a:pt x="123825" y="181564"/>
                </a:cubicBezTo>
                <a:lnTo>
                  <a:pt x="123825" y="162300"/>
                </a:lnTo>
                <a:cubicBezTo>
                  <a:pt x="123825" y="92950"/>
                  <a:pt x="123825" y="92950"/>
                  <a:pt x="123825" y="92950"/>
                </a:cubicBezTo>
                <a:lnTo>
                  <a:pt x="123825" y="87893"/>
                </a:lnTo>
                <a:lnTo>
                  <a:pt x="123825" y="73686"/>
                </a:lnTo>
                <a:cubicBezTo>
                  <a:pt x="121889" y="69833"/>
                  <a:pt x="119953" y="64053"/>
                  <a:pt x="118017" y="58274"/>
                </a:cubicBezTo>
                <a:cubicBezTo>
                  <a:pt x="114145" y="52495"/>
                  <a:pt x="108337" y="48642"/>
                  <a:pt x="102530" y="46716"/>
                </a:cubicBezTo>
                <a:cubicBezTo>
                  <a:pt x="96722" y="42863"/>
                  <a:pt x="90914" y="42863"/>
                  <a:pt x="85106" y="42863"/>
                </a:cubicBezTo>
                <a:close/>
                <a:moveTo>
                  <a:pt x="220662" y="4763"/>
                </a:moveTo>
                <a:lnTo>
                  <a:pt x="298450" y="4763"/>
                </a:lnTo>
                <a:lnTo>
                  <a:pt x="298450" y="212725"/>
                </a:lnTo>
                <a:lnTo>
                  <a:pt x="327025" y="212725"/>
                </a:lnTo>
                <a:lnTo>
                  <a:pt x="327025" y="250825"/>
                </a:lnTo>
                <a:lnTo>
                  <a:pt x="227012" y="250825"/>
                </a:lnTo>
                <a:lnTo>
                  <a:pt x="227012" y="212725"/>
                </a:lnTo>
                <a:lnTo>
                  <a:pt x="255587" y="212725"/>
                </a:lnTo>
                <a:lnTo>
                  <a:pt x="255587" y="46038"/>
                </a:lnTo>
                <a:lnTo>
                  <a:pt x="220662" y="46038"/>
                </a:lnTo>
                <a:close/>
                <a:moveTo>
                  <a:pt x="85105" y="0"/>
                </a:moveTo>
                <a:cubicBezTo>
                  <a:pt x="106381" y="0"/>
                  <a:pt x="125723" y="7735"/>
                  <a:pt x="143131" y="25137"/>
                </a:cubicBezTo>
                <a:cubicBezTo>
                  <a:pt x="152802" y="34806"/>
                  <a:pt x="160538" y="44474"/>
                  <a:pt x="162473" y="56076"/>
                </a:cubicBezTo>
                <a:cubicBezTo>
                  <a:pt x="166341" y="65744"/>
                  <a:pt x="168275" y="79280"/>
                  <a:pt x="168275" y="92815"/>
                </a:cubicBezTo>
                <a:lnTo>
                  <a:pt x="168275" y="162426"/>
                </a:lnTo>
                <a:cubicBezTo>
                  <a:pt x="168275" y="170161"/>
                  <a:pt x="168275" y="177896"/>
                  <a:pt x="168275" y="183696"/>
                </a:cubicBezTo>
                <a:cubicBezTo>
                  <a:pt x="166341" y="189497"/>
                  <a:pt x="166341" y="193365"/>
                  <a:pt x="164407" y="199166"/>
                </a:cubicBezTo>
                <a:cubicBezTo>
                  <a:pt x="162473" y="208834"/>
                  <a:pt x="156670" y="216568"/>
                  <a:pt x="146999" y="228170"/>
                </a:cubicBezTo>
                <a:cubicBezTo>
                  <a:pt x="143131" y="232038"/>
                  <a:pt x="139262" y="235905"/>
                  <a:pt x="133460" y="239772"/>
                </a:cubicBezTo>
                <a:cubicBezTo>
                  <a:pt x="129591" y="243640"/>
                  <a:pt x="123789" y="245573"/>
                  <a:pt x="117986" y="249440"/>
                </a:cubicBezTo>
                <a:cubicBezTo>
                  <a:pt x="106381" y="253308"/>
                  <a:pt x="94776" y="257175"/>
                  <a:pt x="85105" y="257175"/>
                </a:cubicBezTo>
                <a:cubicBezTo>
                  <a:pt x="61895" y="257175"/>
                  <a:pt x="42553" y="247507"/>
                  <a:pt x="25145" y="230104"/>
                </a:cubicBezTo>
                <a:cubicBezTo>
                  <a:pt x="19342" y="226237"/>
                  <a:pt x="15474" y="222369"/>
                  <a:pt x="13540" y="216568"/>
                </a:cubicBezTo>
                <a:cubicBezTo>
                  <a:pt x="9671" y="210768"/>
                  <a:pt x="5803" y="206900"/>
                  <a:pt x="3869" y="201099"/>
                </a:cubicBezTo>
                <a:cubicBezTo>
                  <a:pt x="1934" y="191431"/>
                  <a:pt x="0" y="177896"/>
                  <a:pt x="0" y="162426"/>
                </a:cubicBezTo>
                <a:cubicBezTo>
                  <a:pt x="0" y="92815"/>
                  <a:pt x="0" y="92815"/>
                  <a:pt x="0" y="92815"/>
                </a:cubicBezTo>
                <a:lnTo>
                  <a:pt x="0" y="73479"/>
                </a:lnTo>
                <a:cubicBezTo>
                  <a:pt x="1934" y="67678"/>
                  <a:pt x="1934" y="61877"/>
                  <a:pt x="3869" y="56076"/>
                </a:cubicBezTo>
                <a:cubicBezTo>
                  <a:pt x="5803" y="52208"/>
                  <a:pt x="7737" y="46408"/>
                  <a:pt x="9671" y="42540"/>
                </a:cubicBezTo>
                <a:cubicBezTo>
                  <a:pt x="11605" y="38673"/>
                  <a:pt x="15474" y="32872"/>
                  <a:pt x="21276" y="29005"/>
                </a:cubicBezTo>
                <a:cubicBezTo>
                  <a:pt x="29013" y="19336"/>
                  <a:pt x="38684" y="11602"/>
                  <a:pt x="50289" y="7735"/>
                </a:cubicBezTo>
                <a:cubicBezTo>
                  <a:pt x="59960" y="1934"/>
                  <a:pt x="71565" y="0"/>
                  <a:pt x="8510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25"/>
          <p:cNvSpPr>
            <a:spLocks/>
          </p:cNvSpPr>
          <p:nvPr/>
        </p:nvSpPr>
        <p:spPr bwMode="auto">
          <a:xfrm>
            <a:off x="4521782" y="4336501"/>
            <a:ext cx="474133" cy="340783"/>
          </a:xfrm>
          <a:custGeom>
            <a:avLst/>
            <a:gdLst/>
            <a:ahLst/>
            <a:cxnLst/>
            <a:rect l="l" t="t" r="r" b="b"/>
            <a:pathLst>
              <a:path w="355600" h="255587">
                <a:moveTo>
                  <a:pt x="83344" y="41275"/>
                </a:moveTo>
                <a:cubicBezTo>
                  <a:pt x="67922" y="41275"/>
                  <a:pt x="56356" y="49036"/>
                  <a:pt x="48645" y="60678"/>
                </a:cubicBezTo>
                <a:cubicBezTo>
                  <a:pt x="46718" y="66499"/>
                  <a:pt x="44790" y="70379"/>
                  <a:pt x="44790" y="74260"/>
                </a:cubicBezTo>
                <a:lnTo>
                  <a:pt x="43103" y="87842"/>
                </a:lnTo>
                <a:cubicBezTo>
                  <a:pt x="42862" y="163513"/>
                  <a:pt x="42862" y="163513"/>
                  <a:pt x="42862" y="163513"/>
                </a:cubicBezTo>
                <a:cubicBezTo>
                  <a:pt x="42862" y="167393"/>
                  <a:pt x="42862" y="171274"/>
                  <a:pt x="42862" y="175154"/>
                </a:cubicBezTo>
                <a:cubicBezTo>
                  <a:pt x="44790" y="179035"/>
                  <a:pt x="44790" y="180975"/>
                  <a:pt x="44790" y="184856"/>
                </a:cubicBezTo>
                <a:cubicBezTo>
                  <a:pt x="44790" y="188736"/>
                  <a:pt x="46718" y="192617"/>
                  <a:pt x="50573" y="198438"/>
                </a:cubicBezTo>
                <a:cubicBezTo>
                  <a:pt x="54428" y="204258"/>
                  <a:pt x="58284" y="208139"/>
                  <a:pt x="64067" y="212020"/>
                </a:cubicBezTo>
                <a:cubicBezTo>
                  <a:pt x="71777" y="213960"/>
                  <a:pt x="77561" y="215900"/>
                  <a:pt x="83344" y="215900"/>
                </a:cubicBezTo>
                <a:cubicBezTo>
                  <a:pt x="98765" y="215900"/>
                  <a:pt x="110331" y="208139"/>
                  <a:pt x="118042" y="196497"/>
                </a:cubicBezTo>
                <a:cubicBezTo>
                  <a:pt x="119970" y="192617"/>
                  <a:pt x="121897" y="186796"/>
                  <a:pt x="121897" y="180975"/>
                </a:cubicBezTo>
                <a:lnTo>
                  <a:pt x="123825" y="163513"/>
                </a:lnTo>
                <a:cubicBezTo>
                  <a:pt x="123825" y="93663"/>
                  <a:pt x="123825" y="93663"/>
                  <a:pt x="123825" y="93663"/>
                </a:cubicBezTo>
                <a:lnTo>
                  <a:pt x="123825" y="88569"/>
                </a:lnTo>
                <a:lnTo>
                  <a:pt x="121897" y="74260"/>
                </a:lnTo>
                <a:cubicBezTo>
                  <a:pt x="121897" y="70379"/>
                  <a:pt x="119970" y="64558"/>
                  <a:pt x="116114" y="58738"/>
                </a:cubicBezTo>
                <a:cubicBezTo>
                  <a:pt x="112259" y="52917"/>
                  <a:pt x="108404" y="49036"/>
                  <a:pt x="102621" y="47096"/>
                </a:cubicBezTo>
                <a:cubicBezTo>
                  <a:pt x="96837" y="43215"/>
                  <a:pt x="91054" y="41275"/>
                  <a:pt x="83344" y="41275"/>
                </a:cubicBezTo>
                <a:close/>
                <a:moveTo>
                  <a:pt x="271645" y="0"/>
                </a:moveTo>
                <a:cubicBezTo>
                  <a:pt x="291169" y="0"/>
                  <a:pt x="308741" y="5809"/>
                  <a:pt x="322409" y="17427"/>
                </a:cubicBezTo>
                <a:cubicBezTo>
                  <a:pt x="336076" y="29044"/>
                  <a:pt x="341933" y="44534"/>
                  <a:pt x="341933" y="63897"/>
                </a:cubicBezTo>
                <a:cubicBezTo>
                  <a:pt x="341933" y="75514"/>
                  <a:pt x="339981" y="85196"/>
                  <a:pt x="334123" y="92941"/>
                </a:cubicBezTo>
                <a:cubicBezTo>
                  <a:pt x="332171" y="96813"/>
                  <a:pt x="330218" y="100686"/>
                  <a:pt x="326313" y="104558"/>
                </a:cubicBezTo>
                <a:cubicBezTo>
                  <a:pt x="322409" y="108431"/>
                  <a:pt x="318504" y="112304"/>
                  <a:pt x="314599" y="114240"/>
                </a:cubicBezTo>
                <a:cubicBezTo>
                  <a:pt x="320456" y="116176"/>
                  <a:pt x="326313" y="120049"/>
                  <a:pt x="330218" y="123921"/>
                </a:cubicBezTo>
                <a:cubicBezTo>
                  <a:pt x="336076" y="127794"/>
                  <a:pt x="339981" y="131666"/>
                  <a:pt x="343885" y="139411"/>
                </a:cubicBezTo>
                <a:lnTo>
                  <a:pt x="355600" y="178137"/>
                </a:lnTo>
                <a:cubicBezTo>
                  <a:pt x="355600" y="187818"/>
                  <a:pt x="353648" y="197499"/>
                  <a:pt x="349743" y="207181"/>
                </a:cubicBezTo>
                <a:cubicBezTo>
                  <a:pt x="347790" y="212989"/>
                  <a:pt x="343885" y="216862"/>
                  <a:pt x="341933" y="220734"/>
                </a:cubicBezTo>
                <a:cubicBezTo>
                  <a:pt x="338028" y="226543"/>
                  <a:pt x="334123" y="230416"/>
                  <a:pt x="330218" y="232352"/>
                </a:cubicBezTo>
                <a:cubicBezTo>
                  <a:pt x="314599" y="247842"/>
                  <a:pt x="297027" y="255587"/>
                  <a:pt x="271645" y="255587"/>
                </a:cubicBezTo>
                <a:cubicBezTo>
                  <a:pt x="259930" y="255587"/>
                  <a:pt x="250168" y="253651"/>
                  <a:pt x="240406" y="251715"/>
                </a:cubicBezTo>
                <a:cubicBezTo>
                  <a:pt x="230643" y="247842"/>
                  <a:pt x="220881" y="243970"/>
                  <a:pt x="213071" y="236224"/>
                </a:cubicBezTo>
                <a:cubicBezTo>
                  <a:pt x="203309" y="228479"/>
                  <a:pt x="197452" y="220734"/>
                  <a:pt x="193547" y="211053"/>
                </a:cubicBezTo>
                <a:cubicBezTo>
                  <a:pt x="187690" y="203308"/>
                  <a:pt x="185737" y="191690"/>
                  <a:pt x="185737" y="180073"/>
                </a:cubicBezTo>
                <a:cubicBezTo>
                  <a:pt x="232596" y="180073"/>
                  <a:pt x="232596" y="180073"/>
                  <a:pt x="232596" y="180073"/>
                </a:cubicBezTo>
                <a:cubicBezTo>
                  <a:pt x="232596" y="189754"/>
                  <a:pt x="238453" y="199435"/>
                  <a:pt x="244311" y="205244"/>
                </a:cubicBezTo>
                <a:cubicBezTo>
                  <a:pt x="248215" y="209117"/>
                  <a:pt x="252120" y="211053"/>
                  <a:pt x="256025" y="212989"/>
                </a:cubicBezTo>
                <a:cubicBezTo>
                  <a:pt x="259930" y="214926"/>
                  <a:pt x="265788" y="214926"/>
                  <a:pt x="269692" y="214926"/>
                </a:cubicBezTo>
                <a:cubicBezTo>
                  <a:pt x="279455" y="214926"/>
                  <a:pt x="289217" y="211053"/>
                  <a:pt x="297027" y="203308"/>
                </a:cubicBezTo>
                <a:cubicBezTo>
                  <a:pt x="304836" y="195563"/>
                  <a:pt x="308741" y="185882"/>
                  <a:pt x="308741" y="176200"/>
                </a:cubicBezTo>
                <a:cubicBezTo>
                  <a:pt x="308741" y="170391"/>
                  <a:pt x="306789" y="164583"/>
                  <a:pt x="304836" y="158774"/>
                </a:cubicBezTo>
                <a:cubicBezTo>
                  <a:pt x="302884" y="154901"/>
                  <a:pt x="300932" y="149093"/>
                  <a:pt x="297027" y="145220"/>
                </a:cubicBezTo>
                <a:cubicBezTo>
                  <a:pt x="287264" y="139411"/>
                  <a:pt x="277502" y="135539"/>
                  <a:pt x="265788" y="135539"/>
                </a:cubicBezTo>
                <a:lnTo>
                  <a:pt x="257246" y="135539"/>
                </a:lnTo>
                <a:cubicBezTo>
                  <a:pt x="256025" y="135539"/>
                  <a:pt x="256025" y="135539"/>
                  <a:pt x="256025" y="135539"/>
                </a:cubicBezTo>
                <a:cubicBezTo>
                  <a:pt x="254073" y="98750"/>
                  <a:pt x="254073" y="98750"/>
                  <a:pt x="254073" y="98750"/>
                </a:cubicBezTo>
                <a:lnTo>
                  <a:pt x="262615" y="98750"/>
                </a:lnTo>
                <a:cubicBezTo>
                  <a:pt x="263835" y="98750"/>
                  <a:pt x="263835" y="98750"/>
                  <a:pt x="263835" y="98750"/>
                </a:cubicBezTo>
                <a:cubicBezTo>
                  <a:pt x="275550" y="98750"/>
                  <a:pt x="283360" y="96813"/>
                  <a:pt x="291169" y="91005"/>
                </a:cubicBezTo>
                <a:cubicBezTo>
                  <a:pt x="298979" y="87132"/>
                  <a:pt x="300932" y="79387"/>
                  <a:pt x="300932" y="67769"/>
                </a:cubicBezTo>
                <a:cubicBezTo>
                  <a:pt x="300932" y="58088"/>
                  <a:pt x="298979" y="50343"/>
                  <a:pt x="293122" y="44534"/>
                </a:cubicBezTo>
                <a:cubicBezTo>
                  <a:pt x="291169" y="42598"/>
                  <a:pt x="287264" y="40662"/>
                  <a:pt x="283360" y="38725"/>
                </a:cubicBezTo>
                <a:cubicBezTo>
                  <a:pt x="279455" y="36789"/>
                  <a:pt x="275550" y="36789"/>
                  <a:pt x="271645" y="36789"/>
                </a:cubicBezTo>
                <a:cubicBezTo>
                  <a:pt x="263835" y="36789"/>
                  <a:pt x="256025" y="38725"/>
                  <a:pt x="250168" y="44534"/>
                </a:cubicBezTo>
                <a:cubicBezTo>
                  <a:pt x="244311" y="50343"/>
                  <a:pt x="242358" y="56152"/>
                  <a:pt x="242358" y="65833"/>
                </a:cubicBezTo>
                <a:cubicBezTo>
                  <a:pt x="201357" y="65833"/>
                  <a:pt x="201357" y="65833"/>
                  <a:pt x="201357" y="65833"/>
                </a:cubicBezTo>
                <a:cubicBezTo>
                  <a:pt x="201357" y="46470"/>
                  <a:pt x="207214" y="30980"/>
                  <a:pt x="222834" y="17427"/>
                </a:cubicBezTo>
                <a:cubicBezTo>
                  <a:pt x="234548" y="5809"/>
                  <a:pt x="252120" y="0"/>
                  <a:pt x="271645" y="0"/>
                </a:cubicBezTo>
                <a:close/>
                <a:moveTo>
                  <a:pt x="83171" y="0"/>
                </a:moveTo>
                <a:cubicBezTo>
                  <a:pt x="104447" y="0"/>
                  <a:pt x="125723" y="7745"/>
                  <a:pt x="143131" y="23235"/>
                </a:cubicBezTo>
                <a:cubicBezTo>
                  <a:pt x="152802" y="32917"/>
                  <a:pt x="158604" y="44534"/>
                  <a:pt x="162473" y="54216"/>
                </a:cubicBezTo>
                <a:cubicBezTo>
                  <a:pt x="166341" y="65833"/>
                  <a:pt x="168275" y="77451"/>
                  <a:pt x="168275" y="92941"/>
                </a:cubicBezTo>
                <a:lnTo>
                  <a:pt x="168275" y="162646"/>
                </a:lnTo>
                <a:lnTo>
                  <a:pt x="166341" y="182009"/>
                </a:lnTo>
                <a:cubicBezTo>
                  <a:pt x="166341" y="187818"/>
                  <a:pt x="164407" y="193627"/>
                  <a:pt x="164407" y="199435"/>
                </a:cubicBezTo>
                <a:cubicBezTo>
                  <a:pt x="160538" y="207181"/>
                  <a:pt x="154736" y="216862"/>
                  <a:pt x="146999" y="226543"/>
                </a:cubicBezTo>
                <a:cubicBezTo>
                  <a:pt x="143131" y="232352"/>
                  <a:pt x="137328" y="236224"/>
                  <a:pt x="133460" y="240097"/>
                </a:cubicBezTo>
                <a:cubicBezTo>
                  <a:pt x="127657" y="243970"/>
                  <a:pt x="123789" y="245906"/>
                  <a:pt x="116052" y="249778"/>
                </a:cubicBezTo>
                <a:cubicBezTo>
                  <a:pt x="106381" y="253651"/>
                  <a:pt x="94776" y="255587"/>
                  <a:pt x="83171" y="255587"/>
                </a:cubicBezTo>
                <a:cubicBezTo>
                  <a:pt x="61894" y="255587"/>
                  <a:pt x="40618" y="247842"/>
                  <a:pt x="23210" y="230416"/>
                </a:cubicBezTo>
                <a:cubicBezTo>
                  <a:pt x="19342" y="226543"/>
                  <a:pt x="15474" y="220734"/>
                  <a:pt x="11605" y="216862"/>
                </a:cubicBezTo>
                <a:cubicBezTo>
                  <a:pt x="7737" y="211053"/>
                  <a:pt x="5803" y="205244"/>
                  <a:pt x="3869" y="201372"/>
                </a:cubicBezTo>
                <a:cubicBezTo>
                  <a:pt x="0" y="189754"/>
                  <a:pt x="0" y="178137"/>
                  <a:pt x="0" y="162646"/>
                </a:cubicBezTo>
                <a:cubicBezTo>
                  <a:pt x="0" y="92941"/>
                  <a:pt x="0" y="92941"/>
                  <a:pt x="0" y="92941"/>
                </a:cubicBezTo>
                <a:cubicBezTo>
                  <a:pt x="0" y="85196"/>
                  <a:pt x="0" y="77451"/>
                  <a:pt x="0" y="71642"/>
                </a:cubicBezTo>
                <a:cubicBezTo>
                  <a:pt x="0" y="65833"/>
                  <a:pt x="1934" y="61961"/>
                  <a:pt x="3869" y="56152"/>
                </a:cubicBezTo>
                <a:cubicBezTo>
                  <a:pt x="3869" y="52279"/>
                  <a:pt x="5803" y="46470"/>
                  <a:pt x="9671" y="42598"/>
                </a:cubicBezTo>
                <a:cubicBezTo>
                  <a:pt x="11605" y="36789"/>
                  <a:pt x="15474" y="32917"/>
                  <a:pt x="19342" y="29044"/>
                </a:cubicBezTo>
                <a:cubicBezTo>
                  <a:pt x="29013" y="19363"/>
                  <a:pt x="38684" y="11618"/>
                  <a:pt x="48355" y="5809"/>
                </a:cubicBezTo>
                <a:cubicBezTo>
                  <a:pt x="59960" y="1936"/>
                  <a:pt x="71565" y="0"/>
                  <a:pt x="8317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28"/>
          <p:cNvSpPr>
            <a:spLocks/>
          </p:cNvSpPr>
          <p:nvPr/>
        </p:nvSpPr>
        <p:spPr bwMode="auto">
          <a:xfrm>
            <a:off x="7327989" y="4525461"/>
            <a:ext cx="467783" cy="342900"/>
          </a:xfrm>
          <a:custGeom>
            <a:avLst/>
            <a:gdLst/>
            <a:ahLst/>
            <a:cxnLst/>
            <a:rect l="l" t="t" r="r" b="b"/>
            <a:pathLst>
              <a:path w="350837" h="257175">
                <a:moveTo>
                  <a:pt x="86693" y="42863"/>
                </a:moveTo>
                <a:cubicBezTo>
                  <a:pt x="69269" y="42863"/>
                  <a:pt x="57653" y="50624"/>
                  <a:pt x="51845" y="62266"/>
                </a:cubicBezTo>
                <a:cubicBezTo>
                  <a:pt x="47973" y="66146"/>
                  <a:pt x="47973" y="71967"/>
                  <a:pt x="46037" y="75848"/>
                </a:cubicBezTo>
                <a:lnTo>
                  <a:pt x="46037" y="89430"/>
                </a:lnTo>
                <a:cubicBezTo>
                  <a:pt x="46037" y="165101"/>
                  <a:pt x="46037" y="165101"/>
                  <a:pt x="46037" y="165101"/>
                </a:cubicBezTo>
                <a:cubicBezTo>
                  <a:pt x="46037" y="168981"/>
                  <a:pt x="46037" y="172862"/>
                  <a:pt x="46037" y="176742"/>
                </a:cubicBezTo>
                <a:cubicBezTo>
                  <a:pt x="46037" y="180623"/>
                  <a:pt x="46037" y="182563"/>
                  <a:pt x="46037" y="186444"/>
                </a:cubicBezTo>
                <a:cubicBezTo>
                  <a:pt x="47973" y="190324"/>
                  <a:pt x="49909" y="194205"/>
                  <a:pt x="53781" y="200026"/>
                </a:cubicBezTo>
                <a:cubicBezTo>
                  <a:pt x="55717" y="205846"/>
                  <a:pt x="61525" y="209727"/>
                  <a:pt x="67333" y="211667"/>
                </a:cubicBezTo>
                <a:cubicBezTo>
                  <a:pt x="73141" y="215548"/>
                  <a:pt x="78949" y="217488"/>
                  <a:pt x="86693" y="217488"/>
                </a:cubicBezTo>
                <a:cubicBezTo>
                  <a:pt x="102181" y="217488"/>
                  <a:pt x="113796" y="209727"/>
                  <a:pt x="119604" y="198085"/>
                </a:cubicBezTo>
                <a:cubicBezTo>
                  <a:pt x="121540" y="194205"/>
                  <a:pt x="123476" y="188384"/>
                  <a:pt x="125412" y="182563"/>
                </a:cubicBezTo>
                <a:lnTo>
                  <a:pt x="125412" y="165101"/>
                </a:lnTo>
                <a:cubicBezTo>
                  <a:pt x="125412" y="95251"/>
                  <a:pt x="125412" y="95251"/>
                  <a:pt x="125412" y="95251"/>
                </a:cubicBezTo>
                <a:lnTo>
                  <a:pt x="125412" y="90157"/>
                </a:lnTo>
                <a:cubicBezTo>
                  <a:pt x="125412" y="81669"/>
                  <a:pt x="125412" y="77788"/>
                  <a:pt x="125412" y="73908"/>
                </a:cubicBezTo>
                <a:cubicBezTo>
                  <a:pt x="123476" y="70027"/>
                  <a:pt x="121540" y="66146"/>
                  <a:pt x="117668" y="60326"/>
                </a:cubicBezTo>
                <a:cubicBezTo>
                  <a:pt x="115732" y="54505"/>
                  <a:pt x="109924" y="50624"/>
                  <a:pt x="104117" y="46744"/>
                </a:cubicBezTo>
                <a:cubicBezTo>
                  <a:pt x="98309" y="44803"/>
                  <a:pt x="92501" y="42863"/>
                  <a:pt x="86693" y="42863"/>
                </a:cubicBezTo>
                <a:close/>
                <a:moveTo>
                  <a:pt x="273398" y="0"/>
                </a:moveTo>
                <a:cubicBezTo>
                  <a:pt x="296630" y="0"/>
                  <a:pt x="314054" y="7756"/>
                  <a:pt x="329542" y="23267"/>
                </a:cubicBezTo>
                <a:cubicBezTo>
                  <a:pt x="337285" y="32962"/>
                  <a:pt x="341157" y="40718"/>
                  <a:pt x="345029" y="50412"/>
                </a:cubicBezTo>
                <a:lnTo>
                  <a:pt x="350837" y="81435"/>
                </a:lnTo>
                <a:cubicBezTo>
                  <a:pt x="350837" y="89191"/>
                  <a:pt x="350837" y="96947"/>
                  <a:pt x="348901" y="104702"/>
                </a:cubicBezTo>
                <a:cubicBezTo>
                  <a:pt x="346965" y="112458"/>
                  <a:pt x="343093" y="118275"/>
                  <a:pt x="337285" y="126031"/>
                </a:cubicBezTo>
                <a:cubicBezTo>
                  <a:pt x="333413" y="133786"/>
                  <a:pt x="321798" y="145420"/>
                  <a:pt x="306310" y="160931"/>
                </a:cubicBezTo>
                <a:cubicBezTo>
                  <a:pt x="250167" y="215222"/>
                  <a:pt x="250167" y="215222"/>
                  <a:pt x="250167" y="215222"/>
                </a:cubicBezTo>
                <a:cubicBezTo>
                  <a:pt x="310182" y="215222"/>
                  <a:pt x="310182" y="215222"/>
                  <a:pt x="310182" y="215222"/>
                </a:cubicBezTo>
                <a:cubicBezTo>
                  <a:pt x="310182" y="188076"/>
                  <a:pt x="310182" y="188076"/>
                  <a:pt x="310182" y="188076"/>
                </a:cubicBezTo>
                <a:cubicBezTo>
                  <a:pt x="350837" y="188076"/>
                  <a:pt x="350837" y="188076"/>
                  <a:pt x="350837" y="188076"/>
                </a:cubicBezTo>
                <a:cubicBezTo>
                  <a:pt x="350837" y="254000"/>
                  <a:pt x="350837" y="254000"/>
                  <a:pt x="350837" y="254000"/>
                </a:cubicBezTo>
                <a:cubicBezTo>
                  <a:pt x="194023" y="254000"/>
                  <a:pt x="194023" y="254000"/>
                  <a:pt x="194023" y="254000"/>
                </a:cubicBezTo>
                <a:cubicBezTo>
                  <a:pt x="194023" y="215222"/>
                  <a:pt x="194023" y="215222"/>
                  <a:pt x="194023" y="215222"/>
                </a:cubicBezTo>
                <a:cubicBezTo>
                  <a:pt x="279206" y="127970"/>
                  <a:pt x="279206" y="127970"/>
                  <a:pt x="279206" y="127970"/>
                </a:cubicBezTo>
                <a:cubicBezTo>
                  <a:pt x="285014" y="122153"/>
                  <a:pt x="290822" y="116336"/>
                  <a:pt x="294694" y="112458"/>
                </a:cubicBezTo>
                <a:cubicBezTo>
                  <a:pt x="298566" y="108580"/>
                  <a:pt x="300502" y="104702"/>
                  <a:pt x="302438" y="100825"/>
                </a:cubicBezTo>
                <a:cubicBezTo>
                  <a:pt x="304374" y="98886"/>
                  <a:pt x="306310" y="95008"/>
                  <a:pt x="306310" y="91130"/>
                </a:cubicBezTo>
                <a:cubicBezTo>
                  <a:pt x="308246" y="89191"/>
                  <a:pt x="308246" y="85313"/>
                  <a:pt x="308246" y="81435"/>
                </a:cubicBezTo>
                <a:cubicBezTo>
                  <a:pt x="308246" y="75618"/>
                  <a:pt x="306310" y="71741"/>
                  <a:pt x="306310" y="67863"/>
                </a:cubicBezTo>
                <a:cubicBezTo>
                  <a:pt x="304374" y="63985"/>
                  <a:pt x="300502" y="60107"/>
                  <a:pt x="296630" y="56229"/>
                </a:cubicBezTo>
                <a:cubicBezTo>
                  <a:pt x="290822" y="50412"/>
                  <a:pt x="281142" y="46534"/>
                  <a:pt x="271462" y="46534"/>
                </a:cubicBezTo>
                <a:cubicBezTo>
                  <a:pt x="261782" y="46534"/>
                  <a:pt x="252102" y="50412"/>
                  <a:pt x="246295" y="58168"/>
                </a:cubicBezTo>
                <a:cubicBezTo>
                  <a:pt x="242423" y="62046"/>
                  <a:pt x="240487" y="67863"/>
                  <a:pt x="238551" y="71741"/>
                </a:cubicBezTo>
                <a:cubicBezTo>
                  <a:pt x="236615" y="77557"/>
                  <a:pt x="236615" y="81435"/>
                  <a:pt x="236615" y="87252"/>
                </a:cubicBezTo>
                <a:cubicBezTo>
                  <a:pt x="192087" y="87252"/>
                  <a:pt x="192087" y="87252"/>
                  <a:pt x="192087" y="87252"/>
                </a:cubicBezTo>
                <a:cubicBezTo>
                  <a:pt x="192087" y="63985"/>
                  <a:pt x="199831" y="42657"/>
                  <a:pt x="215319" y="25206"/>
                </a:cubicBezTo>
                <a:cubicBezTo>
                  <a:pt x="230807" y="9695"/>
                  <a:pt x="250167" y="0"/>
                  <a:pt x="273398" y="0"/>
                </a:cubicBezTo>
                <a:close/>
                <a:moveTo>
                  <a:pt x="85908" y="0"/>
                </a:moveTo>
                <a:cubicBezTo>
                  <a:pt x="107385" y="0"/>
                  <a:pt x="126909" y="9668"/>
                  <a:pt x="144481" y="25138"/>
                </a:cubicBezTo>
                <a:cubicBezTo>
                  <a:pt x="154244" y="34806"/>
                  <a:pt x="160101" y="44474"/>
                  <a:pt x="164006" y="56076"/>
                </a:cubicBezTo>
                <a:cubicBezTo>
                  <a:pt x="167911" y="67678"/>
                  <a:pt x="169863" y="79280"/>
                  <a:pt x="169863" y="94749"/>
                </a:cubicBezTo>
                <a:lnTo>
                  <a:pt x="169863" y="162426"/>
                </a:lnTo>
                <a:lnTo>
                  <a:pt x="169863" y="183697"/>
                </a:lnTo>
                <a:cubicBezTo>
                  <a:pt x="167911" y="189498"/>
                  <a:pt x="167911" y="195298"/>
                  <a:pt x="165958" y="201099"/>
                </a:cubicBezTo>
                <a:cubicBezTo>
                  <a:pt x="164006" y="208834"/>
                  <a:pt x="158149" y="218502"/>
                  <a:pt x="148386" y="228170"/>
                </a:cubicBezTo>
                <a:cubicBezTo>
                  <a:pt x="144481" y="233971"/>
                  <a:pt x="140577" y="237839"/>
                  <a:pt x="134719" y="241706"/>
                </a:cubicBezTo>
                <a:cubicBezTo>
                  <a:pt x="130814" y="243640"/>
                  <a:pt x="124957" y="247507"/>
                  <a:pt x="119100" y="249441"/>
                </a:cubicBezTo>
                <a:cubicBezTo>
                  <a:pt x="107385" y="255241"/>
                  <a:pt x="95670" y="257175"/>
                  <a:pt x="85908" y="257175"/>
                </a:cubicBezTo>
                <a:cubicBezTo>
                  <a:pt x="62479" y="257175"/>
                  <a:pt x="42954" y="249441"/>
                  <a:pt x="23430" y="232038"/>
                </a:cubicBezTo>
                <a:cubicBezTo>
                  <a:pt x="19525" y="228170"/>
                  <a:pt x="15620" y="222369"/>
                  <a:pt x="13667" y="218502"/>
                </a:cubicBezTo>
                <a:cubicBezTo>
                  <a:pt x="9762" y="212701"/>
                  <a:pt x="5858" y="206900"/>
                  <a:pt x="3905" y="203033"/>
                </a:cubicBezTo>
                <a:cubicBezTo>
                  <a:pt x="1953" y="191431"/>
                  <a:pt x="0" y="177896"/>
                  <a:pt x="0" y="162426"/>
                </a:cubicBezTo>
                <a:cubicBezTo>
                  <a:pt x="0" y="94749"/>
                  <a:pt x="0" y="94749"/>
                  <a:pt x="0" y="94749"/>
                </a:cubicBezTo>
                <a:cubicBezTo>
                  <a:pt x="0" y="87014"/>
                  <a:pt x="0" y="79280"/>
                  <a:pt x="0" y="73479"/>
                </a:cubicBezTo>
                <a:cubicBezTo>
                  <a:pt x="1953" y="67678"/>
                  <a:pt x="1953" y="63810"/>
                  <a:pt x="3905" y="58010"/>
                </a:cubicBezTo>
                <a:cubicBezTo>
                  <a:pt x="5858" y="52209"/>
                  <a:pt x="7810" y="48341"/>
                  <a:pt x="9762" y="44474"/>
                </a:cubicBezTo>
                <a:cubicBezTo>
                  <a:pt x="11715" y="38673"/>
                  <a:pt x="15620" y="34806"/>
                  <a:pt x="21477" y="29005"/>
                </a:cubicBezTo>
                <a:cubicBezTo>
                  <a:pt x="29287" y="21270"/>
                  <a:pt x="39049" y="13536"/>
                  <a:pt x="50764" y="7735"/>
                </a:cubicBezTo>
                <a:cubicBezTo>
                  <a:pt x="60526" y="3867"/>
                  <a:pt x="72241" y="0"/>
                  <a:pt x="8590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4944523" y="2436761"/>
            <a:ext cx="478563" cy="387408"/>
          </a:xfrm>
          <a:custGeom>
            <a:avLst/>
            <a:gdLst/>
            <a:ahLst/>
            <a:cxnLst/>
            <a:rect l="l" t="t" r="r" b="b"/>
            <a:pathLst>
              <a:path w="400050" h="323850">
                <a:moveTo>
                  <a:pt x="57150" y="100013"/>
                </a:moveTo>
                <a:lnTo>
                  <a:pt x="400050" y="100013"/>
                </a:lnTo>
                <a:lnTo>
                  <a:pt x="400050" y="323850"/>
                </a:lnTo>
                <a:lnTo>
                  <a:pt x="57150" y="323850"/>
                </a:lnTo>
                <a:close/>
                <a:moveTo>
                  <a:pt x="249238" y="0"/>
                </a:moveTo>
                <a:lnTo>
                  <a:pt x="344488" y="0"/>
                </a:lnTo>
                <a:lnTo>
                  <a:pt x="344488" y="47625"/>
                </a:lnTo>
                <a:lnTo>
                  <a:pt x="344488" y="60325"/>
                </a:lnTo>
                <a:lnTo>
                  <a:pt x="344488" y="80962"/>
                </a:lnTo>
                <a:lnTo>
                  <a:pt x="34925" y="80962"/>
                </a:lnTo>
                <a:lnTo>
                  <a:pt x="34925" y="273050"/>
                </a:lnTo>
                <a:lnTo>
                  <a:pt x="0" y="273050"/>
                </a:lnTo>
                <a:lnTo>
                  <a:pt x="0" y="47625"/>
                </a:lnTo>
                <a:lnTo>
                  <a:pt x="214313" y="47625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35"/>
          <p:cNvSpPr>
            <a:spLocks/>
          </p:cNvSpPr>
          <p:nvPr/>
        </p:nvSpPr>
        <p:spPr bwMode="auto">
          <a:xfrm>
            <a:off x="5301041" y="4807695"/>
            <a:ext cx="552661" cy="467512"/>
          </a:xfrm>
          <a:custGeom>
            <a:avLst/>
            <a:gdLst/>
            <a:ahLst/>
            <a:cxnLst/>
            <a:rect l="l" t="t" r="r" b="b"/>
            <a:pathLst>
              <a:path w="546100" h="461962">
                <a:moveTo>
                  <a:pt x="276225" y="393700"/>
                </a:moveTo>
                <a:cubicBezTo>
                  <a:pt x="294637" y="393700"/>
                  <a:pt x="309563" y="408981"/>
                  <a:pt x="309563" y="427831"/>
                </a:cubicBezTo>
                <a:cubicBezTo>
                  <a:pt x="309563" y="446681"/>
                  <a:pt x="294637" y="461962"/>
                  <a:pt x="276225" y="461962"/>
                </a:cubicBezTo>
                <a:cubicBezTo>
                  <a:pt x="257813" y="461962"/>
                  <a:pt x="242887" y="446681"/>
                  <a:pt x="242887" y="427831"/>
                </a:cubicBezTo>
                <a:cubicBezTo>
                  <a:pt x="242887" y="408981"/>
                  <a:pt x="257813" y="393700"/>
                  <a:pt x="276225" y="393700"/>
                </a:cubicBezTo>
                <a:close/>
                <a:moveTo>
                  <a:pt x="94457" y="393700"/>
                </a:moveTo>
                <a:cubicBezTo>
                  <a:pt x="113308" y="393700"/>
                  <a:pt x="128589" y="408981"/>
                  <a:pt x="128589" y="427831"/>
                </a:cubicBezTo>
                <a:cubicBezTo>
                  <a:pt x="128589" y="446681"/>
                  <a:pt x="113308" y="461962"/>
                  <a:pt x="94457" y="461962"/>
                </a:cubicBezTo>
                <a:cubicBezTo>
                  <a:pt x="75606" y="461962"/>
                  <a:pt x="60325" y="446681"/>
                  <a:pt x="60325" y="427831"/>
                </a:cubicBezTo>
                <a:cubicBezTo>
                  <a:pt x="60325" y="408981"/>
                  <a:pt x="75606" y="393700"/>
                  <a:pt x="94457" y="393700"/>
                </a:cubicBezTo>
                <a:close/>
                <a:moveTo>
                  <a:pt x="361950" y="74613"/>
                </a:moveTo>
                <a:lnTo>
                  <a:pt x="277813" y="319088"/>
                </a:lnTo>
                <a:lnTo>
                  <a:pt x="36513" y="319088"/>
                </a:lnTo>
                <a:lnTo>
                  <a:pt x="0" y="125413"/>
                </a:lnTo>
                <a:close/>
                <a:moveTo>
                  <a:pt x="433839" y="0"/>
                </a:moveTo>
                <a:cubicBezTo>
                  <a:pt x="433855" y="0"/>
                  <a:pt x="435077" y="0"/>
                  <a:pt x="532552" y="0"/>
                </a:cubicBezTo>
                <a:cubicBezTo>
                  <a:pt x="540294" y="0"/>
                  <a:pt x="546100" y="7732"/>
                  <a:pt x="546100" y="15464"/>
                </a:cubicBezTo>
                <a:cubicBezTo>
                  <a:pt x="546100" y="25128"/>
                  <a:pt x="540294" y="30927"/>
                  <a:pt x="532552" y="30927"/>
                </a:cubicBezTo>
                <a:cubicBezTo>
                  <a:pt x="532538" y="30927"/>
                  <a:pt x="531437" y="30927"/>
                  <a:pt x="443517" y="30927"/>
                </a:cubicBezTo>
                <a:cubicBezTo>
                  <a:pt x="443512" y="30940"/>
                  <a:pt x="442760" y="32991"/>
                  <a:pt x="321579" y="363397"/>
                </a:cubicBezTo>
                <a:cubicBezTo>
                  <a:pt x="319643" y="365330"/>
                  <a:pt x="319643" y="367263"/>
                  <a:pt x="317708" y="367263"/>
                </a:cubicBezTo>
                <a:cubicBezTo>
                  <a:pt x="315772" y="369196"/>
                  <a:pt x="315772" y="371129"/>
                  <a:pt x="313836" y="371129"/>
                </a:cubicBezTo>
                <a:cubicBezTo>
                  <a:pt x="311901" y="373062"/>
                  <a:pt x="309965" y="373062"/>
                  <a:pt x="308030" y="373062"/>
                </a:cubicBezTo>
                <a:cubicBezTo>
                  <a:pt x="308017" y="373062"/>
                  <a:pt x="306258" y="373062"/>
                  <a:pt x="56411" y="373062"/>
                </a:cubicBezTo>
                <a:cubicBezTo>
                  <a:pt x="48669" y="373062"/>
                  <a:pt x="42862" y="367263"/>
                  <a:pt x="42862" y="357598"/>
                </a:cubicBezTo>
                <a:cubicBezTo>
                  <a:pt x="42862" y="349867"/>
                  <a:pt x="48669" y="342135"/>
                  <a:pt x="56411" y="342135"/>
                </a:cubicBezTo>
                <a:cubicBezTo>
                  <a:pt x="56423" y="342135"/>
                  <a:pt x="58096" y="342135"/>
                  <a:pt x="296417" y="342135"/>
                </a:cubicBezTo>
                <a:cubicBezTo>
                  <a:pt x="296421" y="342121"/>
                  <a:pt x="297185" y="340052"/>
                  <a:pt x="418355" y="11598"/>
                </a:cubicBezTo>
                <a:lnTo>
                  <a:pt x="425371" y="3866"/>
                </a:lnTo>
                <a:cubicBezTo>
                  <a:pt x="426581" y="2416"/>
                  <a:pt x="427065" y="1933"/>
                  <a:pt x="428033" y="193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39"/>
          <p:cNvSpPr>
            <a:spLocks/>
          </p:cNvSpPr>
          <p:nvPr/>
        </p:nvSpPr>
        <p:spPr bwMode="auto">
          <a:xfrm>
            <a:off x="3739532" y="5310168"/>
            <a:ext cx="1746251" cy="632883"/>
          </a:xfrm>
          <a:custGeom>
            <a:avLst/>
            <a:gdLst>
              <a:gd name="T0" fmla="*/ 571 w 676"/>
              <a:gd name="T1" fmla="*/ 245 h 245"/>
              <a:gd name="T2" fmla="*/ 2 w 676"/>
              <a:gd name="T3" fmla="*/ 245 h 245"/>
              <a:gd name="T4" fmla="*/ 0 w 676"/>
              <a:gd name="T5" fmla="*/ 243 h 245"/>
              <a:gd name="T6" fmla="*/ 2 w 676"/>
              <a:gd name="T7" fmla="*/ 240 h 245"/>
              <a:gd name="T8" fmla="*/ 567 w 676"/>
              <a:gd name="T9" fmla="*/ 240 h 245"/>
              <a:gd name="T10" fmla="*/ 671 w 676"/>
              <a:gd name="T11" fmla="*/ 1 h 245"/>
              <a:gd name="T12" fmla="*/ 674 w 676"/>
              <a:gd name="T13" fmla="*/ 0 h 245"/>
              <a:gd name="T14" fmla="*/ 675 w 676"/>
              <a:gd name="T15" fmla="*/ 3 h 245"/>
              <a:gd name="T16" fmla="*/ 571 w 676"/>
              <a:gd name="T17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6" h="245">
                <a:moveTo>
                  <a:pt x="571" y="245"/>
                </a:moveTo>
                <a:cubicBezTo>
                  <a:pt x="2" y="245"/>
                  <a:pt x="2" y="245"/>
                  <a:pt x="2" y="245"/>
                </a:cubicBezTo>
                <a:cubicBezTo>
                  <a:pt x="1" y="245"/>
                  <a:pt x="0" y="244"/>
                  <a:pt x="0" y="243"/>
                </a:cubicBezTo>
                <a:cubicBezTo>
                  <a:pt x="0" y="241"/>
                  <a:pt x="1" y="240"/>
                  <a:pt x="2" y="240"/>
                </a:cubicBezTo>
                <a:cubicBezTo>
                  <a:pt x="567" y="240"/>
                  <a:pt x="567" y="240"/>
                  <a:pt x="567" y="240"/>
                </a:cubicBezTo>
                <a:cubicBezTo>
                  <a:pt x="671" y="1"/>
                  <a:pt x="671" y="1"/>
                  <a:pt x="671" y="1"/>
                </a:cubicBezTo>
                <a:cubicBezTo>
                  <a:pt x="672" y="0"/>
                  <a:pt x="673" y="0"/>
                  <a:pt x="674" y="0"/>
                </a:cubicBezTo>
                <a:cubicBezTo>
                  <a:pt x="675" y="1"/>
                  <a:pt x="676" y="2"/>
                  <a:pt x="675" y="3"/>
                </a:cubicBezTo>
                <a:lnTo>
                  <a:pt x="571" y="245"/>
                </a:lnTo>
                <a:close/>
              </a:path>
            </a:pathLst>
          </a:custGeom>
          <a:solidFill>
            <a:schemeClr val="tx2"/>
          </a:solidFill>
          <a:ln w="6350">
            <a:solidFill>
              <a:schemeClr val="tx2"/>
            </a:solidFill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40"/>
          <p:cNvSpPr>
            <a:spLocks/>
          </p:cNvSpPr>
          <p:nvPr/>
        </p:nvSpPr>
        <p:spPr bwMode="auto">
          <a:xfrm>
            <a:off x="4323733" y="5422353"/>
            <a:ext cx="270933" cy="450849"/>
          </a:xfrm>
          <a:custGeom>
            <a:avLst/>
            <a:gdLst>
              <a:gd name="T0" fmla="*/ 99 w 105"/>
              <a:gd name="T1" fmla="*/ 98 h 174"/>
              <a:gd name="T2" fmla="*/ 82 w 105"/>
              <a:gd name="T3" fmla="*/ 84 h 174"/>
              <a:gd name="T4" fmla="*/ 53 w 105"/>
              <a:gd name="T5" fmla="*/ 76 h 174"/>
              <a:gd name="T6" fmla="*/ 27 w 105"/>
              <a:gd name="T7" fmla="*/ 67 h 174"/>
              <a:gd name="T8" fmla="*/ 22 w 105"/>
              <a:gd name="T9" fmla="*/ 55 h 174"/>
              <a:gd name="T10" fmla="*/ 29 w 105"/>
              <a:gd name="T11" fmla="*/ 41 h 174"/>
              <a:gd name="T12" fmla="*/ 52 w 105"/>
              <a:gd name="T13" fmla="*/ 35 h 174"/>
              <a:gd name="T14" fmla="*/ 75 w 105"/>
              <a:gd name="T15" fmla="*/ 41 h 174"/>
              <a:gd name="T16" fmla="*/ 84 w 105"/>
              <a:gd name="T17" fmla="*/ 60 h 174"/>
              <a:gd name="T18" fmla="*/ 101 w 105"/>
              <a:gd name="T19" fmla="*/ 59 h 174"/>
              <a:gd name="T20" fmla="*/ 94 w 105"/>
              <a:gd name="T21" fmla="*/ 38 h 174"/>
              <a:gd name="T22" fmla="*/ 77 w 105"/>
              <a:gd name="T23" fmla="*/ 24 h 174"/>
              <a:gd name="T24" fmla="*/ 66 w 105"/>
              <a:gd name="T25" fmla="*/ 21 h 174"/>
              <a:gd name="T26" fmla="*/ 66 w 105"/>
              <a:gd name="T27" fmla="*/ 0 h 174"/>
              <a:gd name="T28" fmla="*/ 38 w 105"/>
              <a:gd name="T29" fmla="*/ 0 h 174"/>
              <a:gd name="T30" fmla="*/ 38 w 105"/>
              <a:gd name="T31" fmla="*/ 21 h 174"/>
              <a:gd name="T32" fmla="*/ 27 w 105"/>
              <a:gd name="T33" fmla="*/ 24 h 174"/>
              <a:gd name="T34" fmla="*/ 11 w 105"/>
              <a:gd name="T35" fmla="*/ 37 h 174"/>
              <a:gd name="T36" fmla="*/ 5 w 105"/>
              <a:gd name="T37" fmla="*/ 56 h 174"/>
              <a:gd name="T38" fmla="*/ 10 w 105"/>
              <a:gd name="T39" fmla="*/ 72 h 174"/>
              <a:gd name="T40" fmla="*/ 24 w 105"/>
              <a:gd name="T41" fmla="*/ 85 h 174"/>
              <a:gd name="T42" fmla="*/ 49 w 105"/>
              <a:gd name="T43" fmla="*/ 93 h 174"/>
              <a:gd name="T44" fmla="*/ 72 w 105"/>
              <a:gd name="T45" fmla="*/ 99 h 174"/>
              <a:gd name="T46" fmla="*/ 84 w 105"/>
              <a:gd name="T47" fmla="*/ 107 h 174"/>
              <a:gd name="T48" fmla="*/ 88 w 105"/>
              <a:gd name="T49" fmla="*/ 118 h 174"/>
              <a:gd name="T50" fmla="*/ 84 w 105"/>
              <a:gd name="T51" fmla="*/ 129 h 174"/>
              <a:gd name="T52" fmla="*/ 73 w 105"/>
              <a:gd name="T53" fmla="*/ 137 h 174"/>
              <a:gd name="T54" fmla="*/ 55 w 105"/>
              <a:gd name="T55" fmla="*/ 140 h 174"/>
              <a:gd name="T56" fmla="*/ 35 w 105"/>
              <a:gd name="T57" fmla="*/ 136 h 174"/>
              <a:gd name="T58" fmla="*/ 22 w 105"/>
              <a:gd name="T59" fmla="*/ 126 h 174"/>
              <a:gd name="T60" fmla="*/ 16 w 105"/>
              <a:gd name="T61" fmla="*/ 110 h 174"/>
              <a:gd name="T62" fmla="*/ 0 w 105"/>
              <a:gd name="T63" fmla="*/ 111 h 174"/>
              <a:gd name="T64" fmla="*/ 7 w 105"/>
              <a:gd name="T65" fmla="*/ 135 h 174"/>
              <a:gd name="T66" fmla="*/ 26 w 105"/>
              <a:gd name="T67" fmla="*/ 151 h 174"/>
              <a:gd name="T68" fmla="*/ 38 w 105"/>
              <a:gd name="T69" fmla="*/ 154 h 174"/>
              <a:gd name="T70" fmla="*/ 38 w 105"/>
              <a:gd name="T71" fmla="*/ 174 h 174"/>
              <a:gd name="T72" fmla="*/ 66 w 105"/>
              <a:gd name="T73" fmla="*/ 174 h 174"/>
              <a:gd name="T74" fmla="*/ 66 w 105"/>
              <a:gd name="T75" fmla="*/ 155 h 174"/>
              <a:gd name="T76" fmla="*/ 81 w 105"/>
              <a:gd name="T77" fmla="*/ 151 h 174"/>
              <a:gd name="T78" fmla="*/ 99 w 105"/>
              <a:gd name="T79" fmla="*/ 136 h 174"/>
              <a:gd name="T80" fmla="*/ 105 w 105"/>
              <a:gd name="T81" fmla="*/ 116 h 174"/>
              <a:gd name="T82" fmla="*/ 99 w 105"/>
              <a:gd name="T83" fmla="*/ 98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5" h="174">
                <a:moveTo>
                  <a:pt x="99" y="98"/>
                </a:moveTo>
                <a:cubicBezTo>
                  <a:pt x="95" y="92"/>
                  <a:pt x="90" y="88"/>
                  <a:pt x="82" y="84"/>
                </a:cubicBezTo>
                <a:cubicBezTo>
                  <a:pt x="77" y="82"/>
                  <a:pt x="67" y="79"/>
                  <a:pt x="53" y="76"/>
                </a:cubicBezTo>
                <a:cubicBezTo>
                  <a:pt x="39" y="73"/>
                  <a:pt x="30" y="70"/>
                  <a:pt x="27" y="67"/>
                </a:cubicBezTo>
                <a:cubicBezTo>
                  <a:pt x="23" y="63"/>
                  <a:pt x="22" y="60"/>
                  <a:pt x="22" y="55"/>
                </a:cubicBezTo>
                <a:cubicBezTo>
                  <a:pt x="22" y="49"/>
                  <a:pt x="24" y="45"/>
                  <a:pt x="29" y="41"/>
                </a:cubicBezTo>
                <a:cubicBezTo>
                  <a:pt x="34" y="37"/>
                  <a:pt x="41" y="35"/>
                  <a:pt x="52" y="35"/>
                </a:cubicBezTo>
                <a:cubicBezTo>
                  <a:pt x="62" y="35"/>
                  <a:pt x="70" y="37"/>
                  <a:pt x="75" y="41"/>
                </a:cubicBezTo>
                <a:cubicBezTo>
                  <a:pt x="80" y="46"/>
                  <a:pt x="83" y="52"/>
                  <a:pt x="84" y="60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0" y="51"/>
                  <a:pt x="98" y="44"/>
                  <a:pt x="94" y="38"/>
                </a:cubicBezTo>
                <a:cubicBezTo>
                  <a:pt x="90" y="32"/>
                  <a:pt x="84" y="28"/>
                  <a:pt x="77" y="24"/>
                </a:cubicBezTo>
                <a:cubicBezTo>
                  <a:pt x="74" y="23"/>
                  <a:pt x="70" y="22"/>
                  <a:pt x="66" y="21"/>
                </a:cubicBezTo>
                <a:cubicBezTo>
                  <a:pt x="66" y="0"/>
                  <a:pt x="66" y="0"/>
                  <a:pt x="66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21"/>
                  <a:pt x="38" y="21"/>
                  <a:pt x="38" y="21"/>
                </a:cubicBezTo>
                <a:cubicBezTo>
                  <a:pt x="34" y="22"/>
                  <a:pt x="31" y="23"/>
                  <a:pt x="27" y="24"/>
                </a:cubicBezTo>
                <a:cubicBezTo>
                  <a:pt x="20" y="27"/>
                  <a:pt x="14" y="32"/>
                  <a:pt x="11" y="37"/>
                </a:cubicBezTo>
                <a:cubicBezTo>
                  <a:pt x="7" y="43"/>
                  <a:pt x="5" y="49"/>
                  <a:pt x="5" y="56"/>
                </a:cubicBezTo>
                <a:cubicBezTo>
                  <a:pt x="5" y="62"/>
                  <a:pt x="6" y="68"/>
                  <a:pt x="10" y="72"/>
                </a:cubicBezTo>
                <a:cubicBezTo>
                  <a:pt x="13" y="77"/>
                  <a:pt x="17" y="81"/>
                  <a:pt x="24" y="85"/>
                </a:cubicBezTo>
                <a:cubicBezTo>
                  <a:pt x="28" y="87"/>
                  <a:pt x="37" y="90"/>
                  <a:pt x="49" y="93"/>
                </a:cubicBezTo>
                <a:cubicBezTo>
                  <a:pt x="61" y="96"/>
                  <a:pt x="69" y="98"/>
                  <a:pt x="72" y="99"/>
                </a:cubicBezTo>
                <a:cubicBezTo>
                  <a:pt x="78" y="101"/>
                  <a:pt x="82" y="104"/>
                  <a:pt x="84" y="107"/>
                </a:cubicBezTo>
                <a:cubicBezTo>
                  <a:pt x="87" y="110"/>
                  <a:pt x="88" y="114"/>
                  <a:pt x="88" y="118"/>
                </a:cubicBezTo>
                <a:cubicBezTo>
                  <a:pt x="88" y="122"/>
                  <a:pt x="87" y="126"/>
                  <a:pt x="84" y="129"/>
                </a:cubicBezTo>
                <a:cubicBezTo>
                  <a:pt x="82" y="133"/>
                  <a:pt x="78" y="135"/>
                  <a:pt x="73" y="137"/>
                </a:cubicBezTo>
                <a:cubicBezTo>
                  <a:pt x="68" y="139"/>
                  <a:pt x="62" y="140"/>
                  <a:pt x="55" y="140"/>
                </a:cubicBezTo>
                <a:cubicBezTo>
                  <a:pt x="48" y="140"/>
                  <a:pt x="41" y="139"/>
                  <a:pt x="35" y="136"/>
                </a:cubicBezTo>
                <a:cubicBezTo>
                  <a:pt x="29" y="134"/>
                  <a:pt x="25" y="130"/>
                  <a:pt x="22" y="126"/>
                </a:cubicBezTo>
                <a:cubicBezTo>
                  <a:pt x="19" y="122"/>
                  <a:pt x="17" y="116"/>
                  <a:pt x="16" y="110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20"/>
                  <a:pt x="3" y="128"/>
                  <a:pt x="7" y="135"/>
                </a:cubicBezTo>
                <a:cubicBezTo>
                  <a:pt x="12" y="142"/>
                  <a:pt x="18" y="147"/>
                  <a:pt x="26" y="151"/>
                </a:cubicBezTo>
                <a:cubicBezTo>
                  <a:pt x="30" y="152"/>
                  <a:pt x="34" y="153"/>
                  <a:pt x="38" y="154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6" y="155"/>
                  <a:pt x="66" y="155"/>
                  <a:pt x="66" y="155"/>
                </a:cubicBezTo>
                <a:cubicBezTo>
                  <a:pt x="72" y="154"/>
                  <a:pt x="77" y="153"/>
                  <a:pt x="81" y="151"/>
                </a:cubicBezTo>
                <a:cubicBezTo>
                  <a:pt x="89" y="147"/>
                  <a:pt x="95" y="142"/>
                  <a:pt x="99" y="136"/>
                </a:cubicBezTo>
                <a:cubicBezTo>
                  <a:pt x="103" y="130"/>
                  <a:pt x="105" y="123"/>
                  <a:pt x="105" y="116"/>
                </a:cubicBezTo>
                <a:cubicBezTo>
                  <a:pt x="105" y="109"/>
                  <a:pt x="103" y="103"/>
                  <a:pt x="99" y="98"/>
                </a:cubicBezTo>
                <a:close/>
              </a:path>
            </a:pathLst>
          </a:custGeom>
          <a:solidFill>
            <a:schemeClr val="tx2"/>
          </a:solidFill>
          <a:ln w="6350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32"/>
          <p:cNvSpPr>
            <a:spLocks/>
          </p:cNvSpPr>
          <p:nvPr/>
        </p:nvSpPr>
        <p:spPr bwMode="auto">
          <a:xfrm>
            <a:off x="7452466" y="3681876"/>
            <a:ext cx="468269" cy="370907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1871299" y="1695472"/>
            <a:ext cx="1447624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9551884" y="2769809"/>
            <a:ext cx="1447624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2265715" y="5625354"/>
            <a:ext cx="1447624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8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147838" y="1362173"/>
            <a:ext cx="4386887" cy="4390535"/>
          </a:xfrm>
          <a:custGeom>
            <a:avLst/>
            <a:gdLst>
              <a:gd name="T0" fmla="*/ 1098 w 2197"/>
              <a:gd name="T1" fmla="*/ 2198 h 2198"/>
              <a:gd name="T2" fmla="*/ 321 w 2197"/>
              <a:gd name="T3" fmla="*/ 1876 h 2198"/>
              <a:gd name="T4" fmla="*/ 0 w 2197"/>
              <a:gd name="T5" fmla="*/ 1099 h 2198"/>
              <a:gd name="T6" fmla="*/ 321 w 2197"/>
              <a:gd name="T7" fmla="*/ 322 h 2198"/>
              <a:gd name="T8" fmla="*/ 1098 w 2197"/>
              <a:gd name="T9" fmla="*/ 0 h 2198"/>
              <a:gd name="T10" fmla="*/ 1875 w 2197"/>
              <a:gd name="T11" fmla="*/ 322 h 2198"/>
              <a:gd name="T12" fmla="*/ 2197 w 2197"/>
              <a:gd name="T13" fmla="*/ 1099 h 2198"/>
              <a:gd name="T14" fmla="*/ 1875 w 2197"/>
              <a:gd name="T15" fmla="*/ 1876 h 2198"/>
              <a:gd name="T16" fmla="*/ 1098 w 2197"/>
              <a:gd name="T17" fmla="*/ 2198 h 2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7" h="2198">
                <a:moveTo>
                  <a:pt x="1098" y="2198"/>
                </a:moveTo>
                <a:cubicBezTo>
                  <a:pt x="805" y="2198"/>
                  <a:pt x="529" y="2083"/>
                  <a:pt x="321" y="1876"/>
                </a:cubicBezTo>
                <a:cubicBezTo>
                  <a:pt x="114" y="1668"/>
                  <a:pt x="0" y="1392"/>
                  <a:pt x="0" y="1099"/>
                </a:cubicBezTo>
                <a:cubicBezTo>
                  <a:pt x="0" y="806"/>
                  <a:pt x="114" y="530"/>
                  <a:pt x="321" y="322"/>
                </a:cubicBezTo>
                <a:cubicBezTo>
                  <a:pt x="529" y="115"/>
                  <a:pt x="805" y="0"/>
                  <a:pt x="1098" y="0"/>
                </a:cubicBezTo>
                <a:cubicBezTo>
                  <a:pt x="1392" y="0"/>
                  <a:pt x="1668" y="115"/>
                  <a:pt x="1875" y="322"/>
                </a:cubicBezTo>
                <a:cubicBezTo>
                  <a:pt x="2083" y="530"/>
                  <a:pt x="2197" y="806"/>
                  <a:pt x="2197" y="1099"/>
                </a:cubicBezTo>
                <a:cubicBezTo>
                  <a:pt x="2197" y="1392"/>
                  <a:pt x="2083" y="1668"/>
                  <a:pt x="1875" y="1876"/>
                </a:cubicBezTo>
                <a:cubicBezTo>
                  <a:pt x="1668" y="2083"/>
                  <a:pt x="1392" y="2198"/>
                  <a:pt x="1098" y="219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259060" y="1475218"/>
            <a:ext cx="4162620" cy="4162620"/>
          </a:xfrm>
          <a:custGeom>
            <a:avLst/>
            <a:gdLst>
              <a:gd name="T0" fmla="*/ 1042 w 2084"/>
              <a:gd name="T1" fmla="*/ 0 h 2084"/>
              <a:gd name="T2" fmla="*/ 306 w 2084"/>
              <a:gd name="T3" fmla="*/ 305 h 2084"/>
              <a:gd name="T4" fmla="*/ 0 w 2084"/>
              <a:gd name="T5" fmla="*/ 1042 h 2084"/>
              <a:gd name="T6" fmla="*/ 306 w 2084"/>
              <a:gd name="T7" fmla="*/ 1779 h 2084"/>
              <a:gd name="T8" fmla="*/ 1042 w 2084"/>
              <a:gd name="T9" fmla="*/ 2084 h 2084"/>
              <a:gd name="T10" fmla="*/ 1779 w 2084"/>
              <a:gd name="T11" fmla="*/ 1779 h 2084"/>
              <a:gd name="T12" fmla="*/ 2084 w 2084"/>
              <a:gd name="T13" fmla="*/ 1042 h 2084"/>
              <a:gd name="T14" fmla="*/ 1779 w 2084"/>
              <a:gd name="T15" fmla="*/ 305 h 2084"/>
              <a:gd name="T16" fmla="*/ 1042 w 2084"/>
              <a:gd name="T17" fmla="*/ 0 h 20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84" h="2084">
                <a:moveTo>
                  <a:pt x="1042" y="0"/>
                </a:moveTo>
                <a:cubicBezTo>
                  <a:pt x="764" y="0"/>
                  <a:pt x="502" y="108"/>
                  <a:pt x="306" y="305"/>
                </a:cubicBezTo>
                <a:cubicBezTo>
                  <a:pt x="109" y="502"/>
                  <a:pt x="0" y="764"/>
                  <a:pt x="0" y="1042"/>
                </a:cubicBezTo>
                <a:cubicBezTo>
                  <a:pt x="0" y="1320"/>
                  <a:pt x="109" y="1582"/>
                  <a:pt x="306" y="1779"/>
                </a:cubicBezTo>
                <a:cubicBezTo>
                  <a:pt x="502" y="1976"/>
                  <a:pt x="764" y="2084"/>
                  <a:pt x="1042" y="2084"/>
                </a:cubicBezTo>
                <a:cubicBezTo>
                  <a:pt x="1321" y="2084"/>
                  <a:pt x="1582" y="1976"/>
                  <a:pt x="1779" y="1779"/>
                </a:cubicBezTo>
                <a:cubicBezTo>
                  <a:pt x="1976" y="1582"/>
                  <a:pt x="2084" y="1320"/>
                  <a:pt x="2084" y="1042"/>
                </a:cubicBezTo>
                <a:cubicBezTo>
                  <a:pt x="2084" y="764"/>
                  <a:pt x="1976" y="502"/>
                  <a:pt x="1779" y="305"/>
                </a:cubicBezTo>
                <a:cubicBezTo>
                  <a:pt x="1582" y="108"/>
                  <a:pt x="1321" y="0"/>
                  <a:pt x="104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4" name="同侧圆角矩形 32"/>
          <p:cNvSpPr/>
          <p:nvPr/>
        </p:nvSpPr>
        <p:spPr>
          <a:xfrm rot="5400000" flipH="1" flipV="1">
            <a:off x="2812255" y="101151"/>
            <a:ext cx="2316481" cy="4581768"/>
          </a:xfrm>
          <a:custGeom>
            <a:avLst/>
            <a:gdLst/>
            <a:ahLst/>
            <a:cxnLst/>
            <a:rect l="l" t="t" r="r" b="b"/>
            <a:pathLst>
              <a:path w="1737361" h="3436326">
                <a:moveTo>
                  <a:pt x="0" y="2567646"/>
                </a:moveTo>
                <a:lnTo>
                  <a:pt x="0" y="3436326"/>
                </a:lnTo>
                <a:lnTo>
                  <a:pt x="868681" y="3436326"/>
                </a:lnTo>
                <a:cubicBezTo>
                  <a:pt x="1348440" y="3436326"/>
                  <a:pt x="1737361" y="3047405"/>
                  <a:pt x="1737361" y="2567646"/>
                </a:cubicBezTo>
                <a:lnTo>
                  <a:pt x="1737360" y="2567635"/>
                </a:lnTo>
                <a:lnTo>
                  <a:pt x="1737360" y="533004"/>
                </a:lnTo>
                <a:cubicBezTo>
                  <a:pt x="1737360" y="238634"/>
                  <a:pt x="1498726" y="0"/>
                  <a:pt x="1204356" y="0"/>
                </a:cubicBezTo>
                <a:lnTo>
                  <a:pt x="533005" y="0"/>
                </a:lnTo>
                <a:cubicBezTo>
                  <a:pt x="238635" y="0"/>
                  <a:pt x="1" y="238634"/>
                  <a:pt x="1" y="533004"/>
                </a:cubicBezTo>
                <a:lnTo>
                  <a:pt x="1" y="2567635"/>
                </a:lnTo>
                <a:cubicBezTo>
                  <a:pt x="0" y="2567639"/>
                  <a:pt x="0" y="2567642"/>
                  <a:pt x="0" y="256764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同侧圆角矩形 32"/>
          <p:cNvSpPr/>
          <p:nvPr/>
        </p:nvSpPr>
        <p:spPr>
          <a:xfrm rot="16200000" flipV="1">
            <a:off x="7554612" y="101151"/>
            <a:ext cx="2316481" cy="4581768"/>
          </a:xfrm>
          <a:custGeom>
            <a:avLst/>
            <a:gdLst/>
            <a:ahLst/>
            <a:cxnLst/>
            <a:rect l="l" t="t" r="r" b="b"/>
            <a:pathLst>
              <a:path w="1737361" h="3436326">
                <a:moveTo>
                  <a:pt x="0" y="2567646"/>
                </a:moveTo>
                <a:lnTo>
                  <a:pt x="0" y="3436326"/>
                </a:lnTo>
                <a:lnTo>
                  <a:pt x="868681" y="3436326"/>
                </a:lnTo>
                <a:cubicBezTo>
                  <a:pt x="1348440" y="3436326"/>
                  <a:pt x="1737361" y="3047405"/>
                  <a:pt x="1737361" y="2567646"/>
                </a:cubicBezTo>
                <a:lnTo>
                  <a:pt x="1737360" y="2567635"/>
                </a:lnTo>
                <a:lnTo>
                  <a:pt x="1737360" y="533004"/>
                </a:lnTo>
                <a:cubicBezTo>
                  <a:pt x="1737360" y="238634"/>
                  <a:pt x="1498726" y="0"/>
                  <a:pt x="1204356" y="0"/>
                </a:cubicBezTo>
                <a:lnTo>
                  <a:pt x="533005" y="0"/>
                </a:lnTo>
                <a:cubicBezTo>
                  <a:pt x="238635" y="0"/>
                  <a:pt x="1" y="238634"/>
                  <a:pt x="1" y="533004"/>
                </a:cubicBezTo>
                <a:lnTo>
                  <a:pt x="1" y="2567635"/>
                </a:lnTo>
                <a:cubicBezTo>
                  <a:pt x="0" y="2567639"/>
                  <a:pt x="0" y="2567642"/>
                  <a:pt x="0" y="256764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3" name="同侧圆角矩形 32"/>
          <p:cNvSpPr/>
          <p:nvPr/>
        </p:nvSpPr>
        <p:spPr>
          <a:xfrm rot="16200000" flipH="1">
            <a:off x="2796821" y="2595283"/>
            <a:ext cx="2316481" cy="4581768"/>
          </a:xfrm>
          <a:custGeom>
            <a:avLst/>
            <a:gdLst/>
            <a:ahLst/>
            <a:cxnLst/>
            <a:rect l="l" t="t" r="r" b="b"/>
            <a:pathLst>
              <a:path w="1737361" h="3436326">
                <a:moveTo>
                  <a:pt x="0" y="2567646"/>
                </a:moveTo>
                <a:lnTo>
                  <a:pt x="0" y="3436326"/>
                </a:lnTo>
                <a:lnTo>
                  <a:pt x="868681" y="3436326"/>
                </a:lnTo>
                <a:cubicBezTo>
                  <a:pt x="1348440" y="3436326"/>
                  <a:pt x="1737361" y="3047405"/>
                  <a:pt x="1737361" y="2567646"/>
                </a:cubicBezTo>
                <a:lnTo>
                  <a:pt x="1737360" y="2567635"/>
                </a:lnTo>
                <a:lnTo>
                  <a:pt x="1737360" y="533004"/>
                </a:lnTo>
                <a:cubicBezTo>
                  <a:pt x="1737360" y="238634"/>
                  <a:pt x="1498726" y="0"/>
                  <a:pt x="1204356" y="0"/>
                </a:cubicBezTo>
                <a:lnTo>
                  <a:pt x="533005" y="0"/>
                </a:lnTo>
                <a:cubicBezTo>
                  <a:pt x="238635" y="0"/>
                  <a:pt x="1" y="238634"/>
                  <a:pt x="1" y="533004"/>
                </a:cubicBezTo>
                <a:lnTo>
                  <a:pt x="1" y="2567635"/>
                </a:lnTo>
                <a:cubicBezTo>
                  <a:pt x="0" y="2567639"/>
                  <a:pt x="0" y="2567642"/>
                  <a:pt x="0" y="256764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5" name="同侧圆角矩形 32"/>
          <p:cNvSpPr/>
          <p:nvPr/>
        </p:nvSpPr>
        <p:spPr>
          <a:xfrm rot="5400000">
            <a:off x="7570045" y="2595283"/>
            <a:ext cx="2316481" cy="4581768"/>
          </a:xfrm>
          <a:custGeom>
            <a:avLst/>
            <a:gdLst/>
            <a:ahLst/>
            <a:cxnLst/>
            <a:rect l="l" t="t" r="r" b="b"/>
            <a:pathLst>
              <a:path w="1737361" h="3436326">
                <a:moveTo>
                  <a:pt x="0" y="2567646"/>
                </a:moveTo>
                <a:lnTo>
                  <a:pt x="0" y="3436326"/>
                </a:lnTo>
                <a:lnTo>
                  <a:pt x="868681" y="3436326"/>
                </a:lnTo>
                <a:cubicBezTo>
                  <a:pt x="1348440" y="3436326"/>
                  <a:pt x="1737361" y="3047405"/>
                  <a:pt x="1737361" y="2567646"/>
                </a:cubicBezTo>
                <a:lnTo>
                  <a:pt x="1737360" y="2567635"/>
                </a:lnTo>
                <a:lnTo>
                  <a:pt x="1737360" y="533004"/>
                </a:lnTo>
                <a:cubicBezTo>
                  <a:pt x="1737360" y="238634"/>
                  <a:pt x="1498726" y="0"/>
                  <a:pt x="1204356" y="0"/>
                </a:cubicBezTo>
                <a:lnTo>
                  <a:pt x="533005" y="0"/>
                </a:lnTo>
                <a:cubicBezTo>
                  <a:pt x="238635" y="0"/>
                  <a:pt x="1" y="238634"/>
                  <a:pt x="1" y="533004"/>
                </a:cubicBezTo>
                <a:lnTo>
                  <a:pt x="1" y="2567635"/>
                </a:lnTo>
                <a:cubicBezTo>
                  <a:pt x="0" y="2567639"/>
                  <a:pt x="0" y="2567642"/>
                  <a:pt x="0" y="256764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5344155" y="2527494"/>
            <a:ext cx="2034365" cy="2034365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725119" y="3184135"/>
            <a:ext cx="1226856" cy="733848"/>
          </a:xfrm>
          <a:custGeom>
            <a:avLst/>
            <a:gdLst/>
            <a:ahLst/>
            <a:cxnLst/>
            <a:rect l="l" t="t" r="r" b="b"/>
            <a:pathLst>
              <a:path w="592121" h="354179">
                <a:moveTo>
                  <a:pt x="217430" y="268027"/>
                </a:moveTo>
                <a:lnTo>
                  <a:pt x="209225" y="311786"/>
                </a:lnTo>
                <a:lnTo>
                  <a:pt x="228370" y="311786"/>
                </a:lnTo>
                <a:close/>
                <a:moveTo>
                  <a:pt x="42392" y="268027"/>
                </a:moveTo>
                <a:lnTo>
                  <a:pt x="34187" y="311786"/>
                </a:lnTo>
                <a:lnTo>
                  <a:pt x="51964" y="311786"/>
                </a:lnTo>
                <a:close/>
                <a:moveTo>
                  <a:pt x="481355" y="232472"/>
                </a:moveTo>
                <a:lnTo>
                  <a:pt x="505970" y="232472"/>
                </a:lnTo>
                <a:lnTo>
                  <a:pt x="505970" y="352811"/>
                </a:lnTo>
                <a:lnTo>
                  <a:pt x="481355" y="352811"/>
                </a:lnTo>
                <a:close/>
                <a:moveTo>
                  <a:pt x="321359" y="232472"/>
                </a:moveTo>
                <a:lnTo>
                  <a:pt x="347341" y="232472"/>
                </a:lnTo>
                <a:lnTo>
                  <a:pt x="356914" y="276232"/>
                </a:lnTo>
                <a:lnTo>
                  <a:pt x="367854" y="232472"/>
                </a:lnTo>
                <a:lnTo>
                  <a:pt x="395203" y="232472"/>
                </a:lnTo>
                <a:lnTo>
                  <a:pt x="369221" y="307684"/>
                </a:lnTo>
                <a:lnTo>
                  <a:pt x="369221" y="352811"/>
                </a:lnTo>
                <a:lnTo>
                  <a:pt x="345974" y="352811"/>
                </a:lnTo>
                <a:lnTo>
                  <a:pt x="345974" y="307684"/>
                </a:lnTo>
                <a:close/>
                <a:moveTo>
                  <a:pt x="272130" y="232472"/>
                </a:moveTo>
                <a:lnTo>
                  <a:pt x="295377" y="232472"/>
                </a:lnTo>
                <a:lnTo>
                  <a:pt x="295377" y="330931"/>
                </a:lnTo>
                <a:lnTo>
                  <a:pt x="326829" y="330931"/>
                </a:lnTo>
                <a:lnTo>
                  <a:pt x="326829" y="352811"/>
                </a:lnTo>
                <a:lnTo>
                  <a:pt x="272130" y="352811"/>
                </a:lnTo>
                <a:close/>
                <a:moveTo>
                  <a:pt x="207858" y="232472"/>
                </a:moveTo>
                <a:lnTo>
                  <a:pt x="229738" y="232472"/>
                </a:lnTo>
                <a:lnTo>
                  <a:pt x="261190" y="352811"/>
                </a:lnTo>
                <a:lnTo>
                  <a:pt x="236576" y="352811"/>
                </a:lnTo>
                <a:lnTo>
                  <a:pt x="232473" y="335034"/>
                </a:lnTo>
                <a:lnTo>
                  <a:pt x="205123" y="335034"/>
                </a:lnTo>
                <a:lnTo>
                  <a:pt x="201021" y="352811"/>
                </a:lnTo>
                <a:lnTo>
                  <a:pt x="176406" y="352811"/>
                </a:lnTo>
                <a:close/>
                <a:moveTo>
                  <a:pt x="95724" y="232472"/>
                </a:moveTo>
                <a:lnTo>
                  <a:pt x="116237" y="232472"/>
                </a:lnTo>
                <a:lnTo>
                  <a:pt x="142219" y="291274"/>
                </a:lnTo>
                <a:lnTo>
                  <a:pt x="142219" y="232472"/>
                </a:lnTo>
                <a:lnTo>
                  <a:pt x="165466" y="232472"/>
                </a:lnTo>
                <a:lnTo>
                  <a:pt x="165466" y="352811"/>
                </a:lnTo>
                <a:lnTo>
                  <a:pt x="144954" y="352811"/>
                </a:lnTo>
                <a:lnTo>
                  <a:pt x="118972" y="294009"/>
                </a:lnTo>
                <a:lnTo>
                  <a:pt x="118972" y="352811"/>
                </a:lnTo>
                <a:lnTo>
                  <a:pt x="95724" y="352811"/>
                </a:lnTo>
                <a:close/>
                <a:moveTo>
                  <a:pt x="31452" y="232472"/>
                </a:moveTo>
                <a:lnTo>
                  <a:pt x="54700" y="232472"/>
                </a:lnTo>
                <a:lnTo>
                  <a:pt x="84784" y="352811"/>
                </a:lnTo>
                <a:lnTo>
                  <a:pt x="60170" y="352811"/>
                </a:lnTo>
                <a:lnTo>
                  <a:pt x="56067" y="335034"/>
                </a:lnTo>
                <a:lnTo>
                  <a:pt x="27350" y="335034"/>
                </a:lnTo>
                <a:lnTo>
                  <a:pt x="24615" y="352811"/>
                </a:lnTo>
                <a:lnTo>
                  <a:pt x="0" y="352811"/>
                </a:lnTo>
                <a:close/>
                <a:moveTo>
                  <a:pt x="555260" y="231105"/>
                </a:moveTo>
                <a:cubicBezTo>
                  <a:pt x="565684" y="231105"/>
                  <a:pt x="573129" y="234107"/>
                  <a:pt x="577596" y="238610"/>
                </a:cubicBezTo>
                <a:cubicBezTo>
                  <a:pt x="585041" y="244613"/>
                  <a:pt x="588019" y="255120"/>
                  <a:pt x="588019" y="267127"/>
                </a:cubicBezTo>
                <a:cubicBezTo>
                  <a:pt x="564195" y="267127"/>
                  <a:pt x="564195" y="267127"/>
                  <a:pt x="564195" y="267127"/>
                </a:cubicBezTo>
                <a:cubicBezTo>
                  <a:pt x="564195" y="262624"/>
                  <a:pt x="564195" y="259622"/>
                  <a:pt x="561216" y="256620"/>
                </a:cubicBezTo>
                <a:cubicBezTo>
                  <a:pt x="559727" y="255120"/>
                  <a:pt x="558238" y="253619"/>
                  <a:pt x="555260" y="253619"/>
                </a:cubicBezTo>
                <a:cubicBezTo>
                  <a:pt x="550793" y="253619"/>
                  <a:pt x="549304" y="255120"/>
                  <a:pt x="547815" y="256620"/>
                </a:cubicBezTo>
                <a:cubicBezTo>
                  <a:pt x="546326" y="258121"/>
                  <a:pt x="546326" y="261123"/>
                  <a:pt x="546326" y="265626"/>
                </a:cubicBezTo>
                <a:cubicBezTo>
                  <a:pt x="546326" y="273130"/>
                  <a:pt x="546326" y="274631"/>
                  <a:pt x="553771" y="277633"/>
                </a:cubicBezTo>
                <a:lnTo>
                  <a:pt x="566800" y="282886"/>
                </a:lnTo>
                <a:cubicBezTo>
                  <a:pt x="568662" y="283637"/>
                  <a:pt x="568662" y="283637"/>
                  <a:pt x="568662" y="283637"/>
                </a:cubicBezTo>
                <a:cubicBezTo>
                  <a:pt x="583552" y="289640"/>
                  <a:pt x="588019" y="297145"/>
                  <a:pt x="588019" y="319658"/>
                </a:cubicBezTo>
                <a:lnTo>
                  <a:pt x="580574" y="345174"/>
                </a:lnTo>
                <a:cubicBezTo>
                  <a:pt x="574618" y="351177"/>
                  <a:pt x="565684" y="354179"/>
                  <a:pt x="555260" y="354179"/>
                </a:cubicBezTo>
                <a:cubicBezTo>
                  <a:pt x="543348" y="354179"/>
                  <a:pt x="534414" y="351177"/>
                  <a:pt x="528457" y="345174"/>
                </a:cubicBezTo>
                <a:cubicBezTo>
                  <a:pt x="522501" y="340671"/>
                  <a:pt x="521012" y="331666"/>
                  <a:pt x="521012" y="319658"/>
                </a:cubicBezTo>
                <a:cubicBezTo>
                  <a:pt x="544837" y="319658"/>
                  <a:pt x="544837" y="319658"/>
                  <a:pt x="544837" y="319658"/>
                </a:cubicBezTo>
                <a:cubicBezTo>
                  <a:pt x="544837" y="324161"/>
                  <a:pt x="544837" y="327163"/>
                  <a:pt x="547815" y="330165"/>
                </a:cubicBezTo>
                <a:cubicBezTo>
                  <a:pt x="547815" y="331666"/>
                  <a:pt x="550793" y="333166"/>
                  <a:pt x="555260" y="333166"/>
                </a:cubicBezTo>
                <a:cubicBezTo>
                  <a:pt x="558238" y="333166"/>
                  <a:pt x="561216" y="331666"/>
                  <a:pt x="562705" y="330165"/>
                </a:cubicBezTo>
                <a:cubicBezTo>
                  <a:pt x="564195" y="328664"/>
                  <a:pt x="564195" y="324161"/>
                  <a:pt x="564195" y="319658"/>
                </a:cubicBezTo>
                <a:cubicBezTo>
                  <a:pt x="564195" y="307651"/>
                  <a:pt x="562705" y="306150"/>
                  <a:pt x="553771" y="303148"/>
                </a:cubicBezTo>
                <a:lnTo>
                  <a:pt x="540742" y="296582"/>
                </a:lnTo>
                <a:cubicBezTo>
                  <a:pt x="538881" y="295644"/>
                  <a:pt x="538881" y="295644"/>
                  <a:pt x="538881" y="295644"/>
                </a:cubicBezTo>
                <a:cubicBezTo>
                  <a:pt x="526968" y="291141"/>
                  <a:pt x="522501" y="285138"/>
                  <a:pt x="522501" y="265626"/>
                </a:cubicBezTo>
                <a:cubicBezTo>
                  <a:pt x="522501" y="255120"/>
                  <a:pt x="525479" y="246114"/>
                  <a:pt x="532925" y="238610"/>
                </a:cubicBezTo>
                <a:cubicBezTo>
                  <a:pt x="538881" y="234107"/>
                  <a:pt x="544837" y="231105"/>
                  <a:pt x="555260" y="231105"/>
                </a:cubicBezTo>
                <a:close/>
                <a:moveTo>
                  <a:pt x="432125" y="231105"/>
                </a:moveTo>
                <a:cubicBezTo>
                  <a:pt x="442530" y="231105"/>
                  <a:pt x="451448" y="234107"/>
                  <a:pt x="455908" y="238610"/>
                </a:cubicBezTo>
                <a:cubicBezTo>
                  <a:pt x="461853" y="244613"/>
                  <a:pt x="464826" y="255120"/>
                  <a:pt x="464826" y="267127"/>
                </a:cubicBezTo>
                <a:cubicBezTo>
                  <a:pt x="441044" y="267127"/>
                  <a:pt x="441044" y="267127"/>
                  <a:pt x="441044" y="267127"/>
                </a:cubicBezTo>
                <a:cubicBezTo>
                  <a:pt x="441044" y="262624"/>
                  <a:pt x="441044" y="259622"/>
                  <a:pt x="439557" y="256620"/>
                </a:cubicBezTo>
                <a:cubicBezTo>
                  <a:pt x="438071" y="255120"/>
                  <a:pt x="436584" y="253619"/>
                  <a:pt x="432125" y="253619"/>
                </a:cubicBezTo>
                <a:lnTo>
                  <a:pt x="426180" y="256620"/>
                </a:lnTo>
                <a:cubicBezTo>
                  <a:pt x="424693" y="258121"/>
                  <a:pt x="423207" y="261123"/>
                  <a:pt x="423207" y="265626"/>
                </a:cubicBezTo>
                <a:cubicBezTo>
                  <a:pt x="423207" y="273130"/>
                  <a:pt x="424693" y="274631"/>
                  <a:pt x="432125" y="277633"/>
                </a:cubicBezTo>
                <a:lnTo>
                  <a:pt x="445131" y="282886"/>
                </a:lnTo>
                <a:cubicBezTo>
                  <a:pt x="461853" y="289640"/>
                  <a:pt x="466312" y="297145"/>
                  <a:pt x="466312" y="319658"/>
                </a:cubicBezTo>
                <a:lnTo>
                  <a:pt x="458880" y="345174"/>
                </a:lnTo>
                <a:cubicBezTo>
                  <a:pt x="452935" y="351177"/>
                  <a:pt x="444016" y="354179"/>
                  <a:pt x="432125" y="354179"/>
                </a:cubicBezTo>
                <a:cubicBezTo>
                  <a:pt x="420234" y="354179"/>
                  <a:pt x="411316" y="351177"/>
                  <a:pt x="406857" y="345174"/>
                </a:cubicBezTo>
                <a:cubicBezTo>
                  <a:pt x="400911" y="340671"/>
                  <a:pt x="397938" y="331666"/>
                  <a:pt x="397938" y="319658"/>
                </a:cubicBezTo>
                <a:cubicBezTo>
                  <a:pt x="423207" y="319658"/>
                  <a:pt x="423207" y="319658"/>
                  <a:pt x="423207" y="319658"/>
                </a:cubicBezTo>
                <a:cubicBezTo>
                  <a:pt x="423207" y="324161"/>
                  <a:pt x="423207" y="327163"/>
                  <a:pt x="424693" y="330165"/>
                </a:cubicBezTo>
                <a:cubicBezTo>
                  <a:pt x="426180" y="331666"/>
                  <a:pt x="429152" y="333166"/>
                  <a:pt x="432125" y="333166"/>
                </a:cubicBezTo>
                <a:cubicBezTo>
                  <a:pt x="436584" y="333166"/>
                  <a:pt x="438071" y="331666"/>
                  <a:pt x="439557" y="330165"/>
                </a:cubicBezTo>
                <a:cubicBezTo>
                  <a:pt x="441044" y="328664"/>
                  <a:pt x="442530" y="324161"/>
                  <a:pt x="442530" y="319658"/>
                </a:cubicBezTo>
                <a:cubicBezTo>
                  <a:pt x="442530" y="307651"/>
                  <a:pt x="441044" y="306150"/>
                  <a:pt x="432125" y="303148"/>
                </a:cubicBezTo>
                <a:lnTo>
                  <a:pt x="419119" y="296582"/>
                </a:lnTo>
                <a:cubicBezTo>
                  <a:pt x="405370" y="291141"/>
                  <a:pt x="399425" y="285138"/>
                  <a:pt x="399425" y="265626"/>
                </a:cubicBezTo>
                <a:cubicBezTo>
                  <a:pt x="399425" y="255120"/>
                  <a:pt x="403884" y="246114"/>
                  <a:pt x="409829" y="238610"/>
                </a:cubicBezTo>
                <a:cubicBezTo>
                  <a:pt x="415775" y="234107"/>
                  <a:pt x="423207" y="231105"/>
                  <a:pt x="432125" y="231105"/>
                </a:cubicBezTo>
                <a:close/>
                <a:moveTo>
                  <a:pt x="417029" y="35555"/>
                </a:moveTo>
                <a:cubicBezTo>
                  <a:pt x="409644" y="35555"/>
                  <a:pt x="406691" y="40031"/>
                  <a:pt x="403737" y="44506"/>
                </a:cubicBezTo>
                <a:cubicBezTo>
                  <a:pt x="399306" y="53457"/>
                  <a:pt x="399306" y="77325"/>
                  <a:pt x="399306" y="101194"/>
                </a:cubicBezTo>
                <a:cubicBezTo>
                  <a:pt x="399306" y="125063"/>
                  <a:pt x="399306" y="148932"/>
                  <a:pt x="403737" y="157882"/>
                </a:cubicBezTo>
                <a:cubicBezTo>
                  <a:pt x="406691" y="162358"/>
                  <a:pt x="409644" y="166833"/>
                  <a:pt x="417029" y="166833"/>
                </a:cubicBezTo>
                <a:cubicBezTo>
                  <a:pt x="424413" y="166833"/>
                  <a:pt x="428844" y="162358"/>
                  <a:pt x="430321" y="157882"/>
                </a:cubicBezTo>
                <a:cubicBezTo>
                  <a:pt x="434751" y="148932"/>
                  <a:pt x="436228" y="125063"/>
                  <a:pt x="436228" y="101194"/>
                </a:cubicBezTo>
                <a:cubicBezTo>
                  <a:pt x="436228" y="77325"/>
                  <a:pt x="434751" y="53457"/>
                  <a:pt x="430321" y="44506"/>
                </a:cubicBezTo>
                <a:cubicBezTo>
                  <a:pt x="428844" y="40031"/>
                  <a:pt x="424413" y="35555"/>
                  <a:pt x="417029" y="35555"/>
                </a:cubicBezTo>
                <a:close/>
                <a:moveTo>
                  <a:pt x="485457" y="1367"/>
                </a:moveTo>
                <a:lnTo>
                  <a:pt x="592121" y="1367"/>
                </a:lnTo>
                <a:lnTo>
                  <a:pt x="592121" y="38289"/>
                </a:lnTo>
                <a:lnTo>
                  <a:pt x="559302" y="38289"/>
                </a:lnTo>
                <a:lnTo>
                  <a:pt x="559302" y="199652"/>
                </a:lnTo>
                <a:lnTo>
                  <a:pt x="519644" y="199652"/>
                </a:lnTo>
                <a:lnTo>
                  <a:pt x="519644" y="38289"/>
                </a:lnTo>
                <a:lnTo>
                  <a:pt x="485457" y="38289"/>
                </a:lnTo>
                <a:close/>
                <a:moveTo>
                  <a:pt x="128544" y="1367"/>
                </a:moveTo>
                <a:lnTo>
                  <a:pt x="170936" y="1367"/>
                </a:lnTo>
                <a:lnTo>
                  <a:pt x="190081" y="140850"/>
                </a:lnTo>
                <a:lnTo>
                  <a:pt x="214696" y="1367"/>
                </a:lnTo>
                <a:lnTo>
                  <a:pt x="257088" y="1367"/>
                </a:lnTo>
                <a:lnTo>
                  <a:pt x="283070" y="140850"/>
                </a:lnTo>
                <a:lnTo>
                  <a:pt x="300847" y="1367"/>
                </a:lnTo>
                <a:lnTo>
                  <a:pt x="343239" y="1367"/>
                </a:lnTo>
                <a:lnTo>
                  <a:pt x="302215" y="199652"/>
                </a:lnTo>
                <a:lnTo>
                  <a:pt x="261190" y="199652"/>
                </a:lnTo>
                <a:lnTo>
                  <a:pt x="236575" y="60169"/>
                </a:lnTo>
                <a:lnTo>
                  <a:pt x="210593" y="199652"/>
                </a:lnTo>
                <a:lnTo>
                  <a:pt x="169569" y="199652"/>
                </a:lnTo>
                <a:close/>
                <a:moveTo>
                  <a:pt x="417014" y="0"/>
                </a:moveTo>
                <a:cubicBezTo>
                  <a:pt x="439603" y="0"/>
                  <a:pt x="451651" y="9001"/>
                  <a:pt x="460687" y="19502"/>
                </a:cubicBezTo>
                <a:cubicBezTo>
                  <a:pt x="477252" y="37504"/>
                  <a:pt x="475746" y="73507"/>
                  <a:pt x="475746" y="100510"/>
                </a:cubicBezTo>
                <a:cubicBezTo>
                  <a:pt x="475746" y="127513"/>
                  <a:pt x="477252" y="163516"/>
                  <a:pt x="460687" y="181518"/>
                </a:cubicBezTo>
                <a:cubicBezTo>
                  <a:pt x="451651" y="192019"/>
                  <a:pt x="439603" y="201020"/>
                  <a:pt x="417014" y="201020"/>
                </a:cubicBezTo>
                <a:cubicBezTo>
                  <a:pt x="394424" y="201020"/>
                  <a:pt x="383883" y="192019"/>
                  <a:pt x="373341" y="181518"/>
                </a:cubicBezTo>
                <a:cubicBezTo>
                  <a:pt x="358281" y="163516"/>
                  <a:pt x="359787" y="127513"/>
                  <a:pt x="359787" y="100510"/>
                </a:cubicBezTo>
                <a:cubicBezTo>
                  <a:pt x="359787" y="73507"/>
                  <a:pt x="358281" y="37504"/>
                  <a:pt x="373341" y="19502"/>
                </a:cubicBezTo>
                <a:cubicBezTo>
                  <a:pt x="383883" y="9001"/>
                  <a:pt x="394424" y="0"/>
                  <a:pt x="417014" y="0"/>
                </a:cubicBezTo>
                <a:close/>
                <a:moveTo>
                  <a:pt x="59486" y="0"/>
                </a:moveTo>
                <a:cubicBezTo>
                  <a:pt x="77448" y="0"/>
                  <a:pt x="89423" y="4501"/>
                  <a:pt x="98404" y="12001"/>
                </a:cubicBezTo>
                <a:cubicBezTo>
                  <a:pt x="108882" y="22502"/>
                  <a:pt x="113372" y="39004"/>
                  <a:pt x="113372" y="58506"/>
                </a:cubicBezTo>
                <a:cubicBezTo>
                  <a:pt x="74455" y="58506"/>
                  <a:pt x="74455" y="58506"/>
                  <a:pt x="74455" y="58506"/>
                </a:cubicBezTo>
                <a:cubicBezTo>
                  <a:pt x="74455" y="51005"/>
                  <a:pt x="74455" y="45005"/>
                  <a:pt x="71461" y="40504"/>
                </a:cubicBezTo>
                <a:cubicBezTo>
                  <a:pt x="68467" y="37504"/>
                  <a:pt x="65474" y="36004"/>
                  <a:pt x="59486" y="36004"/>
                </a:cubicBezTo>
                <a:cubicBezTo>
                  <a:pt x="53499" y="36004"/>
                  <a:pt x="50505" y="37504"/>
                  <a:pt x="49008" y="40504"/>
                </a:cubicBezTo>
                <a:cubicBezTo>
                  <a:pt x="46015" y="43504"/>
                  <a:pt x="44518" y="48005"/>
                  <a:pt x="44518" y="55506"/>
                </a:cubicBezTo>
                <a:cubicBezTo>
                  <a:pt x="44518" y="67507"/>
                  <a:pt x="47512" y="70507"/>
                  <a:pt x="57989" y="76508"/>
                </a:cubicBezTo>
                <a:cubicBezTo>
                  <a:pt x="83436" y="85509"/>
                  <a:pt x="83436" y="85509"/>
                  <a:pt x="83436" y="85509"/>
                </a:cubicBezTo>
                <a:cubicBezTo>
                  <a:pt x="107385" y="96010"/>
                  <a:pt x="114869" y="106511"/>
                  <a:pt x="114869" y="142514"/>
                </a:cubicBezTo>
                <a:cubicBezTo>
                  <a:pt x="114869" y="163516"/>
                  <a:pt x="113372" y="177018"/>
                  <a:pt x="102895" y="186019"/>
                </a:cubicBezTo>
                <a:cubicBezTo>
                  <a:pt x="93914" y="195020"/>
                  <a:pt x="78945" y="201020"/>
                  <a:pt x="59486" y="201020"/>
                </a:cubicBezTo>
                <a:cubicBezTo>
                  <a:pt x="40027" y="201020"/>
                  <a:pt x="26556" y="196520"/>
                  <a:pt x="17575" y="187519"/>
                </a:cubicBezTo>
                <a:cubicBezTo>
                  <a:pt x="7097" y="177018"/>
                  <a:pt x="4103" y="163516"/>
                  <a:pt x="4103" y="142514"/>
                </a:cubicBezTo>
                <a:cubicBezTo>
                  <a:pt x="43021" y="142514"/>
                  <a:pt x="43021" y="142514"/>
                  <a:pt x="43021" y="142514"/>
                </a:cubicBezTo>
                <a:cubicBezTo>
                  <a:pt x="43021" y="151515"/>
                  <a:pt x="44518" y="157516"/>
                  <a:pt x="47512" y="160516"/>
                </a:cubicBezTo>
                <a:cubicBezTo>
                  <a:pt x="49008" y="163516"/>
                  <a:pt x="53499" y="166517"/>
                  <a:pt x="59486" y="166517"/>
                </a:cubicBezTo>
                <a:lnTo>
                  <a:pt x="71461" y="160516"/>
                </a:lnTo>
                <a:cubicBezTo>
                  <a:pt x="74455" y="157516"/>
                  <a:pt x="75951" y="153015"/>
                  <a:pt x="75951" y="144014"/>
                </a:cubicBezTo>
                <a:cubicBezTo>
                  <a:pt x="75951" y="126013"/>
                  <a:pt x="72958" y="121512"/>
                  <a:pt x="59486" y="117012"/>
                </a:cubicBezTo>
                <a:cubicBezTo>
                  <a:pt x="34040" y="106511"/>
                  <a:pt x="34040" y="106511"/>
                  <a:pt x="34040" y="106511"/>
                </a:cubicBezTo>
                <a:cubicBezTo>
                  <a:pt x="14581" y="97510"/>
                  <a:pt x="5600" y="87009"/>
                  <a:pt x="5600" y="57006"/>
                </a:cubicBezTo>
                <a:cubicBezTo>
                  <a:pt x="5600" y="37504"/>
                  <a:pt x="11587" y="22502"/>
                  <a:pt x="23562" y="12001"/>
                </a:cubicBezTo>
                <a:cubicBezTo>
                  <a:pt x="32543" y="4501"/>
                  <a:pt x="44518" y="0"/>
                  <a:pt x="5948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副标题 2"/>
          <p:cNvSpPr txBox="1">
            <a:spLocks/>
          </p:cNvSpPr>
          <p:nvPr/>
        </p:nvSpPr>
        <p:spPr>
          <a:xfrm>
            <a:off x="2420185" y="1769860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1" name="副标题 2"/>
          <p:cNvSpPr txBox="1">
            <a:spLocks/>
          </p:cNvSpPr>
          <p:nvPr/>
        </p:nvSpPr>
        <p:spPr>
          <a:xfrm>
            <a:off x="7408089" y="4388769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4" name="副标题 2"/>
          <p:cNvSpPr txBox="1">
            <a:spLocks/>
          </p:cNvSpPr>
          <p:nvPr/>
        </p:nvSpPr>
        <p:spPr>
          <a:xfrm>
            <a:off x="2420185" y="4349622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5" name="副标题 2"/>
          <p:cNvSpPr txBox="1">
            <a:spLocks/>
          </p:cNvSpPr>
          <p:nvPr/>
        </p:nvSpPr>
        <p:spPr>
          <a:xfrm>
            <a:off x="7378520" y="1817261"/>
            <a:ext cx="2862632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6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6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>
            <a:spLocks/>
          </p:cNvSpPr>
          <p:nvPr/>
        </p:nvSpPr>
        <p:spPr bwMode="auto">
          <a:xfrm>
            <a:off x="1159827" y="1403117"/>
            <a:ext cx="9875520" cy="1125825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69" h="1084">
                <a:moveTo>
                  <a:pt x="4315" y="0"/>
                </a:moveTo>
                <a:lnTo>
                  <a:pt x="753" y="0"/>
                </a:lnTo>
                <a:lnTo>
                  <a:pt x="0" y="541"/>
                </a:lnTo>
                <a:lnTo>
                  <a:pt x="753" y="1084"/>
                </a:lnTo>
                <a:lnTo>
                  <a:pt x="4315" y="1084"/>
                </a:lnTo>
                <a:lnTo>
                  <a:pt x="5069" y="541"/>
                </a:lnTo>
                <a:lnTo>
                  <a:pt x="43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3203995" y="1332920"/>
            <a:ext cx="5762137" cy="930595"/>
          </a:xfrm>
          <a:custGeom>
            <a:avLst/>
            <a:gdLst>
              <a:gd name="T0" fmla="*/ 4084 w 4569"/>
              <a:gd name="T1" fmla="*/ 9 h 1226"/>
              <a:gd name="T2" fmla="*/ 4084 w 4569"/>
              <a:gd name="T3" fmla="*/ 0 h 1226"/>
              <a:gd name="T4" fmla="*/ 480 w 4569"/>
              <a:gd name="T5" fmla="*/ 0 h 1226"/>
              <a:gd name="T6" fmla="*/ 0 w 4569"/>
              <a:gd name="T7" fmla="*/ 612 h 1226"/>
              <a:gd name="T8" fmla="*/ 480 w 4569"/>
              <a:gd name="T9" fmla="*/ 1226 h 1226"/>
              <a:gd name="T10" fmla="*/ 4089 w 4569"/>
              <a:gd name="T11" fmla="*/ 1226 h 1226"/>
              <a:gd name="T12" fmla="*/ 4569 w 4569"/>
              <a:gd name="T13" fmla="*/ 612 h 1226"/>
              <a:gd name="T14" fmla="*/ 4089 w 4569"/>
              <a:gd name="T15" fmla="*/ 0 h 1226"/>
              <a:gd name="T16" fmla="*/ 4084 w 4569"/>
              <a:gd name="T17" fmla="*/ 0 h 1226"/>
              <a:gd name="T18" fmla="*/ 4084 w 4569"/>
              <a:gd name="T19" fmla="*/ 9 h 1226"/>
              <a:gd name="T20" fmla="*/ 4077 w 4569"/>
              <a:gd name="T21" fmla="*/ 16 h 1226"/>
              <a:gd name="T22" fmla="*/ 4545 w 4569"/>
              <a:gd name="T23" fmla="*/ 612 h 1226"/>
              <a:gd name="T24" fmla="*/ 4080 w 4569"/>
              <a:gd name="T25" fmla="*/ 1207 h 1226"/>
              <a:gd name="T26" fmla="*/ 489 w 4569"/>
              <a:gd name="T27" fmla="*/ 1207 h 1226"/>
              <a:gd name="T28" fmla="*/ 24 w 4569"/>
              <a:gd name="T29" fmla="*/ 612 h 1226"/>
              <a:gd name="T30" fmla="*/ 489 w 4569"/>
              <a:gd name="T31" fmla="*/ 19 h 1226"/>
              <a:gd name="T32" fmla="*/ 4084 w 4569"/>
              <a:gd name="T33" fmla="*/ 19 h 1226"/>
              <a:gd name="T34" fmla="*/ 4084 w 4569"/>
              <a:gd name="T35" fmla="*/ 9 h 1226"/>
              <a:gd name="T36" fmla="*/ 4077 w 4569"/>
              <a:gd name="T37" fmla="*/ 16 h 1226"/>
              <a:gd name="T38" fmla="*/ 4084 w 4569"/>
              <a:gd name="T39" fmla="*/ 9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69" h="1226">
                <a:moveTo>
                  <a:pt x="4084" y="9"/>
                </a:moveTo>
                <a:lnTo>
                  <a:pt x="4084" y="0"/>
                </a:lnTo>
                <a:lnTo>
                  <a:pt x="480" y="0"/>
                </a:lnTo>
                <a:lnTo>
                  <a:pt x="0" y="612"/>
                </a:lnTo>
                <a:lnTo>
                  <a:pt x="480" y="1226"/>
                </a:lnTo>
                <a:lnTo>
                  <a:pt x="4089" y="1226"/>
                </a:lnTo>
                <a:lnTo>
                  <a:pt x="4569" y="612"/>
                </a:lnTo>
                <a:lnTo>
                  <a:pt x="4089" y="0"/>
                </a:lnTo>
                <a:lnTo>
                  <a:pt x="4084" y="0"/>
                </a:lnTo>
                <a:lnTo>
                  <a:pt x="4084" y="9"/>
                </a:lnTo>
                <a:lnTo>
                  <a:pt x="4077" y="16"/>
                </a:lnTo>
                <a:lnTo>
                  <a:pt x="4545" y="612"/>
                </a:lnTo>
                <a:lnTo>
                  <a:pt x="4080" y="1207"/>
                </a:lnTo>
                <a:lnTo>
                  <a:pt x="489" y="1207"/>
                </a:lnTo>
                <a:lnTo>
                  <a:pt x="24" y="612"/>
                </a:lnTo>
                <a:lnTo>
                  <a:pt x="489" y="19"/>
                </a:lnTo>
                <a:lnTo>
                  <a:pt x="4084" y="19"/>
                </a:lnTo>
                <a:lnTo>
                  <a:pt x="4084" y="9"/>
                </a:lnTo>
                <a:lnTo>
                  <a:pt x="4077" y="16"/>
                </a:lnTo>
                <a:lnTo>
                  <a:pt x="4084" y="9"/>
                </a:ln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048508" y="1386813"/>
            <a:ext cx="6080568" cy="822809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  <a:gd name="connsiteX0" fmla="*/ 8513 w 9043"/>
              <a:gd name="connsiteY0" fmla="*/ 0 h 10000"/>
              <a:gd name="connsiteX1" fmla="*/ 1486 w 9043"/>
              <a:gd name="connsiteY1" fmla="*/ 0 h 10000"/>
              <a:gd name="connsiteX2" fmla="*/ 0 w 9043"/>
              <a:gd name="connsiteY2" fmla="*/ 4991 h 10000"/>
              <a:gd name="connsiteX3" fmla="*/ 1486 w 9043"/>
              <a:gd name="connsiteY3" fmla="*/ 10000 h 10000"/>
              <a:gd name="connsiteX4" fmla="*/ 8513 w 9043"/>
              <a:gd name="connsiteY4" fmla="*/ 10000 h 10000"/>
              <a:gd name="connsiteX5" fmla="*/ 9043 w 9043"/>
              <a:gd name="connsiteY5" fmla="*/ 5171 h 10000"/>
              <a:gd name="connsiteX6" fmla="*/ 8513 w 9043"/>
              <a:gd name="connsiteY6" fmla="*/ 0 h 10000"/>
              <a:gd name="connsiteX0" fmla="*/ 9414 w 10159"/>
              <a:gd name="connsiteY0" fmla="*/ 0 h 10000"/>
              <a:gd name="connsiteX1" fmla="*/ 1643 w 10159"/>
              <a:gd name="connsiteY1" fmla="*/ 0 h 10000"/>
              <a:gd name="connsiteX2" fmla="*/ 0 w 10159"/>
              <a:gd name="connsiteY2" fmla="*/ 4991 h 10000"/>
              <a:gd name="connsiteX3" fmla="*/ 1643 w 10159"/>
              <a:gd name="connsiteY3" fmla="*/ 10000 h 10000"/>
              <a:gd name="connsiteX4" fmla="*/ 9414 w 10159"/>
              <a:gd name="connsiteY4" fmla="*/ 10000 h 10000"/>
              <a:gd name="connsiteX5" fmla="*/ 10159 w 10159"/>
              <a:gd name="connsiteY5" fmla="*/ 5081 h 10000"/>
              <a:gd name="connsiteX6" fmla="*/ 9414 w 10159"/>
              <a:gd name="connsiteY6" fmla="*/ 0 h 10000"/>
              <a:gd name="connsiteX0" fmla="*/ 9414 w 10193"/>
              <a:gd name="connsiteY0" fmla="*/ 0 h 10000"/>
              <a:gd name="connsiteX1" fmla="*/ 1643 w 10193"/>
              <a:gd name="connsiteY1" fmla="*/ 0 h 10000"/>
              <a:gd name="connsiteX2" fmla="*/ 0 w 10193"/>
              <a:gd name="connsiteY2" fmla="*/ 4991 h 10000"/>
              <a:gd name="connsiteX3" fmla="*/ 1643 w 10193"/>
              <a:gd name="connsiteY3" fmla="*/ 10000 h 10000"/>
              <a:gd name="connsiteX4" fmla="*/ 9414 w 10193"/>
              <a:gd name="connsiteY4" fmla="*/ 10000 h 10000"/>
              <a:gd name="connsiteX5" fmla="*/ 10193 w 10193"/>
              <a:gd name="connsiteY5" fmla="*/ 4901 h 10000"/>
              <a:gd name="connsiteX6" fmla="*/ 9414 w 10193"/>
              <a:gd name="connsiteY6" fmla="*/ 0 h 10000"/>
              <a:gd name="connsiteX0" fmla="*/ 8640 w 9419"/>
              <a:gd name="connsiteY0" fmla="*/ 0 h 10000"/>
              <a:gd name="connsiteX1" fmla="*/ 869 w 9419"/>
              <a:gd name="connsiteY1" fmla="*/ 0 h 10000"/>
              <a:gd name="connsiteX2" fmla="*/ 0 w 9419"/>
              <a:gd name="connsiteY2" fmla="*/ 4901 h 10000"/>
              <a:gd name="connsiteX3" fmla="*/ 869 w 9419"/>
              <a:gd name="connsiteY3" fmla="*/ 10000 h 10000"/>
              <a:gd name="connsiteX4" fmla="*/ 8640 w 9419"/>
              <a:gd name="connsiteY4" fmla="*/ 10000 h 10000"/>
              <a:gd name="connsiteX5" fmla="*/ 9419 w 9419"/>
              <a:gd name="connsiteY5" fmla="*/ 4901 h 10000"/>
              <a:gd name="connsiteX6" fmla="*/ 8640 w 9419"/>
              <a:gd name="connsiteY6" fmla="*/ 0 h 10000"/>
              <a:gd name="connsiteX0" fmla="*/ 9028 w 9855"/>
              <a:gd name="connsiteY0" fmla="*/ 0 h 10000"/>
              <a:gd name="connsiteX1" fmla="*/ 778 w 9855"/>
              <a:gd name="connsiteY1" fmla="*/ 0 h 10000"/>
              <a:gd name="connsiteX2" fmla="*/ 0 w 9855"/>
              <a:gd name="connsiteY2" fmla="*/ 4901 h 10000"/>
              <a:gd name="connsiteX3" fmla="*/ 778 w 9855"/>
              <a:gd name="connsiteY3" fmla="*/ 10000 h 10000"/>
              <a:gd name="connsiteX4" fmla="*/ 9028 w 9855"/>
              <a:gd name="connsiteY4" fmla="*/ 10000 h 10000"/>
              <a:gd name="connsiteX5" fmla="*/ 9855 w 9855"/>
              <a:gd name="connsiteY5" fmla="*/ 4901 h 10000"/>
              <a:gd name="connsiteX6" fmla="*/ 9028 w 9855"/>
              <a:gd name="connsiteY6" fmla="*/ 0 h 10000"/>
              <a:gd name="connsiteX0" fmla="*/ 8891 w 9730"/>
              <a:gd name="connsiteY0" fmla="*/ 0 h 10000"/>
              <a:gd name="connsiteX1" fmla="*/ 519 w 9730"/>
              <a:gd name="connsiteY1" fmla="*/ 0 h 10000"/>
              <a:gd name="connsiteX2" fmla="*/ 0 w 9730"/>
              <a:gd name="connsiteY2" fmla="*/ 4540 h 10000"/>
              <a:gd name="connsiteX3" fmla="*/ 519 w 9730"/>
              <a:gd name="connsiteY3" fmla="*/ 10000 h 10000"/>
              <a:gd name="connsiteX4" fmla="*/ 8891 w 9730"/>
              <a:gd name="connsiteY4" fmla="*/ 10000 h 10000"/>
              <a:gd name="connsiteX5" fmla="*/ 9730 w 9730"/>
              <a:gd name="connsiteY5" fmla="*/ 4901 h 10000"/>
              <a:gd name="connsiteX6" fmla="*/ 8891 w 9730"/>
              <a:gd name="connsiteY6" fmla="*/ 0 h 10000"/>
              <a:gd name="connsiteX0" fmla="*/ 9453 w 10315"/>
              <a:gd name="connsiteY0" fmla="*/ 0 h 10000"/>
              <a:gd name="connsiteX1" fmla="*/ 848 w 10315"/>
              <a:gd name="connsiteY1" fmla="*/ 0 h 10000"/>
              <a:gd name="connsiteX2" fmla="*/ 0 w 10315"/>
              <a:gd name="connsiteY2" fmla="*/ 4901 h 10000"/>
              <a:gd name="connsiteX3" fmla="*/ 848 w 10315"/>
              <a:gd name="connsiteY3" fmla="*/ 10000 h 10000"/>
              <a:gd name="connsiteX4" fmla="*/ 9453 w 10315"/>
              <a:gd name="connsiteY4" fmla="*/ 10000 h 10000"/>
              <a:gd name="connsiteX5" fmla="*/ 10315 w 10315"/>
              <a:gd name="connsiteY5" fmla="*/ 4901 h 10000"/>
              <a:gd name="connsiteX6" fmla="*/ 9453 w 10315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15" h="10000">
                <a:moveTo>
                  <a:pt x="9453" y="0"/>
                </a:moveTo>
                <a:lnTo>
                  <a:pt x="848" y="0"/>
                </a:lnTo>
                <a:lnTo>
                  <a:pt x="0" y="4901"/>
                </a:lnTo>
                <a:lnTo>
                  <a:pt x="848" y="10000"/>
                </a:lnTo>
                <a:lnTo>
                  <a:pt x="9453" y="10000"/>
                </a:lnTo>
                <a:cubicBezTo>
                  <a:pt x="9670" y="8390"/>
                  <a:pt x="10098" y="6511"/>
                  <a:pt x="10315" y="4901"/>
                </a:cubicBezTo>
                <a:cubicBezTo>
                  <a:pt x="10098" y="3177"/>
                  <a:pt x="9670" y="1724"/>
                  <a:pt x="945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3862397" y="1279027"/>
            <a:ext cx="4443997" cy="1036861"/>
          </a:xfrm>
          <a:custGeom>
            <a:avLst/>
            <a:gdLst>
              <a:gd name="T0" fmla="*/ 1408 w 1408"/>
              <a:gd name="T1" fmla="*/ 535 h 578"/>
              <a:gd name="T2" fmla="*/ 1365 w 1408"/>
              <a:gd name="T3" fmla="*/ 578 h 578"/>
              <a:gd name="T4" fmla="*/ 43 w 1408"/>
              <a:gd name="T5" fmla="*/ 578 h 578"/>
              <a:gd name="T6" fmla="*/ 0 w 1408"/>
              <a:gd name="T7" fmla="*/ 535 h 578"/>
              <a:gd name="T8" fmla="*/ 0 w 1408"/>
              <a:gd name="T9" fmla="*/ 44 h 578"/>
              <a:gd name="T10" fmla="*/ 43 w 1408"/>
              <a:gd name="T11" fmla="*/ 0 h 578"/>
              <a:gd name="T12" fmla="*/ 1365 w 1408"/>
              <a:gd name="T13" fmla="*/ 0 h 578"/>
              <a:gd name="T14" fmla="*/ 1408 w 1408"/>
              <a:gd name="T15" fmla="*/ 44 h 578"/>
              <a:gd name="T16" fmla="*/ 1408 w 1408"/>
              <a:gd name="T17" fmla="*/ 535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8" h="578">
                <a:moveTo>
                  <a:pt x="1408" y="535"/>
                </a:moveTo>
                <a:cubicBezTo>
                  <a:pt x="1408" y="559"/>
                  <a:pt x="1389" y="578"/>
                  <a:pt x="1365" y="578"/>
                </a:cubicBezTo>
                <a:cubicBezTo>
                  <a:pt x="43" y="578"/>
                  <a:pt x="43" y="578"/>
                  <a:pt x="43" y="578"/>
                </a:cubicBezTo>
                <a:cubicBezTo>
                  <a:pt x="19" y="578"/>
                  <a:pt x="0" y="559"/>
                  <a:pt x="0" y="53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1365" y="0"/>
                  <a:pt x="1365" y="0"/>
                  <a:pt x="1365" y="0"/>
                </a:cubicBezTo>
                <a:cubicBezTo>
                  <a:pt x="1389" y="0"/>
                  <a:pt x="1408" y="20"/>
                  <a:pt x="1408" y="44"/>
                </a:cubicBezTo>
                <a:cubicBezTo>
                  <a:pt x="1408" y="535"/>
                  <a:pt x="1408" y="535"/>
                  <a:pt x="1408" y="535"/>
                </a:cubicBezTo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3913170" y="1305594"/>
            <a:ext cx="4342451" cy="985245"/>
          </a:xfrm>
          <a:custGeom>
            <a:avLst/>
            <a:gdLst>
              <a:gd name="T0" fmla="*/ 43 w 1376"/>
              <a:gd name="T1" fmla="*/ 540 h 549"/>
              <a:gd name="T2" fmla="*/ 9 w 1376"/>
              <a:gd name="T3" fmla="*/ 507 h 549"/>
              <a:gd name="T4" fmla="*/ 9 w 1376"/>
              <a:gd name="T5" fmla="*/ 42 h 549"/>
              <a:gd name="T6" fmla="*/ 43 w 1376"/>
              <a:gd name="T7" fmla="*/ 9 h 549"/>
              <a:gd name="T8" fmla="*/ 1333 w 1376"/>
              <a:gd name="T9" fmla="*/ 9 h 549"/>
              <a:gd name="T10" fmla="*/ 1367 w 1376"/>
              <a:gd name="T11" fmla="*/ 42 h 549"/>
              <a:gd name="T12" fmla="*/ 1367 w 1376"/>
              <a:gd name="T13" fmla="*/ 507 h 549"/>
              <a:gd name="T14" fmla="*/ 1333 w 1376"/>
              <a:gd name="T15" fmla="*/ 540 h 549"/>
              <a:gd name="T16" fmla="*/ 43 w 1376"/>
              <a:gd name="T17" fmla="*/ 540 h 549"/>
              <a:gd name="T18" fmla="*/ 1333 w 1376"/>
              <a:gd name="T19" fmla="*/ 0 h 549"/>
              <a:gd name="T20" fmla="*/ 43 w 1376"/>
              <a:gd name="T21" fmla="*/ 0 h 549"/>
              <a:gd name="T22" fmla="*/ 0 w 1376"/>
              <a:gd name="T23" fmla="*/ 42 h 549"/>
              <a:gd name="T24" fmla="*/ 0 w 1376"/>
              <a:gd name="T25" fmla="*/ 507 h 549"/>
              <a:gd name="T26" fmla="*/ 43 w 1376"/>
              <a:gd name="T27" fmla="*/ 549 h 549"/>
              <a:gd name="T28" fmla="*/ 1333 w 1376"/>
              <a:gd name="T29" fmla="*/ 549 h 549"/>
              <a:gd name="T30" fmla="*/ 1376 w 1376"/>
              <a:gd name="T31" fmla="*/ 507 h 549"/>
              <a:gd name="T32" fmla="*/ 1376 w 1376"/>
              <a:gd name="T33" fmla="*/ 42 h 549"/>
              <a:gd name="T34" fmla="*/ 1333 w 1376"/>
              <a:gd name="T35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6" h="549">
                <a:moveTo>
                  <a:pt x="43" y="540"/>
                </a:moveTo>
                <a:cubicBezTo>
                  <a:pt x="24" y="540"/>
                  <a:pt x="9" y="525"/>
                  <a:pt x="9" y="507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4"/>
                  <a:pt x="24" y="9"/>
                  <a:pt x="43" y="9"/>
                </a:cubicBezTo>
                <a:cubicBezTo>
                  <a:pt x="1333" y="9"/>
                  <a:pt x="1333" y="9"/>
                  <a:pt x="1333" y="9"/>
                </a:cubicBezTo>
                <a:cubicBezTo>
                  <a:pt x="1352" y="9"/>
                  <a:pt x="1367" y="24"/>
                  <a:pt x="1367" y="42"/>
                </a:cubicBezTo>
                <a:cubicBezTo>
                  <a:pt x="1367" y="507"/>
                  <a:pt x="1367" y="507"/>
                  <a:pt x="1367" y="507"/>
                </a:cubicBezTo>
                <a:cubicBezTo>
                  <a:pt x="1367" y="525"/>
                  <a:pt x="1352" y="540"/>
                  <a:pt x="1333" y="540"/>
                </a:cubicBezTo>
                <a:cubicBezTo>
                  <a:pt x="43" y="540"/>
                  <a:pt x="43" y="540"/>
                  <a:pt x="43" y="540"/>
                </a:cubicBezTo>
                <a:moveTo>
                  <a:pt x="1333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30"/>
                  <a:pt x="19" y="549"/>
                  <a:pt x="43" y="549"/>
                </a:cubicBezTo>
                <a:cubicBezTo>
                  <a:pt x="1333" y="549"/>
                  <a:pt x="1333" y="549"/>
                  <a:pt x="1333" y="549"/>
                </a:cubicBezTo>
                <a:cubicBezTo>
                  <a:pt x="1357" y="549"/>
                  <a:pt x="1376" y="530"/>
                  <a:pt x="1376" y="507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6" y="19"/>
                  <a:pt x="1357" y="0"/>
                  <a:pt x="1333" y="0"/>
                </a:cubicBezTo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3203995" y="2494835"/>
            <a:ext cx="5762137" cy="930595"/>
          </a:xfrm>
          <a:custGeom>
            <a:avLst/>
            <a:gdLst>
              <a:gd name="T0" fmla="*/ 4084 w 4569"/>
              <a:gd name="T1" fmla="*/ 9 h 1226"/>
              <a:gd name="T2" fmla="*/ 4084 w 4569"/>
              <a:gd name="T3" fmla="*/ 0 h 1226"/>
              <a:gd name="T4" fmla="*/ 480 w 4569"/>
              <a:gd name="T5" fmla="*/ 0 h 1226"/>
              <a:gd name="T6" fmla="*/ 0 w 4569"/>
              <a:gd name="T7" fmla="*/ 612 h 1226"/>
              <a:gd name="T8" fmla="*/ 480 w 4569"/>
              <a:gd name="T9" fmla="*/ 1226 h 1226"/>
              <a:gd name="T10" fmla="*/ 4089 w 4569"/>
              <a:gd name="T11" fmla="*/ 1226 h 1226"/>
              <a:gd name="T12" fmla="*/ 4569 w 4569"/>
              <a:gd name="T13" fmla="*/ 612 h 1226"/>
              <a:gd name="T14" fmla="*/ 4089 w 4569"/>
              <a:gd name="T15" fmla="*/ 0 h 1226"/>
              <a:gd name="T16" fmla="*/ 4084 w 4569"/>
              <a:gd name="T17" fmla="*/ 0 h 1226"/>
              <a:gd name="T18" fmla="*/ 4084 w 4569"/>
              <a:gd name="T19" fmla="*/ 9 h 1226"/>
              <a:gd name="T20" fmla="*/ 4077 w 4569"/>
              <a:gd name="T21" fmla="*/ 16 h 1226"/>
              <a:gd name="T22" fmla="*/ 4545 w 4569"/>
              <a:gd name="T23" fmla="*/ 612 h 1226"/>
              <a:gd name="T24" fmla="*/ 4080 w 4569"/>
              <a:gd name="T25" fmla="*/ 1207 h 1226"/>
              <a:gd name="T26" fmla="*/ 489 w 4569"/>
              <a:gd name="T27" fmla="*/ 1207 h 1226"/>
              <a:gd name="T28" fmla="*/ 24 w 4569"/>
              <a:gd name="T29" fmla="*/ 612 h 1226"/>
              <a:gd name="T30" fmla="*/ 489 w 4569"/>
              <a:gd name="T31" fmla="*/ 19 h 1226"/>
              <a:gd name="T32" fmla="*/ 4084 w 4569"/>
              <a:gd name="T33" fmla="*/ 19 h 1226"/>
              <a:gd name="T34" fmla="*/ 4084 w 4569"/>
              <a:gd name="T35" fmla="*/ 9 h 1226"/>
              <a:gd name="T36" fmla="*/ 4077 w 4569"/>
              <a:gd name="T37" fmla="*/ 16 h 1226"/>
              <a:gd name="T38" fmla="*/ 4084 w 4569"/>
              <a:gd name="T39" fmla="*/ 9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69" h="1226">
                <a:moveTo>
                  <a:pt x="4084" y="9"/>
                </a:moveTo>
                <a:lnTo>
                  <a:pt x="4084" y="0"/>
                </a:lnTo>
                <a:lnTo>
                  <a:pt x="480" y="0"/>
                </a:lnTo>
                <a:lnTo>
                  <a:pt x="0" y="612"/>
                </a:lnTo>
                <a:lnTo>
                  <a:pt x="480" y="1226"/>
                </a:lnTo>
                <a:lnTo>
                  <a:pt x="4089" y="1226"/>
                </a:lnTo>
                <a:lnTo>
                  <a:pt x="4569" y="612"/>
                </a:lnTo>
                <a:lnTo>
                  <a:pt x="4089" y="0"/>
                </a:lnTo>
                <a:lnTo>
                  <a:pt x="4084" y="0"/>
                </a:lnTo>
                <a:lnTo>
                  <a:pt x="4084" y="9"/>
                </a:lnTo>
                <a:lnTo>
                  <a:pt x="4077" y="16"/>
                </a:lnTo>
                <a:lnTo>
                  <a:pt x="4545" y="612"/>
                </a:lnTo>
                <a:lnTo>
                  <a:pt x="4080" y="1207"/>
                </a:lnTo>
                <a:lnTo>
                  <a:pt x="489" y="1207"/>
                </a:lnTo>
                <a:lnTo>
                  <a:pt x="24" y="612"/>
                </a:lnTo>
                <a:lnTo>
                  <a:pt x="489" y="19"/>
                </a:lnTo>
                <a:lnTo>
                  <a:pt x="4084" y="19"/>
                </a:lnTo>
                <a:lnTo>
                  <a:pt x="4084" y="9"/>
                </a:lnTo>
                <a:lnTo>
                  <a:pt x="4077" y="16"/>
                </a:lnTo>
                <a:lnTo>
                  <a:pt x="4084" y="9"/>
                </a:ln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8"/>
          <p:cNvSpPr>
            <a:spLocks/>
          </p:cNvSpPr>
          <p:nvPr/>
        </p:nvSpPr>
        <p:spPr bwMode="auto">
          <a:xfrm>
            <a:off x="3048508" y="2548728"/>
            <a:ext cx="6080568" cy="822809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  <a:gd name="connsiteX0" fmla="*/ 8513 w 9043"/>
              <a:gd name="connsiteY0" fmla="*/ 0 h 10000"/>
              <a:gd name="connsiteX1" fmla="*/ 1486 w 9043"/>
              <a:gd name="connsiteY1" fmla="*/ 0 h 10000"/>
              <a:gd name="connsiteX2" fmla="*/ 0 w 9043"/>
              <a:gd name="connsiteY2" fmla="*/ 4991 h 10000"/>
              <a:gd name="connsiteX3" fmla="*/ 1486 w 9043"/>
              <a:gd name="connsiteY3" fmla="*/ 10000 h 10000"/>
              <a:gd name="connsiteX4" fmla="*/ 8513 w 9043"/>
              <a:gd name="connsiteY4" fmla="*/ 10000 h 10000"/>
              <a:gd name="connsiteX5" fmla="*/ 9043 w 9043"/>
              <a:gd name="connsiteY5" fmla="*/ 5171 h 10000"/>
              <a:gd name="connsiteX6" fmla="*/ 8513 w 9043"/>
              <a:gd name="connsiteY6" fmla="*/ 0 h 10000"/>
              <a:gd name="connsiteX0" fmla="*/ 9414 w 10159"/>
              <a:gd name="connsiteY0" fmla="*/ 0 h 10000"/>
              <a:gd name="connsiteX1" fmla="*/ 1643 w 10159"/>
              <a:gd name="connsiteY1" fmla="*/ 0 h 10000"/>
              <a:gd name="connsiteX2" fmla="*/ 0 w 10159"/>
              <a:gd name="connsiteY2" fmla="*/ 4991 h 10000"/>
              <a:gd name="connsiteX3" fmla="*/ 1643 w 10159"/>
              <a:gd name="connsiteY3" fmla="*/ 10000 h 10000"/>
              <a:gd name="connsiteX4" fmla="*/ 9414 w 10159"/>
              <a:gd name="connsiteY4" fmla="*/ 10000 h 10000"/>
              <a:gd name="connsiteX5" fmla="*/ 10159 w 10159"/>
              <a:gd name="connsiteY5" fmla="*/ 5081 h 10000"/>
              <a:gd name="connsiteX6" fmla="*/ 9414 w 10159"/>
              <a:gd name="connsiteY6" fmla="*/ 0 h 10000"/>
              <a:gd name="connsiteX0" fmla="*/ 9414 w 10193"/>
              <a:gd name="connsiteY0" fmla="*/ 0 h 10000"/>
              <a:gd name="connsiteX1" fmla="*/ 1643 w 10193"/>
              <a:gd name="connsiteY1" fmla="*/ 0 h 10000"/>
              <a:gd name="connsiteX2" fmla="*/ 0 w 10193"/>
              <a:gd name="connsiteY2" fmla="*/ 4991 h 10000"/>
              <a:gd name="connsiteX3" fmla="*/ 1643 w 10193"/>
              <a:gd name="connsiteY3" fmla="*/ 10000 h 10000"/>
              <a:gd name="connsiteX4" fmla="*/ 9414 w 10193"/>
              <a:gd name="connsiteY4" fmla="*/ 10000 h 10000"/>
              <a:gd name="connsiteX5" fmla="*/ 10193 w 10193"/>
              <a:gd name="connsiteY5" fmla="*/ 4901 h 10000"/>
              <a:gd name="connsiteX6" fmla="*/ 9414 w 10193"/>
              <a:gd name="connsiteY6" fmla="*/ 0 h 10000"/>
              <a:gd name="connsiteX0" fmla="*/ 8640 w 9419"/>
              <a:gd name="connsiteY0" fmla="*/ 0 h 10000"/>
              <a:gd name="connsiteX1" fmla="*/ 869 w 9419"/>
              <a:gd name="connsiteY1" fmla="*/ 0 h 10000"/>
              <a:gd name="connsiteX2" fmla="*/ 0 w 9419"/>
              <a:gd name="connsiteY2" fmla="*/ 4901 h 10000"/>
              <a:gd name="connsiteX3" fmla="*/ 869 w 9419"/>
              <a:gd name="connsiteY3" fmla="*/ 10000 h 10000"/>
              <a:gd name="connsiteX4" fmla="*/ 8640 w 9419"/>
              <a:gd name="connsiteY4" fmla="*/ 10000 h 10000"/>
              <a:gd name="connsiteX5" fmla="*/ 9419 w 9419"/>
              <a:gd name="connsiteY5" fmla="*/ 4901 h 10000"/>
              <a:gd name="connsiteX6" fmla="*/ 8640 w 9419"/>
              <a:gd name="connsiteY6" fmla="*/ 0 h 10000"/>
              <a:gd name="connsiteX0" fmla="*/ 9028 w 9855"/>
              <a:gd name="connsiteY0" fmla="*/ 0 h 10000"/>
              <a:gd name="connsiteX1" fmla="*/ 778 w 9855"/>
              <a:gd name="connsiteY1" fmla="*/ 0 h 10000"/>
              <a:gd name="connsiteX2" fmla="*/ 0 w 9855"/>
              <a:gd name="connsiteY2" fmla="*/ 4901 h 10000"/>
              <a:gd name="connsiteX3" fmla="*/ 778 w 9855"/>
              <a:gd name="connsiteY3" fmla="*/ 10000 h 10000"/>
              <a:gd name="connsiteX4" fmla="*/ 9028 w 9855"/>
              <a:gd name="connsiteY4" fmla="*/ 10000 h 10000"/>
              <a:gd name="connsiteX5" fmla="*/ 9855 w 9855"/>
              <a:gd name="connsiteY5" fmla="*/ 4901 h 10000"/>
              <a:gd name="connsiteX6" fmla="*/ 9028 w 9855"/>
              <a:gd name="connsiteY6" fmla="*/ 0 h 10000"/>
              <a:gd name="connsiteX0" fmla="*/ 8891 w 9730"/>
              <a:gd name="connsiteY0" fmla="*/ 0 h 10000"/>
              <a:gd name="connsiteX1" fmla="*/ 519 w 9730"/>
              <a:gd name="connsiteY1" fmla="*/ 0 h 10000"/>
              <a:gd name="connsiteX2" fmla="*/ 0 w 9730"/>
              <a:gd name="connsiteY2" fmla="*/ 4540 h 10000"/>
              <a:gd name="connsiteX3" fmla="*/ 519 w 9730"/>
              <a:gd name="connsiteY3" fmla="*/ 10000 h 10000"/>
              <a:gd name="connsiteX4" fmla="*/ 8891 w 9730"/>
              <a:gd name="connsiteY4" fmla="*/ 10000 h 10000"/>
              <a:gd name="connsiteX5" fmla="*/ 9730 w 9730"/>
              <a:gd name="connsiteY5" fmla="*/ 4901 h 10000"/>
              <a:gd name="connsiteX6" fmla="*/ 8891 w 9730"/>
              <a:gd name="connsiteY6" fmla="*/ 0 h 10000"/>
              <a:gd name="connsiteX0" fmla="*/ 9453 w 10315"/>
              <a:gd name="connsiteY0" fmla="*/ 0 h 10000"/>
              <a:gd name="connsiteX1" fmla="*/ 848 w 10315"/>
              <a:gd name="connsiteY1" fmla="*/ 0 h 10000"/>
              <a:gd name="connsiteX2" fmla="*/ 0 w 10315"/>
              <a:gd name="connsiteY2" fmla="*/ 4901 h 10000"/>
              <a:gd name="connsiteX3" fmla="*/ 848 w 10315"/>
              <a:gd name="connsiteY3" fmla="*/ 10000 h 10000"/>
              <a:gd name="connsiteX4" fmla="*/ 9453 w 10315"/>
              <a:gd name="connsiteY4" fmla="*/ 10000 h 10000"/>
              <a:gd name="connsiteX5" fmla="*/ 10315 w 10315"/>
              <a:gd name="connsiteY5" fmla="*/ 4901 h 10000"/>
              <a:gd name="connsiteX6" fmla="*/ 9453 w 10315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15" h="10000">
                <a:moveTo>
                  <a:pt x="9453" y="0"/>
                </a:moveTo>
                <a:lnTo>
                  <a:pt x="848" y="0"/>
                </a:lnTo>
                <a:lnTo>
                  <a:pt x="0" y="4901"/>
                </a:lnTo>
                <a:lnTo>
                  <a:pt x="848" y="10000"/>
                </a:lnTo>
                <a:lnTo>
                  <a:pt x="9453" y="10000"/>
                </a:lnTo>
                <a:cubicBezTo>
                  <a:pt x="9670" y="8390"/>
                  <a:pt x="10098" y="6511"/>
                  <a:pt x="10315" y="4901"/>
                </a:cubicBezTo>
                <a:cubicBezTo>
                  <a:pt x="10098" y="3177"/>
                  <a:pt x="9670" y="1724"/>
                  <a:pt x="945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3862397" y="2440942"/>
            <a:ext cx="4443997" cy="1036861"/>
          </a:xfrm>
          <a:custGeom>
            <a:avLst/>
            <a:gdLst>
              <a:gd name="T0" fmla="*/ 1408 w 1408"/>
              <a:gd name="T1" fmla="*/ 535 h 578"/>
              <a:gd name="T2" fmla="*/ 1365 w 1408"/>
              <a:gd name="T3" fmla="*/ 578 h 578"/>
              <a:gd name="T4" fmla="*/ 43 w 1408"/>
              <a:gd name="T5" fmla="*/ 578 h 578"/>
              <a:gd name="T6" fmla="*/ 0 w 1408"/>
              <a:gd name="T7" fmla="*/ 535 h 578"/>
              <a:gd name="T8" fmla="*/ 0 w 1408"/>
              <a:gd name="T9" fmla="*/ 44 h 578"/>
              <a:gd name="T10" fmla="*/ 43 w 1408"/>
              <a:gd name="T11" fmla="*/ 0 h 578"/>
              <a:gd name="T12" fmla="*/ 1365 w 1408"/>
              <a:gd name="T13" fmla="*/ 0 h 578"/>
              <a:gd name="T14" fmla="*/ 1408 w 1408"/>
              <a:gd name="T15" fmla="*/ 44 h 578"/>
              <a:gd name="T16" fmla="*/ 1408 w 1408"/>
              <a:gd name="T17" fmla="*/ 535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8" h="578">
                <a:moveTo>
                  <a:pt x="1408" y="535"/>
                </a:moveTo>
                <a:cubicBezTo>
                  <a:pt x="1408" y="559"/>
                  <a:pt x="1389" y="578"/>
                  <a:pt x="1365" y="578"/>
                </a:cubicBezTo>
                <a:cubicBezTo>
                  <a:pt x="43" y="578"/>
                  <a:pt x="43" y="578"/>
                  <a:pt x="43" y="578"/>
                </a:cubicBezTo>
                <a:cubicBezTo>
                  <a:pt x="19" y="578"/>
                  <a:pt x="0" y="559"/>
                  <a:pt x="0" y="53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1365" y="0"/>
                  <a:pt x="1365" y="0"/>
                  <a:pt x="1365" y="0"/>
                </a:cubicBezTo>
                <a:cubicBezTo>
                  <a:pt x="1389" y="0"/>
                  <a:pt x="1408" y="20"/>
                  <a:pt x="1408" y="44"/>
                </a:cubicBezTo>
                <a:cubicBezTo>
                  <a:pt x="1408" y="535"/>
                  <a:pt x="1408" y="535"/>
                  <a:pt x="1408" y="535"/>
                </a:cubicBezTo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Freeform 11"/>
          <p:cNvSpPr>
            <a:spLocks noEditPoints="1"/>
          </p:cNvSpPr>
          <p:nvPr/>
        </p:nvSpPr>
        <p:spPr bwMode="auto">
          <a:xfrm>
            <a:off x="3913170" y="2467508"/>
            <a:ext cx="4342451" cy="985245"/>
          </a:xfrm>
          <a:custGeom>
            <a:avLst/>
            <a:gdLst>
              <a:gd name="T0" fmla="*/ 43 w 1376"/>
              <a:gd name="T1" fmla="*/ 540 h 549"/>
              <a:gd name="T2" fmla="*/ 9 w 1376"/>
              <a:gd name="T3" fmla="*/ 507 h 549"/>
              <a:gd name="T4" fmla="*/ 9 w 1376"/>
              <a:gd name="T5" fmla="*/ 42 h 549"/>
              <a:gd name="T6" fmla="*/ 43 w 1376"/>
              <a:gd name="T7" fmla="*/ 9 h 549"/>
              <a:gd name="T8" fmla="*/ 1333 w 1376"/>
              <a:gd name="T9" fmla="*/ 9 h 549"/>
              <a:gd name="T10" fmla="*/ 1367 w 1376"/>
              <a:gd name="T11" fmla="*/ 42 h 549"/>
              <a:gd name="T12" fmla="*/ 1367 w 1376"/>
              <a:gd name="T13" fmla="*/ 507 h 549"/>
              <a:gd name="T14" fmla="*/ 1333 w 1376"/>
              <a:gd name="T15" fmla="*/ 540 h 549"/>
              <a:gd name="T16" fmla="*/ 43 w 1376"/>
              <a:gd name="T17" fmla="*/ 540 h 549"/>
              <a:gd name="T18" fmla="*/ 1333 w 1376"/>
              <a:gd name="T19" fmla="*/ 0 h 549"/>
              <a:gd name="T20" fmla="*/ 43 w 1376"/>
              <a:gd name="T21" fmla="*/ 0 h 549"/>
              <a:gd name="T22" fmla="*/ 0 w 1376"/>
              <a:gd name="T23" fmla="*/ 42 h 549"/>
              <a:gd name="T24" fmla="*/ 0 w 1376"/>
              <a:gd name="T25" fmla="*/ 507 h 549"/>
              <a:gd name="T26" fmla="*/ 43 w 1376"/>
              <a:gd name="T27" fmla="*/ 549 h 549"/>
              <a:gd name="T28" fmla="*/ 1333 w 1376"/>
              <a:gd name="T29" fmla="*/ 549 h 549"/>
              <a:gd name="T30" fmla="*/ 1376 w 1376"/>
              <a:gd name="T31" fmla="*/ 507 h 549"/>
              <a:gd name="T32" fmla="*/ 1376 w 1376"/>
              <a:gd name="T33" fmla="*/ 42 h 549"/>
              <a:gd name="T34" fmla="*/ 1333 w 1376"/>
              <a:gd name="T35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6" h="549">
                <a:moveTo>
                  <a:pt x="43" y="540"/>
                </a:moveTo>
                <a:cubicBezTo>
                  <a:pt x="24" y="540"/>
                  <a:pt x="9" y="525"/>
                  <a:pt x="9" y="507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4"/>
                  <a:pt x="24" y="9"/>
                  <a:pt x="43" y="9"/>
                </a:cubicBezTo>
                <a:cubicBezTo>
                  <a:pt x="1333" y="9"/>
                  <a:pt x="1333" y="9"/>
                  <a:pt x="1333" y="9"/>
                </a:cubicBezTo>
                <a:cubicBezTo>
                  <a:pt x="1352" y="9"/>
                  <a:pt x="1367" y="24"/>
                  <a:pt x="1367" y="42"/>
                </a:cubicBezTo>
                <a:cubicBezTo>
                  <a:pt x="1367" y="507"/>
                  <a:pt x="1367" y="507"/>
                  <a:pt x="1367" y="507"/>
                </a:cubicBezTo>
                <a:cubicBezTo>
                  <a:pt x="1367" y="525"/>
                  <a:pt x="1352" y="540"/>
                  <a:pt x="1333" y="540"/>
                </a:cubicBezTo>
                <a:cubicBezTo>
                  <a:pt x="43" y="540"/>
                  <a:pt x="43" y="540"/>
                  <a:pt x="43" y="540"/>
                </a:cubicBezTo>
                <a:moveTo>
                  <a:pt x="1333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30"/>
                  <a:pt x="19" y="549"/>
                  <a:pt x="43" y="549"/>
                </a:cubicBezTo>
                <a:cubicBezTo>
                  <a:pt x="1333" y="549"/>
                  <a:pt x="1333" y="549"/>
                  <a:pt x="1333" y="549"/>
                </a:cubicBezTo>
                <a:cubicBezTo>
                  <a:pt x="1357" y="549"/>
                  <a:pt x="1376" y="530"/>
                  <a:pt x="1376" y="507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6" y="19"/>
                  <a:pt x="1357" y="0"/>
                  <a:pt x="1333" y="0"/>
                </a:cubicBezTo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3203995" y="3656749"/>
            <a:ext cx="5762137" cy="930595"/>
          </a:xfrm>
          <a:custGeom>
            <a:avLst/>
            <a:gdLst>
              <a:gd name="T0" fmla="*/ 4084 w 4569"/>
              <a:gd name="T1" fmla="*/ 9 h 1226"/>
              <a:gd name="T2" fmla="*/ 4084 w 4569"/>
              <a:gd name="T3" fmla="*/ 0 h 1226"/>
              <a:gd name="T4" fmla="*/ 480 w 4569"/>
              <a:gd name="T5" fmla="*/ 0 h 1226"/>
              <a:gd name="T6" fmla="*/ 0 w 4569"/>
              <a:gd name="T7" fmla="*/ 612 h 1226"/>
              <a:gd name="T8" fmla="*/ 480 w 4569"/>
              <a:gd name="T9" fmla="*/ 1226 h 1226"/>
              <a:gd name="T10" fmla="*/ 4089 w 4569"/>
              <a:gd name="T11" fmla="*/ 1226 h 1226"/>
              <a:gd name="T12" fmla="*/ 4569 w 4569"/>
              <a:gd name="T13" fmla="*/ 612 h 1226"/>
              <a:gd name="T14" fmla="*/ 4089 w 4569"/>
              <a:gd name="T15" fmla="*/ 0 h 1226"/>
              <a:gd name="T16" fmla="*/ 4084 w 4569"/>
              <a:gd name="T17" fmla="*/ 0 h 1226"/>
              <a:gd name="T18" fmla="*/ 4084 w 4569"/>
              <a:gd name="T19" fmla="*/ 9 h 1226"/>
              <a:gd name="T20" fmla="*/ 4077 w 4569"/>
              <a:gd name="T21" fmla="*/ 16 h 1226"/>
              <a:gd name="T22" fmla="*/ 4545 w 4569"/>
              <a:gd name="T23" fmla="*/ 612 h 1226"/>
              <a:gd name="T24" fmla="*/ 4080 w 4569"/>
              <a:gd name="T25" fmla="*/ 1207 h 1226"/>
              <a:gd name="T26" fmla="*/ 489 w 4569"/>
              <a:gd name="T27" fmla="*/ 1207 h 1226"/>
              <a:gd name="T28" fmla="*/ 24 w 4569"/>
              <a:gd name="T29" fmla="*/ 612 h 1226"/>
              <a:gd name="T30" fmla="*/ 489 w 4569"/>
              <a:gd name="T31" fmla="*/ 19 h 1226"/>
              <a:gd name="T32" fmla="*/ 4084 w 4569"/>
              <a:gd name="T33" fmla="*/ 19 h 1226"/>
              <a:gd name="T34" fmla="*/ 4084 w 4569"/>
              <a:gd name="T35" fmla="*/ 9 h 1226"/>
              <a:gd name="T36" fmla="*/ 4077 w 4569"/>
              <a:gd name="T37" fmla="*/ 16 h 1226"/>
              <a:gd name="T38" fmla="*/ 4084 w 4569"/>
              <a:gd name="T39" fmla="*/ 9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69" h="1226">
                <a:moveTo>
                  <a:pt x="4084" y="9"/>
                </a:moveTo>
                <a:lnTo>
                  <a:pt x="4084" y="0"/>
                </a:lnTo>
                <a:lnTo>
                  <a:pt x="480" y="0"/>
                </a:lnTo>
                <a:lnTo>
                  <a:pt x="0" y="612"/>
                </a:lnTo>
                <a:lnTo>
                  <a:pt x="480" y="1226"/>
                </a:lnTo>
                <a:lnTo>
                  <a:pt x="4089" y="1226"/>
                </a:lnTo>
                <a:lnTo>
                  <a:pt x="4569" y="612"/>
                </a:lnTo>
                <a:lnTo>
                  <a:pt x="4089" y="0"/>
                </a:lnTo>
                <a:lnTo>
                  <a:pt x="4084" y="0"/>
                </a:lnTo>
                <a:lnTo>
                  <a:pt x="4084" y="9"/>
                </a:lnTo>
                <a:lnTo>
                  <a:pt x="4077" y="16"/>
                </a:lnTo>
                <a:lnTo>
                  <a:pt x="4545" y="612"/>
                </a:lnTo>
                <a:lnTo>
                  <a:pt x="4080" y="1207"/>
                </a:lnTo>
                <a:lnTo>
                  <a:pt x="489" y="1207"/>
                </a:lnTo>
                <a:lnTo>
                  <a:pt x="24" y="612"/>
                </a:lnTo>
                <a:lnTo>
                  <a:pt x="489" y="19"/>
                </a:lnTo>
                <a:lnTo>
                  <a:pt x="4084" y="19"/>
                </a:lnTo>
                <a:lnTo>
                  <a:pt x="4084" y="9"/>
                </a:lnTo>
                <a:lnTo>
                  <a:pt x="4077" y="16"/>
                </a:lnTo>
                <a:lnTo>
                  <a:pt x="4084" y="9"/>
                </a:ln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>
            <a:off x="3048508" y="3710642"/>
            <a:ext cx="6080568" cy="822809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  <a:gd name="connsiteX0" fmla="*/ 8513 w 9043"/>
              <a:gd name="connsiteY0" fmla="*/ 0 h 10000"/>
              <a:gd name="connsiteX1" fmla="*/ 1486 w 9043"/>
              <a:gd name="connsiteY1" fmla="*/ 0 h 10000"/>
              <a:gd name="connsiteX2" fmla="*/ 0 w 9043"/>
              <a:gd name="connsiteY2" fmla="*/ 4991 h 10000"/>
              <a:gd name="connsiteX3" fmla="*/ 1486 w 9043"/>
              <a:gd name="connsiteY3" fmla="*/ 10000 h 10000"/>
              <a:gd name="connsiteX4" fmla="*/ 8513 w 9043"/>
              <a:gd name="connsiteY4" fmla="*/ 10000 h 10000"/>
              <a:gd name="connsiteX5" fmla="*/ 9043 w 9043"/>
              <a:gd name="connsiteY5" fmla="*/ 5171 h 10000"/>
              <a:gd name="connsiteX6" fmla="*/ 8513 w 9043"/>
              <a:gd name="connsiteY6" fmla="*/ 0 h 10000"/>
              <a:gd name="connsiteX0" fmla="*/ 9414 w 10159"/>
              <a:gd name="connsiteY0" fmla="*/ 0 h 10000"/>
              <a:gd name="connsiteX1" fmla="*/ 1643 w 10159"/>
              <a:gd name="connsiteY1" fmla="*/ 0 h 10000"/>
              <a:gd name="connsiteX2" fmla="*/ 0 w 10159"/>
              <a:gd name="connsiteY2" fmla="*/ 4991 h 10000"/>
              <a:gd name="connsiteX3" fmla="*/ 1643 w 10159"/>
              <a:gd name="connsiteY3" fmla="*/ 10000 h 10000"/>
              <a:gd name="connsiteX4" fmla="*/ 9414 w 10159"/>
              <a:gd name="connsiteY4" fmla="*/ 10000 h 10000"/>
              <a:gd name="connsiteX5" fmla="*/ 10159 w 10159"/>
              <a:gd name="connsiteY5" fmla="*/ 5081 h 10000"/>
              <a:gd name="connsiteX6" fmla="*/ 9414 w 10159"/>
              <a:gd name="connsiteY6" fmla="*/ 0 h 10000"/>
              <a:gd name="connsiteX0" fmla="*/ 9414 w 10193"/>
              <a:gd name="connsiteY0" fmla="*/ 0 h 10000"/>
              <a:gd name="connsiteX1" fmla="*/ 1643 w 10193"/>
              <a:gd name="connsiteY1" fmla="*/ 0 h 10000"/>
              <a:gd name="connsiteX2" fmla="*/ 0 w 10193"/>
              <a:gd name="connsiteY2" fmla="*/ 4991 h 10000"/>
              <a:gd name="connsiteX3" fmla="*/ 1643 w 10193"/>
              <a:gd name="connsiteY3" fmla="*/ 10000 h 10000"/>
              <a:gd name="connsiteX4" fmla="*/ 9414 w 10193"/>
              <a:gd name="connsiteY4" fmla="*/ 10000 h 10000"/>
              <a:gd name="connsiteX5" fmla="*/ 10193 w 10193"/>
              <a:gd name="connsiteY5" fmla="*/ 4901 h 10000"/>
              <a:gd name="connsiteX6" fmla="*/ 9414 w 10193"/>
              <a:gd name="connsiteY6" fmla="*/ 0 h 10000"/>
              <a:gd name="connsiteX0" fmla="*/ 8640 w 9419"/>
              <a:gd name="connsiteY0" fmla="*/ 0 h 10000"/>
              <a:gd name="connsiteX1" fmla="*/ 869 w 9419"/>
              <a:gd name="connsiteY1" fmla="*/ 0 h 10000"/>
              <a:gd name="connsiteX2" fmla="*/ 0 w 9419"/>
              <a:gd name="connsiteY2" fmla="*/ 4901 h 10000"/>
              <a:gd name="connsiteX3" fmla="*/ 869 w 9419"/>
              <a:gd name="connsiteY3" fmla="*/ 10000 h 10000"/>
              <a:gd name="connsiteX4" fmla="*/ 8640 w 9419"/>
              <a:gd name="connsiteY4" fmla="*/ 10000 h 10000"/>
              <a:gd name="connsiteX5" fmla="*/ 9419 w 9419"/>
              <a:gd name="connsiteY5" fmla="*/ 4901 h 10000"/>
              <a:gd name="connsiteX6" fmla="*/ 8640 w 9419"/>
              <a:gd name="connsiteY6" fmla="*/ 0 h 10000"/>
              <a:gd name="connsiteX0" fmla="*/ 9028 w 9855"/>
              <a:gd name="connsiteY0" fmla="*/ 0 h 10000"/>
              <a:gd name="connsiteX1" fmla="*/ 778 w 9855"/>
              <a:gd name="connsiteY1" fmla="*/ 0 h 10000"/>
              <a:gd name="connsiteX2" fmla="*/ 0 w 9855"/>
              <a:gd name="connsiteY2" fmla="*/ 4901 h 10000"/>
              <a:gd name="connsiteX3" fmla="*/ 778 w 9855"/>
              <a:gd name="connsiteY3" fmla="*/ 10000 h 10000"/>
              <a:gd name="connsiteX4" fmla="*/ 9028 w 9855"/>
              <a:gd name="connsiteY4" fmla="*/ 10000 h 10000"/>
              <a:gd name="connsiteX5" fmla="*/ 9855 w 9855"/>
              <a:gd name="connsiteY5" fmla="*/ 4901 h 10000"/>
              <a:gd name="connsiteX6" fmla="*/ 9028 w 9855"/>
              <a:gd name="connsiteY6" fmla="*/ 0 h 10000"/>
              <a:gd name="connsiteX0" fmla="*/ 8891 w 9730"/>
              <a:gd name="connsiteY0" fmla="*/ 0 h 10000"/>
              <a:gd name="connsiteX1" fmla="*/ 519 w 9730"/>
              <a:gd name="connsiteY1" fmla="*/ 0 h 10000"/>
              <a:gd name="connsiteX2" fmla="*/ 0 w 9730"/>
              <a:gd name="connsiteY2" fmla="*/ 4540 h 10000"/>
              <a:gd name="connsiteX3" fmla="*/ 519 w 9730"/>
              <a:gd name="connsiteY3" fmla="*/ 10000 h 10000"/>
              <a:gd name="connsiteX4" fmla="*/ 8891 w 9730"/>
              <a:gd name="connsiteY4" fmla="*/ 10000 h 10000"/>
              <a:gd name="connsiteX5" fmla="*/ 9730 w 9730"/>
              <a:gd name="connsiteY5" fmla="*/ 4901 h 10000"/>
              <a:gd name="connsiteX6" fmla="*/ 8891 w 9730"/>
              <a:gd name="connsiteY6" fmla="*/ 0 h 10000"/>
              <a:gd name="connsiteX0" fmla="*/ 9453 w 10315"/>
              <a:gd name="connsiteY0" fmla="*/ 0 h 10000"/>
              <a:gd name="connsiteX1" fmla="*/ 848 w 10315"/>
              <a:gd name="connsiteY1" fmla="*/ 0 h 10000"/>
              <a:gd name="connsiteX2" fmla="*/ 0 w 10315"/>
              <a:gd name="connsiteY2" fmla="*/ 4901 h 10000"/>
              <a:gd name="connsiteX3" fmla="*/ 848 w 10315"/>
              <a:gd name="connsiteY3" fmla="*/ 10000 h 10000"/>
              <a:gd name="connsiteX4" fmla="*/ 9453 w 10315"/>
              <a:gd name="connsiteY4" fmla="*/ 10000 h 10000"/>
              <a:gd name="connsiteX5" fmla="*/ 10315 w 10315"/>
              <a:gd name="connsiteY5" fmla="*/ 4901 h 10000"/>
              <a:gd name="connsiteX6" fmla="*/ 9453 w 10315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15" h="10000">
                <a:moveTo>
                  <a:pt x="9453" y="0"/>
                </a:moveTo>
                <a:lnTo>
                  <a:pt x="848" y="0"/>
                </a:lnTo>
                <a:lnTo>
                  <a:pt x="0" y="4901"/>
                </a:lnTo>
                <a:lnTo>
                  <a:pt x="848" y="10000"/>
                </a:lnTo>
                <a:lnTo>
                  <a:pt x="9453" y="10000"/>
                </a:lnTo>
                <a:cubicBezTo>
                  <a:pt x="9670" y="8390"/>
                  <a:pt x="10098" y="6511"/>
                  <a:pt x="10315" y="4901"/>
                </a:cubicBezTo>
                <a:cubicBezTo>
                  <a:pt x="10098" y="3177"/>
                  <a:pt x="9670" y="1724"/>
                  <a:pt x="945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3862397" y="3602856"/>
            <a:ext cx="4443997" cy="1036861"/>
          </a:xfrm>
          <a:custGeom>
            <a:avLst/>
            <a:gdLst>
              <a:gd name="T0" fmla="*/ 1408 w 1408"/>
              <a:gd name="T1" fmla="*/ 535 h 578"/>
              <a:gd name="T2" fmla="*/ 1365 w 1408"/>
              <a:gd name="T3" fmla="*/ 578 h 578"/>
              <a:gd name="T4" fmla="*/ 43 w 1408"/>
              <a:gd name="T5" fmla="*/ 578 h 578"/>
              <a:gd name="T6" fmla="*/ 0 w 1408"/>
              <a:gd name="T7" fmla="*/ 535 h 578"/>
              <a:gd name="T8" fmla="*/ 0 w 1408"/>
              <a:gd name="T9" fmla="*/ 44 h 578"/>
              <a:gd name="T10" fmla="*/ 43 w 1408"/>
              <a:gd name="T11" fmla="*/ 0 h 578"/>
              <a:gd name="T12" fmla="*/ 1365 w 1408"/>
              <a:gd name="T13" fmla="*/ 0 h 578"/>
              <a:gd name="T14" fmla="*/ 1408 w 1408"/>
              <a:gd name="T15" fmla="*/ 44 h 578"/>
              <a:gd name="T16" fmla="*/ 1408 w 1408"/>
              <a:gd name="T17" fmla="*/ 535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8" h="578">
                <a:moveTo>
                  <a:pt x="1408" y="535"/>
                </a:moveTo>
                <a:cubicBezTo>
                  <a:pt x="1408" y="559"/>
                  <a:pt x="1389" y="578"/>
                  <a:pt x="1365" y="578"/>
                </a:cubicBezTo>
                <a:cubicBezTo>
                  <a:pt x="43" y="578"/>
                  <a:pt x="43" y="578"/>
                  <a:pt x="43" y="578"/>
                </a:cubicBezTo>
                <a:cubicBezTo>
                  <a:pt x="19" y="578"/>
                  <a:pt x="0" y="559"/>
                  <a:pt x="0" y="53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1365" y="0"/>
                  <a:pt x="1365" y="0"/>
                  <a:pt x="1365" y="0"/>
                </a:cubicBezTo>
                <a:cubicBezTo>
                  <a:pt x="1389" y="0"/>
                  <a:pt x="1408" y="20"/>
                  <a:pt x="1408" y="44"/>
                </a:cubicBezTo>
                <a:cubicBezTo>
                  <a:pt x="1408" y="535"/>
                  <a:pt x="1408" y="535"/>
                  <a:pt x="1408" y="535"/>
                </a:cubicBezTo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3913170" y="3629423"/>
            <a:ext cx="4342451" cy="985245"/>
          </a:xfrm>
          <a:custGeom>
            <a:avLst/>
            <a:gdLst>
              <a:gd name="T0" fmla="*/ 43 w 1376"/>
              <a:gd name="T1" fmla="*/ 540 h 549"/>
              <a:gd name="T2" fmla="*/ 9 w 1376"/>
              <a:gd name="T3" fmla="*/ 507 h 549"/>
              <a:gd name="T4" fmla="*/ 9 w 1376"/>
              <a:gd name="T5" fmla="*/ 42 h 549"/>
              <a:gd name="T6" fmla="*/ 43 w 1376"/>
              <a:gd name="T7" fmla="*/ 9 h 549"/>
              <a:gd name="T8" fmla="*/ 1333 w 1376"/>
              <a:gd name="T9" fmla="*/ 9 h 549"/>
              <a:gd name="T10" fmla="*/ 1367 w 1376"/>
              <a:gd name="T11" fmla="*/ 42 h 549"/>
              <a:gd name="T12" fmla="*/ 1367 w 1376"/>
              <a:gd name="T13" fmla="*/ 507 h 549"/>
              <a:gd name="T14" fmla="*/ 1333 w 1376"/>
              <a:gd name="T15" fmla="*/ 540 h 549"/>
              <a:gd name="T16" fmla="*/ 43 w 1376"/>
              <a:gd name="T17" fmla="*/ 540 h 549"/>
              <a:gd name="T18" fmla="*/ 1333 w 1376"/>
              <a:gd name="T19" fmla="*/ 0 h 549"/>
              <a:gd name="T20" fmla="*/ 43 w 1376"/>
              <a:gd name="T21" fmla="*/ 0 h 549"/>
              <a:gd name="T22" fmla="*/ 0 w 1376"/>
              <a:gd name="T23" fmla="*/ 42 h 549"/>
              <a:gd name="T24" fmla="*/ 0 w 1376"/>
              <a:gd name="T25" fmla="*/ 507 h 549"/>
              <a:gd name="T26" fmla="*/ 43 w 1376"/>
              <a:gd name="T27" fmla="*/ 549 h 549"/>
              <a:gd name="T28" fmla="*/ 1333 w 1376"/>
              <a:gd name="T29" fmla="*/ 549 h 549"/>
              <a:gd name="T30" fmla="*/ 1376 w 1376"/>
              <a:gd name="T31" fmla="*/ 507 h 549"/>
              <a:gd name="T32" fmla="*/ 1376 w 1376"/>
              <a:gd name="T33" fmla="*/ 42 h 549"/>
              <a:gd name="T34" fmla="*/ 1333 w 1376"/>
              <a:gd name="T35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6" h="549">
                <a:moveTo>
                  <a:pt x="43" y="540"/>
                </a:moveTo>
                <a:cubicBezTo>
                  <a:pt x="24" y="540"/>
                  <a:pt x="9" y="525"/>
                  <a:pt x="9" y="507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4"/>
                  <a:pt x="24" y="9"/>
                  <a:pt x="43" y="9"/>
                </a:cubicBezTo>
                <a:cubicBezTo>
                  <a:pt x="1333" y="9"/>
                  <a:pt x="1333" y="9"/>
                  <a:pt x="1333" y="9"/>
                </a:cubicBezTo>
                <a:cubicBezTo>
                  <a:pt x="1352" y="9"/>
                  <a:pt x="1367" y="24"/>
                  <a:pt x="1367" y="42"/>
                </a:cubicBezTo>
                <a:cubicBezTo>
                  <a:pt x="1367" y="507"/>
                  <a:pt x="1367" y="507"/>
                  <a:pt x="1367" y="507"/>
                </a:cubicBezTo>
                <a:cubicBezTo>
                  <a:pt x="1367" y="525"/>
                  <a:pt x="1352" y="540"/>
                  <a:pt x="1333" y="540"/>
                </a:cubicBezTo>
                <a:cubicBezTo>
                  <a:pt x="43" y="540"/>
                  <a:pt x="43" y="540"/>
                  <a:pt x="43" y="540"/>
                </a:cubicBezTo>
                <a:moveTo>
                  <a:pt x="1333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30"/>
                  <a:pt x="19" y="549"/>
                  <a:pt x="43" y="549"/>
                </a:cubicBezTo>
                <a:cubicBezTo>
                  <a:pt x="1333" y="549"/>
                  <a:pt x="1333" y="549"/>
                  <a:pt x="1333" y="549"/>
                </a:cubicBezTo>
                <a:cubicBezTo>
                  <a:pt x="1357" y="549"/>
                  <a:pt x="1376" y="530"/>
                  <a:pt x="1376" y="507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6" y="19"/>
                  <a:pt x="1357" y="0"/>
                  <a:pt x="1333" y="0"/>
                </a:cubicBezTo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3203995" y="4818665"/>
            <a:ext cx="5762137" cy="930595"/>
          </a:xfrm>
          <a:custGeom>
            <a:avLst/>
            <a:gdLst>
              <a:gd name="T0" fmla="*/ 4084 w 4569"/>
              <a:gd name="T1" fmla="*/ 9 h 1226"/>
              <a:gd name="T2" fmla="*/ 4084 w 4569"/>
              <a:gd name="T3" fmla="*/ 0 h 1226"/>
              <a:gd name="T4" fmla="*/ 480 w 4569"/>
              <a:gd name="T5" fmla="*/ 0 h 1226"/>
              <a:gd name="T6" fmla="*/ 0 w 4569"/>
              <a:gd name="T7" fmla="*/ 612 h 1226"/>
              <a:gd name="T8" fmla="*/ 480 w 4569"/>
              <a:gd name="T9" fmla="*/ 1226 h 1226"/>
              <a:gd name="T10" fmla="*/ 4089 w 4569"/>
              <a:gd name="T11" fmla="*/ 1226 h 1226"/>
              <a:gd name="T12" fmla="*/ 4569 w 4569"/>
              <a:gd name="T13" fmla="*/ 612 h 1226"/>
              <a:gd name="T14" fmla="*/ 4089 w 4569"/>
              <a:gd name="T15" fmla="*/ 0 h 1226"/>
              <a:gd name="T16" fmla="*/ 4084 w 4569"/>
              <a:gd name="T17" fmla="*/ 0 h 1226"/>
              <a:gd name="T18" fmla="*/ 4084 w 4569"/>
              <a:gd name="T19" fmla="*/ 9 h 1226"/>
              <a:gd name="T20" fmla="*/ 4077 w 4569"/>
              <a:gd name="T21" fmla="*/ 16 h 1226"/>
              <a:gd name="T22" fmla="*/ 4545 w 4569"/>
              <a:gd name="T23" fmla="*/ 612 h 1226"/>
              <a:gd name="T24" fmla="*/ 4080 w 4569"/>
              <a:gd name="T25" fmla="*/ 1207 h 1226"/>
              <a:gd name="T26" fmla="*/ 489 w 4569"/>
              <a:gd name="T27" fmla="*/ 1207 h 1226"/>
              <a:gd name="T28" fmla="*/ 24 w 4569"/>
              <a:gd name="T29" fmla="*/ 612 h 1226"/>
              <a:gd name="T30" fmla="*/ 489 w 4569"/>
              <a:gd name="T31" fmla="*/ 19 h 1226"/>
              <a:gd name="T32" fmla="*/ 4084 w 4569"/>
              <a:gd name="T33" fmla="*/ 19 h 1226"/>
              <a:gd name="T34" fmla="*/ 4084 w 4569"/>
              <a:gd name="T35" fmla="*/ 9 h 1226"/>
              <a:gd name="T36" fmla="*/ 4077 w 4569"/>
              <a:gd name="T37" fmla="*/ 16 h 1226"/>
              <a:gd name="T38" fmla="*/ 4084 w 4569"/>
              <a:gd name="T39" fmla="*/ 9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69" h="1226">
                <a:moveTo>
                  <a:pt x="4084" y="9"/>
                </a:moveTo>
                <a:lnTo>
                  <a:pt x="4084" y="0"/>
                </a:lnTo>
                <a:lnTo>
                  <a:pt x="480" y="0"/>
                </a:lnTo>
                <a:lnTo>
                  <a:pt x="0" y="612"/>
                </a:lnTo>
                <a:lnTo>
                  <a:pt x="480" y="1226"/>
                </a:lnTo>
                <a:lnTo>
                  <a:pt x="4089" y="1226"/>
                </a:lnTo>
                <a:lnTo>
                  <a:pt x="4569" y="612"/>
                </a:lnTo>
                <a:lnTo>
                  <a:pt x="4089" y="0"/>
                </a:lnTo>
                <a:lnTo>
                  <a:pt x="4084" y="0"/>
                </a:lnTo>
                <a:lnTo>
                  <a:pt x="4084" y="9"/>
                </a:lnTo>
                <a:lnTo>
                  <a:pt x="4077" y="16"/>
                </a:lnTo>
                <a:lnTo>
                  <a:pt x="4545" y="612"/>
                </a:lnTo>
                <a:lnTo>
                  <a:pt x="4080" y="1207"/>
                </a:lnTo>
                <a:lnTo>
                  <a:pt x="489" y="1207"/>
                </a:lnTo>
                <a:lnTo>
                  <a:pt x="24" y="612"/>
                </a:lnTo>
                <a:lnTo>
                  <a:pt x="489" y="19"/>
                </a:lnTo>
                <a:lnTo>
                  <a:pt x="4084" y="19"/>
                </a:lnTo>
                <a:lnTo>
                  <a:pt x="4084" y="9"/>
                </a:lnTo>
                <a:lnTo>
                  <a:pt x="4077" y="16"/>
                </a:lnTo>
                <a:lnTo>
                  <a:pt x="4084" y="9"/>
                </a:ln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3048508" y="4872558"/>
            <a:ext cx="6080568" cy="822809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  <a:gd name="connsiteX0" fmla="*/ 8513 w 9043"/>
              <a:gd name="connsiteY0" fmla="*/ 0 h 10000"/>
              <a:gd name="connsiteX1" fmla="*/ 1486 w 9043"/>
              <a:gd name="connsiteY1" fmla="*/ 0 h 10000"/>
              <a:gd name="connsiteX2" fmla="*/ 0 w 9043"/>
              <a:gd name="connsiteY2" fmla="*/ 4991 h 10000"/>
              <a:gd name="connsiteX3" fmla="*/ 1486 w 9043"/>
              <a:gd name="connsiteY3" fmla="*/ 10000 h 10000"/>
              <a:gd name="connsiteX4" fmla="*/ 8513 w 9043"/>
              <a:gd name="connsiteY4" fmla="*/ 10000 h 10000"/>
              <a:gd name="connsiteX5" fmla="*/ 9043 w 9043"/>
              <a:gd name="connsiteY5" fmla="*/ 5171 h 10000"/>
              <a:gd name="connsiteX6" fmla="*/ 8513 w 9043"/>
              <a:gd name="connsiteY6" fmla="*/ 0 h 10000"/>
              <a:gd name="connsiteX0" fmla="*/ 9414 w 10159"/>
              <a:gd name="connsiteY0" fmla="*/ 0 h 10000"/>
              <a:gd name="connsiteX1" fmla="*/ 1643 w 10159"/>
              <a:gd name="connsiteY1" fmla="*/ 0 h 10000"/>
              <a:gd name="connsiteX2" fmla="*/ 0 w 10159"/>
              <a:gd name="connsiteY2" fmla="*/ 4991 h 10000"/>
              <a:gd name="connsiteX3" fmla="*/ 1643 w 10159"/>
              <a:gd name="connsiteY3" fmla="*/ 10000 h 10000"/>
              <a:gd name="connsiteX4" fmla="*/ 9414 w 10159"/>
              <a:gd name="connsiteY4" fmla="*/ 10000 h 10000"/>
              <a:gd name="connsiteX5" fmla="*/ 10159 w 10159"/>
              <a:gd name="connsiteY5" fmla="*/ 5081 h 10000"/>
              <a:gd name="connsiteX6" fmla="*/ 9414 w 10159"/>
              <a:gd name="connsiteY6" fmla="*/ 0 h 10000"/>
              <a:gd name="connsiteX0" fmla="*/ 9414 w 10193"/>
              <a:gd name="connsiteY0" fmla="*/ 0 h 10000"/>
              <a:gd name="connsiteX1" fmla="*/ 1643 w 10193"/>
              <a:gd name="connsiteY1" fmla="*/ 0 h 10000"/>
              <a:gd name="connsiteX2" fmla="*/ 0 w 10193"/>
              <a:gd name="connsiteY2" fmla="*/ 4991 h 10000"/>
              <a:gd name="connsiteX3" fmla="*/ 1643 w 10193"/>
              <a:gd name="connsiteY3" fmla="*/ 10000 h 10000"/>
              <a:gd name="connsiteX4" fmla="*/ 9414 w 10193"/>
              <a:gd name="connsiteY4" fmla="*/ 10000 h 10000"/>
              <a:gd name="connsiteX5" fmla="*/ 10193 w 10193"/>
              <a:gd name="connsiteY5" fmla="*/ 4901 h 10000"/>
              <a:gd name="connsiteX6" fmla="*/ 9414 w 10193"/>
              <a:gd name="connsiteY6" fmla="*/ 0 h 10000"/>
              <a:gd name="connsiteX0" fmla="*/ 8640 w 9419"/>
              <a:gd name="connsiteY0" fmla="*/ 0 h 10000"/>
              <a:gd name="connsiteX1" fmla="*/ 869 w 9419"/>
              <a:gd name="connsiteY1" fmla="*/ 0 h 10000"/>
              <a:gd name="connsiteX2" fmla="*/ 0 w 9419"/>
              <a:gd name="connsiteY2" fmla="*/ 4901 h 10000"/>
              <a:gd name="connsiteX3" fmla="*/ 869 w 9419"/>
              <a:gd name="connsiteY3" fmla="*/ 10000 h 10000"/>
              <a:gd name="connsiteX4" fmla="*/ 8640 w 9419"/>
              <a:gd name="connsiteY4" fmla="*/ 10000 h 10000"/>
              <a:gd name="connsiteX5" fmla="*/ 9419 w 9419"/>
              <a:gd name="connsiteY5" fmla="*/ 4901 h 10000"/>
              <a:gd name="connsiteX6" fmla="*/ 8640 w 9419"/>
              <a:gd name="connsiteY6" fmla="*/ 0 h 10000"/>
              <a:gd name="connsiteX0" fmla="*/ 9028 w 9855"/>
              <a:gd name="connsiteY0" fmla="*/ 0 h 10000"/>
              <a:gd name="connsiteX1" fmla="*/ 778 w 9855"/>
              <a:gd name="connsiteY1" fmla="*/ 0 h 10000"/>
              <a:gd name="connsiteX2" fmla="*/ 0 w 9855"/>
              <a:gd name="connsiteY2" fmla="*/ 4901 h 10000"/>
              <a:gd name="connsiteX3" fmla="*/ 778 w 9855"/>
              <a:gd name="connsiteY3" fmla="*/ 10000 h 10000"/>
              <a:gd name="connsiteX4" fmla="*/ 9028 w 9855"/>
              <a:gd name="connsiteY4" fmla="*/ 10000 h 10000"/>
              <a:gd name="connsiteX5" fmla="*/ 9855 w 9855"/>
              <a:gd name="connsiteY5" fmla="*/ 4901 h 10000"/>
              <a:gd name="connsiteX6" fmla="*/ 9028 w 9855"/>
              <a:gd name="connsiteY6" fmla="*/ 0 h 10000"/>
              <a:gd name="connsiteX0" fmla="*/ 8891 w 9730"/>
              <a:gd name="connsiteY0" fmla="*/ 0 h 10000"/>
              <a:gd name="connsiteX1" fmla="*/ 519 w 9730"/>
              <a:gd name="connsiteY1" fmla="*/ 0 h 10000"/>
              <a:gd name="connsiteX2" fmla="*/ 0 w 9730"/>
              <a:gd name="connsiteY2" fmla="*/ 4540 h 10000"/>
              <a:gd name="connsiteX3" fmla="*/ 519 w 9730"/>
              <a:gd name="connsiteY3" fmla="*/ 10000 h 10000"/>
              <a:gd name="connsiteX4" fmla="*/ 8891 w 9730"/>
              <a:gd name="connsiteY4" fmla="*/ 10000 h 10000"/>
              <a:gd name="connsiteX5" fmla="*/ 9730 w 9730"/>
              <a:gd name="connsiteY5" fmla="*/ 4901 h 10000"/>
              <a:gd name="connsiteX6" fmla="*/ 8891 w 9730"/>
              <a:gd name="connsiteY6" fmla="*/ 0 h 10000"/>
              <a:gd name="connsiteX0" fmla="*/ 9453 w 10315"/>
              <a:gd name="connsiteY0" fmla="*/ 0 h 10000"/>
              <a:gd name="connsiteX1" fmla="*/ 848 w 10315"/>
              <a:gd name="connsiteY1" fmla="*/ 0 h 10000"/>
              <a:gd name="connsiteX2" fmla="*/ 0 w 10315"/>
              <a:gd name="connsiteY2" fmla="*/ 4901 h 10000"/>
              <a:gd name="connsiteX3" fmla="*/ 848 w 10315"/>
              <a:gd name="connsiteY3" fmla="*/ 10000 h 10000"/>
              <a:gd name="connsiteX4" fmla="*/ 9453 w 10315"/>
              <a:gd name="connsiteY4" fmla="*/ 10000 h 10000"/>
              <a:gd name="connsiteX5" fmla="*/ 10315 w 10315"/>
              <a:gd name="connsiteY5" fmla="*/ 4901 h 10000"/>
              <a:gd name="connsiteX6" fmla="*/ 9453 w 10315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15" h="10000">
                <a:moveTo>
                  <a:pt x="9453" y="0"/>
                </a:moveTo>
                <a:lnTo>
                  <a:pt x="848" y="0"/>
                </a:lnTo>
                <a:lnTo>
                  <a:pt x="0" y="4901"/>
                </a:lnTo>
                <a:lnTo>
                  <a:pt x="848" y="10000"/>
                </a:lnTo>
                <a:lnTo>
                  <a:pt x="9453" y="10000"/>
                </a:lnTo>
                <a:cubicBezTo>
                  <a:pt x="9670" y="8390"/>
                  <a:pt x="10098" y="6511"/>
                  <a:pt x="10315" y="4901"/>
                </a:cubicBezTo>
                <a:cubicBezTo>
                  <a:pt x="10098" y="3177"/>
                  <a:pt x="9670" y="1724"/>
                  <a:pt x="945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Freeform 10"/>
          <p:cNvSpPr>
            <a:spLocks/>
          </p:cNvSpPr>
          <p:nvPr/>
        </p:nvSpPr>
        <p:spPr bwMode="auto">
          <a:xfrm>
            <a:off x="3862397" y="4764772"/>
            <a:ext cx="4443997" cy="1036861"/>
          </a:xfrm>
          <a:custGeom>
            <a:avLst/>
            <a:gdLst>
              <a:gd name="T0" fmla="*/ 1408 w 1408"/>
              <a:gd name="T1" fmla="*/ 535 h 578"/>
              <a:gd name="T2" fmla="*/ 1365 w 1408"/>
              <a:gd name="T3" fmla="*/ 578 h 578"/>
              <a:gd name="T4" fmla="*/ 43 w 1408"/>
              <a:gd name="T5" fmla="*/ 578 h 578"/>
              <a:gd name="T6" fmla="*/ 0 w 1408"/>
              <a:gd name="T7" fmla="*/ 535 h 578"/>
              <a:gd name="T8" fmla="*/ 0 w 1408"/>
              <a:gd name="T9" fmla="*/ 44 h 578"/>
              <a:gd name="T10" fmla="*/ 43 w 1408"/>
              <a:gd name="T11" fmla="*/ 0 h 578"/>
              <a:gd name="T12" fmla="*/ 1365 w 1408"/>
              <a:gd name="T13" fmla="*/ 0 h 578"/>
              <a:gd name="T14" fmla="*/ 1408 w 1408"/>
              <a:gd name="T15" fmla="*/ 44 h 578"/>
              <a:gd name="T16" fmla="*/ 1408 w 1408"/>
              <a:gd name="T17" fmla="*/ 535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8" h="578">
                <a:moveTo>
                  <a:pt x="1408" y="535"/>
                </a:moveTo>
                <a:cubicBezTo>
                  <a:pt x="1408" y="559"/>
                  <a:pt x="1389" y="578"/>
                  <a:pt x="1365" y="578"/>
                </a:cubicBezTo>
                <a:cubicBezTo>
                  <a:pt x="43" y="578"/>
                  <a:pt x="43" y="578"/>
                  <a:pt x="43" y="578"/>
                </a:cubicBezTo>
                <a:cubicBezTo>
                  <a:pt x="19" y="578"/>
                  <a:pt x="0" y="559"/>
                  <a:pt x="0" y="53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1365" y="0"/>
                  <a:pt x="1365" y="0"/>
                  <a:pt x="1365" y="0"/>
                </a:cubicBezTo>
                <a:cubicBezTo>
                  <a:pt x="1389" y="0"/>
                  <a:pt x="1408" y="20"/>
                  <a:pt x="1408" y="44"/>
                </a:cubicBezTo>
                <a:cubicBezTo>
                  <a:pt x="1408" y="535"/>
                  <a:pt x="1408" y="535"/>
                  <a:pt x="1408" y="535"/>
                </a:cubicBezTo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Freeform 11"/>
          <p:cNvSpPr>
            <a:spLocks noEditPoints="1"/>
          </p:cNvSpPr>
          <p:nvPr/>
        </p:nvSpPr>
        <p:spPr bwMode="auto">
          <a:xfrm>
            <a:off x="3913170" y="4791339"/>
            <a:ext cx="4342451" cy="985245"/>
          </a:xfrm>
          <a:custGeom>
            <a:avLst/>
            <a:gdLst>
              <a:gd name="T0" fmla="*/ 43 w 1376"/>
              <a:gd name="T1" fmla="*/ 540 h 549"/>
              <a:gd name="T2" fmla="*/ 9 w 1376"/>
              <a:gd name="T3" fmla="*/ 507 h 549"/>
              <a:gd name="T4" fmla="*/ 9 w 1376"/>
              <a:gd name="T5" fmla="*/ 42 h 549"/>
              <a:gd name="T6" fmla="*/ 43 w 1376"/>
              <a:gd name="T7" fmla="*/ 9 h 549"/>
              <a:gd name="T8" fmla="*/ 1333 w 1376"/>
              <a:gd name="T9" fmla="*/ 9 h 549"/>
              <a:gd name="T10" fmla="*/ 1367 w 1376"/>
              <a:gd name="T11" fmla="*/ 42 h 549"/>
              <a:gd name="T12" fmla="*/ 1367 w 1376"/>
              <a:gd name="T13" fmla="*/ 507 h 549"/>
              <a:gd name="T14" fmla="*/ 1333 w 1376"/>
              <a:gd name="T15" fmla="*/ 540 h 549"/>
              <a:gd name="T16" fmla="*/ 43 w 1376"/>
              <a:gd name="T17" fmla="*/ 540 h 549"/>
              <a:gd name="T18" fmla="*/ 1333 w 1376"/>
              <a:gd name="T19" fmla="*/ 0 h 549"/>
              <a:gd name="T20" fmla="*/ 43 w 1376"/>
              <a:gd name="T21" fmla="*/ 0 h 549"/>
              <a:gd name="T22" fmla="*/ 0 w 1376"/>
              <a:gd name="T23" fmla="*/ 42 h 549"/>
              <a:gd name="T24" fmla="*/ 0 w 1376"/>
              <a:gd name="T25" fmla="*/ 507 h 549"/>
              <a:gd name="T26" fmla="*/ 43 w 1376"/>
              <a:gd name="T27" fmla="*/ 549 h 549"/>
              <a:gd name="T28" fmla="*/ 1333 w 1376"/>
              <a:gd name="T29" fmla="*/ 549 h 549"/>
              <a:gd name="T30" fmla="*/ 1376 w 1376"/>
              <a:gd name="T31" fmla="*/ 507 h 549"/>
              <a:gd name="T32" fmla="*/ 1376 w 1376"/>
              <a:gd name="T33" fmla="*/ 42 h 549"/>
              <a:gd name="T34" fmla="*/ 1333 w 1376"/>
              <a:gd name="T35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6" h="549">
                <a:moveTo>
                  <a:pt x="43" y="540"/>
                </a:moveTo>
                <a:cubicBezTo>
                  <a:pt x="24" y="540"/>
                  <a:pt x="9" y="525"/>
                  <a:pt x="9" y="507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4"/>
                  <a:pt x="24" y="9"/>
                  <a:pt x="43" y="9"/>
                </a:cubicBezTo>
                <a:cubicBezTo>
                  <a:pt x="1333" y="9"/>
                  <a:pt x="1333" y="9"/>
                  <a:pt x="1333" y="9"/>
                </a:cubicBezTo>
                <a:cubicBezTo>
                  <a:pt x="1352" y="9"/>
                  <a:pt x="1367" y="24"/>
                  <a:pt x="1367" y="42"/>
                </a:cubicBezTo>
                <a:cubicBezTo>
                  <a:pt x="1367" y="507"/>
                  <a:pt x="1367" y="507"/>
                  <a:pt x="1367" y="507"/>
                </a:cubicBezTo>
                <a:cubicBezTo>
                  <a:pt x="1367" y="525"/>
                  <a:pt x="1352" y="540"/>
                  <a:pt x="1333" y="540"/>
                </a:cubicBezTo>
                <a:cubicBezTo>
                  <a:pt x="43" y="540"/>
                  <a:pt x="43" y="540"/>
                  <a:pt x="43" y="540"/>
                </a:cubicBezTo>
                <a:moveTo>
                  <a:pt x="1333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30"/>
                  <a:pt x="19" y="549"/>
                  <a:pt x="43" y="549"/>
                </a:cubicBezTo>
                <a:cubicBezTo>
                  <a:pt x="1333" y="549"/>
                  <a:pt x="1333" y="549"/>
                  <a:pt x="1333" y="549"/>
                </a:cubicBezTo>
                <a:cubicBezTo>
                  <a:pt x="1357" y="549"/>
                  <a:pt x="1376" y="530"/>
                  <a:pt x="1376" y="507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6" y="19"/>
                  <a:pt x="1357" y="0"/>
                  <a:pt x="1333" y="0"/>
                </a:cubicBezTo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97484" y="5071215"/>
            <a:ext cx="590716" cy="590716"/>
            <a:chOff x="8252692" y="4627624"/>
            <a:chExt cx="443037" cy="443037"/>
          </a:xfrm>
        </p:grpSpPr>
        <p:sp>
          <p:nvSpPr>
            <p:cNvPr id="34" name="Oval 1556"/>
            <p:cNvSpPr>
              <a:spLocks noChangeArrowheads="1"/>
            </p:cNvSpPr>
            <p:nvPr/>
          </p:nvSpPr>
          <p:spPr bwMode="auto">
            <a:xfrm>
              <a:off x="8252692" y="4627624"/>
              <a:ext cx="443037" cy="443037"/>
            </a:xfrm>
            <a:prstGeom prst="ellipse">
              <a:avLst/>
            </a:prstGeom>
            <a:gradFill flip="none" rotWithShape="0">
              <a:gsLst>
                <a:gs pos="0">
                  <a:srgbClr val="E4E4D2"/>
                </a:gs>
                <a:gs pos="100000">
                  <a:srgbClr val="FBFBF9">
                    <a:lumMod val="100000"/>
                  </a:srgbClr>
                </a:gs>
              </a:gsLst>
              <a:lin ang="2700000" scaled="0"/>
              <a:tileRect/>
            </a:gradFill>
            <a:ln w="25400">
              <a:gradFill>
                <a:gsLst>
                  <a:gs pos="0">
                    <a:srgbClr val="DBDBC2">
                      <a:lumMod val="100000"/>
                    </a:srgbClr>
                  </a:gs>
                  <a:gs pos="100000">
                    <a:srgbClr val="FBFBF9">
                      <a:lumMod val="100000"/>
                    </a:srgbClr>
                  </a:gs>
                </a:gsLst>
                <a:lin ang="13500000" scaled="0"/>
              </a:gradFill>
            </a:ln>
            <a:effectLst>
              <a:outerShdw blurRad="190500" dist="127000" dir="2700000" algn="tl" rotWithShape="0">
                <a:srgbClr val="1E1814">
                  <a:alpha val="29804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8375579" y="4759582"/>
              <a:ext cx="314217" cy="307526"/>
            </a:xfrm>
            <a:custGeom>
              <a:avLst/>
              <a:gdLst/>
              <a:ahLst/>
              <a:cxnLst/>
              <a:rect l="l" t="t" r="r" b="b"/>
              <a:pathLst>
                <a:path w="349087" h="341653">
                  <a:moveTo>
                    <a:pt x="92664" y="0"/>
                  </a:moveTo>
                  <a:lnTo>
                    <a:pt x="165672" y="0"/>
                  </a:lnTo>
                  <a:lnTo>
                    <a:pt x="174096" y="33696"/>
                  </a:lnTo>
                  <a:lnTo>
                    <a:pt x="238680" y="33696"/>
                  </a:lnTo>
                  <a:lnTo>
                    <a:pt x="349087" y="144103"/>
                  </a:lnTo>
                  <a:cubicBezTo>
                    <a:pt x="333149" y="245677"/>
                    <a:pt x="253038" y="325761"/>
                    <a:pt x="151450" y="341653"/>
                  </a:cubicBezTo>
                  <a:lnTo>
                    <a:pt x="0" y="193752"/>
                  </a:lnTo>
                  <a:lnTo>
                    <a:pt x="8424" y="42120"/>
                  </a:lnTo>
                  <a:lnTo>
                    <a:pt x="87048" y="4212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8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8374061" y="4749976"/>
              <a:ext cx="219893" cy="179455"/>
            </a:xfrm>
            <a:custGeom>
              <a:avLst/>
              <a:gdLst/>
              <a:ahLst/>
              <a:cxnLst/>
              <a:rect l="l" t="t" r="r" b="b"/>
              <a:pathLst>
                <a:path w="138112" h="112713">
                  <a:moveTo>
                    <a:pt x="74612" y="44450"/>
                  </a:moveTo>
                  <a:cubicBezTo>
                    <a:pt x="62337" y="44450"/>
                    <a:pt x="52387" y="54756"/>
                    <a:pt x="52387" y="67469"/>
                  </a:cubicBezTo>
                  <a:cubicBezTo>
                    <a:pt x="52387" y="80182"/>
                    <a:pt x="62337" y="90488"/>
                    <a:pt x="74612" y="90488"/>
                  </a:cubicBezTo>
                  <a:cubicBezTo>
                    <a:pt x="86887" y="90488"/>
                    <a:pt x="96837" y="80182"/>
                    <a:pt x="96837" y="67469"/>
                  </a:cubicBezTo>
                  <a:cubicBezTo>
                    <a:pt x="96837" y="54756"/>
                    <a:pt x="86887" y="44450"/>
                    <a:pt x="74612" y="44450"/>
                  </a:cubicBezTo>
                  <a:close/>
                  <a:moveTo>
                    <a:pt x="74613" y="38100"/>
                  </a:moveTo>
                  <a:cubicBezTo>
                    <a:pt x="91272" y="38100"/>
                    <a:pt x="104776" y="51249"/>
                    <a:pt x="104776" y="67469"/>
                  </a:cubicBezTo>
                  <a:cubicBezTo>
                    <a:pt x="104776" y="83689"/>
                    <a:pt x="91272" y="96838"/>
                    <a:pt x="74613" y="96838"/>
                  </a:cubicBezTo>
                  <a:cubicBezTo>
                    <a:pt x="57954" y="96838"/>
                    <a:pt x="44450" y="83689"/>
                    <a:pt x="44450" y="67469"/>
                  </a:cubicBezTo>
                  <a:cubicBezTo>
                    <a:pt x="44450" y="51249"/>
                    <a:pt x="57954" y="38100"/>
                    <a:pt x="74613" y="38100"/>
                  </a:cubicBezTo>
                  <a:close/>
                  <a:moveTo>
                    <a:pt x="74613" y="33338"/>
                  </a:moveTo>
                  <a:cubicBezTo>
                    <a:pt x="56201" y="33338"/>
                    <a:pt x="41275" y="48619"/>
                    <a:pt x="41275" y="67470"/>
                  </a:cubicBezTo>
                  <a:cubicBezTo>
                    <a:pt x="41275" y="86321"/>
                    <a:pt x="56201" y="101602"/>
                    <a:pt x="74613" y="101602"/>
                  </a:cubicBezTo>
                  <a:cubicBezTo>
                    <a:pt x="93025" y="101602"/>
                    <a:pt x="107951" y="86321"/>
                    <a:pt x="107951" y="67470"/>
                  </a:cubicBezTo>
                  <a:cubicBezTo>
                    <a:pt x="107951" y="48619"/>
                    <a:pt x="93025" y="33338"/>
                    <a:pt x="74613" y="33338"/>
                  </a:cubicBezTo>
                  <a:close/>
                  <a:moveTo>
                    <a:pt x="14816" y="30163"/>
                  </a:moveTo>
                  <a:lnTo>
                    <a:pt x="11112" y="34132"/>
                  </a:lnTo>
                  <a:lnTo>
                    <a:pt x="14816" y="38101"/>
                  </a:lnTo>
                  <a:cubicBezTo>
                    <a:pt x="14821" y="38101"/>
                    <a:pt x="14915" y="38101"/>
                    <a:pt x="16668" y="38101"/>
                  </a:cubicBezTo>
                  <a:lnTo>
                    <a:pt x="29633" y="38101"/>
                  </a:lnTo>
                  <a:lnTo>
                    <a:pt x="33337" y="34132"/>
                  </a:lnTo>
                  <a:lnTo>
                    <a:pt x="29633" y="30163"/>
                  </a:lnTo>
                  <a:cubicBezTo>
                    <a:pt x="29627" y="30163"/>
                    <a:pt x="29534" y="30163"/>
                    <a:pt x="27781" y="30163"/>
                  </a:cubicBezTo>
                  <a:close/>
                  <a:moveTo>
                    <a:pt x="125412" y="26988"/>
                  </a:moveTo>
                  <a:cubicBezTo>
                    <a:pt x="121905" y="26988"/>
                    <a:pt x="119062" y="29476"/>
                    <a:pt x="119062" y="32545"/>
                  </a:cubicBezTo>
                  <a:cubicBezTo>
                    <a:pt x="119062" y="35614"/>
                    <a:pt x="121905" y="38102"/>
                    <a:pt x="125412" y="38102"/>
                  </a:cubicBezTo>
                  <a:cubicBezTo>
                    <a:pt x="128919" y="38102"/>
                    <a:pt x="131762" y="35614"/>
                    <a:pt x="131762" y="32545"/>
                  </a:cubicBezTo>
                  <a:cubicBezTo>
                    <a:pt x="131762" y="29476"/>
                    <a:pt x="128919" y="26988"/>
                    <a:pt x="125412" y="26988"/>
                  </a:cubicBezTo>
                  <a:close/>
                  <a:moveTo>
                    <a:pt x="60325" y="7938"/>
                  </a:moveTo>
                  <a:cubicBezTo>
                    <a:pt x="60333" y="11113"/>
                    <a:pt x="60803" y="11113"/>
                    <a:pt x="90487" y="11113"/>
                  </a:cubicBezTo>
                  <a:cubicBezTo>
                    <a:pt x="90487" y="7938"/>
                    <a:pt x="90487" y="7938"/>
                    <a:pt x="60325" y="7938"/>
                  </a:cubicBezTo>
                  <a:close/>
                  <a:moveTo>
                    <a:pt x="55991" y="0"/>
                  </a:moveTo>
                  <a:cubicBezTo>
                    <a:pt x="56001" y="0"/>
                    <a:pt x="56594" y="0"/>
                    <a:pt x="93319" y="0"/>
                  </a:cubicBezTo>
                  <a:cubicBezTo>
                    <a:pt x="97052" y="0"/>
                    <a:pt x="100785" y="0"/>
                    <a:pt x="100785" y="7514"/>
                  </a:cubicBezTo>
                  <a:cubicBezTo>
                    <a:pt x="100785" y="7522"/>
                    <a:pt x="100785" y="7619"/>
                    <a:pt x="100785" y="8923"/>
                  </a:cubicBezTo>
                  <a:lnTo>
                    <a:pt x="100785" y="18785"/>
                  </a:lnTo>
                  <a:cubicBezTo>
                    <a:pt x="100799" y="18785"/>
                    <a:pt x="101427" y="18785"/>
                    <a:pt x="130647" y="18785"/>
                  </a:cubicBezTo>
                  <a:cubicBezTo>
                    <a:pt x="134379" y="18785"/>
                    <a:pt x="138112" y="22542"/>
                    <a:pt x="138112" y="26300"/>
                  </a:cubicBezTo>
                  <a:cubicBezTo>
                    <a:pt x="138112" y="26316"/>
                    <a:pt x="138112" y="27451"/>
                    <a:pt x="138112" y="105199"/>
                  </a:cubicBezTo>
                  <a:cubicBezTo>
                    <a:pt x="138112" y="108956"/>
                    <a:pt x="134379" y="112713"/>
                    <a:pt x="130647" y="112713"/>
                  </a:cubicBezTo>
                  <a:cubicBezTo>
                    <a:pt x="130632" y="112713"/>
                    <a:pt x="129300" y="112713"/>
                    <a:pt x="7465" y="112713"/>
                  </a:cubicBezTo>
                  <a:cubicBezTo>
                    <a:pt x="3733" y="112713"/>
                    <a:pt x="0" y="108956"/>
                    <a:pt x="0" y="105199"/>
                  </a:cubicBezTo>
                  <a:cubicBezTo>
                    <a:pt x="0" y="105182"/>
                    <a:pt x="0" y="104041"/>
                    <a:pt x="0" y="26300"/>
                  </a:cubicBezTo>
                  <a:cubicBezTo>
                    <a:pt x="0" y="22542"/>
                    <a:pt x="3733" y="18785"/>
                    <a:pt x="7465" y="18785"/>
                  </a:cubicBezTo>
                  <a:cubicBezTo>
                    <a:pt x="7471" y="18785"/>
                    <a:pt x="7535" y="18785"/>
                    <a:pt x="8399" y="18785"/>
                  </a:cubicBezTo>
                  <a:lnTo>
                    <a:pt x="14931" y="18785"/>
                  </a:lnTo>
                  <a:cubicBezTo>
                    <a:pt x="14931" y="15028"/>
                    <a:pt x="14931" y="11271"/>
                    <a:pt x="18664" y="11271"/>
                  </a:cubicBezTo>
                  <a:cubicBezTo>
                    <a:pt x="18671" y="11271"/>
                    <a:pt x="18793" y="11271"/>
                    <a:pt x="20997" y="11271"/>
                  </a:cubicBezTo>
                  <a:lnTo>
                    <a:pt x="37327" y="11271"/>
                  </a:lnTo>
                  <a:lnTo>
                    <a:pt x="41060" y="18785"/>
                  </a:lnTo>
                  <a:cubicBezTo>
                    <a:pt x="41065" y="18785"/>
                    <a:pt x="41129" y="18785"/>
                    <a:pt x="41993" y="18785"/>
                  </a:cubicBezTo>
                  <a:lnTo>
                    <a:pt x="48526" y="18785"/>
                  </a:lnTo>
                  <a:cubicBezTo>
                    <a:pt x="48526" y="18778"/>
                    <a:pt x="48526" y="18681"/>
                    <a:pt x="48526" y="17376"/>
                  </a:cubicBezTo>
                  <a:lnTo>
                    <a:pt x="48526" y="7514"/>
                  </a:lnTo>
                  <a:cubicBezTo>
                    <a:pt x="48526" y="0"/>
                    <a:pt x="52259" y="0"/>
                    <a:pt x="559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297484" y="1479190"/>
            <a:ext cx="590716" cy="590716"/>
            <a:chOff x="6449388" y="4627624"/>
            <a:chExt cx="443037" cy="443037"/>
          </a:xfrm>
        </p:grpSpPr>
        <p:sp>
          <p:nvSpPr>
            <p:cNvPr id="38" name="Oval 1556"/>
            <p:cNvSpPr>
              <a:spLocks noChangeArrowheads="1"/>
            </p:cNvSpPr>
            <p:nvPr/>
          </p:nvSpPr>
          <p:spPr bwMode="auto">
            <a:xfrm>
              <a:off x="6449388" y="4627624"/>
              <a:ext cx="443037" cy="443037"/>
            </a:xfrm>
            <a:prstGeom prst="ellipse">
              <a:avLst/>
            </a:prstGeom>
            <a:gradFill flip="none" rotWithShape="0">
              <a:gsLst>
                <a:gs pos="0">
                  <a:srgbClr val="E4E4D2"/>
                </a:gs>
                <a:gs pos="100000">
                  <a:srgbClr val="FBFBF9">
                    <a:lumMod val="100000"/>
                  </a:srgbClr>
                </a:gs>
              </a:gsLst>
              <a:lin ang="2700000" scaled="0"/>
              <a:tileRect/>
            </a:gradFill>
            <a:ln w="25400">
              <a:gradFill>
                <a:gsLst>
                  <a:gs pos="0">
                    <a:srgbClr val="DBDBC2">
                      <a:lumMod val="100000"/>
                    </a:srgbClr>
                  </a:gs>
                  <a:gs pos="100000">
                    <a:srgbClr val="FBFBF9">
                      <a:lumMod val="100000"/>
                    </a:srgbClr>
                  </a:gs>
                </a:gsLst>
                <a:lin ang="13500000" scaled="0"/>
              </a:gradFill>
            </a:ln>
            <a:effectLst>
              <a:outerShdw blurRad="190500" dist="127000" dir="2700000" algn="tl" rotWithShape="0">
                <a:srgbClr val="1E1814">
                  <a:alpha val="29804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53"/>
            <p:cNvSpPr>
              <a:spLocks/>
            </p:cNvSpPr>
            <p:nvPr/>
          </p:nvSpPr>
          <p:spPr bwMode="auto">
            <a:xfrm>
              <a:off x="6582226" y="4764280"/>
              <a:ext cx="307407" cy="300820"/>
            </a:xfrm>
            <a:custGeom>
              <a:avLst/>
              <a:gdLst/>
              <a:ahLst/>
              <a:cxnLst/>
              <a:rect l="l" t="t" r="r" b="b"/>
              <a:pathLst>
                <a:path w="341521" h="334203">
                  <a:moveTo>
                    <a:pt x="213409" y="0"/>
                  </a:moveTo>
                  <a:lnTo>
                    <a:pt x="341521" y="130162"/>
                  </a:lnTo>
                  <a:cubicBezTo>
                    <a:pt x="327732" y="243782"/>
                    <a:pt x="232028" y="331820"/>
                    <a:pt x="115179" y="334203"/>
                  </a:cubicBezTo>
                  <a:lnTo>
                    <a:pt x="0" y="219024"/>
                  </a:lnTo>
                  <a:lnTo>
                    <a:pt x="0" y="56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8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6570499" y="4752651"/>
              <a:ext cx="202201" cy="202201"/>
            </a:xfrm>
            <a:custGeom>
              <a:avLst/>
              <a:gdLst/>
              <a:ahLst/>
              <a:cxnLst/>
              <a:rect l="l" t="t" r="r" b="b"/>
              <a:pathLst>
                <a:path w="127000" h="127000">
                  <a:moveTo>
                    <a:pt x="41048" y="35719"/>
                  </a:moveTo>
                  <a:cubicBezTo>
                    <a:pt x="37314" y="35719"/>
                    <a:pt x="37306" y="39408"/>
                    <a:pt x="37306" y="39423"/>
                  </a:cubicBezTo>
                  <a:cubicBezTo>
                    <a:pt x="37306" y="39423"/>
                    <a:pt x="37306" y="39423"/>
                    <a:pt x="37306" y="87578"/>
                  </a:cubicBezTo>
                  <a:lnTo>
                    <a:pt x="41048" y="91282"/>
                  </a:lnTo>
                  <a:cubicBezTo>
                    <a:pt x="44790" y="91282"/>
                    <a:pt x="44790" y="91282"/>
                    <a:pt x="85952" y="69057"/>
                  </a:cubicBezTo>
                  <a:lnTo>
                    <a:pt x="89694" y="65353"/>
                  </a:lnTo>
                  <a:cubicBezTo>
                    <a:pt x="89694" y="61649"/>
                    <a:pt x="89694" y="61649"/>
                    <a:pt x="85952" y="57944"/>
                  </a:cubicBezTo>
                  <a:cubicBezTo>
                    <a:pt x="85952" y="57944"/>
                    <a:pt x="85952" y="57944"/>
                    <a:pt x="44790" y="35719"/>
                  </a:cubicBezTo>
                  <a:close/>
                  <a:moveTo>
                    <a:pt x="22339" y="11113"/>
                  </a:moveTo>
                  <a:cubicBezTo>
                    <a:pt x="22349" y="11113"/>
                    <a:pt x="23249" y="11113"/>
                    <a:pt x="108404" y="11113"/>
                  </a:cubicBezTo>
                  <a:lnTo>
                    <a:pt x="115888" y="22339"/>
                  </a:lnTo>
                  <a:cubicBezTo>
                    <a:pt x="115888" y="22349"/>
                    <a:pt x="115888" y="23249"/>
                    <a:pt x="115888" y="108404"/>
                  </a:cubicBezTo>
                  <a:cubicBezTo>
                    <a:pt x="115888" y="112146"/>
                    <a:pt x="112146" y="115888"/>
                    <a:pt x="108404" y="115888"/>
                  </a:cubicBezTo>
                  <a:cubicBezTo>
                    <a:pt x="108395" y="115888"/>
                    <a:pt x="107494" y="115888"/>
                    <a:pt x="22339" y="115888"/>
                  </a:cubicBezTo>
                  <a:lnTo>
                    <a:pt x="11113" y="108404"/>
                  </a:lnTo>
                  <a:cubicBezTo>
                    <a:pt x="11113" y="108395"/>
                    <a:pt x="11113" y="107494"/>
                    <a:pt x="11113" y="22339"/>
                  </a:cubicBezTo>
                  <a:cubicBezTo>
                    <a:pt x="11113" y="14855"/>
                    <a:pt x="14855" y="11113"/>
                    <a:pt x="22339" y="11113"/>
                  </a:cubicBezTo>
                  <a:close/>
                  <a:moveTo>
                    <a:pt x="13033" y="5556"/>
                  </a:moveTo>
                  <a:cubicBezTo>
                    <a:pt x="9295" y="5556"/>
                    <a:pt x="5556" y="9294"/>
                    <a:pt x="5556" y="13033"/>
                  </a:cubicBezTo>
                  <a:cubicBezTo>
                    <a:pt x="5556" y="13048"/>
                    <a:pt x="5556" y="14261"/>
                    <a:pt x="5556" y="110229"/>
                  </a:cubicBezTo>
                  <a:lnTo>
                    <a:pt x="13033" y="121444"/>
                  </a:lnTo>
                  <a:cubicBezTo>
                    <a:pt x="13048" y="121444"/>
                    <a:pt x="14257" y="121444"/>
                    <a:pt x="110229" y="121444"/>
                  </a:cubicBezTo>
                  <a:cubicBezTo>
                    <a:pt x="117706" y="121444"/>
                    <a:pt x="121444" y="117706"/>
                    <a:pt x="121444" y="110229"/>
                  </a:cubicBezTo>
                  <a:lnTo>
                    <a:pt x="121444" y="13033"/>
                  </a:lnTo>
                  <a:cubicBezTo>
                    <a:pt x="121444" y="9294"/>
                    <a:pt x="117706" y="5556"/>
                    <a:pt x="110229" y="5556"/>
                  </a:cubicBezTo>
                  <a:cubicBezTo>
                    <a:pt x="110214" y="5556"/>
                    <a:pt x="109006" y="5556"/>
                    <a:pt x="13033" y="5556"/>
                  </a:cubicBezTo>
                  <a:close/>
                  <a:moveTo>
                    <a:pt x="11206" y="0"/>
                  </a:moveTo>
                  <a:cubicBezTo>
                    <a:pt x="11216" y="0"/>
                    <a:pt x="12226" y="0"/>
                    <a:pt x="119530" y="0"/>
                  </a:cubicBezTo>
                  <a:cubicBezTo>
                    <a:pt x="123265" y="0"/>
                    <a:pt x="127000" y="7471"/>
                    <a:pt x="127000" y="11206"/>
                  </a:cubicBezTo>
                  <a:cubicBezTo>
                    <a:pt x="127000" y="11216"/>
                    <a:pt x="127000" y="12233"/>
                    <a:pt x="127000" y="119530"/>
                  </a:cubicBezTo>
                  <a:cubicBezTo>
                    <a:pt x="127000" y="123265"/>
                    <a:pt x="123265" y="127000"/>
                    <a:pt x="119530" y="127000"/>
                  </a:cubicBezTo>
                  <a:cubicBezTo>
                    <a:pt x="119520" y="127000"/>
                    <a:pt x="118511" y="127000"/>
                    <a:pt x="11206" y="127000"/>
                  </a:cubicBezTo>
                  <a:lnTo>
                    <a:pt x="0" y="119530"/>
                  </a:lnTo>
                  <a:cubicBezTo>
                    <a:pt x="0" y="119520"/>
                    <a:pt x="0" y="118504"/>
                    <a:pt x="0" y="11206"/>
                  </a:cubicBezTo>
                  <a:cubicBezTo>
                    <a:pt x="0" y="7471"/>
                    <a:pt x="3736" y="0"/>
                    <a:pt x="112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97484" y="3873873"/>
            <a:ext cx="590716" cy="590716"/>
            <a:chOff x="7721742" y="4627624"/>
            <a:chExt cx="443037" cy="443037"/>
          </a:xfrm>
        </p:grpSpPr>
        <p:sp>
          <p:nvSpPr>
            <p:cNvPr id="42" name="Oval 1556"/>
            <p:cNvSpPr>
              <a:spLocks noChangeArrowheads="1"/>
            </p:cNvSpPr>
            <p:nvPr/>
          </p:nvSpPr>
          <p:spPr bwMode="auto">
            <a:xfrm>
              <a:off x="7721742" y="4627624"/>
              <a:ext cx="443037" cy="443037"/>
            </a:xfrm>
            <a:prstGeom prst="ellipse">
              <a:avLst/>
            </a:prstGeom>
            <a:gradFill flip="none" rotWithShape="0">
              <a:gsLst>
                <a:gs pos="0">
                  <a:srgbClr val="E4E4D2"/>
                </a:gs>
                <a:gs pos="100000">
                  <a:srgbClr val="FBFBF9">
                    <a:lumMod val="100000"/>
                  </a:srgbClr>
                </a:gs>
              </a:gsLst>
              <a:lin ang="2700000" scaled="0"/>
              <a:tileRect/>
            </a:gradFill>
            <a:ln w="25400">
              <a:gradFill>
                <a:gsLst>
                  <a:gs pos="0">
                    <a:srgbClr val="DBDBC2">
                      <a:lumMod val="100000"/>
                    </a:srgbClr>
                  </a:gs>
                  <a:gs pos="100000">
                    <a:srgbClr val="FBFBF9">
                      <a:lumMod val="100000"/>
                    </a:srgbClr>
                  </a:gs>
                </a:gsLst>
                <a:lin ang="13500000" scaled="0"/>
              </a:gradFill>
            </a:ln>
            <a:effectLst>
              <a:outerShdw blurRad="190500" dist="127000" dir="2700000" algn="tl" rotWithShape="0">
                <a:srgbClr val="1E1814">
                  <a:alpha val="29804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56"/>
            <p:cNvSpPr>
              <a:spLocks/>
            </p:cNvSpPr>
            <p:nvPr/>
          </p:nvSpPr>
          <p:spPr bwMode="auto">
            <a:xfrm>
              <a:off x="7857269" y="4764540"/>
              <a:ext cx="303908" cy="298607"/>
            </a:xfrm>
            <a:custGeom>
              <a:avLst/>
              <a:gdLst/>
              <a:ahLst/>
              <a:cxnLst/>
              <a:rect l="l" t="t" r="r" b="b"/>
              <a:pathLst>
                <a:path w="337633" h="331744">
                  <a:moveTo>
                    <a:pt x="199368" y="0"/>
                  </a:moveTo>
                  <a:lnTo>
                    <a:pt x="337633" y="138265"/>
                  </a:lnTo>
                  <a:cubicBezTo>
                    <a:pt x="322517" y="233538"/>
                    <a:pt x="250872" y="309816"/>
                    <a:pt x="158025" y="331744"/>
                  </a:cubicBezTo>
                  <a:lnTo>
                    <a:pt x="0" y="171288"/>
                  </a:lnTo>
                  <a:lnTo>
                    <a:pt x="39312" y="146016"/>
                  </a:lnTo>
                  <a:lnTo>
                    <a:pt x="47736" y="56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8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7851709" y="4766056"/>
              <a:ext cx="184507" cy="174400"/>
            </a:xfrm>
            <a:custGeom>
              <a:avLst/>
              <a:gdLst/>
              <a:ahLst/>
              <a:cxnLst/>
              <a:rect l="l" t="t" r="r" b="b"/>
              <a:pathLst>
                <a:path w="115887" h="109538">
                  <a:moveTo>
                    <a:pt x="33337" y="26988"/>
                  </a:moveTo>
                  <a:cubicBezTo>
                    <a:pt x="33337" y="26988"/>
                    <a:pt x="33337" y="26988"/>
                    <a:pt x="33337" y="27980"/>
                  </a:cubicBezTo>
                  <a:lnTo>
                    <a:pt x="33337" y="34926"/>
                  </a:lnTo>
                  <a:lnTo>
                    <a:pt x="112712" y="34926"/>
                  </a:lnTo>
                  <a:cubicBezTo>
                    <a:pt x="112712" y="34926"/>
                    <a:pt x="112712" y="34926"/>
                    <a:pt x="112712" y="33934"/>
                  </a:cubicBezTo>
                  <a:lnTo>
                    <a:pt x="112712" y="26988"/>
                  </a:lnTo>
                  <a:cubicBezTo>
                    <a:pt x="108932" y="26988"/>
                    <a:pt x="108932" y="26988"/>
                    <a:pt x="33337" y="26988"/>
                  </a:cubicBezTo>
                  <a:close/>
                  <a:moveTo>
                    <a:pt x="33645" y="0"/>
                  </a:moveTo>
                  <a:cubicBezTo>
                    <a:pt x="33645" y="0"/>
                    <a:pt x="33645" y="0"/>
                    <a:pt x="108411" y="0"/>
                  </a:cubicBezTo>
                  <a:cubicBezTo>
                    <a:pt x="112149" y="0"/>
                    <a:pt x="115887" y="3777"/>
                    <a:pt x="115887" y="7554"/>
                  </a:cubicBezTo>
                  <a:cubicBezTo>
                    <a:pt x="115887" y="7554"/>
                    <a:pt x="115887" y="7554"/>
                    <a:pt x="115887" y="8499"/>
                  </a:cubicBezTo>
                  <a:lnTo>
                    <a:pt x="115887" y="15109"/>
                  </a:lnTo>
                  <a:cubicBezTo>
                    <a:pt x="115887" y="18886"/>
                    <a:pt x="115887" y="18886"/>
                    <a:pt x="115887" y="98207"/>
                  </a:cubicBezTo>
                  <a:cubicBezTo>
                    <a:pt x="115887" y="101984"/>
                    <a:pt x="112149" y="109538"/>
                    <a:pt x="100934" y="109538"/>
                  </a:cubicBezTo>
                  <a:cubicBezTo>
                    <a:pt x="93457" y="109538"/>
                    <a:pt x="85981" y="101984"/>
                    <a:pt x="85981" y="98207"/>
                  </a:cubicBezTo>
                  <a:cubicBezTo>
                    <a:pt x="85981" y="90652"/>
                    <a:pt x="93457" y="83098"/>
                    <a:pt x="100934" y="83098"/>
                  </a:cubicBezTo>
                  <a:cubicBezTo>
                    <a:pt x="104672" y="83098"/>
                    <a:pt x="108411" y="86875"/>
                    <a:pt x="112149" y="86875"/>
                  </a:cubicBezTo>
                  <a:cubicBezTo>
                    <a:pt x="112149" y="86875"/>
                    <a:pt x="112149" y="86875"/>
                    <a:pt x="112149" y="37772"/>
                  </a:cubicBezTo>
                  <a:cubicBezTo>
                    <a:pt x="112149" y="37772"/>
                    <a:pt x="112149" y="37772"/>
                    <a:pt x="33645" y="37772"/>
                  </a:cubicBezTo>
                  <a:cubicBezTo>
                    <a:pt x="33645" y="37772"/>
                    <a:pt x="33645" y="37772"/>
                    <a:pt x="33645" y="98207"/>
                  </a:cubicBezTo>
                  <a:cubicBezTo>
                    <a:pt x="33645" y="101984"/>
                    <a:pt x="26168" y="109538"/>
                    <a:pt x="14953" y="109538"/>
                  </a:cubicBezTo>
                  <a:cubicBezTo>
                    <a:pt x="7477" y="109538"/>
                    <a:pt x="0" y="101984"/>
                    <a:pt x="0" y="98207"/>
                  </a:cubicBezTo>
                  <a:cubicBezTo>
                    <a:pt x="0" y="90652"/>
                    <a:pt x="7477" y="83098"/>
                    <a:pt x="14953" y="83098"/>
                  </a:cubicBezTo>
                  <a:cubicBezTo>
                    <a:pt x="18692" y="83098"/>
                    <a:pt x="22430" y="86875"/>
                    <a:pt x="26168" y="86875"/>
                  </a:cubicBezTo>
                  <a:cubicBezTo>
                    <a:pt x="26168" y="86875"/>
                    <a:pt x="26168" y="86875"/>
                    <a:pt x="26168" y="18886"/>
                  </a:cubicBezTo>
                  <a:cubicBezTo>
                    <a:pt x="26168" y="15109"/>
                    <a:pt x="26168" y="15109"/>
                    <a:pt x="26168" y="14165"/>
                  </a:cubicBezTo>
                  <a:lnTo>
                    <a:pt x="26168" y="7554"/>
                  </a:lnTo>
                  <a:cubicBezTo>
                    <a:pt x="26168" y="3777"/>
                    <a:pt x="29906" y="0"/>
                    <a:pt x="336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97484" y="2676531"/>
            <a:ext cx="590716" cy="590716"/>
            <a:chOff x="7085565" y="4627624"/>
            <a:chExt cx="443037" cy="443037"/>
          </a:xfrm>
        </p:grpSpPr>
        <p:sp>
          <p:nvSpPr>
            <p:cNvPr id="46" name="Oval 1556"/>
            <p:cNvSpPr>
              <a:spLocks noChangeArrowheads="1"/>
            </p:cNvSpPr>
            <p:nvPr/>
          </p:nvSpPr>
          <p:spPr bwMode="auto">
            <a:xfrm>
              <a:off x="7085565" y="4627624"/>
              <a:ext cx="443037" cy="443037"/>
            </a:xfrm>
            <a:prstGeom prst="ellipse">
              <a:avLst/>
            </a:prstGeom>
            <a:gradFill flip="none" rotWithShape="0">
              <a:gsLst>
                <a:gs pos="0">
                  <a:srgbClr val="E4E4D2"/>
                </a:gs>
                <a:gs pos="100000">
                  <a:srgbClr val="FBFBF9">
                    <a:lumMod val="100000"/>
                  </a:srgbClr>
                </a:gs>
              </a:gsLst>
              <a:lin ang="2700000" scaled="0"/>
              <a:tileRect/>
            </a:gradFill>
            <a:ln w="25400">
              <a:gradFill>
                <a:gsLst>
                  <a:gs pos="0">
                    <a:srgbClr val="DBDBC2">
                      <a:lumMod val="100000"/>
                    </a:srgbClr>
                  </a:gs>
                  <a:gs pos="100000">
                    <a:srgbClr val="FBFBF9">
                      <a:lumMod val="100000"/>
                    </a:srgbClr>
                  </a:gs>
                </a:gsLst>
                <a:lin ang="13500000" scaled="0"/>
              </a:gradFill>
            </a:ln>
            <a:effectLst>
              <a:outerShdw blurRad="190500" dist="127000" dir="2700000" algn="tl" rotWithShape="0">
                <a:srgbClr val="1E1814">
                  <a:alpha val="29804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auto">
            <a:xfrm>
              <a:off x="7198445" y="4765761"/>
              <a:ext cx="322130" cy="293164"/>
            </a:xfrm>
            <a:custGeom>
              <a:avLst/>
              <a:gdLst/>
              <a:ahLst/>
              <a:cxnLst/>
              <a:rect l="l" t="t" r="r" b="b"/>
              <a:pathLst>
                <a:path w="357878" h="325697">
                  <a:moveTo>
                    <a:pt x="19656" y="0"/>
                  </a:moveTo>
                  <a:lnTo>
                    <a:pt x="171289" y="0"/>
                  </a:lnTo>
                  <a:lnTo>
                    <a:pt x="233065" y="61776"/>
                  </a:lnTo>
                  <a:lnTo>
                    <a:pt x="272377" y="67392"/>
                  </a:lnTo>
                  <a:lnTo>
                    <a:pt x="357878" y="153740"/>
                  </a:lnTo>
                  <a:cubicBezTo>
                    <a:pt x="336295" y="239088"/>
                    <a:pt x="268350" y="305718"/>
                    <a:pt x="182343" y="325697"/>
                  </a:cubicBezTo>
                  <a:lnTo>
                    <a:pt x="0" y="1460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8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7197132" y="4756864"/>
              <a:ext cx="255278" cy="202201"/>
            </a:xfrm>
            <a:custGeom>
              <a:avLst/>
              <a:gdLst/>
              <a:ahLst/>
              <a:cxnLst/>
              <a:rect l="l" t="t" r="r" b="b"/>
              <a:pathLst>
                <a:path w="160337" h="127000">
                  <a:moveTo>
                    <a:pt x="134937" y="66675"/>
                  </a:moveTo>
                  <a:lnTo>
                    <a:pt x="131762" y="73025"/>
                  </a:lnTo>
                  <a:lnTo>
                    <a:pt x="134937" y="79375"/>
                  </a:lnTo>
                  <a:lnTo>
                    <a:pt x="138112" y="73025"/>
                  </a:lnTo>
                  <a:close/>
                  <a:moveTo>
                    <a:pt x="110331" y="66675"/>
                  </a:moveTo>
                  <a:cubicBezTo>
                    <a:pt x="107263" y="66675"/>
                    <a:pt x="104775" y="69518"/>
                    <a:pt x="104775" y="73025"/>
                  </a:cubicBezTo>
                  <a:cubicBezTo>
                    <a:pt x="104775" y="76532"/>
                    <a:pt x="107263" y="79375"/>
                    <a:pt x="110331" y="79375"/>
                  </a:cubicBezTo>
                  <a:cubicBezTo>
                    <a:pt x="113399" y="79375"/>
                    <a:pt x="115887" y="76532"/>
                    <a:pt x="115887" y="73025"/>
                  </a:cubicBezTo>
                  <a:cubicBezTo>
                    <a:pt x="115887" y="69518"/>
                    <a:pt x="113399" y="66675"/>
                    <a:pt x="110331" y="66675"/>
                  </a:cubicBezTo>
                  <a:close/>
                  <a:moveTo>
                    <a:pt x="104775" y="38100"/>
                  </a:moveTo>
                  <a:cubicBezTo>
                    <a:pt x="104789" y="38100"/>
                    <a:pt x="105551" y="38100"/>
                    <a:pt x="145521" y="38100"/>
                  </a:cubicBezTo>
                  <a:cubicBezTo>
                    <a:pt x="152929" y="38100"/>
                    <a:pt x="156633" y="41804"/>
                    <a:pt x="156633" y="49213"/>
                  </a:cubicBezTo>
                  <a:cubicBezTo>
                    <a:pt x="156633" y="49231"/>
                    <a:pt x="156633" y="50127"/>
                    <a:pt x="156633" y="93663"/>
                  </a:cubicBezTo>
                  <a:lnTo>
                    <a:pt x="160337" y="127000"/>
                  </a:lnTo>
                  <a:cubicBezTo>
                    <a:pt x="160328" y="126989"/>
                    <a:pt x="159923" y="126503"/>
                    <a:pt x="141816" y="104775"/>
                  </a:cubicBezTo>
                  <a:cubicBezTo>
                    <a:pt x="141800" y="104775"/>
                    <a:pt x="140748" y="104775"/>
                    <a:pt x="71438" y="104775"/>
                  </a:cubicBezTo>
                  <a:cubicBezTo>
                    <a:pt x="64029" y="104775"/>
                    <a:pt x="60325" y="101071"/>
                    <a:pt x="60325" y="93663"/>
                  </a:cubicBezTo>
                  <a:cubicBezTo>
                    <a:pt x="60325" y="93655"/>
                    <a:pt x="60325" y="93530"/>
                    <a:pt x="60325" y="91348"/>
                  </a:cubicBezTo>
                  <a:lnTo>
                    <a:pt x="60325" y="75142"/>
                  </a:lnTo>
                  <a:cubicBezTo>
                    <a:pt x="60333" y="75142"/>
                    <a:pt x="60457" y="75142"/>
                    <a:pt x="62640" y="75142"/>
                  </a:cubicBezTo>
                  <a:lnTo>
                    <a:pt x="78846" y="75142"/>
                  </a:lnTo>
                  <a:lnTo>
                    <a:pt x="82550" y="78846"/>
                  </a:lnTo>
                  <a:cubicBezTo>
                    <a:pt x="86254" y="78846"/>
                    <a:pt x="89958" y="78846"/>
                    <a:pt x="89958" y="75142"/>
                  </a:cubicBezTo>
                  <a:cubicBezTo>
                    <a:pt x="101071" y="75142"/>
                    <a:pt x="104775" y="67733"/>
                    <a:pt x="104775" y="64029"/>
                  </a:cubicBezTo>
                  <a:cubicBezTo>
                    <a:pt x="104775" y="64016"/>
                    <a:pt x="104775" y="63447"/>
                    <a:pt x="104775" y="38100"/>
                  </a:cubicBezTo>
                  <a:close/>
                  <a:moveTo>
                    <a:pt x="78581" y="30163"/>
                  </a:moveTo>
                  <a:cubicBezTo>
                    <a:pt x="74635" y="30163"/>
                    <a:pt x="71437" y="32651"/>
                    <a:pt x="71437" y="35720"/>
                  </a:cubicBezTo>
                  <a:cubicBezTo>
                    <a:pt x="71437" y="38789"/>
                    <a:pt x="74635" y="41277"/>
                    <a:pt x="78581" y="41277"/>
                  </a:cubicBezTo>
                  <a:cubicBezTo>
                    <a:pt x="82527" y="41277"/>
                    <a:pt x="85725" y="38789"/>
                    <a:pt x="85725" y="35720"/>
                  </a:cubicBezTo>
                  <a:cubicBezTo>
                    <a:pt x="85725" y="32651"/>
                    <a:pt x="82527" y="30163"/>
                    <a:pt x="78581" y="30163"/>
                  </a:cubicBezTo>
                  <a:close/>
                  <a:moveTo>
                    <a:pt x="52388" y="30163"/>
                  </a:moveTo>
                  <a:cubicBezTo>
                    <a:pt x="48004" y="30163"/>
                    <a:pt x="44450" y="32651"/>
                    <a:pt x="44450" y="35720"/>
                  </a:cubicBezTo>
                  <a:cubicBezTo>
                    <a:pt x="44450" y="38789"/>
                    <a:pt x="48004" y="41277"/>
                    <a:pt x="52388" y="41277"/>
                  </a:cubicBezTo>
                  <a:cubicBezTo>
                    <a:pt x="56772" y="41277"/>
                    <a:pt x="60326" y="38789"/>
                    <a:pt x="60326" y="35720"/>
                  </a:cubicBezTo>
                  <a:cubicBezTo>
                    <a:pt x="60326" y="32651"/>
                    <a:pt x="56772" y="30163"/>
                    <a:pt x="52388" y="30163"/>
                  </a:cubicBezTo>
                  <a:close/>
                  <a:moveTo>
                    <a:pt x="26194" y="30163"/>
                  </a:moveTo>
                  <a:cubicBezTo>
                    <a:pt x="22248" y="30163"/>
                    <a:pt x="19050" y="32651"/>
                    <a:pt x="19050" y="35720"/>
                  </a:cubicBezTo>
                  <a:cubicBezTo>
                    <a:pt x="19050" y="38789"/>
                    <a:pt x="22248" y="41277"/>
                    <a:pt x="26194" y="41277"/>
                  </a:cubicBezTo>
                  <a:cubicBezTo>
                    <a:pt x="30140" y="41277"/>
                    <a:pt x="33338" y="38789"/>
                    <a:pt x="33338" y="35720"/>
                  </a:cubicBezTo>
                  <a:cubicBezTo>
                    <a:pt x="33338" y="32651"/>
                    <a:pt x="30140" y="30163"/>
                    <a:pt x="26194" y="30163"/>
                  </a:cubicBezTo>
                  <a:close/>
                  <a:moveTo>
                    <a:pt x="15052" y="0"/>
                  </a:moveTo>
                  <a:cubicBezTo>
                    <a:pt x="15066" y="0"/>
                    <a:pt x="16092" y="0"/>
                    <a:pt x="90311" y="0"/>
                  </a:cubicBezTo>
                  <a:cubicBezTo>
                    <a:pt x="97837" y="0"/>
                    <a:pt x="101600" y="7454"/>
                    <a:pt x="101600" y="11181"/>
                  </a:cubicBezTo>
                  <a:cubicBezTo>
                    <a:pt x="101600" y="11192"/>
                    <a:pt x="101600" y="11871"/>
                    <a:pt x="101600" y="55908"/>
                  </a:cubicBezTo>
                  <a:cubicBezTo>
                    <a:pt x="101600" y="63362"/>
                    <a:pt x="97837" y="67089"/>
                    <a:pt x="90311" y="67089"/>
                  </a:cubicBezTo>
                  <a:cubicBezTo>
                    <a:pt x="90298" y="67089"/>
                    <a:pt x="89329" y="67089"/>
                    <a:pt x="18815" y="67089"/>
                  </a:cubicBezTo>
                  <a:cubicBezTo>
                    <a:pt x="18811" y="67093"/>
                    <a:pt x="18720" y="67183"/>
                    <a:pt x="16463" y="69419"/>
                  </a:cubicBezTo>
                  <a:lnTo>
                    <a:pt x="0" y="85725"/>
                  </a:lnTo>
                  <a:cubicBezTo>
                    <a:pt x="2" y="85714"/>
                    <a:pt x="77" y="85193"/>
                    <a:pt x="3763" y="59635"/>
                  </a:cubicBezTo>
                  <a:cubicBezTo>
                    <a:pt x="3763" y="55908"/>
                    <a:pt x="3763" y="55908"/>
                    <a:pt x="3763" y="11181"/>
                  </a:cubicBezTo>
                  <a:cubicBezTo>
                    <a:pt x="3763" y="7454"/>
                    <a:pt x="7526" y="0"/>
                    <a:pt x="150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58138" y="1483067"/>
            <a:ext cx="611795" cy="613600"/>
            <a:chOff x="3491287" y="4451350"/>
            <a:chExt cx="263525" cy="264302"/>
          </a:xfrm>
        </p:grpSpPr>
        <p:grpSp>
          <p:nvGrpSpPr>
            <p:cNvPr id="50" name="组合 49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6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54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158138" y="3891097"/>
            <a:ext cx="611795" cy="611795"/>
            <a:chOff x="2123135" y="4446029"/>
            <a:chExt cx="263525" cy="263525"/>
          </a:xfrm>
        </p:grpSpPr>
        <p:grpSp>
          <p:nvGrpSpPr>
            <p:cNvPr id="59" name="组合 58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5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63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1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158138" y="5083572"/>
            <a:ext cx="611795" cy="611795"/>
            <a:chOff x="6227591" y="4384053"/>
            <a:chExt cx="263525" cy="263525"/>
          </a:xfrm>
        </p:grpSpPr>
        <p:grpSp>
          <p:nvGrpSpPr>
            <p:cNvPr id="68" name="组合 67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4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72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Freeform 1616"/>
            <p:cNvSpPr>
              <a:spLocks/>
            </p:cNvSpPr>
            <p:nvPr/>
          </p:nvSpPr>
          <p:spPr bwMode="auto">
            <a:xfrm>
              <a:off x="6304254" y="4451516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1612"/>
            <p:cNvSpPr>
              <a:spLocks noEditPoints="1"/>
            </p:cNvSpPr>
            <p:nvPr/>
          </p:nvSpPr>
          <p:spPr bwMode="auto">
            <a:xfrm>
              <a:off x="6303871" y="4451516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158138" y="2673936"/>
            <a:ext cx="611795" cy="639685"/>
            <a:chOff x="4859439" y="4393690"/>
            <a:chExt cx="263525" cy="275538"/>
          </a:xfrm>
        </p:grpSpPr>
        <p:grpSp>
          <p:nvGrpSpPr>
            <p:cNvPr id="77" name="组合 76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83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81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9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9" name="标题 1"/>
          <p:cNvSpPr txBox="1">
            <a:spLocks/>
          </p:cNvSpPr>
          <p:nvPr/>
        </p:nvSpPr>
        <p:spPr>
          <a:xfrm>
            <a:off x="4713484" y="1475912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90" name="标题 1"/>
          <p:cNvSpPr txBox="1">
            <a:spLocks/>
          </p:cNvSpPr>
          <p:nvPr/>
        </p:nvSpPr>
        <p:spPr>
          <a:xfrm>
            <a:off x="4713484" y="2641676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91" name="标题 1"/>
          <p:cNvSpPr txBox="1">
            <a:spLocks/>
          </p:cNvSpPr>
          <p:nvPr/>
        </p:nvSpPr>
        <p:spPr>
          <a:xfrm>
            <a:off x="4713484" y="3818602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92" name="标题 1"/>
          <p:cNvSpPr txBox="1">
            <a:spLocks/>
          </p:cNvSpPr>
          <p:nvPr/>
        </p:nvSpPr>
        <p:spPr>
          <a:xfrm>
            <a:off x="4713484" y="4966266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85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图片 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5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408514" y="1719587"/>
            <a:ext cx="3346764" cy="3417135"/>
          </a:xfrm>
          <a:custGeom>
            <a:avLst/>
            <a:gdLst>
              <a:gd name="T0" fmla="*/ 2045 w 2045"/>
              <a:gd name="T1" fmla="*/ 0 h 2088"/>
              <a:gd name="T2" fmla="*/ 1001 w 2045"/>
              <a:gd name="T3" fmla="*/ 2086 h 2088"/>
              <a:gd name="T4" fmla="*/ 0 w 2045"/>
              <a:gd name="T5" fmla="*/ 2088 h 2088"/>
              <a:gd name="T6" fmla="*/ 1001 w 2045"/>
              <a:gd name="T7" fmla="*/ 0 h 2088"/>
              <a:gd name="T8" fmla="*/ 2045 w 2045"/>
              <a:gd name="T9" fmla="*/ 0 h 2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5" h="2088">
                <a:moveTo>
                  <a:pt x="2045" y="0"/>
                </a:moveTo>
                <a:lnTo>
                  <a:pt x="1001" y="2086"/>
                </a:lnTo>
                <a:lnTo>
                  <a:pt x="0" y="2088"/>
                </a:lnTo>
                <a:lnTo>
                  <a:pt x="1001" y="0"/>
                </a:lnTo>
                <a:lnTo>
                  <a:pt x="2045" y="0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100000">
                <a:schemeClr val="bg2"/>
              </a:gs>
            </a:gsLst>
            <a:lin ang="18900000" scaled="1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08405" y="1719587"/>
            <a:ext cx="2675775" cy="3413863"/>
          </a:xfrm>
          <a:custGeom>
            <a:avLst/>
            <a:gdLst>
              <a:gd name="T0" fmla="*/ 1099 w 1381"/>
              <a:gd name="T1" fmla="*/ 493 h 1761"/>
              <a:gd name="T2" fmla="*/ 863 w 1381"/>
              <a:gd name="T3" fmla="*/ 883 h 1761"/>
              <a:gd name="T4" fmla="*/ 1099 w 1381"/>
              <a:gd name="T5" fmla="*/ 1270 h 1761"/>
              <a:gd name="T6" fmla="*/ 1381 w 1381"/>
              <a:gd name="T7" fmla="*/ 1761 h 1761"/>
              <a:gd name="T8" fmla="*/ 519 w 1381"/>
              <a:gd name="T9" fmla="*/ 1761 h 1761"/>
              <a:gd name="T10" fmla="*/ 236 w 1381"/>
              <a:gd name="T11" fmla="*/ 1270 h 1761"/>
              <a:gd name="T12" fmla="*/ 0 w 1381"/>
              <a:gd name="T13" fmla="*/ 882 h 1761"/>
              <a:gd name="T14" fmla="*/ 236 w 1381"/>
              <a:gd name="T15" fmla="*/ 493 h 1761"/>
              <a:gd name="T16" fmla="*/ 519 w 1381"/>
              <a:gd name="T17" fmla="*/ 0 h 1761"/>
              <a:gd name="T18" fmla="*/ 1381 w 1381"/>
              <a:gd name="T19" fmla="*/ 0 h 1761"/>
              <a:gd name="T20" fmla="*/ 1099 w 1381"/>
              <a:gd name="T21" fmla="*/ 493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1" h="1761">
                <a:moveTo>
                  <a:pt x="1099" y="493"/>
                </a:moveTo>
                <a:cubicBezTo>
                  <a:pt x="1069" y="744"/>
                  <a:pt x="863" y="883"/>
                  <a:pt x="863" y="883"/>
                </a:cubicBezTo>
                <a:cubicBezTo>
                  <a:pt x="863" y="883"/>
                  <a:pt x="1069" y="1019"/>
                  <a:pt x="1099" y="1270"/>
                </a:cubicBezTo>
                <a:cubicBezTo>
                  <a:pt x="1128" y="1521"/>
                  <a:pt x="1269" y="1761"/>
                  <a:pt x="1381" y="1761"/>
                </a:cubicBezTo>
                <a:cubicBezTo>
                  <a:pt x="519" y="1761"/>
                  <a:pt x="519" y="1761"/>
                  <a:pt x="519" y="1761"/>
                </a:cubicBezTo>
                <a:cubicBezTo>
                  <a:pt x="407" y="1761"/>
                  <a:pt x="265" y="1521"/>
                  <a:pt x="236" y="1270"/>
                </a:cubicBezTo>
                <a:cubicBezTo>
                  <a:pt x="206" y="1019"/>
                  <a:pt x="0" y="882"/>
                  <a:pt x="0" y="882"/>
                </a:cubicBezTo>
                <a:cubicBezTo>
                  <a:pt x="0" y="882"/>
                  <a:pt x="206" y="744"/>
                  <a:pt x="236" y="493"/>
                </a:cubicBezTo>
                <a:cubicBezTo>
                  <a:pt x="265" y="242"/>
                  <a:pt x="407" y="0"/>
                  <a:pt x="519" y="0"/>
                </a:cubicBezTo>
                <a:cubicBezTo>
                  <a:pt x="1381" y="0"/>
                  <a:pt x="1381" y="0"/>
                  <a:pt x="1381" y="0"/>
                </a:cubicBezTo>
                <a:cubicBezTo>
                  <a:pt x="1269" y="0"/>
                  <a:pt x="1128" y="242"/>
                  <a:pt x="1099" y="49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186636" y="1731519"/>
            <a:ext cx="2675775" cy="3413863"/>
          </a:xfrm>
          <a:custGeom>
            <a:avLst/>
            <a:gdLst>
              <a:gd name="T0" fmla="*/ 283 w 1381"/>
              <a:gd name="T1" fmla="*/ 1268 h 1761"/>
              <a:gd name="T2" fmla="*/ 519 w 1381"/>
              <a:gd name="T3" fmla="*/ 878 h 1761"/>
              <a:gd name="T4" fmla="*/ 283 w 1381"/>
              <a:gd name="T5" fmla="*/ 491 h 1761"/>
              <a:gd name="T6" fmla="*/ 0 w 1381"/>
              <a:gd name="T7" fmla="*/ 0 h 1761"/>
              <a:gd name="T8" fmla="*/ 863 w 1381"/>
              <a:gd name="T9" fmla="*/ 0 h 1761"/>
              <a:gd name="T10" fmla="*/ 1146 w 1381"/>
              <a:gd name="T11" fmla="*/ 491 h 1761"/>
              <a:gd name="T12" fmla="*/ 1381 w 1381"/>
              <a:gd name="T13" fmla="*/ 879 h 1761"/>
              <a:gd name="T14" fmla="*/ 1146 w 1381"/>
              <a:gd name="T15" fmla="*/ 1268 h 1761"/>
              <a:gd name="T16" fmla="*/ 863 w 1381"/>
              <a:gd name="T17" fmla="*/ 1761 h 1761"/>
              <a:gd name="T18" fmla="*/ 0 w 1381"/>
              <a:gd name="T19" fmla="*/ 1761 h 1761"/>
              <a:gd name="T20" fmla="*/ 283 w 1381"/>
              <a:gd name="T21" fmla="*/ 126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1" h="1761">
                <a:moveTo>
                  <a:pt x="283" y="1268"/>
                </a:moveTo>
                <a:cubicBezTo>
                  <a:pt x="312" y="1017"/>
                  <a:pt x="519" y="878"/>
                  <a:pt x="519" y="878"/>
                </a:cubicBezTo>
                <a:cubicBezTo>
                  <a:pt x="519" y="878"/>
                  <a:pt x="312" y="742"/>
                  <a:pt x="283" y="491"/>
                </a:cubicBezTo>
                <a:cubicBezTo>
                  <a:pt x="254" y="240"/>
                  <a:pt x="112" y="0"/>
                  <a:pt x="0" y="0"/>
                </a:cubicBezTo>
                <a:cubicBezTo>
                  <a:pt x="863" y="0"/>
                  <a:pt x="863" y="0"/>
                  <a:pt x="863" y="0"/>
                </a:cubicBezTo>
                <a:cubicBezTo>
                  <a:pt x="975" y="0"/>
                  <a:pt x="1116" y="240"/>
                  <a:pt x="1146" y="491"/>
                </a:cubicBezTo>
                <a:cubicBezTo>
                  <a:pt x="1175" y="742"/>
                  <a:pt x="1381" y="879"/>
                  <a:pt x="1381" y="879"/>
                </a:cubicBezTo>
                <a:cubicBezTo>
                  <a:pt x="1381" y="879"/>
                  <a:pt x="1175" y="1017"/>
                  <a:pt x="1146" y="1268"/>
                </a:cubicBezTo>
                <a:cubicBezTo>
                  <a:pt x="1116" y="1519"/>
                  <a:pt x="975" y="1761"/>
                  <a:pt x="863" y="1761"/>
                </a:cubicBezTo>
                <a:cubicBezTo>
                  <a:pt x="0" y="1761"/>
                  <a:pt x="0" y="1761"/>
                  <a:pt x="0" y="1761"/>
                </a:cubicBezTo>
                <a:cubicBezTo>
                  <a:pt x="112" y="1761"/>
                  <a:pt x="254" y="1519"/>
                  <a:pt x="283" y="126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Freeform 9"/>
          <p:cNvSpPr>
            <a:spLocks/>
          </p:cNvSpPr>
          <p:nvPr/>
        </p:nvSpPr>
        <p:spPr bwMode="auto">
          <a:xfrm>
            <a:off x="4157497" y="1880383"/>
            <a:ext cx="502036" cy="463277"/>
          </a:xfrm>
          <a:custGeom>
            <a:avLst/>
            <a:gdLst>
              <a:gd name="T0" fmla="*/ 250 w 272"/>
              <a:gd name="T1" fmla="*/ 133 h 251"/>
              <a:gd name="T2" fmla="*/ 272 w 272"/>
              <a:gd name="T3" fmla="*/ 104 h 251"/>
              <a:gd name="T4" fmla="*/ 222 w 272"/>
              <a:gd name="T5" fmla="*/ 67 h 251"/>
              <a:gd name="T6" fmla="*/ 222 w 272"/>
              <a:gd name="T7" fmla="*/ 5 h 251"/>
              <a:gd name="T8" fmla="*/ 187 w 272"/>
              <a:gd name="T9" fmla="*/ 5 h 251"/>
              <a:gd name="T10" fmla="*/ 187 w 272"/>
              <a:gd name="T11" fmla="*/ 41 h 251"/>
              <a:gd name="T12" fmla="*/ 137 w 272"/>
              <a:gd name="T13" fmla="*/ 0 h 251"/>
              <a:gd name="T14" fmla="*/ 0 w 272"/>
              <a:gd name="T15" fmla="*/ 104 h 251"/>
              <a:gd name="T16" fmla="*/ 21 w 272"/>
              <a:gd name="T17" fmla="*/ 133 h 251"/>
              <a:gd name="T18" fmla="*/ 35 w 272"/>
              <a:gd name="T19" fmla="*/ 121 h 251"/>
              <a:gd name="T20" fmla="*/ 35 w 272"/>
              <a:gd name="T21" fmla="*/ 251 h 251"/>
              <a:gd name="T22" fmla="*/ 109 w 272"/>
              <a:gd name="T23" fmla="*/ 251 h 251"/>
              <a:gd name="T24" fmla="*/ 109 w 272"/>
              <a:gd name="T25" fmla="*/ 180 h 251"/>
              <a:gd name="T26" fmla="*/ 163 w 272"/>
              <a:gd name="T27" fmla="*/ 180 h 251"/>
              <a:gd name="T28" fmla="*/ 163 w 272"/>
              <a:gd name="T29" fmla="*/ 251 h 251"/>
              <a:gd name="T30" fmla="*/ 236 w 272"/>
              <a:gd name="T31" fmla="*/ 251 h 251"/>
              <a:gd name="T32" fmla="*/ 236 w 272"/>
              <a:gd name="T33" fmla="*/ 121 h 251"/>
              <a:gd name="T34" fmla="*/ 250 w 272"/>
              <a:gd name="T35" fmla="*/ 133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2" h="251">
                <a:moveTo>
                  <a:pt x="250" y="133"/>
                </a:moveTo>
                <a:lnTo>
                  <a:pt x="272" y="104"/>
                </a:lnTo>
                <a:lnTo>
                  <a:pt x="222" y="67"/>
                </a:lnTo>
                <a:lnTo>
                  <a:pt x="222" y="5"/>
                </a:lnTo>
                <a:lnTo>
                  <a:pt x="187" y="5"/>
                </a:lnTo>
                <a:lnTo>
                  <a:pt x="187" y="41"/>
                </a:lnTo>
                <a:lnTo>
                  <a:pt x="137" y="0"/>
                </a:lnTo>
                <a:lnTo>
                  <a:pt x="0" y="104"/>
                </a:lnTo>
                <a:lnTo>
                  <a:pt x="21" y="133"/>
                </a:lnTo>
                <a:lnTo>
                  <a:pt x="35" y="121"/>
                </a:lnTo>
                <a:lnTo>
                  <a:pt x="35" y="251"/>
                </a:lnTo>
                <a:lnTo>
                  <a:pt x="109" y="251"/>
                </a:lnTo>
                <a:lnTo>
                  <a:pt x="109" y="180"/>
                </a:lnTo>
                <a:lnTo>
                  <a:pt x="163" y="180"/>
                </a:lnTo>
                <a:lnTo>
                  <a:pt x="163" y="251"/>
                </a:lnTo>
                <a:lnTo>
                  <a:pt x="236" y="251"/>
                </a:lnTo>
                <a:lnTo>
                  <a:pt x="236" y="121"/>
                </a:lnTo>
                <a:lnTo>
                  <a:pt x="250" y="133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Oval 9"/>
          <p:cNvSpPr>
            <a:spLocks noChangeArrowheads="1"/>
          </p:cNvSpPr>
          <p:nvPr/>
        </p:nvSpPr>
        <p:spPr bwMode="auto">
          <a:xfrm>
            <a:off x="4139916" y="4368885"/>
            <a:ext cx="590483" cy="590483"/>
          </a:xfrm>
          <a:custGeom>
            <a:avLst/>
            <a:gdLst/>
            <a:ahLst/>
            <a:cxnLst/>
            <a:rect l="l" t="t" r="r" b="b"/>
            <a:pathLst>
              <a:path w="331788" h="331787">
                <a:moveTo>
                  <a:pt x="141016" y="171722"/>
                </a:moveTo>
                <a:cubicBezTo>
                  <a:pt x="151585" y="172107"/>
                  <a:pt x="159873" y="179794"/>
                  <a:pt x="160785" y="190262"/>
                </a:cubicBezTo>
                <a:lnTo>
                  <a:pt x="141288" y="209549"/>
                </a:lnTo>
                <a:lnTo>
                  <a:pt x="122238" y="190499"/>
                </a:lnTo>
                <a:close/>
                <a:moveTo>
                  <a:pt x="136526" y="131762"/>
                </a:moveTo>
                <a:lnTo>
                  <a:pt x="170302" y="142436"/>
                </a:lnTo>
                <a:lnTo>
                  <a:pt x="141016" y="171722"/>
                </a:lnTo>
                <a:cubicBezTo>
                  <a:pt x="139731" y="170005"/>
                  <a:pt x="138145" y="169862"/>
                  <a:pt x="136526" y="169862"/>
                </a:cubicBezTo>
                <a:cubicBezTo>
                  <a:pt x="121621" y="169862"/>
                  <a:pt x="109538" y="181945"/>
                  <a:pt x="109538" y="196850"/>
                </a:cubicBezTo>
                <a:cubicBezTo>
                  <a:pt x="109538" y="211755"/>
                  <a:pt x="121621" y="223838"/>
                  <a:pt x="136526" y="223838"/>
                </a:cubicBezTo>
                <a:cubicBezTo>
                  <a:pt x="151431" y="223838"/>
                  <a:pt x="163514" y="211755"/>
                  <a:pt x="163514" y="196850"/>
                </a:cubicBezTo>
                <a:lnTo>
                  <a:pt x="160785" y="190262"/>
                </a:lnTo>
                <a:lnTo>
                  <a:pt x="189940" y="161420"/>
                </a:lnTo>
                <a:cubicBezTo>
                  <a:pt x="197686" y="170889"/>
                  <a:pt x="201614" y="183019"/>
                  <a:pt x="201614" y="196056"/>
                </a:cubicBezTo>
                <a:cubicBezTo>
                  <a:pt x="201614" y="231565"/>
                  <a:pt x="172473" y="260350"/>
                  <a:pt x="136526" y="260350"/>
                </a:cubicBezTo>
                <a:cubicBezTo>
                  <a:pt x="100579" y="260350"/>
                  <a:pt x="71438" y="231565"/>
                  <a:pt x="71438" y="196056"/>
                </a:cubicBezTo>
                <a:cubicBezTo>
                  <a:pt x="71438" y="160547"/>
                  <a:pt x="100579" y="131762"/>
                  <a:pt x="136526" y="131762"/>
                </a:cubicBezTo>
                <a:close/>
                <a:moveTo>
                  <a:pt x="195633" y="117104"/>
                </a:moveTo>
                <a:lnTo>
                  <a:pt x="215003" y="136627"/>
                </a:lnTo>
                <a:lnTo>
                  <a:pt x="189940" y="161420"/>
                </a:lnTo>
                <a:cubicBezTo>
                  <a:pt x="185755" y="152981"/>
                  <a:pt x="178912" y="146382"/>
                  <a:pt x="170302" y="142436"/>
                </a:cubicBezTo>
                <a:close/>
                <a:moveTo>
                  <a:pt x="232925" y="79812"/>
                </a:moveTo>
                <a:lnTo>
                  <a:pt x="236538" y="93662"/>
                </a:lnTo>
                <a:lnTo>
                  <a:pt x="236538" y="93662"/>
                </a:lnTo>
                <a:lnTo>
                  <a:pt x="253605" y="98440"/>
                </a:lnTo>
                <a:lnTo>
                  <a:pt x="241167" y="110744"/>
                </a:lnTo>
                <a:cubicBezTo>
                  <a:pt x="236831" y="102172"/>
                  <a:pt x="230187" y="95491"/>
                  <a:pt x="221685" y="91053"/>
                </a:cubicBezTo>
                <a:close/>
                <a:moveTo>
                  <a:pt x="136525" y="58737"/>
                </a:moveTo>
                <a:cubicBezTo>
                  <a:pt x="169304" y="58737"/>
                  <a:pt x="199385" y="70289"/>
                  <a:pt x="221685" y="91053"/>
                </a:cubicBezTo>
                <a:lnTo>
                  <a:pt x="195633" y="117104"/>
                </a:lnTo>
                <a:cubicBezTo>
                  <a:pt x="179742" y="102884"/>
                  <a:pt x="158628" y="95250"/>
                  <a:pt x="135731" y="95250"/>
                </a:cubicBezTo>
                <a:cubicBezTo>
                  <a:pt x="80057" y="95250"/>
                  <a:pt x="34925" y="140382"/>
                  <a:pt x="34925" y="196056"/>
                </a:cubicBezTo>
                <a:cubicBezTo>
                  <a:pt x="34925" y="251730"/>
                  <a:pt x="80057" y="296862"/>
                  <a:pt x="135731" y="296862"/>
                </a:cubicBezTo>
                <a:cubicBezTo>
                  <a:pt x="191405" y="296862"/>
                  <a:pt x="236537" y="251730"/>
                  <a:pt x="236537" y="196056"/>
                </a:cubicBezTo>
                <a:cubicBezTo>
                  <a:pt x="236537" y="173368"/>
                  <a:pt x="229042" y="152430"/>
                  <a:pt x="215003" y="136627"/>
                </a:cubicBezTo>
                <a:lnTo>
                  <a:pt x="241167" y="110744"/>
                </a:lnTo>
                <a:cubicBezTo>
                  <a:pt x="261695" y="132918"/>
                  <a:pt x="273050" y="162764"/>
                  <a:pt x="273050" y="195262"/>
                </a:cubicBezTo>
                <a:cubicBezTo>
                  <a:pt x="273050" y="270663"/>
                  <a:pt x="211926" y="331787"/>
                  <a:pt x="136525" y="331787"/>
                </a:cubicBezTo>
                <a:cubicBezTo>
                  <a:pt x="61124" y="331787"/>
                  <a:pt x="0" y="270663"/>
                  <a:pt x="0" y="195262"/>
                </a:cubicBezTo>
                <a:cubicBezTo>
                  <a:pt x="0" y="119861"/>
                  <a:pt x="61124" y="58737"/>
                  <a:pt x="136525" y="58737"/>
                </a:cubicBezTo>
                <a:close/>
                <a:moveTo>
                  <a:pt x="278257" y="51943"/>
                </a:moveTo>
                <a:lnTo>
                  <a:pt x="278821" y="52554"/>
                </a:lnTo>
                <a:lnTo>
                  <a:pt x="236538" y="93662"/>
                </a:lnTo>
                <a:lnTo>
                  <a:pt x="236538" y="93662"/>
                </a:lnTo>
                <a:close/>
                <a:moveTo>
                  <a:pt x="293688" y="36512"/>
                </a:moveTo>
                <a:lnTo>
                  <a:pt x="331788" y="47624"/>
                </a:lnTo>
                <a:lnTo>
                  <a:pt x="276226" y="104774"/>
                </a:lnTo>
                <a:lnTo>
                  <a:pt x="253605" y="98440"/>
                </a:lnTo>
                <a:lnTo>
                  <a:pt x="288925" y="63500"/>
                </a:lnTo>
                <a:lnTo>
                  <a:pt x="278821" y="52554"/>
                </a:lnTo>
                <a:lnTo>
                  <a:pt x="293688" y="38100"/>
                </a:lnTo>
                <a:lnTo>
                  <a:pt x="293371" y="36830"/>
                </a:lnTo>
                <a:close/>
                <a:moveTo>
                  <a:pt x="284163" y="0"/>
                </a:moveTo>
                <a:lnTo>
                  <a:pt x="293371" y="36830"/>
                </a:lnTo>
                <a:lnTo>
                  <a:pt x="278257" y="51943"/>
                </a:lnTo>
                <a:lnTo>
                  <a:pt x="269875" y="42862"/>
                </a:lnTo>
                <a:lnTo>
                  <a:pt x="232925" y="79812"/>
                </a:lnTo>
                <a:lnTo>
                  <a:pt x="227013" y="57150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97"/>
          <p:cNvSpPr>
            <a:spLocks/>
          </p:cNvSpPr>
          <p:nvPr/>
        </p:nvSpPr>
        <p:spPr bwMode="auto">
          <a:xfrm>
            <a:off x="7524522" y="4450843"/>
            <a:ext cx="555757" cy="426571"/>
          </a:xfrm>
          <a:custGeom>
            <a:avLst/>
            <a:gdLst/>
            <a:ahLst/>
            <a:cxnLst/>
            <a:rect l="l" t="t" r="r" b="b"/>
            <a:pathLst>
              <a:path w="361949" h="277813">
                <a:moveTo>
                  <a:pt x="119856" y="85725"/>
                </a:moveTo>
                <a:cubicBezTo>
                  <a:pt x="80840" y="85725"/>
                  <a:pt x="49212" y="117353"/>
                  <a:pt x="49212" y="156369"/>
                </a:cubicBezTo>
                <a:cubicBezTo>
                  <a:pt x="49212" y="195385"/>
                  <a:pt x="80840" y="227013"/>
                  <a:pt x="119856" y="227013"/>
                </a:cubicBezTo>
                <a:cubicBezTo>
                  <a:pt x="158872" y="227013"/>
                  <a:pt x="190500" y="195385"/>
                  <a:pt x="190500" y="156369"/>
                </a:cubicBezTo>
                <a:cubicBezTo>
                  <a:pt x="190500" y="117353"/>
                  <a:pt x="158872" y="85725"/>
                  <a:pt x="119856" y="85725"/>
                </a:cubicBezTo>
                <a:close/>
                <a:moveTo>
                  <a:pt x="97275" y="38100"/>
                </a:moveTo>
                <a:cubicBezTo>
                  <a:pt x="97282" y="38113"/>
                  <a:pt x="97579" y="38622"/>
                  <a:pt x="109434" y="58945"/>
                </a:cubicBezTo>
                <a:cubicBezTo>
                  <a:pt x="112908" y="58945"/>
                  <a:pt x="116382" y="58945"/>
                  <a:pt x="119856" y="58945"/>
                </a:cubicBezTo>
                <a:cubicBezTo>
                  <a:pt x="123330" y="58945"/>
                  <a:pt x="126804" y="58945"/>
                  <a:pt x="130279" y="58945"/>
                </a:cubicBezTo>
                <a:cubicBezTo>
                  <a:pt x="130286" y="58932"/>
                  <a:pt x="130583" y="58423"/>
                  <a:pt x="142438" y="38100"/>
                </a:cubicBezTo>
                <a:cubicBezTo>
                  <a:pt x="142448" y="38103"/>
                  <a:pt x="142987" y="38262"/>
                  <a:pt x="171968" y="46785"/>
                </a:cubicBezTo>
                <a:cubicBezTo>
                  <a:pt x="171967" y="46795"/>
                  <a:pt x="171935" y="47277"/>
                  <a:pt x="170231" y="72841"/>
                </a:cubicBezTo>
                <a:cubicBezTo>
                  <a:pt x="175442" y="76315"/>
                  <a:pt x="180653" y="79789"/>
                  <a:pt x="185864" y="83263"/>
                </a:cubicBezTo>
                <a:cubicBezTo>
                  <a:pt x="185872" y="83260"/>
                  <a:pt x="186290" y="83067"/>
                  <a:pt x="208445" y="72841"/>
                </a:cubicBezTo>
                <a:cubicBezTo>
                  <a:pt x="208452" y="72850"/>
                  <a:pt x="208803" y="73329"/>
                  <a:pt x="227553" y="98897"/>
                </a:cubicBezTo>
                <a:cubicBezTo>
                  <a:pt x="227547" y="98903"/>
                  <a:pt x="227446" y="99014"/>
                  <a:pt x="225381" y="101285"/>
                </a:cubicBezTo>
                <a:lnTo>
                  <a:pt x="210183" y="118004"/>
                </a:lnTo>
                <a:cubicBezTo>
                  <a:pt x="213657" y="123216"/>
                  <a:pt x="215394" y="130164"/>
                  <a:pt x="215394" y="137112"/>
                </a:cubicBezTo>
                <a:cubicBezTo>
                  <a:pt x="215402" y="137114"/>
                  <a:pt x="215849" y="137210"/>
                  <a:pt x="239712" y="142323"/>
                </a:cubicBezTo>
                <a:cubicBezTo>
                  <a:pt x="239712" y="142334"/>
                  <a:pt x="239712" y="142908"/>
                  <a:pt x="239712" y="173590"/>
                </a:cubicBezTo>
                <a:lnTo>
                  <a:pt x="217131" y="178801"/>
                </a:lnTo>
                <a:cubicBezTo>
                  <a:pt x="215394" y="184012"/>
                  <a:pt x="213657" y="190961"/>
                  <a:pt x="210183" y="196172"/>
                </a:cubicBezTo>
                <a:cubicBezTo>
                  <a:pt x="210188" y="196177"/>
                  <a:pt x="210289" y="196289"/>
                  <a:pt x="212354" y="198560"/>
                </a:cubicBezTo>
                <a:lnTo>
                  <a:pt x="227553" y="215279"/>
                </a:lnTo>
                <a:cubicBezTo>
                  <a:pt x="227546" y="215288"/>
                  <a:pt x="227197" y="215765"/>
                  <a:pt x="208445" y="241335"/>
                </a:cubicBezTo>
                <a:cubicBezTo>
                  <a:pt x="208437" y="241332"/>
                  <a:pt x="208021" y="241139"/>
                  <a:pt x="185864" y="230913"/>
                </a:cubicBezTo>
                <a:cubicBezTo>
                  <a:pt x="180653" y="234387"/>
                  <a:pt x="175442" y="239598"/>
                  <a:pt x="170231" y="243072"/>
                </a:cubicBezTo>
                <a:cubicBezTo>
                  <a:pt x="170232" y="243087"/>
                  <a:pt x="170274" y="243681"/>
                  <a:pt x="171968" y="267391"/>
                </a:cubicBezTo>
                <a:cubicBezTo>
                  <a:pt x="171957" y="267394"/>
                  <a:pt x="171419" y="267552"/>
                  <a:pt x="142438" y="276076"/>
                </a:cubicBezTo>
                <a:cubicBezTo>
                  <a:pt x="142430" y="276063"/>
                  <a:pt x="142133" y="275553"/>
                  <a:pt x="130279" y="255231"/>
                </a:cubicBezTo>
                <a:cubicBezTo>
                  <a:pt x="126804" y="255231"/>
                  <a:pt x="123330" y="255231"/>
                  <a:pt x="119856" y="255231"/>
                </a:cubicBezTo>
                <a:cubicBezTo>
                  <a:pt x="116382" y="255231"/>
                  <a:pt x="112908" y="255231"/>
                  <a:pt x="109434" y="255231"/>
                </a:cubicBezTo>
                <a:cubicBezTo>
                  <a:pt x="109430" y="255239"/>
                  <a:pt x="109206" y="255655"/>
                  <a:pt x="97275" y="277813"/>
                </a:cubicBezTo>
                <a:cubicBezTo>
                  <a:pt x="97264" y="277810"/>
                  <a:pt x="96722" y="277618"/>
                  <a:pt x="67745" y="267391"/>
                </a:cubicBezTo>
                <a:cubicBezTo>
                  <a:pt x="67745" y="267382"/>
                  <a:pt x="67777" y="266935"/>
                  <a:pt x="69482" y="243072"/>
                </a:cubicBezTo>
                <a:cubicBezTo>
                  <a:pt x="64271" y="239598"/>
                  <a:pt x="59060" y="236124"/>
                  <a:pt x="53849" y="230913"/>
                </a:cubicBezTo>
                <a:cubicBezTo>
                  <a:pt x="53841" y="230917"/>
                  <a:pt x="53423" y="231109"/>
                  <a:pt x="31267" y="241335"/>
                </a:cubicBezTo>
                <a:cubicBezTo>
                  <a:pt x="31261" y="241326"/>
                  <a:pt x="30943" y="240849"/>
                  <a:pt x="13897" y="215279"/>
                </a:cubicBezTo>
                <a:cubicBezTo>
                  <a:pt x="13902" y="215274"/>
                  <a:pt x="13993" y="215162"/>
                  <a:pt x="15851" y="212891"/>
                </a:cubicBezTo>
                <a:lnTo>
                  <a:pt x="29530" y="196172"/>
                </a:lnTo>
                <a:cubicBezTo>
                  <a:pt x="27793" y="190961"/>
                  <a:pt x="24319" y="185749"/>
                  <a:pt x="24319" y="178801"/>
                </a:cubicBezTo>
                <a:cubicBezTo>
                  <a:pt x="24310" y="178799"/>
                  <a:pt x="23859" y="178703"/>
                  <a:pt x="0" y="173590"/>
                </a:cubicBezTo>
                <a:cubicBezTo>
                  <a:pt x="0" y="173579"/>
                  <a:pt x="0" y="173002"/>
                  <a:pt x="0" y="142323"/>
                </a:cubicBezTo>
                <a:cubicBezTo>
                  <a:pt x="9" y="142321"/>
                  <a:pt x="458" y="142225"/>
                  <a:pt x="24319" y="137112"/>
                </a:cubicBezTo>
                <a:cubicBezTo>
                  <a:pt x="24319" y="130164"/>
                  <a:pt x="27793" y="123216"/>
                  <a:pt x="29530" y="118004"/>
                </a:cubicBezTo>
                <a:cubicBezTo>
                  <a:pt x="29525" y="117999"/>
                  <a:pt x="29434" y="117887"/>
                  <a:pt x="27576" y="115616"/>
                </a:cubicBezTo>
                <a:lnTo>
                  <a:pt x="13897" y="98897"/>
                </a:lnTo>
                <a:cubicBezTo>
                  <a:pt x="13903" y="98888"/>
                  <a:pt x="14223" y="98441"/>
                  <a:pt x="31267" y="74578"/>
                </a:cubicBezTo>
                <a:cubicBezTo>
                  <a:pt x="31275" y="74581"/>
                  <a:pt x="31694" y="74742"/>
                  <a:pt x="53849" y="83263"/>
                </a:cubicBezTo>
                <a:cubicBezTo>
                  <a:pt x="59060" y="79789"/>
                  <a:pt x="64271" y="76315"/>
                  <a:pt x="69482" y="72841"/>
                </a:cubicBezTo>
                <a:cubicBezTo>
                  <a:pt x="69481" y="72832"/>
                  <a:pt x="69449" y="72353"/>
                  <a:pt x="67745" y="46785"/>
                </a:cubicBezTo>
                <a:cubicBezTo>
                  <a:pt x="67755" y="46782"/>
                  <a:pt x="68295" y="46623"/>
                  <a:pt x="97275" y="38100"/>
                </a:cubicBezTo>
                <a:close/>
                <a:moveTo>
                  <a:pt x="291306" y="28575"/>
                </a:moveTo>
                <a:cubicBezTo>
                  <a:pt x="268072" y="28575"/>
                  <a:pt x="249237" y="47765"/>
                  <a:pt x="249237" y="71438"/>
                </a:cubicBezTo>
                <a:cubicBezTo>
                  <a:pt x="249237" y="95111"/>
                  <a:pt x="268072" y="114301"/>
                  <a:pt x="291306" y="114301"/>
                </a:cubicBezTo>
                <a:cubicBezTo>
                  <a:pt x="314540" y="114301"/>
                  <a:pt x="333375" y="95111"/>
                  <a:pt x="333375" y="71438"/>
                </a:cubicBezTo>
                <a:cubicBezTo>
                  <a:pt x="333375" y="47765"/>
                  <a:pt x="314540" y="28575"/>
                  <a:pt x="291306" y="28575"/>
                </a:cubicBezTo>
                <a:close/>
                <a:moveTo>
                  <a:pt x="279245" y="0"/>
                </a:moveTo>
                <a:cubicBezTo>
                  <a:pt x="279247" y="5"/>
                  <a:pt x="279293" y="97"/>
                  <a:pt x="280106" y="1723"/>
                </a:cubicBezTo>
                <a:lnTo>
                  <a:pt x="286137" y="13784"/>
                </a:lnTo>
                <a:cubicBezTo>
                  <a:pt x="287860" y="13784"/>
                  <a:pt x="289583" y="13784"/>
                  <a:pt x="291306" y="13784"/>
                </a:cubicBezTo>
                <a:cubicBezTo>
                  <a:pt x="293029" y="13784"/>
                  <a:pt x="294752" y="13784"/>
                  <a:pt x="296475" y="13784"/>
                </a:cubicBezTo>
                <a:cubicBezTo>
                  <a:pt x="296478" y="13779"/>
                  <a:pt x="296535" y="13687"/>
                  <a:pt x="297552" y="12061"/>
                </a:cubicBezTo>
                <a:lnTo>
                  <a:pt x="305090" y="0"/>
                </a:lnTo>
                <a:cubicBezTo>
                  <a:pt x="305094" y="1"/>
                  <a:pt x="305181" y="36"/>
                  <a:pt x="307243" y="861"/>
                </a:cubicBezTo>
                <a:lnTo>
                  <a:pt x="322320" y="6892"/>
                </a:lnTo>
                <a:cubicBezTo>
                  <a:pt x="322319" y="6897"/>
                  <a:pt x="322308" y="6989"/>
                  <a:pt x="322104" y="8615"/>
                </a:cubicBezTo>
                <a:lnTo>
                  <a:pt x="320597" y="20676"/>
                </a:lnTo>
                <a:cubicBezTo>
                  <a:pt x="324043" y="22399"/>
                  <a:pt x="327489" y="25845"/>
                  <a:pt x="330935" y="27568"/>
                </a:cubicBezTo>
                <a:cubicBezTo>
                  <a:pt x="330940" y="27566"/>
                  <a:pt x="331020" y="27532"/>
                  <a:pt x="332443" y="26922"/>
                </a:cubicBezTo>
                <a:lnTo>
                  <a:pt x="342996" y="22399"/>
                </a:lnTo>
                <a:cubicBezTo>
                  <a:pt x="342999" y="22402"/>
                  <a:pt x="343060" y="22472"/>
                  <a:pt x="344504" y="24122"/>
                </a:cubicBezTo>
                <a:lnTo>
                  <a:pt x="355057" y="36183"/>
                </a:lnTo>
                <a:cubicBezTo>
                  <a:pt x="355053" y="36188"/>
                  <a:pt x="354984" y="36268"/>
                  <a:pt x="353765" y="37691"/>
                </a:cubicBezTo>
                <a:lnTo>
                  <a:pt x="344719" y="48245"/>
                </a:lnTo>
                <a:cubicBezTo>
                  <a:pt x="346442" y="51691"/>
                  <a:pt x="348165" y="55137"/>
                  <a:pt x="348165" y="58583"/>
                </a:cubicBezTo>
                <a:cubicBezTo>
                  <a:pt x="348171" y="58584"/>
                  <a:pt x="348262" y="58607"/>
                  <a:pt x="349888" y="59014"/>
                </a:cubicBezTo>
                <a:lnTo>
                  <a:pt x="361949" y="62029"/>
                </a:lnTo>
                <a:cubicBezTo>
                  <a:pt x="361949" y="62033"/>
                  <a:pt x="361949" y="62129"/>
                  <a:pt x="361949" y="64398"/>
                </a:cubicBezTo>
                <a:lnTo>
                  <a:pt x="361949" y="80982"/>
                </a:lnTo>
                <a:lnTo>
                  <a:pt x="348165" y="84428"/>
                </a:lnTo>
                <a:cubicBezTo>
                  <a:pt x="348165" y="87874"/>
                  <a:pt x="346442" y="91320"/>
                  <a:pt x="344719" y="94766"/>
                </a:cubicBezTo>
                <a:cubicBezTo>
                  <a:pt x="344723" y="94770"/>
                  <a:pt x="344792" y="94839"/>
                  <a:pt x="346011" y="96059"/>
                </a:cubicBezTo>
                <a:lnTo>
                  <a:pt x="355057" y="105105"/>
                </a:lnTo>
                <a:cubicBezTo>
                  <a:pt x="355055" y="105108"/>
                  <a:pt x="354993" y="105187"/>
                  <a:pt x="353550" y="107043"/>
                </a:cubicBezTo>
                <a:lnTo>
                  <a:pt x="342996" y="120612"/>
                </a:lnTo>
                <a:cubicBezTo>
                  <a:pt x="342991" y="120610"/>
                  <a:pt x="342911" y="120576"/>
                  <a:pt x="341489" y="119966"/>
                </a:cubicBezTo>
                <a:lnTo>
                  <a:pt x="330935" y="115443"/>
                </a:lnTo>
                <a:cubicBezTo>
                  <a:pt x="327489" y="117166"/>
                  <a:pt x="324043" y="118889"/>
                  <a:pt x="320597" y="120612"/>
                </a:cubicBezTo>
                <a:cubicBezTo>
                  <a:pt x="320597" y="120618"/>
                  <a:pt x="320609" y="120721"/>
                  <a:pt x="320812" y="122550"/>
                </a:cubicBezTo>
                <a:lnTo>
                  <a:pt x="322320" y="136119"/>
                </a:lnTo>
                <a:cubicBezTo>
                  <a:pt x="322316" y="136120"/>
                  <a:pt x="322229" y="136146"/>
                  <a:pt x="320166" y="136765"/>
                </a:cubicBezTo>
                <a:lnTo>
                  <a:pt x="305090" y="141288"/>
                </a:lnTo>
                <a:cubicBezTo>
                  <a:pt x="305087" y="141283"/>
                  <a:pt x="305041" y="141203"/>
                  <a:pt x="304228" y="139780"/>
                </a:cubicBezTo>
                <a:lnTo>
                  <a:pt x="298198" y="129227"/>
                </a:lnTo>
                <a:cubicBezTo>
                  <a:pt x="294752" y="129227"/>
                  <a:pt x="293029" y="129227"/>
                  <a:pt x="291306" y="129227"/>
                </a:cubicBezTo>
                <a:cubicBezTo>
                  <a:pt x="289583" y="129227"/>
                  <a:pt x="287860" y="129227"/>
                  <a:pt x="286137" y="129227"/>
                </a:cubicBezTo>
                <a:cubicBezTo>
                  <a:pt x="286134" y="129232"/>
                  <a:pt x="286088" y="129312"/>
                  <a:pt x="285275" y="130735"/>
                </a:cubicBezTo>
                <a:lnTo>
                  <a:pt x="279245" y="141288"/>
                </a:lnTo>
                <a:cubicBezTo>
                  <a:pt x="279241" y="141287"/>
                  <a:pt x="279145" y="141261"/>
                  <a:pt x="276876" y="140642"/>
                </a:cubicBezTo>
                <a:lnTo>
                  <a:pt x="260292" y="136119"/>
                </a:lnTo>
                <a:cubicBezTo>
                  <a:pt x="260292" y="136114"/>
                  <a:pt x="260304" y="136022"/>
                  <a:pt x="260507" y="134396"/>
                </a:cubicBezTo>
                <a:lnTo>
                  <a:pt x="262015" y="122335"/>
                </a:lnTo>
                <a:cubicBezTo>
                  <a:pt x="258569" y="118889"/>
                  <a:pt x="255122" y="117166"/>
                  <a:pt x="253399" y="115443"/>
                </a:cubicBezTo>
                <a:cubicBezTo>
                  <a:pt x="253394" y="115445"/>
                  <a:pt x="253302" y="115479"/>
                  <a:pt x="251676" y="116089"/>
                </a:cubicBezTo>
                <a:lnTo>
                  <a:pt x="239615" y="120612"/>
                </a:lnTo>
                <a:cubicBezTo>
                  <a:pt x="239613" y="120608"/>
                  <a:pt x="239561" y="120530"/>
                  <a:pt x="238323" y="118673"/>
                </a:cubicBezTo>
                <a:lnTo>
                  <a:pt x="229277" y="105105"/>
                </a:lnTo>
                <a:cubicBezTo>
                  <a:pt x="229281" y="105101"/>
                  <a:pt x="229338" y="105032"/>
                  <a:pt x="230354" y="103812"/>
                </a:cubicBezTo>
                <a:lnTo>
                  <a:pt x="237892" y="94766"/>
                </a:lnTo>
                <a:cubicBezTo>
                  <a:pt x="236169" y="91320"/>
                  <a:pt x="236169" y="87874"/>
                  <a:pt x="234446" y="84428"/>
                </a:cubicBezTo>
                <a:cubicBezTo>
                  <a:pt x="234441" y="84427"/>
                  <a:pt x="234349" y="84404"/>
                  <a:pt x="232723" y="83998"/>
                </a:cubicBezTo>
                <a:lnTo>
                  <a:pt x="220662" y="80982"/>
                </a:lnTo>
                <a:cubicBezTo>
                  <a:pt x="220662" y="80978"/>
                  <a:pt x="220662" y="80882"/>
                  <a:pt x="220662" y="78613"/>
                </a:cubicBezTo>
                <a:lnTo>
                  <a:pt x="220662" y="62029"/>
                </a:lnTo>
                <a:cubicBezTo>
                  <a:pt x="220668" y="62028"/>
                  <a:pt x="220759" y="62005"/>
                  <a:pt x="222385" y="61598"/>
                </a:cubicBezTo>
                <a:lnTo>
                  <a:pt x="234446" y="58583"/>
                </a:lnTo>
                <a:cubicBezTo>
                  <a:pt x="236169" y="55137"/>
                  <a:pt x="236169" y="51691"/>
                  <a:pt x="237892" y="48245"/>
                </a:cubicBezTo>
                <a:cubicBezTo>
                  <a:pt x="237889" y="48241"/>
                  <a:pt x="237832" y="48172"/>
                  <a:pt x="236815" y="46953"/>
                </a:cubicBezTo>
                <a:lnTo>
                  <a:pt x="229277" y="37906"/>
                </a:lnTo>
                <a:cubicBezTo>
                  <a:pt x="229280" y="37903"/>
                  <a:pt x="229332" y="37825"/>
                  <a:pt x="230570" y="35968"/>
                </a:cubicBezTo>
                <a:lnTo>
                  <a:pt x="239615" y="22399"/>
                </a:lnTo>
                <a:cubicBezTo>
                  <a:pt x="239621" y="22401"/>
                  <a:pt x="239712" y="22436"/>
                  <a:pt x="241338" y="23045"/>
                </a:cubicBezTo>
                <a:lnTo>
                  <a:pt x="253399" y="27568"/>
                </a:lnTo>
                <a:lnTo>
                  <a:pt x="262015" y="20676"/>
                </a:lnTo>
                <a:cubicBezTo>
                  <a:pt x="262014" y="20671"/>
                  <a:pt x="262003" y="20579"/>
                  <a:pt x="261799" y="18953"/>
                </a:cubicBezTo>
                <a:lnTo>
                  <a:pt x="260292" y="6892"/>
                </a:lnTo>
                <a:cubicBezTo>
                  <a:pt x="260296" y="6890"/>
                  <a:pt x="260392" y="6855"/>
                  <a:pt x="262661" y="603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7460322" y="1956942"/>
            <a:ext cx="556397" cy="440711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3937071" y="2575871"/>
            <a:ext cx="947715" cy="52467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937071" y="3638557"/>
            <a:ext cx="947715" cy="52467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8" name="标题 1"/>
          <p:cNvSpPr txBox="1">
            <a:spLocks/>
          </p:cNvSpPr>
          <p:nvPr/>
        </p:nvSpPr>
        <p:spPr>
          <a:xfrm>
            <a:off x="7303792" y="2575871"/>
            <a:ext cx="947715" cy="52467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7303792" y="3638557"/>
            <a:ext cx="947715" cy="52467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8" name="副标题 2"/>
          <p:cNvSpPr txBox="1">
            <a:spLocks/>
          </p:cNvSpPr>
          <p:nvPr/>
        </p:nvSpPr>
        <p:spPr>
          <a:xfrm>
            <a:off x="1087905" y="1936154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9" name="副标题 2"/>
          <p:cNvSpPr txBox="1">
            <a:spLocks/>
          </p:cNvSpPr>
          <p:nvPr/>
        </p:nvSpPr>
        <p:spPr>
          <a:xfrm>
            <a:off x="8653447" y="4281814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0" name="副标题 2"/>
          <p:cNvSpPr txBox="1">
            <a:spLocks/>
          </p:cNvSpPr>
          <p:nvPr/>
        </p:nvSpPr>
        <p:spPr>
          <a:xfrm>
            <a:off x="1087905" y="424266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1" name="副标题 2"/>
          <p:cNvSpPr txBox="1">
            <a:spLocks/>
          </p:cNvSpPr>
          <p:nvPr/>
        </p:nvSpPr>
        <p:spPr>
          <a:xfrm>
            <a:off x="8623878" y="1983556"/>
            <a:ext cx="2862632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43501" y="1571445"/>
            <a:ext cx="355077" cy="356124"/>
            <a:chOff x="3491287" y="4451350"/>
            <a:chExt cx="263525" cy="264302"/>
          </a:xfrm>
        </p:grpSpPr>
        <p:grpSp>
          <p:nvGrpSpPr>
            <p:cNvPr id="23" name="组合 22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7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35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115214" y="1628478"/>
            <a:ext cx="355077" cy="355077"/>
            <a:chOff x="2123135" y="4446029"/>
            <a:chExt cx="263525" cy="263525"/>
          </a:xfrm>
        </p:grpSpPr>
        <p:grpSp>
          <p:nvGrpSpPr>
            <p:cNvPr id="40" name="组合 39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6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44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128401" y="3912191"/>
            <a:ext cx="355077" cy="355077"/>
            <a:chOff x="6227591" y="4384053"/>
            <a:chExt cx="263525" cy="263525"/>
          </a:xfrm>
        </p:grpSpPr>
        <p:grpSp>
          <p:nvGrpSpPr>
            <p:cNvPr id="49" name="组合 48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5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53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Freeform 1616"/>
            <p:cNvSpPr>
              <a:spLocks/>
            </p:cNvSpPr>
            <p:nvPr/>
          </p:nvSpPr>
          <p:spPr bwMode="auto">
            <a:xfrm>
              <a:off x="6302360" y="4443940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612"/>
            <p:cNvSpPr>
              <a:spLocks noEditPoints="1"/>
            </p:cNvSpPr>
            <p:nvPr/>
          </p:nvSpPr>
          <p:spPr bwMode="auto">
            <a:xfrm>
              <a:off x="6301977" y="4443940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41687" y="3896660"/>
            <a:ext cx="355077" cy="371264"/>
            <a:chOff x="4859439" y="4393690"/>
            <a:chExt cx="263525" cy="275538"/>
          </a:xfrm>
        </p:grpSpPr>
        <p:grpSp>
          <p:nvGrpSpPr>
            <p:cNvPr id="58" name="组合 57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4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62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图片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4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63125" y="3307972"/>
            <a:ext cx="8679182" cy="12607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93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演讲完毕  谢谢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33291" y="4892148"/>
            <a:ext cx="5538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3"/>
                </a:solidFill>
                <a:cs typeface="+mn-ea"/>
                <a:sym typeface="+mn-lt"/>
              </a:rPr>
              <a:t>日期：</a:t>
            </a:r>
            <a:r>
              <a:rPr lang="en-US" altLang="zh-CN" sz="2000" b="1" dirty="0">
                <a:solidFill>
                  <a:schemeClr val="accent3"/>
                </a:solidFill>
                <a:cs typeface="+mn-ea"/>
                <a:sym typeface="+mn-lt"/>
              </a:rPr>
              <a:t>2018-08-08</a:t>
            </a:r>
            <a:endParaRPr lang="zh-CN" altLang="en-US" sz="20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207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5146670" y="2460558"/>
            <a:ext cx="1843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  <a:cs typeface="+mn-ea"/>
                <a:sym typeface="+mn-lt"/>
              </a:rPr>
              <a:t>PART 01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38009" y="4521153"/>
            <a:ext cx="7519154" cy="4772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69195" y="3505491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cs typeface="+mn-ea"/>
                <a:sym typeface="+mn-lt"/>
              </a:rPr>
              <a:t>添加章节文本</a:t>
            </a:r>
          </a:p>
        </p:txBody>
      </p:sp>
    </p:spTree>
    <p:extLst>
      <p:ext uri="{BB962C8B-B14F-4D97-AF65-F5344CB8AC3E}">
        <p14:creationId xmlns:p14="http://schemas.microsoft.com/office/powerpoint/2010/main" val="3542972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277254" y="1840231"/>
            <a:ext cx="3653367" cy="3651251"/>
          </a:xfrm>
          <a:custGeom>
            <a:avLst/>
            <a:gdLst>
              <a:gd name="T0" fmla="*/ 1456 w 1868"/>
              <a:gd name="T1" fmla="*/ 519 h 1866"/>
              <a:gd name="T2" fmla="*/ 1324 w 1868"/>
              <a:gd name="T3" fmla="*/ 541 h 1866"/>
              <a:gd name="T4" fmla="*/ 1345 w 1868"/>
              <a:gd name="T5" fmla="*/ 411 h 1866"/>
              <a:gd name="T6" fmla="*/ 934 w 1868"/>
              <a:gd name="T7" fmla="*/ 0 h 1866"/>
              <a:gd name="T8" fmla="*/ 522 w 1868"/>
              <a:gd name="T9" fmla="*/ 411 h 1866"/>
              <a:gd name="T10" fmla="*/ 544 w 1868"/>
              <a:gd name="T11" fmla="*/ 543 h 1866"/>
              <a:gd name="T12" fmla="*/ 411 w 1868"/>
              <a:gd name="T13" fmla="*/ 521 h 1866"/>
              <a:gd name="T14" fmla="*/ 0 w 1868"/>
              <a:gd name="T15" fmla="*/ 932 h 1866"/>
              <a:gd name="T16" fmla="*/ 411 w 1868"/>
              <a:gd name="T17" fmla="*/ 1344 h 1866"/>
              <a:gd name="T18" fmla="*/ 545 w 1868"/>
              <a:gd name="T19" fmla="*/ 1321 h 1866"/>
              <a:gd name="T20" fmla="*/ 522 w 1868"/>
              <a:gd name="T21" fmla="*/ 1455 h 1866"/>
              <a:gd name="T22" fmla="*/ 934 w 1868"/>
              <a:gd name="T23" fmla="*/ 1866 h 1866"/>
              <a:gd name="T24" fmla="*/ 1345 w 1868"/>
              <a:gd name="T25" fmla="*/ 1455 h 1866"/>
              <a:gd name="T26" fmla="*/ 1322 w 1868"/>
              <a:gd name="T27" fmla="*/ 1319 h 1866"/>
              <a:gd name="T28" fmla="*/ 1456 w 1868"/>
              <a:gd name="T29" fmla="*/ 1341 h 1866"/>
              <a:gd name="T30" fmla="*/ 1868 w 1868"/>
              <a:gd name="T31" fmla="*/ 930 h 1866"/>
              <a:gd name="T32" fmla="*/ 1456 w 1868"/>
              <a:gd name="T33" fmla="*/ 519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68" h="1866">
                <a:moveTo>
                  <a:pt x="1456" y="519"/>
                </a:moveTo>
                <a:cubicBezTo>
                  <a:pt x="1410" y="519"/>
                  <a:pt x="1365" y="527"/>
                  <a:pt x="1324" y="541"/>
                </a:cubicBezTo>
                <a:cubicBezTo>
                  <a:pt x="1337" y="500"/>
                  <a:pt x="1345" y="456"/>
                  <a:pt x="1345" y="411"/>
                </a:cubicBezTo>
                <a:cubicBezTo>
                  <a:pt x="1345" y="184"/>
                  <a:pt x="1160" y="0"/>
                  <a:pt x="934" y="0"/>
                </a:cubicBezTo>
                <a:cubicBezTo>
                  <a:pt x="707" y="0"/>
                  <a:pt x="522" y="184"/>
                  <a:pt x="522" y="411"/>
                </a:cubicBezTo>
                <a:cubicBezTo>
                  <a:pt x="522" y="457"/>
                  <a:pt x="530" y="502"/>
                  <a:pt x="544" y="543"/>
                </a:cubicBezTo>
                <a:cubicBezTo>
                  <a:pt x="503" y="529"/>
                  <a:pt x="458" y="521"/>
                  <a:pt x="411" y="521"/>
                </a:cubicBezTo>
                <a:cubicBezTo>
                  <a:pt x="184" y="521"/>
                  <a:pt x="0" y="706"/>
                  <a:pt x="0" y="932"/>
                </a:cubicBezTo>
                <a:cubicBezTo>
                  <a:pt x="0" y="1159"/>
                  <a:pt x="184" y="1344"/>
                  <a:pt x="411" y="1344"/>
                </a:cubicBezTo>
                <a:cubicBezTo>
                  <a:pt x="458" y="1344"/>
                  <a:pt x="503" y="1336"/>
                  <a:pt x="545" y="1321"/>
                </a:cubicBezTo>
                <a:cubicBezTo>
                  <a:pt x="530" y="1363"/>
                  <a:pt x="522" y="1408"/>
                  <a:pt x="522" y="1455"/>
                </a:cubicBezTo>
                <a:cubicBezTo>
                  <a:pt x="522" y="1682"/>
                  <a:pt x="707" y="1866"/>
                  <a:pt x="934" y="1866"/>
                </a:cubicBezTo>
                <a:cubicBezTo>
                  <a:pt x="1160" y="1866"/>
                  <a:pt x="1345" y="1682"/>
                  <a:pt x="1345" y="1455"/>
                </a:cubicBezTo>
                <a:cubicBezTo>
                  <a:pt x="1345" y="1407"/>
                  <a:pt x="1337" y="1361"/>
                  <a:pt x="1322" y="1319"/>
                </a:cubicBezTo>
                <a:cubicBezTo>
                  <a:pt x="1364" y="1333"/>
                  <a:pt x="1409" y="1341"/>
                  <a:pt x="1456" y="1341"/>
                </a:cubicBezTo>
                <a:cubicBezTo>
                  <a:pt x="1683" y="1341"/>
                  <a:pt x="1868" y="1157"/>
                  <a:pt x="1868" y="930"/>
                </a:cubicBezTo>
                <a:cubicBezTo>
                  <a:pt x="1868" y="703"/>
                  <a:pt x="1683" y="519"/>
                  <a:pt x="1456" y="51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411788" y="1952414"/>
            <a:ext cx="1384300" cy="1384300"/>
          </a:xfrm>
          <a:custGeom>
            <a:avLst/>
            <a:gdLst>
              <a:gd name="T0" fmla="*/ 0 w 708"/>
              <a:gd name="T1" fmla="*/ 354 h 708"/>
              <a:gd name="T2" fmla="*/ 354 w 708"/>
              <a:gd name="T3" fmla="*/ 0 h 708"/>
              <a:gd name="T4" fmla="*/ 708 w 708"/>
              <a:gd name="T5" fmla="*/ 354 h 708"/>
              <a:gd name="T6" fmla="*/ 666 w 708"/>
              <a:gd name="T7" fmla="*/ 520 h 708"/>
              <a:gd name="T8" fmla="*/ 521 w 708"/>
              <a:gd name="T9" fmla="*/ 666 h 708"/>
              <a:gd name="T10" fmla="*/ 354 w 708"/>
              <a:gd name="T11" fmla="*/ 708 h 708"/>
              <a:gd name="T12" fmla="*/ 184 w 708"/>
              <a:gd name="T13" fmla="*/ 665 h 708"/>
              <a:gd name="T14" fmla="*/ 43 w 708"/>
              <a:gd name="T15" fmla="*/ 523 h 708"/>
              <a:gd name="T16" fmla="*/ 0 w 708"/>
              <a:gd name="T17" fmla="*/ 35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0" y="354"/>
                </a:moveTo>
                <a:cubicBezTo>
                  <a:pt x="0" y="159"/>
                  <a:pt x="158" y="0"/>
                  <a:pt x="354" y="0"/>
                </a:cubicBezTo>
                <a:cubicBezTo>
                  <a:pt x="549" y="0"/>
                  <a:pt x="708" y="159"/>
                  <a:pt x="708" y="354"/>
                </a:cubicBezTo>
                <a:cubicBezTo>
                  <a:pt x="708" y="414"/>
                  <a:pt x="693" y="470"/>
                  <a:pt x="666" y="520"/>
                </a:cubicBezTo>
                <a:cubicBezTo>
                  <a:pt x="607" y="555"/>
                  <a:pt x="557" y="606"/>
                  <a:pt x="521" y="666"/>
                </a:cubicBezTo>
                <a:cubicBezTo>
                  <a:pt x="471" y="693"/>
                  <a:pt x="414" y="708"/>
                  <a:pt x="354" y="708"/>
                </a:cubicBezTo>
                <a:cubicBezTo>
                  <a:pt x="292" y="708"/>
                  <a:pt x="234" y="692"/>
                  <a:pt x="184" y="665"/>
                </a:cubicBezTo>
                <a:cubicBezTo>
                  <a:pt x="149" y="607"/>
                  <a:pt x="100" y="558"/>
                  <a:pt x="43" y="523"/>
                </a:cubicBezTo>
                <a:cubicBezTo>
                  <a:pt x="15" y="473"/>
                  <a:pt x="0" y="415"/>
                  <a:pt x="0" y="3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5841471" y="3404448"/>
            <a:ext cx="524933" cy="522817"/>
          </a:xfrm>
          <a:custGeom>
            <a:avLst/>
            <a:gdLst>
              <a:gd name="T0" fmla="*/ 266 w 268"/>
              <a:gd name="T1" fmla="*/ 0 h 267"/>
              <a:gd name="T2" fmla="*/ 245 w 268"/>
              <a:gd name="T3" fmla="*/ 130 h 267"/>
              <a:gd name="T4" fmla="*/ 268 w 268"/>
              <a:gd name="T5" fmla="*/ 267 h 267"/>
              <a:gd name="T6" fmla="*/ 134 w 268"/>
              <a:gd name="T7" fmla="*/ 244 h 267"/>
              <a:gd name="T8" fmla="*/ 0 w 268"/>
              <a:gd name="T9" fmla="*/ 266 h 267"/>
              <a:gd name="T10" fmla="*/ 22 w 268"/>
              <a:gd name="T11" fmla="*/ 132 h 267"/>
              <a:gd name="T12" fmla="*/ 0 w 268"/>
              <a:gd name="T13" fmla="*/ 0 h 267"/>
              <a:gd name="T14" fmla="*/ 134 w 268"/>
              <a:gd name="T15" fmla="*/ 22 h 267"/>
              <a:gd name="T16" fmla="*/ 266 w 268"/>
              <a:gd name="T17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8" h="267">
                <a:moveTo>
                  <a:pt x="266" y="0"/>
                </a:moveTo>
                <a:cubicBezTo>
                  <a:pt x="253" y="41"/>
                  <a:pt x="245" y="85"/>
                  <a:pt x="245" y="130"/>
                </a:cubicBezTo>
                <a:cubicBezTo>
                  <a:pt x="245" y="178"/>
                  <a:pt x="253" y="224"/>
                  <a:pt x="268" y="267"/>
                </a:cubicBezTo>
                <a:cubicBezTo>
                  <a:pt x="226" y="252"/>
                  <a:pt x="181" y="244"/>
                  <a:pt x="134" y="244"/>
                </a:cubicBezTo>
                <a:cubicBezTo>
                  <a:pt x="87" y="244"/>
                  <a:pt x="42" y="252"/>
                  <a:pt x="0" y="266"/>
                </a:cubicBezTo>
                <a:cubicBezTo>
                  <a:pt x="14" y="224"/>
                  <a:pt x="22" y="179"/>
                  <a:pt x="22" y="132"/>
                </a:cubicBezTo>
                <a:cubicBezTo>
                  <a:pt x="22" y="86"/>
                  <a:pt x="14" y="41"/>
                  <a:pt x="0" y="0"/>
                </a:cubicBezTo>
                <a:cubicBezTo>
                  <a:pt x="42" y="14"/>
                  <a:pt x="87" y="22"/>
                  <a:pt x="134" y="22"/>
                </a:cubicBezTo>
                <a:cubicBezTo>
                  <a:pt x="180" y="22"/>
                  <a:pt x="225" y="14"/>
                  <a:pt x="26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4389438" y="2970532"/>
            <a:ext cx="1384300" cy="1386417"/>
          </a:xfrm>
          <a:custGeom>
            <a:avLst/>
            <a:gdLst>
              <a:gd name="T0" fmla="*/ 354 w 708"/>
              <a:gd name="T1" fmla="*/ 709 h 709"/>
              <a:gd name="T2" fmla="*/ 0 w 708"/>
              <a:gd name="T3" fmla="*/ 354 h 709"/>
              <a:gd name="T4" fmla="*/ 354 w 708"/>
              <a:gd name="T5" fmla="*/ 0 h 709"/>
              <a:gd name="T6" fmla="*/ 524 w 708"/>
              <a:gd name="T7" fmla="*/ 44 h 709"/>
              <a:gd name="T8" fmla="*/ 665 w 708"/>
              <a:gd name="T9" fmla="*/ 185 h 709"/>
              <a:gd name="T10" fmla="*/ 708 w 708"/>
              <a:gd name="T11" fmla="*/ 354 h 709"/>
              <a:gd name="T12" fmla="*/ 664 w 708"/>
              <a:gd name="T13" fmla="*/ 525 h 709"/>
              <a:gd name="T14" fmla="*/ 525 w 708"/>
              <a:gd name="T15" fmla="*/ 664 h 709"/>
              <a:gd name="T16" fmla="*/ 354 w 708"/>
              <a:gd name="T17" fmla="*/ 709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9">
                <a:moveTo>
                  <a:pt x="354" y="709"/>
                </a:moveTo>
                <a:cubicBezTo>
                  <a:pt x="159" y="709"/>
                  <a:pt x="0" y="550"/>
                  <a:pt x="0" y="354"/>
                </a:cubicBezTo>
                <a:cubicBezTo>
                  <a:pt x="0" y="159"/>
                  <a:pt x="159" y="0"/>
                  <a:pt x="354" y="0"/>
                </a:cubicBezTo>
                <a:cubicBezTo>
                  <a:pt x="415" y="0"/>
                  <a:pt x="473" y="16"/>
                  <a:pt x="524" y="44"/>
                </a:cubicBezTo>
                <a:cubicBezTo>
                  <a:pt x="558" y="102"/>
                  <a:pt x="607" y="151"/>
                  <a:pt x="665" y="185"/>
                </a:cubicBezTo>
                <a:cubicBezTo>
                  <a:pt x="692" y="236"/>
                  <a:pt x="708" y="293"/>
                  <a:pt x="708" y="354"/>
                </a:cubicBezTo>
                <a:cubicBezTo>
                  <a:pt x="708" y="416"/>
                  <a:pt x="692" y="475"/>
                  <a:pt x="664" y="525"/>
                </a:cubicBezTo>
                <a:cubicBezTo>
                  <a:pt x="607" y="560"/>
                  <a:pt x="559" y="608"/>
                  <a:pt x="525" y="664"/>
                </a:cubicBezTo>
                <a:cubicBezTo>
                  <a:pt x="474" y="693"/>
                  <a:pt x="416" y="709"/>
                  <a:pt x="354" y="7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5411788" y="3994998"/>
            <a:ext cx="1384300" cy="1384300"/>
          </a:xfrm>
          <a:custGeom>
            <a:avLst/>
            <a:gdLst>
              <a:gd name="T0" fmla="*/ 708 w 708"/>
              <a:gd name="T1" fmla="*/ 354 h 708"/>
              <a:gd name="T2" fmla="*/ 354 w 708"/>
              <a:gd name="T3" fmla="*/ 708 h 708"/>
              <a:gd name="T4" fmla="*/ 0 w 708"/>
              <a:gd name="T5" fmla="*/ 354 h 708"/>
              <a:gd name="T6" fmla="*/ 44 w 708"/>
              <a:gd name="T7" fmla="*/ 183 h 708"/>
              <a:gd name="T8" fmla="*/ 183 w 708"/>
              <a:gd name="T9" fmla="*/ 44 h 708"/>
              <a:gd name="T10" fmla="*/ 354 w 708"/>
              <a:gd name="T11" fmla="*/ 0 h 708"/>
              <a:gd name="T12" fmla="*/ 527 w 708"/>
              <a:gd name="T13" fmla="*/ 45 h 708"/>
              <a:gd name="T14" fmla="*/ 662 w 708"/>
              <a:gd name="T15" fmla="*/ 180 h 708"/>
              <a:gd name="T16" fmla="*/ 708 w 708"/>
              <a:gd name="T17" fmla="*/ 35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708" y="354"/>
                </a:moveTo>
                <a:cubicBezTo>
                  <a:pt x="708" y="549"/>
                  <a:pt x="549" y="708"/>
                  <a:pt x="354" y="708"/>
                </a:cubicBezTo>
                <a:cubicBezTo>
                  <a:pt x="158" y="708"/>
                  <a:pt x="0" y="549"/>
                  <a:pt x="0" y="354"/>
                </a:cubicBezTo>
                <a:cubicBezTo>
                  <a:pt x="0" y="292"/>
                  <a:pt x="16" y="234"/>
                  <a:pt x="44" y="183"/>
                </a:cubicBezTo>
                <a:cubicBezTo>
                  <a:pt x="100" y="149"/>
                  <a:pt x="148" y="101"/>
                  <a:pt x="183" y="44"/>
                </a:cubicBezTo>
                <a:cubicBezTo>
                  <a:pt x="234" y="16"/>
                  <a:pt x="292" y="0"/>
                  <a:pt x="354" y="0"/>
                </a:cubicBezTo>
                <a:cubicBezTo>
                  <a:pt x="416" y="0"/>
                  <a:pt x="476" y="17"/>
                  <a:pt x="527" y="45"/>
                </a:cubicBezTo>
                <a:cubicBezTo>
                  <a:pt x="561" y="100"/>
                  <a:pt x="607" y="146"/>
                  <a:pt x="662" y="180"/>
                </a:cubicBezTo>
                <a:cubicBezTo>
                  <a:pt x="691" y="231"/>
                  <a:pt x="708" y="291"/>
                  <a:pt x="708" y="3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6432020" y="2966298"/>
            <a:ext cx="1386416" cy="1386417"/>
          </a:xfrm>
          <a:custGeom>
            <a:avLst/>
            <a:gdLst>
              <a:gd name="T0" fmla="*/ 354 w 708"/>
              <a:gd name="T1" fmla="*/ 708 h 708"/>
              <a:gd name="T2" fmla="*/ 181 w 708"/>
              <a:gd name="T3" fmla="*/ 663 h 708"/>
              <a:gd name="T4" fmla="*/ 46 w 708"/>
              <a:gd name="T5" fmla="*/ 529 h 708"/>
              <a:gd name="T6" fmla="*/ 0 w 708"/>
              <a:gd name="T7" fmla="*/ 354 h 708"/>
              <a:gd name="T8" fmla="*/ 42 w 708"/>
              <a:gd name="T9" fmla="*/ 188 h 708"/>
              <a:gd name="T10" fmla="*/ 187 w 708"/>
              <a:gd name="T11" fmla="*/ 42 h 708"/>
              <a:gd name="T12" fmla="*/ 354 w 708"/>
              <a:gd name="T13" fmla="*/ 0 h 708"/>
              <a:gd name="T14" fmla="*/ 708 w 708"/>
              <a:gd name="T15" fmla="*/ 354 h 708"/>
              <a:gd name="T16" fmla="*/ 354 w 708"/>
              <a:gd name="T17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54" y="708"/>
                </a:moveTo>
                <a:cubicBezTo>
                  <a:pt x="292" y="708"/>
                  <a:pt x="232" y="692"/>
                  <a:pt x="181" y="663"/>
                </a:cubicBezTo>
                <a:cubicBezTo>
                  <a:pt x="147" y="608"/>
                  <a:pt x="101" y="562"/>
                  <a:pt x="46" y="529"/>
                </a:cubicBezTo>
                <a:cubicBezTo>
                  <a:pt x="17" y="477"/>
                  <a:pt x="0" y="417"/>
                  <a:pt x="0" y="354"/>
                </a:cubicBezTo>
                <a:cubicBezTo>
                  <a:pt x="0" y="294"/>
                  <a:pt x="15" y="238"/>
                  <a:pt x="42" y="188"/>
                </a:cubicBezTo>
                <a:cubicBezTo>
                  <a:pt x="101" y="153"/>
                  <a:pt x="151" y="102"/>
                  <a:pt x="187" y="42"/>
                </a:cubicBezTo>
                <a:cubicBezTo>
                  <a:pt x="237" y="15"/>
                  <a:pt x="294" y="0"/>
                  <a:pt x="354" y="0"/>
                </a:cubicBezTo>
                <a:cubicBezTo>
                  <a:pt x="550" y="0"/>
                  <a:pt x="708" y="159"/>
                  <a:pt x="708" y="354"/>
                </a:cubicBezTo>
                <a:cubicBezTo>
                  <a:pt x="708" y="549"/>
                  <a:pt x="550" y="708"/>
                  <a:pt x="354" y="7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8042805" y="3074247"/>
            <a:ext cx="383116" cy="889000"/>
          </a:xfrm>
          <a:custGeom>
            <a:avLst/>
            <a:gdLst>
              <a:gd name="T0" fmla="*/ 196 w 196"/>
              <a:gd name="T1" fmla="*/ 14 h 454"/>
              <a:gd name="T2" fmla="*/ 181 w 196"/>
              <a:gd name="T3" fmla="*/ 0 h 454"/>
              <a:gd name="T4" fmla="*/ 167 w 196"/>
              <a:gd name="T5" fmla="*/ 14 h 454"/>
              <a:gd name="T6" fmla="*/ 167 w 196"/>
              <a:gd name="T7" fmla="*/ 280 h 454"/>
              <a:gd name="T8" fmla="*/ 60 w 196"/>
              <a:gd name="T9" fmla="*/ 280 h 454"/>
              <a:gd name="T10" fmla="*/ 30 w 196"/>
              <a:gd name="T11" fmla="*/ 128 h 454"/>
              <a:gd name="T12" fmla="*/ 11 w 196"/>
              <a:gd name="T13" fmla="*/ 119 h 454"/>
              <a:gd name="T14" fmla="*/ 3 w 196"/>
              <a:gd name="T15" fmla="*/ 138 h 454"/>
              <a:gd name="T16" fmla="*/ 32 w 196"/>
              <a:gd name="T17" fmla="*/ 294 h 454"/>
              <a:gd name="T18" fmla="*/ 8 w 196"/>
              <a:gd name="T19" fmla="*/ 435 h 454"/>
              <a:gd name="T20" fmla="*/ 17 w 196"/>
              <a:gd name="T21" fmla="*/ 453 h 454"/>
              <a:gd name="T22" fmla="*/ 22 w 196"/>
              <a:gd name="T23" fmla="*/ 454 h 454"/>
              <a:gd name="T24" fmla="*/ 35 w 196"/>
              <a:gd name="T25" fmla="*/ 444 h 454"/>
              <a:gd name="T26" fmla="*/ 60 w 196"/>
              <a:gd name="T27" fmla="*/ 309 h 454"/>
              <a:gd name="T28" fmla="*/ 196 w 196"/>
              <a:gd name="T29" fmla="*/ 309 h 454"/>
              <a:gd name="T30" fmla="*/ 196 w 196"/>
              <a:gd name="T31" fmla="*/ 1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454">
                <a:moveTo>
                  <a:pt x="196" y="14"/>
                </a:moveTo>
                <a:cubicBezTo>
                  <a:pt x="196" y="6"/>
                  <a:pt x="189" y="0"/>
                  <a:pt x="181" y="0"/>
                </a:cubicBezTo>
                <a:cubicBezTo>
                  <a:pt x="174" y="0"/>
                  <a:pt x="167" y="6"/>
                  <a:pt x="167" y="14"/>
                </a:cubicBezTo>
                <a:cubicBezTo>
                  <a:pt x="167" y="280"/>
                  <a:pt x="167" y="280"/>
                  <a:pt x="167" y="280"/>
                </a:cubicBezTo>
                <a:cubicBezTo>
                  <a:pt x="60" y="280"/>
                  <a:pt x="60" y="280"/>
                  <a:pt x="60" y="280"/>
                </a:cubicBezTo>
                <a:cubicBezTo>
                  <a:pt x="57" y="204"/>
                  <a:pt x="31" y="131"/>
                  <a:pt x="30" y="128"/>
                </a:cubicBezTo>
                <a:cubicBezTo>
                  <a:pt x="27" y="121"/>
                  <a:pt x="19" y="117"/>
                  <a:pt x="11" y="119"/>
                </a:cubicBezTo>
                <a:cubicBezTo>
                  <a:pt x="4" y="122"/>
                  <a:pt x="0" y="130"/>
                  <a:pt x="3" y="138"/>
                </a:cubicBezTo>
                <a:cubicBezTo>
                  <a:pt x="3" y="139"/>
                  <a:pt x="32" y="219"/>
                  <a:pt x="32" y="294"/>
                </a:cubicBezTo>
                <a:cubicBezTo>
                  <a:pt x="31" y="370"/>
                  <a:pt x="8" y="434"/>
                  <a:pt x="8" y="435"/>
                </a:cubicBezTo>
                <a:cubicBezTo>
                  <a:pt x="6" y="442"/>
                  <a:pt x="9" y="450"/>
                  <a:pt x="17" y="453"/>
                </a:cubicBezTo>
                <a:cubicBezTo>
                  <a:pt x="18" y="453"/>
                  <a:pt x="20" y="454"/>
                  <a:pt x="22" y="454"/>
                </a:cubicBezTo>
                <a:cubicBezTo>
                  <a:pt x="28" y="454"/>
                  <a:pt x="33" y="450"/>
                  <a:pt x="35" y="444"/>
                </a:cubicBezTo>
                <a:cubicBezTo>
                  <a:pt x="36" y="442"/>
                  <a:pt x="57" y="383"/>
                  <a:pt x="60" y="309"/>
                </a:cubicBezTo>
                <a:cubicBezTo>
                  <a:pt x="196" y="309"/>
                  <a:pt x="196" y="309"/>
                  <a:pt x="196" y="309"/>
                </a:cubicBezTo>
                <a:lnTo>
                  <a:pt x="196" y="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5752571" y="5588847"/>
            <a:ext cx="702733" cy="275167"/>
          </a:xfrm>
          <a:custGeom>
            <a:avLst/>
            <a:gdLst>
              <a:gd name="T0" fmla="*/ 356 w 359"/>
              <a:gd name="T1" fmla="*/ 11 h 141"/>
              <a:gd name="T2" fmla="*/ 337 w 359"/>
              <a:gd name="T3" fmla="*/ 3 h 141"/>
              <a:gd name="T4" fmla="*/ 183 w 359"/>
              <a:gd name="T5" fmla="*/ 31 h 141"/>
              <a:gd name="T6" fmla="*/ 180 w 359"/>
              <a:gd name="T7" fmla="*/ 31 h 141"/>
              <a:gd name="T8" fmla="*/ 21 w 359"/>
              <a:gd name="T9" fmla="*/ 3 h 141"/>
              <a:gd name="T10" fmla="*/ 2 w 359"/>
              <a:gd name="T11" fmla="*/ 12 h 141"/>
              <a:gd name="T12" fmla="*/ 11 w 359"/>
              <a:gd name="T13" fmla="*/ 30 h 141"/>
              <a:gd name="T14" fmla="*/ 165 w 359"/>
              <a:gd name="T15" fmla="*/ 59 h 141"/>
              <a:gd name="T16" fmla="*/ 165 w 359"/>
              <a:gd name="T17" fmla="*/ 127 h 141"/>
              <a:gd name="T18" fmla="*/ 180 w 359"/>
              <a:gd name="T19" fmla="*/ 141 h 141"/>
              <a:gd name="T20" fmla="*/ 194 w 359"/>
              <a:gd name="T21" fmla="*/ 127 h 141"/>
              <a:gd name="T22" fmla="*/ 194 w 359"/>
              <a:gd name="T23" fmla="*/ 59 h 141"/>
              <a:gd name="T24" fmla="*/ 348 w 359"/>
              <a:gd name="T25" fmla="*/ 30 h 141"/>
              <a:gd name="T26" fmla="*/ 356 w 359"/>
              <a:gd name="T27" fmla="*/ 1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9" h="141">
                <a:moveTo>
                  <a:pt x="356" y="11"/>
                </a:moveTo>
                <a:cubicBezTo>
                  <a:pt x="353" y="4"/>
                  <a:pt x="345" y="0"/>
                  <a:pt x="337" y="3"/>
                </a:cubicBezTo>
                <a:cubicBezTo>
                  <a:pt x="337" y="3"/>
                  <a:pt x="266" y="31"/>
                  <a:pt x="183" y="31"/>
                </a:cubicBezTo>
                <a:cubicBezTo>
                  <a:pt x="182" y="31"/>
                  <a:pt x="181" y="31"/>
                  <a:pt x="180" y="31"/>
                </a:cubicBezTo>
                <a:cubicBezTo>
                  <a:pt x="98" y="31"/>
                  <a:pt x="22" y="3"/>
                  <a:pt x="21" y="3"/>
                </a:cubicBezTo>
                <a:cubicBezTo>
                  <a:pt x="13" y="0"/>
                  <a:pt x="5" y="4"/>
                  <a:pt x="2" y="12"/>
                </a:cubicBezTo>
                <a:cubicBezTo>
                  <a:pt x="0" y="19"/>
                  <a:pt x="3" y="27"/>
                  <a:pt x="11" y="30"/>
                </a:cubicBezTo>
                <a:cubicBezTo>
                  <a:pt x="14" y="31"/>
                  <a:pt x="84" y="56"/>
                  <a:pt x="165" y="59"/>
                </a:cubicBezTo>
                <a:cubicBezTo>
                  <a:pt x="165" y="127"/>
                  <a:pt x="165" y="127"/>
                  <a:pt x="165" y="127"/>
                </a:cubicBezTo>
                <a:cubicBezTo>
                  <a:pt x="165" y="135"/>
                  <a:pt x="172" y="141"/>
                  <a:pt x="180" y="141"/>
                </a:cubicBezTo>
                <a:cubicBezTo>
                  <a:pt x="188" y="141"/>
                  <a:pt x="194" y="135"/>
                  <a:pt x="194" y="127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277" y="57"/>
                  <a:pt x="345" y="31"/>
                  <a:pt x="348" y="30"/>
                </a:cubicBezTo>
                <a:cubicBezTo>
                  <a:pt x="355" y="27"/>
                  <a:pt x="359" y="19"/>
                  <a:pt x="356" y="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3779839" y="3302847"/>
            <a:ext cx="385233" cy="920751"/>
          </a:xfrm>
          <a:custGeom>
            <a:avLst/>
            <a:gdLst>
              <a:gd name="T0" fmla="*/ 195 w 197"/>
              <a:gd name="T1" fmla="*/ 20 h 470"/>
              <a:gd name="T2" fmla="*/ 185 w 197"/>
              <a:gd name="T3" fmla="*/ 2 h 470"/>
              <a:gd name="T4" fmla="*/ 167 w 197"/>
              <a:gd name="T5" fmla="*/ 12 h 470"/>
              <a:gd name="T6" fmla="*/ 143 w 197"/>
              <a:gd name="T7" fmla="*/ 161 h 470"/>
              <a:gd name="T8" fmla="*/ 0 w 197"/>
              <a:gd name="T9" fmla="*/ 161 h 470"/>
              <a:gd name="T10" fmla="*/ 0 w 197"/>
              <a:gd name="T11" fmla="*/ 456 h 470"/>
              <a:gd name="T12" fmla="*/ 15 w 197"/>
              <a:gd name="T13" fmla="*/ 470 h 470"/>
              <a:gd name="T14" fmla="*/ 29 w 197"/>
              <a:gd name="T15" fmla="*/ 456 h 470"/>
              <a:gd name="T16" fmla="*/ 29 w 197"/>
              <a:gd name="T17" fmla="*/ 190 h 470"/>
              <a:gd name="T18" fmla="*/ 143 w 197"/>
              <a:gd name="T19" fmla="*/ 190 h 470"/>
              <a:gd name="T20" fmla="*/ 161 w 197"/>
              <a:gd name="T21" fmla="*/ 323 h 470"/>
              <a:gd name="T22" fmla="*/ 175 w 197"/>
              <a:gd name="T23" fmla="*/ 333 h 470"/>
              <a:gd name="T24" fmla="*/ 178 w 197"/>
              <a:gd name="T25" fmla="*/ 333 h 470"/>
              <a:gd name="T26" fmla="*/ 188 w 197"/>
              <a:gd name="T27" fmla="*/ 315 h 470"/>
              <a:gd name="T28" fmla="*/ 172 w 197"/>
              <a:gd name="T29" fmla="*/ 173 h 470"/>
              <a:gd name="T30" fmla="*/ 195 w 197"/>
              <a:gd name="T31" fmla="*/ 2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7" h="470">
                <a:moveTo>
                  <a:pt x="195" y="20"/>
                </a:moveTo>
                <a:cubicBezTo>
                  <a:pt x="197" y="12"/>
                  <a:pt x="193" y="4"/>
                  <a:pt x="185" y="2"/>
                </a:cubicBezTo>
                <a:cubicBezTo>
                  <a:pt x="178" y="0"/>
                  <a:pt x="170" y="4"/>
                  <a:pt x="167" y="12"/>
                </a:cubicBezTo>
                <a:cubicBezTo>
                  <a:pt x="166" y="15"/>
                  <a:pt x="146" y="84"/>
                  <a:pt x="143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456"/>
                  <a:pt x="0" y="456"/>
                  <a:pt x="0" y="456"/>
                </a:cubicBezTo>
                <a:cubicBezTo>
                  <a:pt x="0" y="464"/>
                  <a:pt x="7" y="470"/>
                  <a:pt x="15" y="470"/>
                </a:cubicBezTo>
                <a:cubicBezTo>
                  <a:pt x="23" y="470"/>
                  <a:pt x="29" y="464"/>
                  <a:pt x="29" y="456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143" y="190"/>
                  <a:pt x="143" y="190"/>
                  <a:pt x="143" y="190"/>
                </a:cubicBezTo>
                <a:cubicBezTo>
                  <a:pt x="145" y="263"/>
                  <a:pt x="160" y="320"/>
                  <a:pt x="161" y="323"/>
                </a:cubicBezTo>
                <a:cubicBezTo>
                  <a:pt x="162" y="329"/>
                  <a:pt x="168" y="333"/>
                  <a:pt x="175" y="333"/>
                </a:cubicBezTo>
                <a:cubicBezTo>
                  <a:pt x="176" y="333"/>
                  <a:pt x="177" y="333"/>
                  <a:pt x="178" y="333"/>
                </a:cubicBezTo>
                <a:cubicBezTo>
                  <a:pt x="186" y="331"/>
                  <a:pt x="190" y="323"/>
                  <a:pt x="188" y="315"/>
                </a:cubicBezTo>
                <a:cubicBezTo>
                  <a:pt x="188" y="314"/>
                  <a:pt x="171" y="251"/>
                  <a:pt x="172" y="173"/>
                </a:cubicBezTo>
                <a:cubicBezTo>
                  <a:pt x="172" y="96"/>
                  <a:pt x="195" y="21"/>
                  <a:pt x="195" y="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775854" y="1412665"/>
            <a:ext cx="651933" cy="283633"/>
          </a:xfrm>
          <a:custGeom>
            <a:avLst/>
            <a:gdLst>
              <a:gd name="T0" fmla="*/ 324 w 333"/>
              <a:gd name="T1" fmla="*/ 121 h 145"/>
              <a:gd name="T2" fmla="*/ 179 w 333"/>
              <a:gd name="T3" fmla="*/ 98 h 145"/>
              <a:gd name="T4" fmla="*/ 179 w 333"/>
              <a:gd name="T5" fmla="*/ 12 h 145"/>
              <a:gd name="T6" fmla="*/ 167 w 333"/>
              <a:gd name="T7" fmla="*/ 0 h 145"/>
              <a:gd name="T8" fmla="*/ 155 w 333"/>
              <a:gd name="T9" fmla="*/ 12 h 145"/>
              <a:gd name="T10" fmla="*/ 155 w 333"/>
              <a:gd name="T11" fmla="*/ 97 h 145"/>
              <a:gd name="T12" fmla="*/ 10 w 333"/>
              <a:gd name="T13" fmla="*/ 121 h 145"/>
              <a:gd name="T14" fmla="*/ 2 w 333"/>
              <a:gd name="T15" fmla="*/ 136 h 145"/>
              <a:gd name="T16" fmla="*/ 14 w 333"/>
              <a:gd name="T17" fmla="*/ 144 h 145"/>
              <a:gd name="T18" fmla="*/ 18 w 333"/>
              <a:gd name="T19" fmla="*/ 143 h 145"/>
              <a:gd name="T20" fmla="*/ 168 w 333"/>
              <a:gd name="T21" fmla="*/ 121 h 145"/>
              <a:gd name="T22" fmla="*/ 317 w 333"/>
              <a:gd name="T23" fmla="*/ 143 h 145"/>
              <a:gd name="T24" fmla="*/ 332 w 333"/>
              <a:gd name="T25" fmla="*/ 135 h 145"/>
              <a:gd name="T26" fmla="*/ 324 w 333"/>
              <a:gd name="T27" fmla="*/ 12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3" h="145">
                <a:moveTo>
                  <a:pt x="324" y="121"/>
                </a:moveTo>
                <a:cubicBezTo>
                  <a:pt x="321" y="120"/>
                  <a:pt x="256" y="100"/>
                  <a:pt x="179" y="98"/>
                </a:cubicBezTo>
                <a:cubicBezTo>
                  <a:pt x="179" y="12"/>
                  <a:pt x="179" y="12"/>
                  <a:pt x="179" y="12"/>
                </a:cubicBezTo>
                <a:cubicBezTo>
                  <a:pt x="179" y="5"/>
                  <a:pt x="174" y="0"/>
                  <a:pt x="167" y="0"/>
                </a:cubicBezTo>
                <a:cubicBezTo>
                  <a:pt x="161" y="0"/>
                  <a:pt x="155" y="5"/>
                  <a:pt x="155" y="12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78" y="98"/>
                  <a:pt x="13" y="120"/>
                  <a:pt x="10" y="121"/>
                </a:cubicBezTo>
                <a:cubicBezTo>
                  <a:pt x="4" y="123"/>
                  <a:pt x="0" y="129"/>
                  <a:pt x="2" y="136"/>
                </a:cubicBezTo>
                <a:cubicBezTo>
                  <a:pt x="4" y="141"/>
                  <a:pt x="9" y="144"/>
                  <a:pt x="14" y="144"/>
                </a:cubicBezTo>
                <a:cubicBezTo>
                  <a:pt x="15" y="144"/>
                  <a:pt x="16" y="144"/>
                  <a:pt x="18" y="143"/>
                </a:cubicBezTo>
                <a:cubicBezTo>
                  <a:pt x="18" y="143"/>
                  <a:pt x="89" y="120"/>
                  <a:pt x="168" y="121"/>
                </a:cubicBezTo>
                <a:cubicBezTo>
                  <a:pt x="246" y="122"/>
                  <a:pt x="316" y="143"/>
                  <a:pt x="317" y="143"/>
                </a:cubicBezTo>
                <a:cubicBezTo>
                  <a:pt x="323" y="145"/>
                  <a:pt x="330" y="142"/>
                  <a:pt x="332" y="135"/>
                </a:cubicBezTo>
                <a:cubicBezTo>
                  <a:pt x="333" y="129"/>
                  <a:pt x="330" y="122"/>
                  <a:pt x="324" y="1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6036204" y="1560831"/>
            <a:ext cx="135467" cy="1333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4016904" y="3582247"/>
            <a:ext cx="135467" cy="13546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6042554" y="5610013"/>
            <a:ext cx="133349" cy="13546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8063971" y="3586480"/>
            <a:ext cx="135467" cy="13546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5758920" y="1052407"/>
            <a:ext cx="700616" cy="186268"/>
          </a:xfrm>
          <a:custGeom>
            <a:avLst/>
            <a:gdLst/>
            <a:ahLst/>
            <a:cxnLst/>
            <a:rect l="l" t="t" r="r" b="b"/>
            <a:pathLst>
              <a:path w="525462" h="139701">
                <a:moveTo>
                  <a:pt x="221395" y="74613"/>
                </a:moveTo>
                <a:cubicBezTo>
                  <a:pt x="218465" y="74613"/>
                  <a:pt x="215534" y="74613"/>
                  <a:pt x="214069" y="76056"/>
                </a:cubicBezTo>
                <a:cubicBezTo>
                  <a:pt x="211138" y="78943"/>
                  <a:pt x="211138" y="84715"/>
                  <a:pt x="211138" y="90488"/>
                </a:cubicBezTo>
                <a:cubicBezTo>
                  <a:pt x="211138" y="96261"/>
                  <a:pt x="211138" y="100590"/>
                  <a:pt x="214069" y="103477"/>
                </a:cubicBezTo>
                <a:cubicBezTo>
                  <a:pt x="215534" y="104920"/>
                  <a:pt x="218465" y="106363"/>
                  <a:pt x="221395" y="106363"/>
                </a:cubicBezTo>
                <a:cubicBezTo>
                  <a:pt x="224326" y="106363"/>
                  <a:pt x="225792" y="104920"/>
                  <a:pt x="227257" y="103477"/>
                </a:cubicBezTo>
                <a:cubicBezTo>
                  <a:pt x="230188" y="100590"/>
                  <a:pt x="230188" y="96261"/>
                  <a:pt x="230188" y="90488"/>
                </a:cubicBezTo>
                <a:cubicBezTo>
                  <a:pt x="230188" y="84715"/>
                  <a:pt x="230188" y="78943"/>
                  <a:pt x="227257" y="76056"/>
                </a:cubicBezTo>
                <a:cubicBezTo>
                  <a:pt x="225792" y="74613"/>
                  <a:pt x="224326" y="74613"/>
                  <a:pt x="221395" y="74613"/>
                </a:cubicBezTo>
                <a:close/>
                <a:moveTo>
                  <a:pt x="93663" y="74613"/>
                </a:moveTo>
                <a:cubicBezTo>
                  <a:pt x="88402" y="74613"/>
                  <a:pt x="84138" y="81720"/>
                  <a:pt x="84138" y="90488"/>
                </a:cubicBezTo>
                <a:cubicBezTo>
                  <a:pt x="84138" y="99256"/>
                  <a:pt x="88402" y="106363"/>
                  <a:pt x="93663" y="106363"/>
                </a:cubicBezTo>
                <a:cubicBezTo>
                  <a:pt x="98924" y="106363"/>
                  <a:pt x="103188" y="99256"/>
                  <a:pt x="103188" y="90488"/>
                </a:cubicBezTo>
                <a:cubicBezTo>
                  <a:pt x="103188" y="81720"/>
                  <a:pt x="98924" y="74613"/>
                  <a:pt x="93663" y="74613"/>
                </a:cubicBezTo>
                <a:close/>
                <a:moveTo>
                  <a:pt x="257175" y="61913"/>
                </a:moveTo>
                <a:lnTo>
                  <a:pt x="270197" y="61913"/>
                </a:lnTo>
                <a:cubicBezTo>
                  <a:pt x="272058" y="61913"/>
                  <a:pt x="272058" y="61913"/>
                  <a:pt x="272058" y="61913"/>
                </a:cubicBezTo>
                <a:lnTo>
                  <a:pt x="272058" y="67042"/>
                </a:lnTo>
                <a:cubicBezTo>
                  <a:pt x="272058" y="67775"/>
                  <a:pt x="272058" y="67775"/>
                  <a:pt x="272058" y="67775"/>
                </a:cubicBezTo>
                <a:cubicBezTo>
                  <a:pt x="275034" y="63378"/>
                  <a:pt x="280987" y="61913"/>
                  <a:pt x="285452" y="61913"/>
                </a:cubicBezTo>
                <a:cubicBezTo>
                  <a:pt x="291405" y="61913"/>
                  <a:pt x="295870" y="63378"/>
                  <a:pt x="298847" y="66309"/>
                </a:cubicBezTo>
                <a:cubicBezTo>
                  <a:pt x="303311" y="70705"/>
                  <a:pt x="304800" y="76567"/>
                  <a:pt x="304800" y="82428"/>
                </a:cubicBezTo>
                <a:cubicBezTo>
                  <a:pt x="304800" y="119063"/>
                  <a:pt x="304800" y="119063"/>
                  <a:pt x="304800" y="119063"/>
                </a:cubicBezTo>
                <a:lnTo>
                  <a:pt x="291405" y="119063"/>
                </a:lnTo>
                <a:cubicBezTo>
                  <a:pt x="291405" y="85359"/>
                  <a:pt x="291405" y="85359"/>
                  <a:pt x="291405" y="85359"/>
                </a:cubicBezTo>
                <a:cubicBezTo>
                  <a:pt x="291405" y="76567"/>
                  <a:pt x="285452" y="75101"/>
                  <a:pt x="280987" y="75101"/>
                </a:cubicBezTo>
                <a:cubicBezTo>
                  <a:pt x="276522" y="75101"/>
                  <a:pt x="272058" y="76567"/>
                  <a:pt x="272058" y="85359"/>
                </a:cubicBezTo>
                <a:cubicBezTo>
                  <a:pt x="272058" y="119063"/>
                  <a:pt x="272058" y="119063"/>
                  <a:pt x="272058" y="119063"/>
                </a:cubicBezTo>
                <a:lnTo>
                  <a:pt x="259035" y="119063"/>
                </a:lnTo>
                <a:cubicBezTo>
                  <a:pt x="257175" y="119063"/>
                  <a:pt x="257175" y="119063"/>
                  <a:pt x="257175" y="119063"/>
                </a:cubicBezTo>
                <a:cubicBezTo>
                  <a:pt x="257175" y="61913"/>
                  <a:pt x="257175" y="61913"/>
                  <a:pt x="257175" y="61913"/>
                </a:cubicBezTo>
                <a:close/>
                <a:moveTo>
                  <a:pt x="220662" y="61913"/>
                </a:moveTo>
                <a:cubicBezTo>
                  <a:pt x="228104" y="61913"/>
                  <a:pt x="234057" y="64844"/>
                  <a:pt x="238522" y="69240"/>
                </a:cubicBezTo>
                <a:cubicBezTo>
                  <a:pt x="242986" y="73636"/>
                  <a:pt x="244475" y="80963"/>
                  <a:pt x="244475" y="91221"/>
                </a:cubicBezTo>
                <a:lnTo>
                  <a:pt x="238522" y="113201"/>
                </a:lnTo>
                <a:cubicBezTo>
                  <a:pt x="234057" y="116132"/>
                  <a:pt x="228104" y="119063"/>
                  <a:pt x="220662" y="119063"/>
                </a:cubicBezTo>
                <a:lnTo>
                  <a:pt x="202803" y="113201"/>
                </a:lnTo>
                <a:cubicBezTo>
                  <a:pt x="196850" y="107340"/>
                  <a:pt x="196850" y="101478"/>
                  <a:pt x="196850" y="91221"/>
                </a:cubicBezTo>
                <a:cubicBezTo>
                  <a:pt x="196850" y="80963"/>
                  <a:pt x="196850" y="73636"/>
                  <a:pt x="202803" y="69240"/>
                </a:cubicBezTo>
                <a:cubicBezTo>
                  <a:pt x="205779" y="64844"/>
                  <a:pt x="211733" y="61913"/>
                  <a:pt x="220662" y="61913"/>
                </a:cubicBezTo>
                <a:close/>
                <a:moveTo>
                  <a:pt x="169863" y="61913"/>
                </a:moveTo>
                <a:lnTo>
                  <a:pt x="182563" y="61913"/>
                </a:lnTo>
                <a:lnTo>
                  <a:pt x="182563" y="119063"/>
                </a:lnTo>
                <a:lnTo>
                  <a:pt x="169863" y="119063"/>
                </a:lnTo>
                <a:close/>
                <a:moveTo>
                  <a:pt x="71438" y="61913"/>
                </a:moveTo>
                <a:lnTo>
                  <a:pt x="83158" y="61913"/>
                </a:lnTo>
                <a:lnTo>
                  <a:pt x="84832" y="67050"/>
                </a:lnTo>
                <a:cubicBezTo>
                  <a:pt x="89297" y="63381"/>
                  <a:pt x="93762" y="61913"/>
                  <a:pt x="99715" y="61913"/>
                </a:cubicBezTo>
                <a:cubicBezTo>
                  <a:pt x="104180" y="61913"/>
                  <a:pt x="110133" y="63381"/>
                  <a:pt x="113110" y="66316"/>
                </a:cubicBezTo>
                <a:cubicBezTo>
                  <a:pt x="119063" y="72187"/>
                  <a:pt x="119063" y="82461"/>
                  <a:pt x="119063" y="91267"/>
                </a:cubicBezTo>
                <a:cubicBezTo>
                  <a:pt x="119063" y="98605"/>
                  <a:pt x="119063" y="108879"/>
                  <a:pt x="113110" y="114750"/>
                </a:cubicBezTo>
                <a:cubicBezTo>
                  <a:pt x="110133" y="117686"/>
                  <a:pt x="104180" y="119153"/>
                  <a:pt x="99715" y="119153"/>
                </a:cubicBezTo>
                <a:cubicBezTo>
                  <a:pt x="93762" y="119153"/>
                  <a:pt x="89297" y="117686"/>
                  <a:pt x="84832" y="113282"/>
                </a:cubicBezTo>
                <a:cubicBezTo>
                  <a:pt x="84832" y="139701"/>
                  <a:pt x="84832" y="139701"/>
                  <a:pt x="84832" y="139701"/>
                </a:cubicBezTo>
                <a:lnTo>
                  <a:pt x="73112" y="139701"/>
                </a:lnTo>
                <a:cubicBezTo>
                  <a:pt x="71438" y="61913"/>
                  <a:pt x="71438" y="61913"/>
                  <a:pt x="71438" y="61913"/>
                </a:cubicBezTo>
                <a:close/>
                <a:moveTo>
                  <a:pt x="28491" y="53975"/>
                </a:moveTo>
                <a:cubicBezTo>
                  <a:pt x="24230" y="53975"/>
                  <a:pt x="19969" y="55472"/>
                  <a:pt x="18549" y="58465"/>
                </a:cubicBezTo>
                <a:cubicBezTo>
                  <a:pt x="15708" y="61459"/>
                  <a:pt x="14288" y="65949"/>
                  <a:pt x="14288" y="80917"/>
                </a:cubicBezTo>
                <a:cubicBezTo>
                  <a:pt x="14288" y="95885"/>
                  <a:pt x="15708" y="98879"/>
                  <a:pt x="18549" y="101873"/>
                </a:cubicBezTo>
                <a:cubicBezTo>
                  <a:pt x="19969" y="104866"/>
                  <a:pt x="24230" y="106363"/>
                  <a:pt x="28491" y="106363"/>
                </a:cubicBezTo>
                <a:cubicBezTo>
                  <a:pt x="31332" y="106363"/>
                  <a:pt x="35593" y="104866"/>
                  <a:pt x="37014" y="101873"/>
                </a:cubicBezTo>
                <a:cubicBezTo>
                  <a:pt x="39854" y="98879"/>
                  <a:pt x="41275" y="95885"/>
                  <a:pt x="41275" y="80917"/>
                </a:cubicBezTo>
                <a:cubicBezTo>
                  <a:pt x="41275" y="65949"/>
                  <a:pt x="39854" y="61459"/>
                  <a:pt x="37014" y="58465"/>
                </a:cubicBezTo>
                <a:cubicBezTo>
                  <a:pt x="35593" y="55472"/>
                  <a:pt x="31332" y="53975"/>
                  <a:pt x="28491" y="53975"/>
                </a:cubicBezTo>
                <a:close/>
                <a:moveTo>
                  <a:pt x="133032" y="47625"/>
                </a:moveTo>
                <a:lnTo>
                  <a:pt x="144909" y="47625"/>
                </a:lnTo>
                <a:lnTo>
                  <a:pt x="146605" y="62933"/>
                </a:lnTo>
                <a:lnTo>
                  <a:pt x="155842" y="65120"/>
                </a:lnTo>
                <a:lnTo>
                  <a:pt x="157162" y="74050"/>
                </a:lnTo>
                <a:lnTo>
                  <a:pt x="147925" y="75325"/>
                </a:lnTo>
                <a:cubicBezTo>
                  <a:pt x="146605" y="101568"/>
                  <a:pt x="146605" y="101568"/>
                  <a:pt x="146605" y="101568"/>
                </a:cubicBezTo>
                <a:cubicBezTo>
                  <a:pt x="146605" y="104484"/>
                  <a:pt x="148113" y="107400"/>
                  <a:pt x="152637" y="107400"/>
                </a:cubicBezTo>
                <a:lnTo>
                  <a:pt x="157162" y="117605"/>
                </a:lnTo>
                <a:lnTo>
                  <a:pt x="149621" y="119063"/>
                </a:lnTo>
                <a:cubicBezTo>
                  <a:pt x="137556" y="119063"/>
                  <a:pt x="133032" y="110316"/>
                  <a:pt x="133032" y="103026"/>
                </a:cubicBezTo>
                <a:cubicBezTo>
                  <a:pt x="133032" y="75325"/>
                  <a:pt x="133032" y="75325"/>
                  <a:pt x="133032" y="75325"/>
                </a:cubicBezTo>
                <a:lnTo>
                  <a:pt x="127754" y="75325"/>
                </a:lnTo>
                <a:lnTo>
                  <a:pt x="127000" y="66396"/>
                </a:lnTo>
                <a:lnTo>
                  <a:pt x="132278" y="65120"/>
                </a:lnTo>
                <a:close/>
                <a:moveTo>
                  <a:pt x="169863" y="41275"/>
                </a:moveTo>
                <a:lnTo>
                  <a:pt x="184150" y="41275"/>
                </a:lnTo>
                <a:lnTo>
                  <a:pt x="184150" y="52388"/>
                </a:lnTo>
                <a:lnTo>
                  <a:pt x="169863" y="52388"/>
                </a:lnTo>
                <a:close/>
                <a:moveTo>
                  <a:pt x="29307" y="41275"/>
                </a:moveTo>
                <a:cubicBezTo>
                  <a:pt x="38100" y="41275"/>
                  <a:pt x="43961" y="44210"/>
                  <a:pt x="49823" y="50081"/>
                </a:cubicBezTo>
                <a:cubicBezTo>
                  <a:pt x="57150" y="57420"/>
                  <a:pt x="57150" y="67694"/>
                  <a:pt x="57150" y="80903"/>
                </a:cubicBezTo>
                <a:cubicBezTo>
                  <a:pt x="57150" y="94112"/>
                  <a:pt x="57150" y="102918"/>
                  <a:pt x="49823" y="111725"/>
                </a:cubicBezTo>
                <a:cubicBezTo>
                  <a:pt x="43961" y="116128"/>
                  <a:pt x="38100" y="119063"/>
                  <a:pt x="29307" y="119063"/>
                </a:cubicBezTo>
                <a:cubicBezTo>
                  <a:pt x="20515" y="119063"/>
                  <a:pt x="13188" y="116128"/>
                  <a:pt x="7327" y="111725"/>
                </a:cubicBezTo>
                <a:cubicBezTo>
                  <a:pt x="0" y="102918"/>
                  <a:pt x="0" y="94112"/>
                  <a:pt x="0" y="80903"/>
                </a:cubicBezTo>
                <a:cubicBezTo>
                  <a:pt x="0" y="67694"/>
                  <a:pt x="0" y="57420"/>
                  <a:pt x="7327" y="50081"/>
                </a:cubicBezTo>
                <a:cubicBezTo>
                  <a:pt x="13188" y="44210"/>
                  <a:pt x="20515" y="41275"/>
                  <a:pt x="29307" y="41275"/>
                </a:cubicBezTo>
                <a:close/>
                <a:moveTo>
                  <a:pt x="423017" y="25400"/>
                </a:moveTo>
                <a:cubicBezTo>
                  <a:pt x="417090" y="25400"/>
                  <a:pt x="411163" y="29782"/>
                  <a:pt x="411163" y="38545"/>
                </a:cubicBezTo>
                <a:cubicBezTo>
                  <a:pt x="411163" y="85281"/>
                  <a:pt x="411163" y="85281"/>
                  <a:pt x="411163" y="85281"/>
                </a:cubicBezTo>
                <a:cubicBezTo>
                  <a:pt x="411163" y="94044"/>
                  <a:pt x="417090" y="98425"/>
                  <a:pt x="423017" y="98425"/>
                </a:cubicBezTo>
                <a:cubicBezTo>
                  <a:pt x="428943" y="98425"/>
                  <a:pt x="433388" y="94044"/>
                  <a:pt x="433388" y="85281"/>
                </a:cubicBezTo>
                <a:lnTo>
                  <a:pt x="433388" y="38545"/>
                </a:lnTo>
                <a:cubicBezTo>
                  <a:pt x="433388" y="29782"/>
                  <a:pt x="428943" y="25400"/>
                  <a:pt x="423017" y="25400"/>
                </a:cubicBezTo>
                <a:close/>
                <a:moveTo>
                  <a:pt x="498475" y="1588"/>
                </a:moveTo>
                <a:lnTo>
                  <a:pt x="525462" y="1588"/>
                </a:lnTo>
                <a:lnTo>
                  <a:pt x="525462" y="122238"/>
                </a:lnTo>
                <a:lnTo>
                  <a:pt x="498475" y="122238"/>
                </a:lnTo>
                <a:lnTo>
                  <a:pt x="498475" y="30163"/>
                </a:lnTo>
                <a:lnTo>
                  <a:pt x="473075" y="52388"/>
                </a:lnTo>
                <a:lnTo>
                  <a:pt x="473075" y="23813"/>
                </a:lnTo>
                <a:close/>
                <a:moveTo>
                  <a:pt x="423863" y="0"/>
                </a:moveTo>
                <a:cubicBezTo>
                  <a:pt x="442913" y="0"/>
                  <a:pt x="461963" y="13267"/>
                  <a:pt x="461963" y="38327"/>
                </a:cubicBezTo>
                <a:cubicBezTo>
                  <a:pt x="461963" y="85498"/>
                  <a:pt x="461963" y="85498"/>
                  <a:pt x="461963" y="85498"/>
                </a:cubicBezTo>
                <a:cubicBezTo>
                  <a:pt x="461963" y="110558"/>
                  <a:pt x="442913" y="123825"/>
                  <a:pt x="423863" y="123825"/>
                </a:cubicBezTo>
                <a:cubicBezTo>
                  <a:pt x="403348" y="123825"/>
                  <a:pt x="385763" y="110558"/>
                  <a:pt x="385763" y="85498"/>
                </a:cubicBezTo>
                <a:cubicBezTo>
                  <a:pt x="385763" y="38327"/>
                  <a:pt x="385763" y="38327"/>
                  <a:pt x="385763" y="38327"/>
                </a:cubicBezTo>
                <a:cubicBezTo>
                  <a:pt x="385763" y="13267"/>
                  <a:pt x="403348" y="0"/>
                  <a:pt x="4238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7909454" y="2540847"/>
            <a:ext cx="726016" cy="184151"/>
          </a:xfrm>
          <a:custGeom>
            <a:avLst/>
            <a:gdLst/>
            <a:ahLst/>
            <a:cxnLst/>
            <a:rect l="l" t="t" r="r" b="b"/>
            <a:pathLst>
              <a:path w="544512" h="138113">
                <a:moveTo>
                  <a:pt x="221456" y="73025"/>
                </a:moveTo>
                <a:cubicBezTo>
                  <a:pt x="218508" y="73025"/>
                  <a:pt x="215560" y="74468"/>
                  <a:pt x="214086" y="75911"/>
                </a:cubicBezTo>
                <a:cubicBezTo>
                  <a:pt x="211138" y="78798"/>
                  <a:pt x="211138" y="83127"/>
                  <a:pt x="211138" y="88900"/>
                </a:cubicBezTo>
                <a:lnTo>
                  <a:pt x="214086" y="101889"/>
                </a:lnTo>
                <a:cubicBezTo>
                  <a:pt x="215560" y="104775"/>
                  <a:pt x="218508" y="104775"/>
                  <a:pt x="221456" y="104775"/>
                </a:cubicBezTo>
                <a:cubicBezTo>
                  <a:pt x="224404" y="104775"/>
                  <a:pt x="225878" y="104775"/>
                  <a:pt x="227353" y="101889"/>
                </a:cubicBezTo>
                <a:cubicBezTo>
                  <a:pt x="230301" y="100446"/>
                  <a:pt x="231775" y="94673"/>
                  <a:pt x="231775" y="88900"/>
                </a:cubicBezTo>
                <a:cubicBezTo>
                  <a:pt x="231775" y="83127"/>
                  <a:pt x="230301" y="78798"/>
                  <a:pt x="227353" y="75911"/>
                </a:cubicBezTo>
                <a:cubicBezTo>
                  <a:pt x="225878" y="74468"/>
                  <a:pt x="224404" y="73025"/>
                  <a:pt x="221456" y="73025"/>
                </a:cubicBezTo>
                <a:close/>
                <a:moveTo>
                  <a:pt x="95250" y="73025"/>
                </a:moveTo>
                <a:cubicBezTo>
                  <a:pt x="89989" y="73025"/>
                  <a:pt x="85725" y="80132"/>
                  <a:pt x="85725" y="88900"/>
                </a:cubicBezTo>
                <a:cubicBezTo>
                  <a:pt x="85725" y="97668"/>
                  <a:pt x="89989" y="104775"/>
                  <a:pt x="95250" y="104775"/>
                </a:cubicBezTo>
                <a:cubicBezTo>
                  <a:pt x="100511" y="104775"/>
                  <a:pt x="104775" y="97668"/>
                  <a:pt x="104775" y="88900"/>
                </a:cubicBezTo>
                <a:cubicBezTo>
                  <a:pt x="104775" y="80132"/>
                  <a:pt x="100511" y="73025"/>
                  <a:pt x="95250" y="73025"/>
                </a:cubicBezTo>
                <a:close/>
                <a:moveTo>
                  <a:pt x="258763" y="61913"/>
                </a:moveTo>
                <a:lnTo>
                  <a:pt x="271351" y="61913"/>
                </a:lnTo>
                <a:cubicBezTo>
                  <a:pt x="273149" y="61913"/>
                  <a:pt x="273149" y="61913"/>
                  <a:pt x="273149" y="61913"/>
                </a:cubicBezTo>
                <a:lnTo>
                  <a:pt x="273149" y="67031"/>
                </a:lnTo>
                <a:cubicBezTo>
                  <a:pt x="273149" y="67762"/>
                  <a:pt x="273149" y="67762"/>
                  <a:pt x="273149" y="67762"/>
                </a:cubicBezTo>
                <a:cubicBezTo>
                  <a:pt x="276027" y="63375"/>
                  <a:pt x="281781" y="61913"/>
                  <a:pt x="286097" y="61913"/>
                </a:cubicBezTo>
                <a:cubicBezTo>
                  <a:pt x="291852" y="61913"/>
                  <a:pt x="296168" y="63375"/>
                  <a:pt x="299045" y="66300"/>
                </a:cubicBezTo>
                <a:cubicBezTo>
                  <a:pt x="303361" y="70686"/>
                  <a:pt x="304800" y="76535"/>
                  <a:pt x="304800" y="82384"/>
                </a:cubicBezTo>
                <a:cubicBezTo>
                  <a:pt x="304800" y="117476"/>
                  <a:pt x="304800" y="117476"/>
                  <a:pt x="304800" y="117476"/>
                </a:cubicBezTo>
                <a:lnTo>
                  <a:pt x="291852" y="117476"/>
                </a:lnTo>
                <a:cubicBezTo>
                  <a:pt x="291852" y="83846"/>
                  <a:pt x="291852" y="83846"/>
                  <a:pt x="291852" y="83846"/>
                </a:cubicBezTo>
                <a:cubicBezTo>
                  <a:pt x="291852" y="76535"/>
                  <a:pt x="286097" y="73611"/>
                  <a:pt x="281781" y="73611"/>
                </a:cubicBezTo>
                <a:cubicBezTo>
                  <a:pt x="277465" y="73611"/>
                  <a:pt x="273149" y="76535"/>
                  <a:pt x="273149" y="83846"/>
                </a:cubicBezTo>
                <a:cubicBezTo>
                  <a:pt x="273149" y="117476"/>
                  <a:pt x="273149" y="117476"/>
                  <a:pt x="273149" y="117476"/>
                </a:cubicBezTo>
                <a:lnTo>
                  <a:pt x="260561" y="117476"/>
                </a:lnTo>
                <a:cubicBezTo>
                  <a:pt x="258763" y="117476"/>
                  <a:pt x="258763" y="117476"/>
                  <a:pt x="258763" y="117476"/>
                </a:cubicBezTo>
                <a:cubicBezTo>
                  <a:pt x="258763" y="61913"/>
                  <a:pt x="258763" y="61913"/>
                  <a:pt x="258763" y="61913"/>
                </a:cubicBezTo>
                <a:close/>
                <a:moveTo>
                  <a:pt x="221456" y="61913"/>
                </a:moveTo>
                <a:cubicBezTo>
                  <a:pt x="228650" y="61913"/>
                  <a:pt x="234404" y="64844"/>
                  <a:pt x="238720" y="67775"/>
                </a:cubicBezTo>
                <a:cubicBezTo>
                  <a:pt x="243036" y="73636"/>
                  <a:pt x="244475" y="79498"/>
                  <a:pt x="244475" y="89755"/>
                </a:cubicBezTo>
                <a:lnTo>
                  <a:pt x="238720" y="111736"/>
                </a:lnTo>
                <a:cubicBezTo>
                  <a:pt x="234404" y="116132"/>
                  <a:pt x="228650" y="119063"/>
                  <a:pt x="221456" y="119063"/>
                </a:cubicBezTo>
                <a:cubicBezTo>
                  <a:pt x="212824" y="119063"/>
                  <a:pt x="207070" y="116132"/>
                  <a:pt x="204192" y="111736"/>
                </a:cubicBezTo>
                <a:cubicBezTo>
                  <a:pt x="198438" y="105875"/>
                  <a:pt x="198438" y="100013"/>
                  <a:pt x="198438" y="89755"/>
                </a:cubicBezTo>
                <a:cubicBezTo>
                  <a:pt x="198438" y="79498"/>
                  <a:pt x="198438" y="73636"/>
                  <a:pt x="204192" y="67775"/>
                </a:cubicBezTo>
                <a:cubicBezTo>
                  <a:pt x="207070" y="64844"/>
                  <a:pt x="212824" y="61913"/>
                  <a:pt x="221456" y="61913"/>
                </a:cubicBezTo>
                <a:close/>
                <a:moveTo>
                  <a:pt x="169863" y="61913"/>
                </a:moveTo>
                <a:lnTo>
                  <a:pt x="185738" y="61913"/>
                </a:lnTo>
                <a:lnTo>
                  <a:pt x="185738" y="117476"/>
                </a:lnTo>
                <a:lnTo>
                  <a:pt x="169863" y="117476"/>
                </a:lnTo>
                <a:close/>
                <a:moveTo>
                  <a:pt x="71438" y="61913"/>
                </a:moveTo>
                <a:lnTo>
                  <a:pt x="83158" y="61913"/>
                </a:lnTo>
                <a:lnTo>
                  <a:pt x="84832" y="67042"/>
                </a:lnTo>
                <a:cubicBezTo>
                  <a:pt x="89297" y="63378"/>
                  <a:pt x="93762" y="61913"/>
                  <a:pt x="99715" y="61913"/>
                </a:cubicBezTo>
                <a:cubicBezTo>
                  <a:pt x="104180" y="61913"/>
                  <a:pt x="110133" y="63378"/>
                  <a:pt x="113110" y="66309"/>
                </a:cubicBezTo>
                <a:cubicBezTo>
                  <a:pt x="119063" y="72171"/>
                  <a:pt x="119063" y="80963"/>
                  <a:pt x="119063" y="89755"/>
                </a:cubicBezTo>
                <a:cubicBezTo>
                  <a:pt x="119063" y="98548"/>
                  <a:pt x="119063" y="108805"/>
                  <a:pt x="113110" y="113202"/>
                </a:cubicBezTo>
                <a:cubicBezTo>
                  <a:pt x="110133" y="116132"/>
                  <a:pt x="104180" y="119063"/>
                  <a:pt x="99715" y="119063"/>
                </a:cubicBezTo>
                <a:cubicBezTo>
                  <a:pt x="93762" y="119063"/>
                  <a:pt x="89297" y="117598"/>
                  <a:pt x="84832" y="113202"/>
                </a:cubicBezTo>
                <a:cubicBezTo>
                  <a:pt x="84832" y="138113"/>
                  <a:pt x="84832" y="138113"/>
                  <a:pt x="84832" y="138113"/>
                </a:cubicBezTo>
                <a:lnTo>
                  <a:pt x="73112" y="138113"/>
                </a:lnTo>
                <a:cubicBezTo>
                  <a:pt x="71438" y="61913"/>
                  <a:pt x="71438" y="61913"/>
                  <a:pt x="71438" y="61913"/>
                </a:cubicBezTo>
                <a:close/>
                <a:moveTo>
                  <a:pt x="29327" y="53975"/>
                </a:moveTo>
                <a:lnTo>
                  <a:pt x="18800" y="56878"/>
                </a:lnTo>
                <a:cubicBezTo>
                  <a:pt x="15792" y="61232"/>
                  <a:pt x="14288" y="64135"/>
                  <a:pt x="14288" y="78649"/>
                </a:cubicBezTo>
                <a:cubicBezTo>
                  <a:pt x="14288" y="93164"/>
                  <a:pt x="15792" y="97518"/>
                  <a:pt x="18800" y="100421"/>
                </a:cubicBezTo>
                <a:cubicBezTo>
                  <a:pt x="20304" y="103324"/>
                  <a:pt x="24815" y="104775"/>
                  <a:pt x="29327" y="104775"/>
                </a:cubicBezTo>
                <a:cubicBezTo>
                  <a:pt x="32335" y="104775"/>
                  <a:pt x="36847" y="103324"/>
                  <a:pt x="38351" y="100421"/>
                </a:cubicBezTo>
                <a:cubicBezTo>
                  <a:pt x="41359" y="97518"/>
                  <a:pt x="42863" y="93164"/>
                  <a:pt x="42863" y="78649"/>
                </a:cubicBezTo>
                <a:cubicBezTo>
                  <a:pt x="42863" y="64135"/>
                  <a:pt x="41359" y="61232"/>
                  <a:pt x="38351" y="56878"/>
                </a:cubicBezTo>
                <a:cubicBezTo>
                  <a:pt x="36847" y="55426"/>
                  <a:pt x="32335" y="53975"/>
                  <a:pt x="29327" y="53975"/>
                </a:cubicBezTo>
                <a:close/>
                <a:moveTo>
                  <a:pt x="133032" y="46038"/>
                </a:moveTo>
                <a:lnTo>
                  <a:pt x="144909" y="46038"/>
                </a:lnTo>
                <a:lnTo>
                  <a:pt x="146605" y="60363"/>
                </a:lnTo>
                <a:lnTo>
                  <a:pt x="155842" y="62409"/>
                </a:lnTo>
                <a:lnTo>
                  <a:pt x="157162" y="71525"/>
                </a:lnTo>
                <a:lnTo>
                  <a:pt x="147925" y="72827"/>
                </a:lnTo>
                <a:cubicBezTo>
                  <a:pt x="146605" y="101105"/>
                  <a:pt x="146605" y="101105"/>
                  <a:pt x="146605" y="101105"/>
                </a:cubicBezTo>
                <a:cubicBezTo>
                  <a:pt x="146605" y="104081"/>
                  <a:pt x="148113" y="105570"/>
                  <a:pt x="152637" y="105570"/>
                </a:cubicBezTo>
                <a:lnTo>
                  <a:pt x="157162" y="115988"/>
                </a:lnTo>
                <a:lnTo>
                  <a:pt x="149621" y="117476"/>
                </a:lnTo>
                <a:cubicBezTo>
                  <a:pt x="137556" y="117476"/>
                  <a:pt x="133032" y="110035"/>
                  <a:pt x="133032" y="101105"/>
                </a:cubicBezTo>
                <a:cubicBezTo>
                  <a:pt x="133032" y="72827"/>
                  <a:pt x="133032" y="72827"/>
                  <a:pt x="133032" y="72827"/>
                </a:cubicBezTo>
                <a:lnTo>
                  <a:pt x="127754" y="72827"/>
                </a:lnTo>
                <a:lnTo>
                  <a:pt x="127000" y="63712"/>
                </a:lnTo>
                <a:lnTo>
                  <a:pt x="132278" y="62409"/>
                </a:lnTo>
                <a:close/>
                <a:moveTo>
                  <a:pt x="169863" y="41275"/>
                </a:moveTo>
                <a:lnTo>
                  <a:pt x="185738" y="41275"/>
                </a:lnTo>
                <a:lnTo>
                  <a:pt x="185738" y="50800"/>
                </a:lnTo>
                <a:lnTo>
                  <a:pt x="169863" y="50800"/>
                </a:lnTo>
                <a:close/>
                <a:moveTo>
                  <a:pt x="29307" y="39688"/>
                </a:moveTo>
                <a:cubicBezTo>
                  <a:pt x="38100" y="39688"/>
                  <a:pt x="43961" y="44098"/>
                  <a:pt x="49823" y="48508"/>
                </a:cubicBezTo>
                <a:cubicBezTo>
                  <a:pt x="57150" y="55857"/>
                  <a:pt x="57150" y="66146"/>
                  <a:pt x="57150" y="79376"/>
                </a:cubicBezTo>
                <a:cubicBezTo>
                  <a:pt x="57150" y="92605"/>
                  <a:pt x="57150" y="102894"/>
                  <a:pt x="49823" y="110244"/>
                </a:cubicBezTo>
                <a:cubicBezTo>
                  <a:pt x="43961" y="116123"/>
                  <a:pt x="38100" y="119063"/>
                  <a:pt x="29307" y="119063"/>
                </a:cubicBezTo>
                <a:cubicBezTo>
                  <a:pt x="20515" y="119063"/>
                  <a:pt x="13188" y="116123"/>
                  <a:pt x="7327" y="110244"/>
                </a:cubicBezTo>
                <a:cubicBezTo>
                  <a:pt x="0" y="102894"/>
                  <a:pt x="0" y="92605"/>
                  <a:pt x="0" y="79376"/>
                </a:cubicBezTo>
                <a:cubicBezTo>
                  <a:pt x="0" y="66146"/>
                  <a:pt x="0" y="55857"/>
                  <a:pt x="7327" y="48508"/>
                </a:cubicBezTo>
                <a:cubicBezTo>
                  <a:pt x="13188" y="44098"/>
                  <a:pt x="20515" y="39688"/>
                  <a:pt x="29307" y="39688"/>
                </a:cubicBezTo>
                <a:close/>
                <a:moveTo>
                  <a:pt x="424604" y="23813"/>
                </a:moveTo>
                <a:cubicBezTo>
                  <a:pt x="418677" y="23813"/>
                  <a:pt x="412750" y="28284"/>
                  <a:pt x="412750" y="35736"/>
                </a:cubicBezTo>
                <a:cubicBezTo>
                  <a:pt x="412750" y="84916"/>
                  <a:pt x="412750" y="84916"/>
                  <a:pt x="412750" y="84916"/>
                </a:cubicBezTo>
                <a:cubicBezTo>
                  <a:pt x="412750" y="92367"/>
                  <a:pt x="418677" y="96838"/>
                  <a:pt x="424604" y="96838"/>
                </a:cubicBezTo>
                <a:cubicBezTo>
                  <a:pt x="430530" y="96838"/>
                  <a:pt x="434975" y="92367"/>
                  <a:pt x="434975" y="84916"/>
                </a:cubicBezTo>
                <a:lnTo>
                  <a:pt x="434975" y="35736"/>
                </a:lnTo>
                <a:cubicBezTo>
                  <a:pt x="434975" y="28284"/>
                  <a:pt x="430530" y="23813"/>
                  <a:pt x="424604" y="23813"/>
                </a:cubicBezTo>
                <a:close/>
                <a:moveTo>
                  <a:pt x="506353" y="0"/>
                </a:moveTo>
                <a:cubicBezTo>
                  <a:pt x="528368" y="0"/>
                  <a:pt x="544512" y="13242"/>
                  <a:pt x="544512" y="36784"/>
                </a:cubicBezTo>
                <a:cubicBezTo>
                  <a:pt x="544512" y="48554"/>
                  <a:pt x="538642" y="55911"/>
                  <a:pt x="529835" y="66210"/>
                </a:cubicBezTo>
                <a:cubicBezTo>
                  <a:pt x="500482" y="95637"/>
                  <a:pt x="500482" y="95637"/>
                  <a:pt x="500482" y="95637"/>
                </a:cubicBezTo>
                <a:cubicBezTo>
                  <a:pt x="544512" y="95637"/>
                  <a:pt x="544512" y="95637"/>
                  <a:pt x="544512" y="95637"/>
                </a:cubicBezTo>
                <a:cubicBezTo>
                  <a:pt x="544512" y="120650"/>
                  <a:pt x="544512" y="120650"/>
                  <a:pt x="544512" y="120650"/>
                </a:cubicBezTo>
                <a:lnTo>
                  <a:pt x="466725" y="120650"/>
                </a:lnTo>
                <a:cubicBezTo>
                  <a:pt x="466725" y="95637"/>
                  <a:pt x="466725" y="95637"/>
                  <a:pt x="466725" y="95637"/>
                </a:cubicBezTo>
                <a:cubicBezTo>
                  <a:pt x="510756" y="48554"/>
                  <a:pt x="510756" y="48554"/>
                  <a:pt x="510756" y="48554"/>
                </a:cubicBezTo>
                <a:cubicBezTo>
                  <a:pt x="515159" y="44140"/>
                  <a:pt x="516626" y="41198"/>
                  <a:pt x="516626" y="35312"/>
                </a:cubicBezTo>
                <a:cubicBezTo>
                  <a:pt x="516626" y="29427"/>
                  <a:pt x="513691" y="25013"/>
                  <a:pt x="506353" y="25013"/>
                </a:cubicBezTo>
                <a:cubicBezTo>
                  <a:pt x="500482" y="25013"/>
                  <a:pt x="494611" y="27956"/>
                  <a:pt x="494611" y="36784"/>
                </a:cubicBezTo>
                <a:cubicBezTo>
                  <a:pt x="466725" y="36784"/>
                  <a:pt x="466725" y="36784"/>
                  <a:pt x="466725" y="36784"/>
                </a:cubicBezTo>
                <a:cubicBezTo>
                  <a:pt x="466725" y="13242"/>
                  <a:pt x="484337" y="0"/>
                  <a:pt x="506353" y="0"/>
                </a:cubicBezTo>
                <a:close/>
                <a:moveTo>
                  <a:pt x="423863" y="0"/>
                </a:moveTo>
                <a:cubicBezTo>
                  <a:pt x="442913" y="0"/>
                  <a:pt x="461963" y="13083"/>
                  <a:pt x="461963" y="36340"/>
                </a:cubicBezTo>
                <a:cubicBezTo>
                  <a:pt x="461963" y="84310"/>
                  <a:pt x="461963" y="84310"/>
                  <a:pt x="461963" y="84310"/>
                </a:cubicBezTo>
                <a:cubicBezTo>
                  <a:pt x="461963" y="107568"/>
                  <a:pt x="442913" y="120650"/>
                  <a:pt x="423863" y="120650"/>
                </a:cubicBezTo>
                <a:cubicBezTo>
                  <a:pt x="403348" y="120650"/>
                  <a:pt x="385763" y="107568"/>
                  <a:pt x="385763" y="84310"/>
                </a:cubicBezTo>
                <a:cubicBezTo>
                  <a:pt x="385763" y="36340"/>
                  <a:pt x="385763" y="36340"/>
                  <a:pt x="385763" y="36340"/>
                </a:cubicBezTo>
                <a:cubicBezTo>
                  <a:pt x="385763" y="13083"/>
                  <a:pt x="403348" y="0"/>
                  <a:pt x="4238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45" name="Freeform 46"/>
          <p:cNvSpPr>
            <a:spLocks/>
          </p:cNvSpPr>
          <p:nvPr/>
        </p:nvSpPr>
        <p:spPr bwMode="auto">
          <a:xfrm>
            <a:off x="3566054" y="4325198"/>
            <a:ext cx="770467" cy="194733"/>
          </a:xfrm>
          <a:custGeom>
            <a:avLst/>
            <a:gdLst/>
            <a:ahLst/>
            <a:cxnLst/>
            <a:rect l="l" t="t" r="r" b="b"/>
            <a:pathLst>
              <a:path w="577850" h="146050">
                <a:moveTo>
                  <a:pt x="232568" y="77787"/>
                </a:moveTo>
                <a:cubicBezTo>
                  <a:pt x="229620" y="77787"/>
                  <a:pt x="228146" y="79242"/>
                  <a:pt x="226672" y="80698"/>
                </a:cubicBezTo>
                <a:cubicBezTo>
                  <a:pt x="222250" y="83608"/>
                  <a:pt x="222250" y="89429"/>
                  <a:pt x="222250" y="95250"/>
                </a:cubicBezTo>
                <a:cubicBezTo>
                  <a:pt x="222250" y="101070"/>
                  <a:pt x="222250" y="106891"/>
                  <a:pt x="226672" y="109802"/>
                </a:cubicBezTo>
                <a:cubicBezTo>
                  <a:pt x="228146" y="111257"/>
                  <a:pt x="229620" y="112712"/>
                  <a:pt x="232568" y="112712"/>
                </a:cubicBezTo>
                <a:cubicBezTo>
                  <a:pt x="235517" y="112712"/>
                  <a:pt x="238465" y="111257"/>
                  <a:pt x="239939" y="109802"/>
                </a:cubicBezTo>
                <a:cubicBezTo>
                  <a:pt x="242887" y="106891"/>
                  <a:pt x="242887" y="101070"/>
                  <a:pt x="242887" y="95250"/>
                </a:cubicBezTo>
                <a:cubicBezTo>
                  <a:pt x="242887" y="89429"/>
                  <a:pt x="242887" y="83608"/>
                  <a:pt x="239939" y="80698"/>
                </a:cubicBezTo>
                <a:cubicBezTo>
                  <a:pt x="238465" y="79242"/>
                  <a:pt x="235517" y="77787"/>
                  <a:pt x="232568" y="77787"/>
                </a:cubicBezTo>
                <a:close/>
                <a:moveTo>
                  <a:pt x="100013" y="77787"/>
                </a:moveTo>
                <a:cubicBezTo>
                  <a:pt x="94752" y="77787"/>
                  <a:pt x="90488" y="85605"/>
                  <a:pt x="90488" y="95250"/>
                </a:cubicBezTo>
                <a:cubicBezTo>
                  <a:pt x="90488" y="104895"/>
                  <a:pt x="94752" y="112713"/>
                  <a:pt x="100013" y="112713"/>
                </a:cubicBezTo>
                <a:cubicBezTo>
                  <a:pt x="105274" y="112713"/>
                  <a:pt x="109538" y="104895"/>
                  <a:pt x="109538" y="95250"/>
                </a:cubicBezTo>
                <a:cubicBezTo>
                  <a:pt x="109538" y="85605"/>
                  <a:pt x="105274" y="77787"/>
                  <a:pt x="100013" y="77787"/>
                </a:cubicBezTo>
                <a:close/>
                <a:moveTo>
                  <a:pt x="179388" y="65087"/>
                </a:moveTo>
                <a:lnTo>
                  <a:pt x="193675" y="65087"/>
                </a:lnTo>
                <a:lnTo>
                  <a:pt x="193675" y="123825"/>
                </a:lnTo>
                <a:lnTo>
                  <a:pt x="179388" y="123825"/>
                </a:lnTo>
                <a:close/>
                <a:moveTo>
                  <a:pt x="301998" y="63500"/>
                </a:moveTo>
                <a:cubicBezTo>
                  <a:pt x="307788" y="63500"/>
                  <a:pt x="312130" y="66443"/>
                  <a:pt x="316472" y="69385"/>
                </a:cubicBezTo>
                <a:cubicBezTo>
                  <a:pt x="320814" y="73800"/>
                  <a:pt x="322262" y="79685"/>
                  <a:pt x="322262" y="85570"/>
                </a:cubicBezTo>
                <a:cubicBezTo>
                  <a:pt x="322262" y="123825"/>
                  <a:pt x="322262" y="123825"/>
                  <a:pt x="322262" y="123825"/>
                </a:cubicBezTo>
                <a:lnTo>
                  <a:pt x="307788" y="123825"/>
                </a:lnTo>
                <a:cubicBezTo>
                  <a:pt x="307788" y="88513"/>
                  <a:pt x="307788" y="88513"/>
                  <a:pt x="307788" y="88513"/>
                </a:cubicBezTo>
                <a:cubicBezTo>
                  <a:pt x="307788" y="79685"/>
                  <a:pt x="301998" y="76742"/>
                  <a:pt x="297656" y="76742"/>
                </a:cubicBezTo>
                <a:cubicBezTo>
                  <a:pt x="293314" y="76742"/>
                  <a:pt x="287524" y="79685"/>
                  <a:pt x="287524" y="88513"/>
                </a:cubicBezTo>
                <a:cubicBezTo>
                  <a:pt x="287524" y="123825"/>
                  <a:pt x="287524" y="123825"/>
                  <a:pt x="287524" y="123825"/>
                </a:cubicBezTo>
                <a:lnTo>
                  <a:pt x="274859" y="123825"/>
                </a:lnTo>
                <a:cubicBezTo>
                  <a:pt x="273050" y="123825"/>
                  <a:pt x="273050" y="123825"/>
                  <a:pt x="273050" y="123825"/>
                </a:cubicBezTo>
                <a:cubicBezTo>
                  <a:pt x="273050" y="64971"/>
                  <a:pt x="273050" y="64971"/>
                  <a:pt x="273050" y="64971"/>
                </a:cubicBezTo>
                <a:lnTo>
                  <a:pt x="285715" y="64971"/>
                </a:lnTo>
                <a:cubicBezTo>
                  <a:pt x="287524" y="64971"/>
                  <a:pt x="287524" y="64971"/>
                  <a:pt x="287524" y="64971"/>
                </a:cubicBezTo>
                <a:lnTo>
                  <a:pt x="287524" y="70121"/>
                </a:lnTo>
                <a:cubicBezTo>
                  <a:pt x="287524" y="70857"/>
                  <a:pt x="287524" y="70857"/>
                  <a:pt x="287524" y="70857"/>
                </a:cubicBezTo>
                <a:cubicBezTo>
                  <a:pt x="291866" y="66443"/>
                  <a:pt x="296208" y="63500"/>
                  <a:pt x="301998" y="63500"/>
                </a:cubicBezTo>
                <a:close/>
                <a:moveTo>
                  <a:pt x="233363" y="63500"/>
                </a:moveTo>
                <a:cubicBezTo>
                  <a:pt x="242328" y="63500"/>
                  <a:pt x="248304" y="67922"/>
                  <a:pt x="252786" y="70871"/>
                </a:cubicBezTo>
                <a:cubicBezTo>
                  <a:pt x="257269" y="76767"/>
                  <a:pt x="258763" y="84138"/>
                  <a:pt x="258763" y="94457"/>
                </a:cubicBezTo>
                <a:lnTo>
                  <a:pt x="252786" y="118043"/>
                </a:lnTo>
                <a:cubicBezTo>
                  <a:pt x="248304" y="122465"/>
                  <a:pt x="242328" y="125413"/>
                  <a:pt x="233363" y="125413"/>
                </a:cubicBezTo>
                <a:cubicBezTo>
                  <a:pt x="224398" y="125413"/>
                  <a:pt x="218422" y="122465"/>
                  <a:pt x="215433" y="118043"/>
                </a:cubicBezTo>
                <a:cubicBezTo>
                  <a:pt x="209457" y="112146"/>
                  <a:pt x="207963" y="104775"/>
                  <a:pt x="207963" y="94457"/>
                </a:cubicBezTo>
                <a:cubicBezTo>
                  <a:pt x="207963" y="84138"/>
                  <a:pt x="209457" y="76767"/>
                  <a:pt x="215433" y="70871"/>
                </a:cubicBezTo>
                <a:cubicBezTo>
                  <a:pt x="218422" y="67922"/>
                  <a:pt x="224398" y="63500"/>
                  <a:pt x="233363" y="63500"/>
                </a:cubicBezTo>
                <a:close/>
                <a:moveTo>
                  <a:pt x="103561" y="63500"/>
                </a:moveTo>
                <a:cubicBezTo>
                  <a:pt x="109351" y="63500"/>
                  <a:pt x="115140" y="66448"/>
                  <a:pt x="118035" y="69397"/>
                </a:cubicBezTo>
                <a:cubicBezTo>
                  <a:pt x="123825" y="75293"/>
                  <a:pt x="123825" y="85612"/>
                  <a:pt x="123825" y="94456"/>
                </a:cubicBezTo>
                <a:cubicBezTo>
                  <a:pt x="123825" y="103301"/>
                  <a:pt x="123825" y="113620"/>
                  <a:pt x="118035" y="119516"/>
                </a:cubicBezTo>
                <a:cubicBezTo>
                  <a:pt x="115140" y="122464"/>
                  <a:pt x="109351" y="125413"/>
                  <a:pt x="103561" y="125413"/>
                </a:cubicBezTo>
                <a:cubicBezTo>
                  <a:pt x="97771" y="125413"/>
                  <a:pt x="93429" y="123939"/>
                  <a:pt x="90534" y="119516"/>
                </a:cubicBezTo>
                <a:cubicBezTo>
                  <a:pt x="90534" y="146050"/>
                  <a:pt x="90534" y="146050"/>
                  <a:pt x="90534" y="146050"/>
                </a:cubicBezTo>
                <a:lnTo>
                  <a:pt x="76603" y="146050"/>
                </a:lnTo>
                <a:cubicBezTo>
                  <a:pt x="74613" y="64974"/>
                  <a:pt x="74613" y="64974"/>
                  <a:pt x="74613" y="64974"/>
                </a:cubicBezTo>
                <a:lnTo>
                  <a:pt x="87278" y="64974"/>
                </a:lnTo>
                <a:lnTo>
                  <a:pt x="89087" y="70134"/>
                </a:lnTo>
                <a:cubicBezTo>
                  <a:pt x="93429" y="66448"/>
                  <a:pt x="97771" y="63500"/>
                  <a:pt x="103561" y="63500"/>
                </a:cubicBezTo>
                <a:close/>
                <a:moveTo>
                  <a:pt x="30914" y="57150"/>
                </a:moveTo>
                <a:cubicBezTo>
                  <a:pt x="26403" y="57150"/>
                  <a:pt x="21891" y="58609"/>
                  <a:pt x="20387" y="61526"/>
                </a:cubicBezTo>
                <a:cubicBezTo>
                  <a:pt x="17379" y="64444"/>
                  <a:pt x="15875" y="68820"/>
                  <a:pt x="15875" y="84867"/>
                </a:cubicBezTo>
                <a:cubicBezTo>
                  <a:pt x="15875" y="99455"/>
                  <a:pt x="17379" y="103831"/>
                  <a:pt x="20387" y="106749"/>
                </a:cubicBezTo>
                <a:cubicBezTo>
                  <a:pt x="21891" y="109666"/>
                  <a:pt x="26403" y="111125"/>
                  <a:pt x="30914" y="111125"/>
                </a:cubicBezTo>
                <a:cubicBezTo>
                  <a:pt x="35426" y="111125"/>
                  <a:pt x="38434" y="109666"/>
                  <a:pt x="41442" y="106749"/>
                </a:cubicBezTo>
                <a:cubicBezTo>
                  <a:pt x="44450" y="103831"/>
                  <a:pt x="44450" y="99455"/>
                  <a:pt x="44450" y="84867"/>
                </a:cubicBezTo>
                <a:cubicBezTo>
                  <a:pt x="44450" y="68820"/>
                  <a:pt x="44450" y="64444"/>
                  <a:pt x="41442" y="61526"/>
                </a:cubicBezTo>
                <a:cubicBezTo>
                  <a:pt x="38434" y="58609"/>
                  <a:pt x="35426" y="57150"/>
                  <a:pt x="30914" y="57150"/>
                </a:cubicBezTo>
                <a:close/>
                <a:moveTo>
                  <a:pt x="140683" y="49212"/>
                </a:moveTo>
                <a:lnTo>
                  <a:pt x="153251" y="49212"/>
                </a:lnTo>
                <a:lnTo>
                  <a:pt x="155046" y="64574"/>
                </a:lnTo>
                <a:lnTo>
                  <a:pt x="163843" y="66768"/>
                </a:lnTo>
                <a:lnTo>
                  <a:pt x="165100" y="77009"/>
                </a:lnTo>
                <a:lnTo>
                  <a:pt x="156303" y="78472"/>
                </a:lnTo>
                <a:cubicBezTo>
                  <a:pt x="155046" y="106269"/>
                  <a:pt x="155046" y="106269"/>
                  <a:pt x="155046" y="106269"/>
                </a:cubicBezTo>
                <a:cubicBezTo>
                  <a:pt x="155046" y="110658"/>
                  <a:pt x="156482" y="112121"/>
                  <a:pt x="160791" y="112121"/>
                </a:cubicBezTo>
                <a:lnTo>
                  <a:pt x="165100" y="122362"/>
                </a:lnTo>
                <a:lnTo>
                  <a:pt x="157918" y="123825"/>
                </a:lnTo>
                <a:cubicBezTo>
                  <a:pt x="144992" y="123825"/>
                  <a:pt x="140683" y="116510"/>
                  <a:pt x="140683" y="107732"/>
                </a:cubicBezTo>
                <a:cubicBezTo>
                  <a:pt x="140683" y="78472"/>
                  <a:pt x="140683" y="78472"/>
                  <a:pt x="140683" y="78472"/>
                </a:cubicBezTo>
                <a:lnTo>
                  <a:pt x="135656" y="78472"/>
                </a:lnTo>
                <a:lnTo>
                  <a:pt x="134938" y="68231"/>
                </a:lnTo>
                <a:lnTo>
                  <a:pt x="139965" y="66768"/>
                </a:lnTo>
                <a:close/>
                <a:moveTo>
                  <a:pt x="179388" y="42862"/>
                </a:moveTo>
                <a:lnTo>
                  <a:pt x="195263" y="42862"/>
                </a:lnTo>
                <a:lnTo>
                  <a:pt x="195263" y="55562"/>
                </a:lnTo>
                <a:lnTo>
                  <a:pt x="179388" y="55562"/>
                </a:lnTo>
                <a:close/>
                <a:moveTo>
                  <a:pt x="30898" y="42862"/>
                </a:moveTo>
                <a:cubicBezTo>
                  <a:pt x="39726" y="42862"/>
                  <a:pt x="47083" y="45810"/>
                  <a:pt x="52968" y="51707"/>
                </a:cubicBezTo>
                <a:cubicBezTo>
                  <a:pt x="60325" y="59077"/>
                  <a:pt x="60325" y="69396"/>
                  <a:pt x="60325" y="84137"/>
                </a:cubicBezTo>
                <a:cubicBezTo>
                  <a:pt x="60325" y="97404"/>
                  <a:pt x="60325" y="107723"/>
                  <a:pt x="52968" y="116567"/>
                </a:cubicBezTo>
                <a:cubicBezTo>
                  <a:pt x="47083" y="122464"/>
                  <a:pt x="39726" y="125412"/>
                  <a:pt x="30898" y="125412"/>
                </a:cubicBezTo>
                <a:cubicBezTo>
                  <a:pt x="20599" y="125412"/>
                  <a:pt x="14713" y="122464"/>
                  <a:pt x="8828" y="116567"/>
                </a:cubicBezTo>
                <a:cubicBezTo>
                  <a:pt x="0" y="107723"/>
                  <a:pt x="0" y="97404"/>
                  <a:pt x="0" y="84137"/>
                </a:cubicBezTo>
                <a:cubicBezTo>
                  <a:pt x="0" y="69396"/>
                  <a:pt x="0" y="59077"/>
                  <a:pt x="8828" y="51707"/>
                </a:cubicBezTo>
                <a:cubicBezTo>
                  <a:pt x="14713" y="45810"/>
                  <a:pt x="20599" y="42862"/>
                  <a:pt x="30898" y="42862"/>
                </a:cubicBezTo>
                <a:close/>
                <a:moveTo>
                  <a:pt x="446881" y="25400"/>
                </a:moveTo>
                <a:cubicBezTo>
                  <a:pt x="440928" y="25400"/>
                  <a:pt x="434975" y="29796"/>
                  <a:pt x="434975" y="38589"/>
                </a:cubicBezTo>
                <a:cubicBezTo>
                  <a:pt x="434975" y="88412"/>
                  <a:pt x="434975" y="88412"/>
                  <a:pt x="434975" y="88412"/>
                </a:cubicBezTo>
                <a:cubicBezTo>
                  <a:pt x="434975" y="98669"/>
                  <a:pt x="440928" y="101600"/>
                  <a:pt x="446881" y="101600"/>
                </a:cubicBezTo>
                <a:cubicBezTo>
                  <a:pt x="452834" y="101600"/>
                  <a:pt x="458787" y="98669"/>
                  <a:pt x="458787" y="88412"/>
                </a:cubicBezTo>
                <a:lnTo>
                  <a:pt x="458787" y="38589"/>
                </a:lnTo>
                <a:cubicBezTo>
                  <a:pt x="458787" y="29796"/>
                  <a:pt x="452834" y="25400"/>
                  <a:pt x="446881" y="25400"/>
                </a:cubicBezTo>
                <a:close/>
                <a:moveTo>
                  <a:pt x="447675" y="0"/>
                </a:moveTo>
                <a:cubicBezTo>
                  <a:pt x="468313" y="0"/>
                  <a:pt x="488950" y="14612"/>
                  <a:pt x="488950" y="39453"/>
                </a:cubicBezTo>
                <a:cubicBezTo>
                  <a:pt x="488950" y="63804"/>
                  <a:pt x="488950" y="76219"/>
                  <a:pt x="488950" y="82550"/>
                </a:cubicBezTo>
                <a:lnTo>
                  <a:pt x="528638" y="1587"/>
                </a:lnTo>
                <a:lnTo>
                  <a:pt x="561975" y="1587"/>
                </a:lnTo>
                <a:lnTo>
                  <a:pt x="520700" y="82550"/>
                </a:lnTo>
                <a:lnTo>
                  <a:pt x="541338" y="82550"/>
                </a:lnTo>
                <a:lnTo>
                  <a:pt x="541338" y="66675"/>
                </a:lnTo>
                <a:lnTo>
                  <a:pt x="566738" y="66675"/>
                </a:lnTo>
                <a:lnTo>
                  <a:pt x="566738" y="82550"/>
                </a:lnTo>
                <a:lnTo>
                  <a:pt x="577850" y="82550"/>
                </a:lnTo>
                <a:lnTo>
                  <a:pt x="577850" y="111125"/>
                </a:lnTo>
                <a:lnTo>
                  <a:pt x="566738" y="111125"/>
                </a:lnTo>
                <a:lnTo>
                  <a:pt x="566738" y="128587"/>
                </a:lnTo>
                <a:lnTo>
                  <a:pt x="541338" y="128587"/>
                </a:lnTo>
                <a:lnTo>
                  <a:pt x="541338" y="111125"/>
                </a:lnTo>
                <a:lnTo>
                  <a:pt x="488950" y="111125"/>
                </a:lnTo>
                <a:lnTo>
                  <a:pt x="488950" y="89135"/>
                </a:lnTo>
                <a:cubicBezTo>
                  <a:pt x="488950" y="115437"/>
                  <a:pt x="468313" y="128588"/>
                  <a:pt x="447675" y="128588"/>
                </a:cubicBezTo>
                <a:cubicBezTo>
                  <a:pt x="427038" y="128588"/>
                  <a:pt x="406400" y="115437"/>
                  <a:pt x="406400" y="89135"/>
                </a:cubicBezTo>
                <a:cubicBezTo>
                  <a:pt x="406400" y="39453"/>
                  <a:pt x="406400" y="39453"/>
                  <a:pt x="406400" y="39453"/>
                </a:cubicBezTo>
                <a:cubicBezTo>
                  <a:pt x="406400" y="14612"/>
                  <a:pt x="427038" y="0"/>
                  <a:pt x="44767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58" name="Freeform 59"/>
          <p:cNvSpPr>
            <a:spLocks/>
          </p:cNvSpPr>
          <p:nvPr/>
        </p:nvSpPr>
        <p:spPr bwMode="auto">
          <a:xfrm>
            <a:off x="5786438" y="5891531"/>
            <a:ext cx="726016" cy="186267"/>
          </a:xfrm>
          <a:custGeom>
            <a:avLst/>
            <a:gdLst/>
            <a:ahLst/>
            <a:cxnLst/>
            <a:rect l="l" t="t" r="r" b="b"/>
            <a:pathLst>
              <a:path w="544512" h="139700">
                <a:moveTo>
                  <a:pt x="221455" y="73025"/>
                </a:moveTo>
                <a:cubicBezTo>
                  <a:pt x="218507" y="73025"/>
                  <a:pt x="217033" y="74541"/>
                  <a:pt x="215559" y="76056"/>
                </a:cubicBezTo>
                <a:cubicBezTo>
                  <a:pt x="212611" y="79087"/>
                  <a:pt x="211137" y="83633"/>
                  <a:pt x="211137" y="89694"/>
                </a:cubicBezTo>
                <a:cubicBezTo>
                  <a:pt x="211137" y="95756"/>
                  <a:pt x="212611" y="101817"/>
                  <a:pt x="215559" y="104848"/>
                </a:cubicBezTo>
                <a:cubicBezTo>
                  <a:pt x="217033" y="106363"/>
                  <a:pt x="218507" y="106363"/>
                  <a:pt x="221455" y="106363"/>
                </a:cubicBezTo>
                <a:cubicBezTo>
                  <a:pt x="224403" y="106363"/>
                  <a:pt x="225877" y="106363"/>
                  <a:pt x="227352" y="104848"/>
                </a:cubicBezTo>
                <a:cubicBezTo>
                  <a:pt x="230300" y="101817"/>
                  <a:pt x="231774" y="95756"/>
                  <a:pt x="231774" y="89694"/>
                </a:cubicBezTo>
                <a:cubicBezTo>
                  <a:pt x="231774" y="83633"/>
                  <a:pt x="230300" y="79087"/>
                  <a:pt x="227352" y="76056"/>
                </a:cubicBezTo>
                <a:cubicBezTo>
                  <a:pt x="225877" y="74541"/>
                  <a:pt x="224403" y="73025"/>
                  <a:pt x="221455" y="73025"/>
                </a:cubicBezTo>
                <a:close/>
                <a:moveTo>
                  <a:pt x="93662" y="73025"/>
                </a:moveTo>
                <a:cubicBezTo>
                  <a:pt x="88401" y="73025"/>
                  <a:pt x="84137" y="80488"/>
                  <a:pt x="84137" y="89694"/>
                </a:cubicBezTo>
                <a:cubicBezTo>
                  <a:pt x="84137" y="98900"/>
                  <a:pt x="88401" y="106363"/>
                  <a:pt x="93662" y="106363"/>
                </a:cubicBezTo>
                <a:cubicBezTo>
                  <a:pt x="98923" y="106363"/>
                  <a:pt x="103187" y="98900"/>
                  <a:pt x="103187" y="89694"/>
                </a:cubicBezTo>
                <a:cubicBezTo>
                  <a:pt x="103187" y="80488"/>
                  <a:pt x="98923" y="73025"/>
                  <a:pt x="93662" y="73025"/>
                </a:cubicBezTo>
                <a:close/>
                <a:moveTo>
                  <a:pt x="257175" y="61912"/>
                </a:moveTo>
                <a:lnTo>
                  <a:pt x="270197" y="61912"/>
                </a:lnTo>
                <a:cubicBezTo>
                  <a:pt x="272058" y="61912"/>
                  <a:pt x="272058" y="61912"/>
                  <a:pt x="272058" y="61912"/>
                </a:cubicBezTo>
                <a:lnTo>
                  <a:pt x="272058" y="67041"/>
                </a:lnTo>
                <a:cubicBezTo>
                  <a:pt x="272058" y="67774"/>
                  <a:pt x="272058" y="67774"/>
                  <a:pt x="272058" y="67774"/>
                </a:cubicBezTo>
                <a:cubicBezTo>
                  <a:pt x="275034" y="63378"/>
                  <a:pt x="280987" y="61912"/>
                  <a:pt x="285452" y="61912"/>
                </a:cubicBezTo>
                <a:cubicBezTo>
                  <a:pt x="291405" y="61912"/>
                  <a:pt x="295870" y="63378"/>
                  <a:pt x="298847" y="66308"/>
                </a:cubicBezTo>
                <a:cubicBezTo>
                  <a:pt x="303311" y="70705"/>
                  <a:pt x="304800" y="76566"/>
                  <a:pt x="304800" y="82428"/>
                </a:cubicBezTo>
                <a:cubicBezTo>
                  <a:pt x="304800" y="119062"/>
                  <a:pt x="304800" y="119062"/>
                  <a:pt x="304800" y="119062"/>
                </a:cubicBezTo>
                <a:lnTo>
                  <a:pt x="291405" y="119062"/>
                </a:lnTo>
                <a:cubicBezTo>
                  <a:pt x="291405" y="83893"/>
                  <a:pt x="291405" y="83893"/>
                  <a:pt x="291405" y="83893"/>
                </a:cubicBezTo>
                <a:cubicBezTo>
                  <a:pt x="291405" y="76566"/>
                  <a:pt x="285452" y="73635"/>
                  <a:pt x="280987" y="73635"/>
                </a:cubicBezTo>
                <a:cubicBezTo>
                  <a:pt x="276522" y="73635"/>
                  <a:pt x="272058" y="76566"/>
                  <a:pt x="272058" y="83893"/>
                </a:cubicBezTo>
                <a:cubicBezTo>
                  <a:pt x="272058" y="119062"/>
                  <a:pt x="272058" y="119062"/>
                  <a:pt x="272058" y="119062"/>
                </a:cubicBezTo>
                <a:lnTo>
                  <a:pt x="259035" y="119062"/>
                </a:lnTo>
                <a:cubicBezTo>
                  <a:pt x="257175" y="119062"/>
                  <a:pt x="257175" y="119062"/>
                  <a:pt x="257175" y="119062"/>
                </a:cubicBezTo>
                <a:cubicBezTo>
                  <a:pt x="257175" y="61912"/>
                  <a:pt x="257175" y="61912"/>
                  <a:pt x="257175" y="61912"/>
                </a:cubicBezTo>
                <a:close/>
                <a:moveTo>
                  <a:pt x="220662" y="61912"/>
                </a:moveTo>
                <a:cubicBezTo>
                  <a:pt x="229592" y="61912"/>
                  <a:pt x="235545" y="64843"/>
                  <a:pt x="238522" y="69239"/>
                </a:cubicBezTo>
                <a:cubicBezTo>
                  <a:pt x="242986" y="73635"/>
                  <a:pt x="244475" y="79497"/>
                  <a:pt x="244475" y="89755"/>
                </a:cubicBezTo>
                <a:lnTo>
                  <a:pt x="238522" y="111735"/>
                </a:lnTo>
                <a:cubicBezTo>
                  <a:pt x="235545" y="116131"/>
                  <a:pt x="229592" y="119062"/>
                  <a:pt x="220662" y="119062"/>
                </a:cubicBezTo>
                <a:cubicBezTo>
                  <a:pt x="211733" y="119062"/>
                  <a:pt x="205779" y="116131"/>
                  <a:pt x="202803" y="111735"/>
                </a:cubicBezTo>
                <a:cubicBezTo>
                  <a:pt x="198338" y="107339"/>
                  <a:pt x="196850" y="100012"/>
                  <a:pt x="196850" y="89755"/>
                </a:cubicBezTo>
                <a:cubicBezTo>
                  <a:pt x="196850" y="79497"/>
                  <a:pt x="198338" y="73635"/>
                  <a:pt x="202803" y="69239"/>
                </a:cubicBezTo>
                <a:cubicBezTo>
                  <a:pt x="205779" y="64843"/>
                  <a:pt x="211733" y="61912"/>
                  <a:pt x="220662" y="61912"/>
                </a:cubicBezTo>
                <a:close/>
                <a:moveTo>
                  <a:pt x="169862" y="61912"/>
                </a:moveTo>
                <a:lnTo>
                  <a:pt x="184149" y="61912"/>
                </a:lnTo>
                <a:lnTo>
                  <a:pt x="184149" y="119062"/>
                </a:lnTo>
                <a:lnTo>
                  <a:pt x="169862" y="119062"/>
                </a:lnTo>
                <a:close/>
                <a:moveTo>
                  <a:pt x="71437" y="61912"/>
                </a:moveTo>
                <a:lnTo>
                  <a:pt x="82766" y="61912"/>
                </a:lnTo>
                <a:lnTo>
                  <a:pt x="84385" y="67049"/>
                </a:lnTo>
                <a:cubicBezTo>
                  <a:pt x="88701" y="63380"/>
                  <a:pt x="93017" y="61912"/>
                  <a:pt x="98771" y="61912"/>
                </a:cubicBezTo>
                <a:cubicBezTo>
                  <a:pt x="103087" y="61912"/>
                  <a:pt x="108842" y="63380"/>
                  <a:pt x="111719" y="66315"/>
                </a:cubicBezTo>
                <a:cubicBezTo>
                  <a:pt x="117474" y="72186"/>
                  <a:pt x="117474" y="82460"/>
                  <a:pt x="117474" y="89799"/>
                </a:cubicBezTo>
                <a:cubicBezTo>
                  <a:pt x="117474" y="98605"/>
                  <a:pt x="117474" y="108879"/>
                  <a:pt x="111719" y="114749"/>
                </a:cubicBezTo>
                <a:cubicBezTo>
                  <a:pt x="108842" y="117685"/>
                  <a:pt x="103087" y="119152"/>
                  <a:pt x="98771" y="119152"/>
                </a:cubicBezTo>
                <a:cubicBezTo>
                  <a:pt x="93017" y="119152"/>
                  <a:pt x="88701" y="117685"/>
                  <a:pt x="84385" y="113282"/>
                </a:cubicBezTo>
                <a:cubicBezTo>
                  <a:pt x="84385" y="139700"/>
                  <a:pt x="84385" y="139700"/>
                  <a:pt x="84385" y="139700"/>
                </a:cubicBezTo>
                <a:lnTo>
                  <a:pt x="73055" y="139700"/>
                </a:lnTo>
                <a:cubicBezTo>
                  <a:pt x="71437" y="61912"/>
                  <a:pt x="71437" y="61912"/>
                  <a:pt x="71437" y="61912"/>
                </a:cubicBezTo>
                <a:close/>
                <a:moveTo>
                  <a:pt x="28575" y="53975"/>
                </a:moveTo>
                <a:cubicBezTo>
                  <a:pt x="24341" y="53975"/>
                  <a:pt x="21519" y="55472"/>
                  <a:pt x="18697" y="58466"/>
                </a:cubicBezTo>
                <a:cubicBezTo>
                  <a:pt x="15875" y="61459"/>
                  <a:pt x="15875" y="64453"/>
                  <a:pt x="15875" y="79421"/>
                </a:cubicBezTo>
                <a:cubicBezTo>
                  <a:pt x="15875" y="95886"/>
                  <a:pt x="15875" y="98879"/>
                  <a:pt x="18697" y="101873"/>
                </a:cubicBezTo>
                <a:cubicBezTo>
                  <a:pt x="21519" y="104866"/>
                  <a:pt x="24341" y="106363"/>
                  <a:pt x="28575" y="106363"/>
                </a:cubicBezTo>
                <a:cubicBezTo>
                  <a:pt x="32808" y="106363"/>
                  <a:pt x="35630" y="104866"/>
                  <a:pt x="37041" y="101873"/>
                </a:cubicBezTo>
                <a:cubicBezTo>
                  <a:pt x="39864" y="98879"/>
                  <a:pt x="41275" y="95886"/>
                  <a:pt x="41275" y="79421"/>
                </a:cubicBezTo>
                <a:cubicBezTo>
                  <a:pt x="41275" y="64453"/>
                  <a:pt x="39864" y="61459"/>
                  <a:pt x="37041" y="58466"/>
                </a:cubicBezTo>
                <a:cubicBezTo>
                  <a:pt x="35630" y="55472"/>
                  <a:pt x="32808" y="53975"/>
                  <a:pt x="28575" y="53975"/>
                </a:cubicBezTo>
                <a:close/>
                <a:moveTo>
                  <a:pt x="132715" y="47625"/>
                </a:moveTo>
                <a:lnTo>
                  <a:pt x="145216" y="47625"/>
                </a:lnTo>
                <a:lnTo>
                  <a:pt x="147002" y="61658"/>
                </a:lnTo>
                <a:lnTo>
                  <a:pt x="154503" y="63662"/>
                </a:lnTo>
                <a:lnTo>
                  <a:pt x="155575" y="73868"/>
                </a:lnTo>
                <a:lnTo>
                  <a:pt x="148074" y="75326"/>
                </a:lnTo>
                <a:cubicBezTo>
                  <a:pt x="147002" y="101568"/>
                  <a:pt x="147002" y="101568"/>
                  <a:pt x="147002" y="101568"/>
                </a:cubicBezTo>
                <a:cubicBezTo>
                  <a:pt x="147002" y="104484"/>
                  <a:pt x="148431" y="107400"/>
                  <a:pt x="151289" y="107400"/>
                </a:cubicBezTo>
                <a:lnTo>
                  <a:pt x="155575" y="117605"/>
                </a:lnTo>
                <a:lnTo>
                  <a:pt x="148431" y="119063"/>
                </a:lnTo>
                <a:cubicBezTo>
                  <a:pt x="137001" y="119063"/>
                  <a:pt x="132715" y="110316"/>
                  <a:pt x="132715" y="103026"/>
                </a:cubicBezTo>
                <a:cubicBezTo>
                  <a:pt x="132715" y="75326"/>
                  <a:pt x="132715" y="75326"/>
                  <a:pt x="132715" y="75326"/>
                </a:cubicBezTo>
                <a:lnTo>
                  <a:pt x="127714" y="75326"/>
                </a:lnTo>
                <a:lnTo>
                  <a:pt x="127000" y="65120"/>
                </a:lnTo>
                <a:lnTo>
                  <a:pt x="132000" y="63662"/>
                </a:lnTo>
                <a:close/>
                <a:moveTo>
                  <a:pt x="169862" y="41275"/>
                </a:moveTo>
                <a:lnTo>
                  <a:pt x="184149" y="41275"/>
                </a:lnTo>
                <a:lnTo>
                  <a:pt x="184149" y="52388"/>
                </a:lnTo>
                <a:lnTo>
                  <a:pt x="169862" y="52388"/>
                </a:lnTo>
                <a:close/>
                <a:moveTo>
                  <a:pt x="29307" y="41275"/>
                </a:moveTo>
                <a:cubicBezTo>
                  <a:pt x="38100" y="41275"/>
                  <a:pt x="43961" y="44211"/>
                  <a:pt x="49823" y="48614"/>
                </a:cubicBezTo>
                <a:cubicBezTo>
                  <a:pt x="57150" y="57420"/>
                  <a:pt x="57150" y="66226"/>
                  <a:pt x="57150" y="79435"/>
                </a:cubicBezTo>
                <a:cubicBezTo>
                  <a:pt x="57150" y="92645"/>
                  <a:pt x="57150" y="102919"/>
                  <a:pt x="49823" y="110257"/>
                </a:cubicBezTo>
                <a:cubicBezTo>
                  <a:pt x="43961" y="116128"/>
                  <a:pt x="38100" y="119063"/>
                  <a:pt x="29307" y="119063"/>
                </a:cubicBezTo>
                <a:cubicBezTo>
                  <a:pt x="20515" y="119063"/>
                  <a:pt x="13188" y="116128"/>
                  <a:pt x="8792" y="110257"/>
                </a:cubicBezTo>
                <a:cubicBezTo>
                  <a:pt x="0" y="102919"/>
                  <a:pt x="0" y="92645"/>
                  <a:pt x="0" y="79435"/>
                </a:cubicBezTo>
                <a:cubicBezTo>
                  <a:pt x="0" y="66226"/>
                  <a:pt x="0" y="57420"/>
                  <a:pt x="8792" y="48614"/>
                </a:cubicBezTo>
                <a:cubicBezTo>
                  <a:pt x="13188" y="44211"/>
                  <a:pt x="20515" y="41275"/>
                  <a:pt x="29307" y="41275"/>
                </a:cubicBezTo>
                <a:close/>
                <a:moveTo>
                  <a:pt x="423069" y="25400"/>
                </a:moveTo>
                <a:cubicBezTo>
                  <a:pt x="417172" y="25400"/>
                  <a:pt x="412750" y="29774"/>
                  <a:pt x="412750" y="38522"/>
                </a:cubicBezTo>
                <a:cubicBezTo>
                  <a:pt x="412750" y="85175"/>
                  <a:pt x="412750" y="85175"/>
                  <a:pt x="412750" y="85175"/>
                </a:cubicBezTo>
                <a:cubicBezTo>
                  <a:pt x="412750" y="93922"/>
                  <a:pt x="417172" y="96838"/>
                  <a:pt x="423069" y="96838"/>
                </a:cubicBezTo>
                <a:cubicBezTo>
                  <a:pt x="428965" y="96838"/>
                  <a:pt x="433387" y="93922"/>
                  <a:pt x="433387" y="85175"/>
                </a:cubicBezTo>
                <a:lnTo>
                  <a:pt x="433387" y="38522"/>
                </a:lnTo>
                <a:cubicBezTo>
                  <a:pt x="433387" y="29774"/>
                  <a:pt x="428965" y="25400"/>
                  <a:pt x="423069" y="25400"/>
                </a:cubicBezTo>
                <a:close/>
                <a:moveTo>
                  <a:pt x="504103" y="0"/>
                </a:moveTo>
                <a:cubicBezTo>
                  <a:pt x="527194" y="0"/>
                  <a:pt x="543069" y="14728"/>
                  <a:pt x="543069" y="35346"/>
                </a:cubicBezTo>
                <a:cubicBezTo>
                  <a:pt x="543069" y="48601"/>
                  <a:pt x="535853" y="55965"/>
                  <a:pt x="530080" y="58910"/>
                </a:cubicBezTo>
                <a:cubicBezTo>
                  <a:pt x="537296" y="63328"/>
                  <a:pt x="544512" y="70692"/>
                  <a:pt x="544512" y="85420"/>
                </a:cubicBezTo>
                <a:cubicBezTo>
                  <a:pt x="544512" y="110456"/>
                  <a:pt x="525751" y="122238"/>
                  <a:pt x="504103" y="122238"/>
                </a:cubicBezTo>
                <a:cubicBezTo>
                  <a:pt x="485342" y="122238"/>
                  <a:pt x="465137" y="111929"/>
                  <a:pt x="465137" y="85420"/>
                </a:cubicBezTo>
                <a:cubicBezTo>
                  <a:pt x="492558" y="85420"/>
                  <a:pt x="492558" y="85420"/>
                  <a:pt x="492558" y="85420"/>
                </a:cubicBezTo>
                <a:cubicBezTo>
                  <a:pt x="492558" y="92783"/>
                  <a:pt x="498330" y="97202"/>
                  <a:pt x="504103" y="97202"/>
                </a:cubicBezTo>
                <a:cubicBezTo>
                  <a:pt x="511319" y="97202"/>
                  <a:pt x="517092" y="92783"/>
                  <a:pt x="517092" y="85420"/>
                </a:cubicBezTo>
                <a:cubicBezTo>
                  <a:pt x="517092" y="78056"/>
                  <a:pt x="511319" y="72165"/>
                  <a:pt x="504103" y="72165"/>
                </a:cubicBezTo>
                <a:cubicBezTo>
                  <a:pt x="499774" y="48601"/>
                  <a:pt x="499774" y="48601"/>
                  <a:pt x="499774" y="48601"/>
                </a:cubicBezTo>
                <a:cubicBezTo>
                  <a:pt x="512762" y="48601"/>
                  <a:pt x="515649" y="42710"/>
                  <a:pt x="515649" y="36819"/>
                </a:cubicBezTo>
                <a:cubicBezTo>
                  <a:pt x="515649" y="29455"/>
                  <a:pt x="509876" y="25037"/>
                  <a:pt x="504103" y="25037"/>
                </a:cubicBezTo>
                <a:cubicBezTo>
                  <a:pt x="498330" y="25037"/>
                  <a:pt x="494001" y="29455"/>
                  <a:pt x="494001" y="36819"/>
                </a:cubicBezTo>
                <a:cubicBezTo>
                  <a:pt x="466580" y="36819"/>
                  <a:pt x="466580" y="36819"/>
                  <a:pt x="466580" y="36819"/>
                </a:cubicBezTo>
                <a:cubicBezTo>
                  <a:pt x="466580" y="13255"/>
                  <a:pt x="483899" y="0"/>
                  <a:pt x="504103" y="0"/>
                </a:cubicBezTo>
                <a:close/>
                <a:moveTo>
                  <a:pt x="423862" y="0"/>
                </a:moveTo>
                <a:cubicBezTo>
                  <a:pt x="444378" y="0"/>
                  <a:pt x="461962" y="13255"/>
                  <a:pt x="461962" y="38292"/>
                </a:cubicBezTo>
                <a:cubicBezTo>
                  <a:pt x="461962" y="85420"/>
                  <a:pt x="461962" y="85420"/>
                  <a:pt x="461962" y="85420"/>
                </a:cubicBezTo>
                <a:cubicBezTo>
                  <a:pt x="461962" y="110456"/>
                  <a:pt x="444378" y="122238"/>
                  <a:pt x="423862" y="122238"/>
                </a:cubicBezTo>
                <a:cubicBezTo>
                  <a:pt x="403347" y="122238"/>
                  <a:pt x="385762" y="110456"/>
                  <a:pt x="385762" y="85420"/>
                </a:cubicBezTo>
                <a:cubicBezTo>
                  <a:pt x="385762" y="38292"/>
                  <a:pt x="385762" y="38292"/>
                  <a:pt x="385762" y="38292"/>
                </a:cubicBezTo>
                <a:cubicBezTo>
                  <a:pt x="385762" y="13255"/>
                  <a:pt x="403347" y="0"/>
                  <a:pt x="4238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1" name="Oval 72"/>
          <p:cNvSpPr>
            <a:spLocks noChangeArrowheads="1"/>
          </p:cNvSpPr>
          <p:nvPr/>
        </p:nvSpPr>
        <p:spPr bwMode="auto">
          <a:xfrm>
            <a:off x="6057371" y="1389380"/>
            <a:ext cx="91016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2" name="Oval 73"/>
          <p:cNvSpPr>
            <a:spLocks noChangeArrowheads="1"/>
          </p:cNvSpPr>
          <p:nvPr/>
        </p:nvSpPr>
        <p:spPr bwMode="auto">
          <a:xfrm>
            <a:off x="6357938" y="1626447"/>
            <a:ext cx="93133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3" name="Oval 74"/>
          <p:cNvSpPr>
            <a:spLocks noChangeArrowheads="1"/>
          </p:cNvSpPr>
          <p:nvPr/>
        </p:nvSpPr>
        <p:spPr bwMode="auto">
          <a:xfrm>
            <a:off x="5758920" y="1628565"/>
            <a:ext cx="91016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4" name="Oval 75"/>
          <p:cNvSpPr>
            <a:spLocks noChangeArrowheads="1"/>
          </p:cNvSpPr>
          <p:nvPr/>
        </p:nvSpPr>
        <p:spPr bwMode="auto">
          <a:xfrm>
            <a:off x="4090987" y="3281680"/>
            <a:ext cx="91016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5" name="Oval 76"/>
          <p:cNvSpPr>
            <a:spLocks noChangeArrowheads="1"/>
          </p:cNvSpPr>
          <p:nvPr/>
        </p:nvSpPr>
        <p:spPr bwMode="auto">
          <a:xfrm>
            <a:off x="4074054" y="3884932"/>
            <a:ext cx="93133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6" name="Oval 77"/>
          <p:cNvSpPr>
            <a:spLocks noChangeArrowheads="1"/>
          </p:cNvSpPr>
          <p:nvPr/>
        </p:nvSpPr>
        <p:spPr bwMode="auto">
          <a:xfrm>
            <a:off x="3760787" y="4157980"/>
            <a:ext cx="93133" cy="952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7" name="Oval 78"/>
          <p:cNvSpPr>
            <a:spLocks noChangeArrowheads="1"/>
          </p:cNvSpPr>
          <p:nvPr/>
        </p:nvSpPr>
        <p:spPr bwMode="auto">
          <a:xfrm>
            <a:off x="5731404" y="5569797"/>
            <a:ext cx="91016" cy="952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8" name="Oval 79"/>
          <p:cNvSpPr>
            <a:spLocks noChangeArrowheads="1"/>
          </p:cNvSpPr>
          <p:nvPr/>
        </p:nvSpPr>
        <p:spPr bwMode="auto">
          <a:xfrm>
            <a:off x="6059487" y="5794165"/>
            <a:ext cx="91016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9" name="Oval 80"/>
          <p:cNvSpPr>
            <a:spLocks noChangeArrowheads="1"/>
          </p:cNvSpPr>
          <p:nvPr/>
        </p:nvSpPr>
        <p:spPr bwMode="auto">
          <a:xfrm>
            <a:off x="6383338" y="5571914"/>
            <a:ext cx="93133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0" name="Oval 81"/>
          <p:cNvSpPr>
            <a:spLocks noChangeArrowheads="1"/>
          </p:cNvSpPr>
          <p:nvPr/>
        </p:nvSpPr>
        <p:spPr bwMode="auto">
          <a:xfrm>
            <a:off x="8036454" y="3889164"/>
            <a:ext cx="93133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1" name="Oval 82"/>
          <p:cNvSpPr>
            <a:spLocks noChangeArrowheads="1"/>
          </p:cNvSpPr>
          <p:nvPr/>
        </p:nvSpPr>
        <p:spPr bwMode="auto">
          <a:xfrm>
            <a:off x="8027987" y="3285914"/>
            <a:ext cx="93133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2" name="Oval 83"/>
          <p:cNvSpPr>
            <a:spLocks noChangeArrowheads="1"/>
          </p:cNvSpPr>
          <p:nvPr/>
        </p:nvSpPr>
        <p:spPr bwMode="auto">
          <a:xfrm>
            <a:off x="8351838" y="3050965"/>
            <a:ext cx="91016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3" name="Oval 84"/>
          <p:cNvSpPr>
            <a:spLocks noChangeArrowheads="1"/>
          </p:cNvSpPr>
          <p:nvPr/>
        </p:nvSpPr>
        <p:spPr bwMode="auto">
          <a:xfrm>
            <a:off x="5405438" y="1941831"/>
            <a:ext cx="1394883" cy="1394884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4" name="Oval 85"/>
          <p:cNvSpPr>
            <a:spLocks noChangeArrowheads="1"/>
          </p:cNvSpPr>
          <p:nvPr/>
        </p:nvSpPr>
        <p:spPr bwMode="auto">
          <a:xfrm>
            <a:off x="6423554" y="2962064"/>
            <a:ext cx="1405467" cy="1405467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5" name="Oval 86"/>
          <p:cNvSpPr>
            <a:spLocks noChangeArrowheads="1"/>
          </p:cNvSpPr>
          <p:nvPr/>
        </p:nvSpPr>
        <p:spPr bwMode="auto">
          <a:xfrm>
            <a:off x="5405438" y="3984413"/>
            <a:ext cx="1405467" cy="1405467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6" name="Oval 87"/>
          <p:cNvSpPr>
            <a:spLocks noChangeArrowheads="1"/>
          </p:cNvSpPr>
          <p:nvPr/>
        </p:nvSpPr>
        <p:spPr bwMode="auto">
          <a:xfrm>
            <a:off x="4378854" y="2949364"/>
            <a:ext cx="1409700" cy="1407584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7" name="Freeform 88"/>
          <p:cNvSpPr>
            <a:spLocks/>
          </p:cNvSpPr>
          <p:nvPr/>
        </p:nvSpPr>
        <p:spPr bwMode="auto">
          <a:xfrm>
            <a:off x="4925678" y="3436197"/>
            <a:ext cx="410880" cy="416984"/>
          </a:xfrm>
          <a:custGeom>
            <a:avLst/>
            <a:gdLst/>
            <a:ahLst/>
            <a:cxnLst/>
            <a:rect l="l" t="t" r="r" b="b"/>
            <a:pathLst>
              <a:path w="308160" h="312738">
                <a:moveTo>
                  <a:pt x="49352" y="211730"/>
                </a:moveTo>
                <a:cubicBezTo>
                  <a:pt x="61540" y="212284"/>
                  <a:pt x="73727" y="217455"/>
                  <a:pt x="83329" y="227057"/>
                </a:cubicBezTo>
                <a:cubicBezTo>
                  <a:pt x="101056" y="246261"/>
                  <a:pt x="99579" y="275807"/>
                  <a:pt x="80375" y="295011"/>
                </a:cubicBezTo>
                <a:cubicBezTo>
                  <a:pt x="61170" y="312738"/>
                  <a:pt x="30148" y="311261"/>
                  <a:pt x="12421" y="292056"/>
                </a:cubicBezTo>
                <a:cubicBezTo>
                  <a:pt x="-5306" y="272852"/>
                  <a:pt x="-3829" y="241829"/>
                  <a:pt x="15376" y="224102"/>
                </a:cubicBezTo>
                <a:cubicBezTo>
                  <a:pt x="24978" y="215239"/>
                  <a:pt x="37165" y="211176"/>
                  <a:pt x="49352" y="211730"/>
                </a:cubicBezTo>
                <a:close/>
                <a:moveTo>
                  <a:pt x="32246" y="103066"/>
                </a:moveTo>
                <a:cubicBezTo>
                  <a:pt x="41017" y="101600"/>
                  <a:pt x="51250" y="103066"/>
                  <a:pt x="61483" y="103066"/>
                </a:cubicBezTo>
                <a:cubicBezTo>
                  <a:pt x="90721" y="105999"/>
                  <a:pt x="117034" y="113330"/>
                  <a:pt x="141886" y="130925"/>
                </a:cubicBezTo>
                <a:cubicBezTo>
                  <a:pt x="152119" y="138256"/>
                  <a:pt x="162352" y="148520"/>
                  <a:pt x="172585" y="157317"/>
                </a:cubicBezTo>
                <a:cubicBezTo>
                  <a:pt x="198899" y="191041"/>
                  <a:pt x="210594" y="227696"/>
                  <a:pt x="209132" y="271684"/>
                </a:cubicBezTo>
                <a:cubicBezTo>
                  <a:pt x="207670" y="279015"/>
                  <a:pt x="209132" y="289278"/>
                  <a:pt x="203285" y="296610"/>
                </a:cubicBezTo>
                <a:cubicBezTo>
                  <a:pt x="197437" y="308339"/>
                  <a:pt x="184280" y="312738"/>
                  <a:pt x="171124" y="309806"/>
                </a:cubicBezTo>
                <a:cubicBezTo>
                  <a:pt x="157967" y="306873"/>
                  <a:pt x="149196" y="295143"/>
                  <a:pt x="149196" y="283413"/>
                </a:cubicBezTo>
                <a:cubicBezTo>
                  <a:pt x="149196" y="276082"/>
                  <a:pt x="149196" y="268751"/>
                  <a:pt x="149196" y="261420"/>
                </a:cubicBezTo>
                <a:cubicBezTo>
                  <a:pt x="149196" y="208635"/>
                  <a:pt x="111187" y="166115"/>
                  <a:pt x="57098" y="163182"/>
                </a:cubicBezTo>
                <a:cubicBezTo>
                  <a:pt x="49788" y="163182"/>
                  <a:pt x="41017" y="163182"/>
                  <a:pt x="32246" y="161716"/>
                </a:cubicBezTo>
                <a:cubicBezTo>
                  <a:pt x="17627" y="160250"/>
                  <a:pt x="7394" y="147053"/>
                  <a:pt x="7394" y="132391"/>
                </a:cubicBezTo>
                <a:cubicBezTo>
                  <a:pt x="7394" y="117729"/>
                  <a:pt x="17627" y="104533"/>
                  <a:pt x="32246" y="103066"/>
                </a:cubicBezTo>
                <a:close/>
                <a:moveTo>
                  <a:pt x="39717" y="0"/>
                </a:moveTo>
                <a:cubicBezTo>
                  <a:pt x="85088" y="1468"/>
                  <a:pt x="128996" y="8810"/>
                  <a:pt x="168513" y="30833"/>
                </a:cubicBezTo>
                <a:cubicBezTo>
                  <a:pt x="253402" y="77818"/>
                  <a:pt x="300237" y="149762"/>
                  <a:pt x="307555" y="246667"/>
                </a:cubicBezTo>
                <a:cubicBezTo>
                  <a:pt x="309018" y="261349"/>
                  <a:pt x="307555" y="274564"/>
                  <a:pt x="306091" y="289246"/>
                </a:cubicBezTo>
                <a:cubicBezTo>
                  <a:pt x="306091" y="302460"/>
                  <a:pt x="294382" y="312738"/>
                  <a:pt x="279746" y="312738"/>
                </a:cubicBezTo>
                <a:cubicBezTo>
                  <a:pt x="268037" y="312738"/>
                  <a:pt x="256329" y="303929"/>
                  <a:pt x="253402" y="290714"/>
                </a:cubicBezTo>
                <a:cubicBezTo>
                  <a:pt x="253402" y="286310"/>
                  <a:pt x="253402" y="281905"/>
                  <a:pt x="253402" y="276032"/>
                </a:cubicBezTo>
                <a:cubicBezTo>
                  <a:pt x="254865" y="254008"/>
                  <a:pt x="253402" y="230516"/>
                  <a:pt x="247547" y="208492"/>
                </a:cubicBezTo>
                <a:cubicBezTo>
                  <a:pt x="235838" y="165913"/>
                  <a:pt x="213884" y="132143"/>
                  <a:pt x="181685" y="104246"/>
                </a:cubicBezTo>
                <a:cubicBezTo>
                  <a:pt x="159731" y="85159"/>
                  <a:pt x="133387" y="71945"/>
                  <a:pt x="107042" y="64603"/>
                </a:cubicBezTo>
                <a:cubicBezTo>
                  <a:pt x="89479" y="58730"/>
                  <a:pt x="73379" y="55794"/>
                  <a:pt x="55816" y="55794"/>
                </a:cubicBezTo>
                <a:cubicBezTo>
                  <a:pt x="49962" y="55794"/>
                  <a:pt x="42644" y="55794"/>
                  <a:pt x="35326" y="54326"/>
                </a:cubicBezTo>
                <a:cubicBezTo>
                  <a:pt x="23617" y="52857"/>
                  <a:pt x="16299" y="46984"/>
                  <a:pt x="13372" y="36706"/>
                </a:cubicBezTo>
                <a:cubicBezTo>
                  <a:pt x="8981" y="26429"/>
                  <a:pt x="13372" y="14683"/>
                  <a:pt x="22153" y="5873"/>
                </a:cubicBezTo>
                <a:cubicBezTo>
                  <a:pt x="26544" y="2937"/>
                  <a:pt x="32399" y="0"/>
                  <a:pt x="3971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90" name="Freeform 91"/>
          <p:cNvSpPr>
            <a:spLocks/>
          </p:cNvSpPr>
          <p:nvPr/>
        </p:nvSpPr>
        <p:spPr bwMode="auto">
          <a:xfrm>
            <a:off x="5831178" y="2405058"/>
            <a:ext cx="594491" cy="463873"/>
          </a:xfrm>
          <a:custGeom>
            <a:avLst/>
            <a:gdLst/>
            <a:ahLst/>
            <a:cxnLst/>
            <a:rect l="l" t="t" r="r" b="b"/>
            <a:pathLst>
              <a:path w="445868" h="347905">
                <a:moveTo>
                  <a:pt x="376908" y="87555"/>
                </a:moveTo>
                <a:cubicBezTo>
                  <a:pt x="415056" y="111090"/>
                  <a:pt x="444401" y="141979"/>
                  <a:pt x="445868" y="187577"/>
                </a:cubicBezTo>
                <a:cubicBezTo>
                  <a:pt x="445868" y="236116"/>
                  <a:pt x="416524" y="265534"/>
                  <a:pt x="379843" y="289069"/>
                </a:cubicBezTo>
                <a:cubicBezTo>
                  <a:pt x="385712" y="303778"/>
                  <a:pt x="394515" y="314074"/>
                  <a:pt x="403319" y="324371"/>
                </a:cubicBezTo>
                <a:cubicBezTo>
                  <a:pt x="406253" y="327312"/>
                  <a:pt x="409187" y="330254"/>
                  <a:pt x="410655" y="333196"/>
                </a:cubicBezTo>
                <a:lnTo>
                  <a:pt x="412122" y="343492"/>
                </a:lnTo>
                <a:lnTo>
                  <a:pt x="401851" y="347905"/>
                </a:lnTo>
                <a:cubicBezTo>
                  <a:pt x="372507" y="343492"/>
                  <a:pt x="344629" y="333196"/>
                  <a:pt x="318219" y="315545"/>
                </a:cubicBezTo>
                <a:cubicBezTo>
                  <a:pt x="316752" y="314074"/>
                  <a:pt x="312350" y="312603"/>
                  <a:pt x="309416" y="314074"/>
                </a:cubicBezTo>
                <a:cubicBezTo>
                  <a:pt x="265399" y="319958"/>
                  <a:pt x="224316" y="317016"/>
                  <a:pt x="183234" y="299365"/>
                </a:cubicBezTo>
                <a:cubicBezTo>
                  <a:pt x="174430" y="294953"/>
                  <a:pt x="165627" y="290540"/>
                  <a:pt x="155356" y="286127"/>
                </a:cubicBezTo>
                <a:cubicBezTo>
                  <a:pt x="177365" y="284656"/>
                  <a:pt x="196439" y="284656"/>
                  <a:pt x="216980" y="281714"/>
                </a:cubicBezTo>
                <a:cubicBezTo>
                  <a:pt x="258063" y="275831"/>
                  <a:pt x="296211" y="259651"/>
                  <a:pt x="328490" y="233175"/>
                </a:cubicBezTo>
                <a:cubicBezTo>
                  <a:pt x="356367" y="208169"/>
                  <a:pt x="375441" y="180222"/>
                  <a:pt x="381310" y="143449"/>
                </a:cubicBezTo>
                <a:cubicBezTo>
                  <a:pt x="382777" y="127269"/>
                  <a:pt x="382777" y="111090"/>
                  <a:pt x="378376" y="94910"/>
                </a:cubicBezTo>
                <a:cubicBezTo>
                  <a:pt x="378376" y="93439"/>
                  <a:pt x="376908" y="91968"/>
                  <a:pt x="376908" y="87555"/>
                </a:cubicBezTo>
                <a:close/>
                <a:moveTo>
                  <a:pt x="149557" y="33203"/>
                </a:moveTo>
                <a:cubicBezTo>
                  <a:pt x="113013" y="37588"/>
                  <a:pt x="80854" y="50745"/>
                  <a:pt x="54543" y="77059"/>
                </a:cubicBezTo>
                <a:cubicBezTo>
                  <a:pt x="29693" y="101911"/>
                  <a:pt x="26769" y="135534"/>
                  <a:pt x="45772" y="164771"/>
                </a:cubicBezTo>
                <a:cubicBezTo>
                  <a:pt x="56004" y="179390"/>
                  <a:pt x="70622" y="191085"/>
                  <a:pt x="85240" y="199856"/>
                </a:cubicBezTo>
                <a:cubicBezTo>
                  <a:pt x="92548" y="204242"/>
                  <a:pt x="99857" y="208627"/>
                  <a:pt x="107166" y="211551"/>
                </a:cubicBezTo>
                <a:lnTo>
                  <a:pt x="99857" y="230555"/>
                </a:lnTo>
                <a:cubicBezTo>
                  <a:pt x="107166" y="227631"/>
                  <a:pt x="113013" y="224708"/>
                  <a:pt x="118860" y="220322"/>
                </a:cubicBezTo>
                <a:cubicBezTo>
                  <a:pt x="123245" y="215936"/>
                  <a:pt x="126169" y="215936"/>
                  <a:pt x="132016" y="217398"/>
                </a:cubicBezTo>
                <a:cubicBezTo>
                  <a:pt x="161251" y="223246"/>
                  <a:pt x="191948" y="223246"/>
                  <a:pt x="221183" y="215936"/>
                </a:cubicBezTo>
                <a:cubicBezTo>
                  <a:pt x="254803" y="208627"/>
                  <a:pt x="284039" y="194008"/>
                  <a:pt x="304503" y="164771"/>
                </a:cubicBezTo>
                <a:cubicBezTo>
                  <a:pt x="320582" y="144305"/>
                  <a:pt x="322044" y="120915"/>
                  <a:pt x="310350" y="97525"/>
                </a:cubicBezTo>
                <a:cubicBezTo>
                  <a:pt x="298656" y="75597"/>
                  <a:pt x="281115" y="60978"/>
                  <a:pt x="259189" y="50745"/>
                </a:cubicBezTo>
                <a:cubicBezTo>
                  <a:pt x="224106" y="33203"/>
                  <a:pt x="187563" y="28817"/>
                  <a:pt x="149557" y="33203"/>
                </a:cubicBezTo>
                <a:close/>
                <a:moveTo>
                  <a:pt x="182299" y="121"/>
                </a:moveTo>
                <a:cubicBezTo>
                  <a:pt x="216059" y="121"/>
                  <a:pt x="248351" y="7451"/>
                  <a:pt x="277707" y="23577"/>
                </a:cubicBezTo>
                <a:cubicBezTo>
                  <a:pt x="308531" y="39703"/>
                  <a:pt x="333483" y="61694"/>
                  <a:pt x="345226" y="96878"/>
                </a:cubicBezTo>
                <a:cubicBezTo>
                  <a:pt x="356968" y="136460"/>
                  <a:pt x="345226" y="170178"/>
                  <a:pt x="317337" y="199498"/>
                </a:cubicBezTo>
                <a:cubicBezTo>
                  <a:pt x="293853" y="224421"/>
                  <a:pt x="263029" y="239081"/>
                  <a:pt x="229269" y="246411"/>
                </a:cubicBezTo>
                <a:cubicBezTo>
                  <a:pt x="198445" y="253741"/>
                  <a:pt x="169089" y="255207"/>
                  <a:pt x="138265" y="249343"/>
                </a:cubicBezTo>
                <a:cubicBezTo>
                  <a:pt x="133862" y="249343"/>
                  <a:pt x="129458" y="249343"/>
                  <a:pt x="125055" y="252275"/>
                </a:cubicBezTo>
                <a:cubicBezTo>
                  <a:pt x="100102" y="268401"/>
                  <a:pt x="73682" y="278663"/>
                  <a:pt x="45793" y="284527"/>
                </a:cubicBezTo>
                <a:cubicBezTo>
                  <a:pt x="39922" y="284527"/>
                  <a:pt x="35519" y="285993"/>
                  <a:pt x="32583" y="280129"/>
                </a:cubicBezTo>
                <a:cubicBezTo>
                  <a:pt x="29648" y="274265"/>
                  <a:pt x="32583" y="271333"/>
                  <a:pt x="35519" y="266935"/>
                </a:cubicBezTo>
                <a:cubicBezTo>
                  <a:pt x="47261" y="255207"/>
                  <a:pt x="59004" y="243479"/>
                  <a:pt x="64875" y="228819"/>
                </a:cubicBezTo>
                <a:cubicBezTo>
                  <a:pt x="53132" y="217091"/>
                  <a:pt x="41390" y="208295"/>
                  <a:pt x="31115" y="198032"/>
                </a:cubicBezTo>
                <a:cubicBezTo>
                  <a:pt x="-12919" y="152586"/>
                  <a:pt x="-9983" y="89548"/>
                  <a:pt x="38454" y="47033"/>
                </a:cubicBezTo>
                <a:cubicBezTo>
                  <a:pt x="79553" y="10383"/>
                  <a:pt x="129458" y="-1345"/>
                  <a:pt x="182299" y="12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93" name="Freeform 94"/>
          <p:cNvSpPr>
            <a:spLocks/>
          </p:cNvSpPr>
          <p:nvPr/>
        </p:nvSpPr>
        <p:spPr bwMode="auto">
          <a:xfrm>
            <a:off x="6889220" y="3425613"/>
            <a:ext cx="516467" cy="516467"/>
          </a:xfrm>
          <a:custGeom>
            <a:avLst/>
            <a:gdLst/>
            <a:ahLst/>
            <a:cxnLst/>
            <a:rect l="l" t="t" r="r" b="b"/>
            <a:pathLst>
              <a:path w="387350" h="387350">
                <a:moveTo>
                  <a:pt x="177800" y="84138"/>
                </a:moveTo>
                <a:cubicBezTo>
                  <a:pt x="188207" y="84138"/>
                  <a:pt x="197127" y="84138"/>
                  <a:pt x="207534" y="84138"/>
                </a:cubicBezTo>
                <a:cubicBezTo>
                  <a:pt x="207534" y="85613"/>
                  <a:pt x="207534" y="87088"/>
                  <a:pt x="207534" y="88563"/>
                </a:cubicBezTo>
                <a:cubicBezTo>
                  <a:pt x="207534" y="121013"/>
                  <a:pt x="207534" y="151988"/>
                  <a:pt x="207534" y="184438"/>
                </a:cubicBezTo>
                <a:cubicBezTo>
                  <a:pt x="207534" y="185913"/>
                  <a:pt x="207534" y="188863"/>
                  <a:pt x="210508" y="190338"/>
                </a:cubicBezTo>
                <a:cubicBezTo>
                  <a:pt x="229835" y="209513"/>
                  <a:pt x="249162" y="228688"/>
                  <a:pt x="268489" y="247863"/>
                </a:cubicBezTo>
                <a:cubicBezTo>
                  <a:pt x="268489" y="249338"/>
                  <a:pt x="269976" y="249338"/>
                  <a:pt x="271462" y="249338"/>
                </a:cubicBezTo>
                <a:cubicBezTo>
                  <a:pt x="264029" y="256713"/>
                  <a:pt x="256595" y="264088"/>
                  <a:pt x="249162" y="271463"/>
                </a:cubicBezTo>
                <a:cubicBezTo>
                  <a:pt x="249162" y="269988"/>
                  <a:pt x="247675" y="269988"/>
                  <a:pt x="247675" y="268513"/>
                </a:cubicBezTo>
                <a:cubicBezTo>
                  <a:pt x="225375" y="246388"/>
                  <a:pt x="203074" y="224263"/>
                  <a:pt x="180774" y="202138"/>
                </a:cubicBezTo>
                <a:cubicBezTo>
                  <a:pt x="177800" y="200663"/>
                  <a:pt x="177800" y="199188"/>
                  <a:pt x="177800" y="196238"/>
                </a:cubicBezTo>
                <a:cubicBezTo>
                  <a:pt x="177800" y="160838"/>
                  <a:pt x="177800" y="123963"/>
                  <a:pt x="177800" y="88563"/>
                </a:cubicBezTo>
                <a:cubicBezTo>
                  <a:pt x="177800" y="87088"/>
                  <a:pt x="177800" y="85613"/>
                  <a:pt x="177800" y="84138"/>
                </a:cubicBezTo>
                <a:close/>
                <a:moveTo>
                  <a:pt x="193676" y="41275"/>
                </a:moveTo>
                <a:cubicBezTo>
                  <a:pt x="110216" y="41275"/>
                  <a:pt x="42863" y="108983"/>
                  <a:pt x="42863" y="192882"/>
                </a:cubicBezTo>
                <a:cubicBezTo>
                  <a:pt x="42863" y="276780"/>
                  <a:pt x="110216" y="344488"/>
                  <a:pt x="193676" y="344488"/>
                </a:cubicBezTo>
                <a:cubicBezTo>
                  <a:pt x="277135" y="344488"/>
                  <a:pt x="344488" y="276780"/>
                  <a:pt x="344488" y="192882"/>
                </a:cubicBezTo>
                <a:cubicBezTo>
                  <a:pt x="344488" y="110455"/>
                  <a:pt x="277135" y="41275"/>
                  <a:pt x="193676" y="41275"/>
                </a:cubicBezTo>
                <a:close/>
                <a:moveTo>
                  <a:pt x="181937" y="0"/>
                </a:moveTo>
                <a:cubicBezTo>
                  <a:pt x="189274" y="0"/>
                  <a:pt x="198077" y="0"/>
                  <a:pt x="205413" y="0"/>
                </a:cubicBezTo>
                <a:cubicBezTo>
                  <a:pt x="205432" y="0"/>
                  <a:pt x="206889" y="0"/>
                  <a:pt x="208348" y="0"/>
                </a:cubicBezTo>
                <a:cubicBezTo>
                  <a:pt x="231823" y="1473"/>
                  <a:pt x="253832" y="7364"/>
                  <a:pt x="275840" y="17674"/>
                </a:cubicBezTo>
                <a:cubicBezTo>
                  <a:pt x="334530" y="47130"/>
                  <a:pt x="371211" y="94260"/>
                  <a:pt x="384416" y="159064"/>
                </a:cubicBezTo>
                <a:cubicBezTo>
                  <a:pt x="385883" y="166428"/>
                  <a:pt x="385883" y="175265"/>
                  <a:pt x="387350" y="182629"/>
                </a:cubicBezTo>
                <a:cubicBezTo>
                  <a:pt x="387350" y="189993"/>
                  <a:pt x="387350" y="197357"/>
                  <a:pt x="387350" y="204721"/>
                </a:cubicBezTo>
                <a:cubicBezTo>
                  <a:pt x="384416" y="235650"/>
                  <a:pt x="377080" y="260688"/>
                  <a:pt x="363874" y="284253"/>
                </a:cubicBezTo>
                <a:cubicBezTo>
                  <a:pt x="333063" y="338747"/>
                  <a:pt x="287578" y="372622"/>
                  <a:pt x="227422" y="384405"/>
                </a:cubicBezTo>
                <a:cubicBezTo>
                  <a:pt x="220085" y="385877"/>
                  <a:pt x="212749" y="385877"/>
                  <a:pt x="205413" y="387350"/>
                </a:cubicBezTo>
                <a:cubicBezTo>
                  <a:pt x="198077" y="387350"/>
                  <a:pt x="189274" y="387350"/>
                  <a:pt x="181937" y="387350"/>
                </a:cubicBezTo>
                <a:cubicBezTo>
                  <a:pt x="181919" y="387350"/>
                  <a:pt x="180461" y="387350"/>
                  <a:pt x="179003" y="387350"/>
                </a:cubicBezTo>
                <a:cubicBezTo>
                  <a:pt x="155527" y="385877"/>
                  <a:pt x="133519" y="379986"/>
                  <a:pt x="111510" y="369676"/>
                </a:cubicBezTo>
                <a:cubicBezTo>
                  <a:pt x="52821" y="340220"/>
                  <a:pt x="16140" y="293090"/>
                  <a:pt x="2935" y="226813"/>
                </a:cubicBezTo>
                <a:cubicBezTo>
                  <a:pt x="1467" y="219449"/>
                  <a:pt x="1467" y="212085"/>
                  <a:pt x="0" y="204721"/>
                </a:cubicBezTo>
                <a:cubicBezTo>
                  <a:pt x="0" y="197357"/>
                  <a:pt x="0" y="189993"/>
                  <a:pt x="0" y="182629"/>
                </a:cubicBezTo>
                <a:cubicBezTo>
                  <a:pt x="0" y="181156"/>
                  <a:pt x="1467" y="179683"/>
                  <a:pt x="1467" y="178211"/>
                </a:cubicBezTo>
                <a:cubicBezTo>
                  <a:pt x="2935" y="151700"/>
                  <a:pt x="10271" y="126662"/>
                  <a:pt x="23476" y="103097"/>
                </a:cubicBezTo>
                <a:cubicBezTo>
                  <a:pt x="52821" y="47130"/>
                  <a:pt x="98305" y="14728"/>
                  <a:pt x="159929" y="2946"/>
                </a:cubicBezTo>
                <a:cubicBezTo>
                  <a:pt x="167265" y="1473"/>
                  <a:pt x="174601" y="0"/>
                  <a:pt x="18193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96" name="Freeform 97"/>
          <p:cNvSpPr>
            <a:spLocks/>
          </p:cNvSpPr>
          <p:nvPr/>
        </p:nvSpPr>
        <p:spPr bwMode="auto">
          <a:xfrm>
            <a:off x="5855626" y="4492413"/>
            <a:ext cx="560384" cy="465667"/>
          </a:xfrm>
          <a:custGeom>
            <a:avLst/>
            <a:gdLst/>
            <a:ahLst/>
            <a:cxnLst/>
            <a:rect l="l" t="t" r="r" b="b"/>
            <a:pathLst>
              <a:path w="420288" h="349250">
                <a:moveTo>
                  <a:pt x="152832" y="146050"/>
                </a:moveTo>
                <a:cubicBezTo>
                  <a:pt x="122162" y="146050"/>
                  <a:pt x="97333" y="170849"/>
                  <a:pt x="97333" y="200025"/>
                </a:cubicBezTo>
                <a:cubicBezTo>
                  <a:pt x="97333" y="229201"/>
                  <a:pt x="122162" y="252541"/>
                  <a:pt x="152832" y="254000"/>
                </a:cubicBezTo>
                <a:cubicBezTo>
                  <a:pt x="182042" y="254000"/>
                  <a:pt x="206870" y="229201"/>
                  <a:pt x="206870" y="200025"/>
                </a:cubicBezTo>
                <a:cubicBezTo>
                  <a:pt x="206870" y="170849"/>
                  <a:pt x="182042" y="146050"/>
                  <a:pt x="152832" y="146050"/>
                </a:cubicBezTo>
                <a:close/>
                <a:moveTo>
                  <a:pt x="138175" y="50800"/>
                </a:moveTo>
                <a:cubicBezTo>
                  <a:pt x="146971" y="50800"/>
                  <a:pt x="157233" y="50800"/>
                  <a:pt x="166028" y="50800"/>
                </a:cubicBezTo>
                <a:cubicBezTo>
                  <a:pt x="170426" y="50800"/>
                  <a:pt x="174824" y="52263"/>
                  <a:pt x="176290" y="56652"/>
                </a:cubicBezTo>
                <a:cubicBezTo>
                  <a:pt x="179222" y="63967"/>
                  <a:pt x="183620" y="71282"/>
                  <a:pt x="186552" y="77134"/>
                </a:cubicBezTo>
                <a:cubicBezTo>
                  <a:pt x="186552" y="80060"/>
                  <a:pt x="188018" y="81523"/>
                  <a:pt x="189484" y="84449"/>
                </a:cubicBezTo>
                <a:cubicBezTo>
                  <a:pt x="189484" y="88838"/>
                  <a:pt x="193882" y="93227"/>
                  <a:pt x="198280" y="94690"/>
                </a:cubicBezTo>
                <a:cubicBezTo>
                  <a:pt x="201212" y="94690"/>
                  <a:pt x="204144" y="94690"/>
                  <a:pt x="207075" y="93227"/>
                </a:cubicBezTo>
                <a:cubicBezTo>
                  <a:pt x="217337" y="88838"/>
                  <a:pt x="227599" y="85912"/>
                  <a:pt x="237861" y="81523"/>
                </a:cubicBezTo>
                <a:cubicBezTo>
                  <a:pt x="242259" y="80060"/>
                  <a:pt x="246657" y="80060"/>
                  <a:pt x="249589" y="84449"/>
                </a:cubicBezTo>
                <a:cubicBezTo>
                  <a:pt x="256918" y="90301"/>
                  <a:pt x="262782" y="97616"/>
                  <a:pt x="270112" y="103468"/>
                </a:cubicBezTo>
                <a:cubicBezTo>
                  <a:pt x="273044" y="106394"/>
                  <a:pt x="274510" y="110783"/>
                  <a:pt x="273044" y="115172"/>
                </a:cubicBezTo>
                <a:cubicBezTo>
                  <a:pt x="268646" y="125413"/>
                  <a:pt x="265714" y="135654"/>
                  <a:pt x="261316" y="145894"/>
                </a:cubicBezTo>
                <a:cubicBezTo>
                  <a:pt x="259850" y="148820"/>
                  <a:pt x="259850" y="151746"/>
                  <a:pt x="261316" y="154672"/>
                </a:cubicBezTo>
                <a:cubicBezTo>
                  <a:pt x="262782" y="159061"/>
                  <a:pt x="264248" y="161987"/>
                  <a:pt x="268646" y="163450"/>
                </a:cubicBezTo>
                <a:cubicBezTo>
                  <a:pt x="278908" y="166376"/>
                  <a:pt x="287704" y="170765"/>
                  <a:pt x="297965" y="175154"/>
                </a:cubicBezTo>
                <a:cubicBezTo>
                  <a:pt x="303829" y="176617"/>
                  <a:pt x="305295" y="179543"/>
                  <a:pt x="305295" y="185395"/>
                </a:cubicBezTo>
                <a:cubicBezTo>
                  <a:pt x="305295" y="195636"/>
                  <a:pt x="305295" y="204414"/>
                  <a:pt x="305295" y="214655"/>
                </a:cubicBezTo>
                <a:cubicBezTo>
                  <a:pt x="305295" y="217581"/>
                  <a:pt x="303829" y="220507"/>
                  <a:pt x="300897" y="221970"/>
                </a:cubicBezTo>
                <a:cubicBezTo>
                  <a:pt x="296499" y="224896"/>
                  <a:pt x="290636" y="227822"/>
                  <a:pt x="286238" y="229285"/>
                </a:cubicBezTo>
                <a:cubicBezTo>
                  <a:pt x="278908" y="232211"/>
                  <a:pt x="273044" y="235137"/>
                  <a:pt x="267180" y="238063"/>
                </a:cubicBezTo>
                <a:lnTo>
                  <a:pt x="262782" y="240989"/>
                </a:lnTo>
                <a:cubicBezTo>
                  <a:pt x="259850" y="246841"/>
                  <a:pt x="259850" y="251230"/>
                  <a:pt x="262782" y="257082"/>
                </a:cubicBezTo>
                <a:cubicBezTo>
                  <a:pt x="267180" y="264397"/>
                  <a:pt x="270112" y="274638"/>
                  <a:pt x="273044" y="283416"/>
                </a:cubicBezTo>
                <a:cubicBezTo>
                  <a:pt x="275976" y="287805"/>
                  <a:pt x="274510" y="292194"/>
                  <a:pt x="270112" y="296582"/>
                </a:cubicBezTo>
                <a:cubicBezTo>
                  <a:pt x="264248" y="302434"/>
                  <a:pt x="256918" y="308286"/>
                  <a:pt x="251054" y="315601"/>
                </a:cubicBezTo>
                <a:lnTo>
                  <a:pt x="243725" y="318527"/>
                </a:lnTo>
                <a:cubicBezTo>
                  <a:pt x="239327" y="318527"/>
                  <a:pt x="236395" y="317064"/>
                  <a:pt x="233463" y="315601"/>
                </a:cubicBezTo>
                <a:cubicBezTo>
                  <a:pt x="224667" y="312675"/>
                  <a:pt x="215871" y="308286"/>
                  <a:pt x="205610" y="305360"/>
                </a:cubicBezTo>
                <a:cubicBezTo>
                  <a:pt x="204144" y="303897"/>
                  <a:pt x="202678" y="305360"/>
                  <a:pt x="199746" y="305360"/>
                </a:cubicBezTo>
                <a:cubicBezTo>
                  <a:pt x="193882" y="306823"/>
                  <a:pt x="190950" y="311212"/>
                  <a:pt x="189484" y="317064"/>
                </a:cubicBezTo>
                <a:cubicBezTo>
                  <a:pt x="186552" y="325842"/>
                  <a:pt x="182154" y="334620"/>
                  <a:pt x="177756" y="341935"/>
                </a:cubicBezTo>
                <a:cubicBezTo>
                  <a:pt x="176290" y="347787"/>
                  <a:pt x="171892" y="349250"/>
                  <a:pt x="167494" y="349250"/>
                </a:cubicBezTo>
                <a:cubicBezTo>
                  <a:pt x="157233" y="349250"/>
                  <a:pt x="148437" y="349250"/>
                  <a:pt x="139641" y="349250"/>
                </a:cubicBezTo>
                <a:cubicBezTo>
                  <a:pt x="133777" y="349250"/>
                  <a:pt x="130845" y="347787"/>
                  <a:pt x="127913" y="343398"/>
                </a:cubicBezTo>
                <a:cubicBezTo>
                  <a:pt x="123515" y="333157"/>
                  <a:pt x="119118" y="324379"/>
                  <a:pt x="116186" y="314138"/>
                </a:cubicBezTo>
                <a:cubicBezTo>
                  <a:pt x="113254" y="306823"/>
                  <a:pt x="107390" y="306823"/>
                  <a:pt x="102992" y="303897"/>
                </a:cubicBezTo>
                <a:cubicBezTo>
                  <a:pt x="101526" y="303897"/>
                  <a:pt x="100060" y="305360"/>
                  <a:pt x="98594" y="305360"/>
                </a:cubicBezTo>
                <a:cubicBezTo>
                  <a:pt x="88332" y="309749"/>
                  <a:pt x="78070" y="314138"/>
                  <a:pt x="66343" y="318527"/>
                </a:cubicBezTo>
                <a:cubicBezTo>
                  <a:pt x="61945" y="319990"/>
                  <a:pt x="59013" y="318527"/>
                  <a:pt x="54615" y="315601"/>
                </a:cubicBezTo>
                <a:cubicBezTo>
                  <a:pt x="48751" y="309749"/>
                  <a:pt x="42887" y="302434"/>
                  <a:pt x="35557" y="296582"/>
                </a:cubicBezTo>
                <a:cubicBezTo>
                  <a:pt x="31160" y="293657"/>
                  <a:pt x="29694" y="289268"/>
                  <a:pt x="32625" y="283416"/>
                </a:cubicBezTo>
                <a:cubicBezTo>
                  <a:pt x="35557" y="274638"/>
                  <a:pt x="39955" y="264397"/>
                  <a:pt x="44353" y="254156"/>
                </a:cubicBezTo>
                <a:cubicBezTo>
                  <a:pt x="47285" y="248304"/>
                  <a:pt x="42887" y="243915"/>
                  <a:pt x="41421" y="239526"/>
                </a:cubicBezTo>
                <a:cubicBezTo>
                  <a:pt x="41421" y="238063"/>
                  <a:pt x="39955" y="238063"/>
                  <a:pt x="38489" y="238063"/>
                </a:cubicBezTo>
                <a:cubicBezTo>
                  <a:pt x="28228" y="233674"/>
                  <a:pt x="17966" y="229285"/>
                  <a:pt x="7704" y="224896"/>
                </a:cubicBezTo>
                <a:cubicBezTo>
                  <a:pt x="1840" y="223433"/>
                  <a:pt x="-1092" y="219044"/>
                  <a:pt x="374" y="213192"/>
                </a:cubicBezTo>
                <a:cubicBezTo>
                  <a:pt x="374" y="204414"/>
                  <a:pt x="374" y="194173"/>
                  <a:pt x="374" y="185395"/>
                </a:cubicBezTo>
                <a:cubicBezTo>
                  <a:pt x="374" y="182469"/>
                  <a:pt x="374" y="179543"/>
                  <a:pt x="4772" y="176617"/>
                </a:cubicBezTo>
                <a:cubicBezTo>
                  <a:pt x="9170" y="175154"/>
                  <a:pt x="13568" y="172228"/>
                  <a:pt x="19432" y="170765"/>
                </a:cubicBezTo>
                <a:cubicBezTo>
                  <a:pt x="25296" y="167839"/>
                  <a:pt x="31160" y="164913"/>
                  <a:pt x="38489" y="161987"/>
                </a:cubicBezTo>
                <a:cubicBezTo>
                  <a:pt x="39955" y="161987"/>
                  <a:pt x="41421" y="160524"/>
                  <a:pt x="42887" y="159061"/>
                </a:cubicBezTo>
                <a:cubicBezTo>
                  <a:pt x="45819" y="153209"/>
                  <a:pt x="45819" y="148820"/>
                  <a:pt x="42887" y="142969"/>
                </a:cubicBezTo>
                <a:cubicBezTo>
                  <a:pt x="38489" y="134191"/>
                  <a:pt x="35557" y="125413"/>
                  <a:pt x="31160" y="116635"/>
                </a:cubicBezTo>
                <a:cubicBezTo>
                  <a:pt x="29694" y="112246"/>
                  <a:pt x="29694" y="107857"/>
                  <a:pt x="34091" y="103468"/>
                </a:cubicBezTo>
                <a:cubicBezTo>
                  <a:pt x="41421" y="97616"/>
                  <a:pt x="47285" y="91764"/>
                  <a:pt x="53149" y="85912"/>
                </a:cubicBezTo>
                <a:cubicBezTo>
                  <a:pt x="57547" y="81523"/>
                  <a:pt x="61945" y="80060"/>
                  <a:pt x="66343" y="81523"/>
                </a:cubicBezTo>
                <a:cubicBezTo>
                  <a:pt x="76604" y="85912"/>
                  <a:pt x="88332" y="90301"/>
                  <a:pt x="98594" y="94690"/>
                </a:cubicBezTo>
                <a:cubicBezTo>
                  <a:pt x="101526" y="94690"/>
                  <a:pt x="102992" y="94690"/>
                  <a:pt x="104458" y="94690"/>
                </a:cubicBezTo>
                <a:cubicBezTo>
                  <a:pt x="110322" y="93227"/>
                  <a:pt x="113254" y="88838"/>
                  <a:pt x="116186" y="82986"/>
                </a:cubicBezTo>
                <a:cubicBezTo>
                  <a:pt x="119118" y="74208"/>
                  <a:pt x="123515" y="66893"/>
                  <a:pt x="126447" y="58115"/>
                </a:cubicBezTo>
                <a:cubicBezTo>
                  <a:pt x="129379" y="52263"/>
                  <a:pt x="132311" y="50800"/>
                  <a:pt x="138175" y="50800"/>
                </a:cubicBezTo>
                <a:close/>
                <a:moveTo>
                  <a:pt x="350539" y="44450"/>
                </a:moveTo>
                <a:cubicBezTo>
                  <a:pt x="336949" y="44450"/>
                  <a:pt x="325933" y="55111"/>
                  <a:pt x="325933" y="68263"/>
                </a:cubicBezTo>
                <a:cubicBezTo>
                  <a:pt x="325933" y="81415"/>
                  <a:pt x="336949" y="92076"/>
                  <a:pt x="350539" y="92076"/>
                </a:cubicBezTo>
                <a:cubicBezTo>
                  <a:pt x="364129" y="92076"/>
                  <a:pt x="375145" y="81415"/>
                  <a:pt x="375145" y="68263"/>
                </a:cubicBezTo>
                <a:cubicBezTo>
                  <a:pt x="375145" y="55111"/>
                  <a:pt x="364129" y="44450"/>
                  <a:pt x="350539" y="44450"/>
                </a:cubicBezTo>
                <a:close/>
                <a:moveTo>
                  <a:pt x="344652" y="0"/>
                </a:moveTo>
                <a:cubicBezTo>
                  <a:pt x="347595" y="0"/>
                  <a:pt x="352010" y="0"/>
                  <a:pt x="356426" y="0"/>
                </a:cubicBezTo>
                <a:lnTo>
                  <a:pt x="360841" y="2936"/>
                </a:lnTo>
                <a:cubicBezTo>
                  <a:pt x="362313" y="5872"/>
                  <a:pt x="363784" y="10276"/>
                  <a:pt x="365256" y="13212"/>
                </a:cubicBezTo>
                <a:cubicBezTo>
                  <a:pt x="366728" y="13212"/>
                  <a:pt x="366728" y="14680"/>
                  <a:pt x="366728" y="16148"/>
                </a:cubicBezTo>
                <a:cubicBezTo>
                  <a:pt x="368200" y="17616"/>
                  <a:pt x="369671" y="19084"/>
                  <a:pt x="371143" y="20552"/>
                </a:cubicBezTo>
                <a:cubicBezTo>
                  <a:pt x="372615" y="20552"/>
                  <a:pt x="374087" y="20552"/>
                  <a:pt x="375558" y="20552"/>
                </a:cubicBezTo>
                <a:cubicBezTo>
                  <a:pt x="379974" y="17616"/>
                  <a:pt x="384389" y="16148"/>
                  <a:pt x="390276" y="14680"/>
                </a:cubicBezTo>
                <a:cubicBezTo>
                  <a:pt x="391747" y="13212"/>
                  <a:pt x="393219" y="14680"/>
                  <a:pt x="394691" y="16148"/>
                </a:cubicBezTo>
                <a:cubicBezTo>
                  <a:pt x="397634" y="19084"/>
                  <a:pt x="400578" y="22020"/>
                  <a:pt x="403521" y="24956"/>
                </a:cubicBezTo>
                <a:cubicBezTo>
                  <a:pt x="406465" y="26424"/>
                  <a:pt x="406465" y="27892"/>
                  <a:pt x="404993" y="29360"/>
                </a:cubicBezTo>
                <a:cubicBezTo>
                  <a:pt x="403521" y="35232"/>
                  <a:pt x="402050" y="39636"/>
                  <a:pt x="400578" y="44040"/>
                </a:cubicBezTo>
                <a:cubicBezTo>
                  <a:pt x="399106" y="45508"/>
                  <a:pt x="399106" y="46976"/>
                  <a:pt x="400578" y="48444"/>
                </a:cubicBezTo>
                <a:cubicBezTo>
                  <a:pt x="400578" y="49912"/>
                  <a:pt x="402050" y="51381"/>
                  <a:pt x="403521" y="51381"/>
                </a:cubicBezTo>
                <a:cubicBezTo>
                  <a:pt x="407937" y="52849"/>
                  <a:pt x="412352" y="55785"/>
                  <a:pt x="416767" y="57253"/>
                </a:cubicBezTo>
                <a:cubicBezTo>
                  <a:pt x="419711" y="58721"/>
                  <a:pt x="421182" y="60189"/>
                  <a:pt x="419711" y="61657"/>
                </a:cubicBezTo>
                <a:cubicBezTo>
                  <a:pt x="419711" y="66061"/>
                  <a:pt x="419711" y="70465"/>
                  <a:pt x="419711" y="74869"/>
                </a:cubicBezTo>
                <a:cubicBezTo>
                  <a:pt x="419711" y="76337"/>
                  <a:pt x="419711" y="77805"/>
                  <a:pt x="418239" y="79273"/>
                </a:cubicBezTo>
                <a:cubicBezTo>
                  <a:pt x="416767" y="80741"/>
                  <a:pt x="413824" y="80741"/>
                  <a:pt x="410880" y="82209"/>
                </a:cubicBezTo>
                <a:cubicBezTo>
                  <a:pt x="407937" y="83677"/>
                  <a:pt x="404993" y="85145"/>
                  <a:pt x="402050" y="85145"/>
                </a:cubicBezTo>
                <a:cubicBezTo>
                  <a:pt x="402050" y="86613"/>
                  <a:pt x="400578" y="86613"/>
                  <a:pt x="400578" y="88081"/>
                </a:cubicBezTo>
                <a:cubicBezTo>
                  <a:pt x="399106" y="89549"/>
                  <a:pt x="399106" y="92485"/>
                  <a:pt x="400578" y="93953"/>
                </a:cubicBezTo>
                <a:cubicBezTo>
                  <a:pt x="402050" y="98357"/>
                  <a:pt x="403521" y="102761"/>
                  <a:pt x="406465" y="107165"/>
                </a:cubicBezTo>
                <a:lnTo>
                  <a:pt x="404993" y="113037"/>
                </a:lnTo>
                <a:cubicBezTo>
                  <a:pt x="400578" y="115973"/>
                  <a:pt x="397634" y="118909"/>
                  <a:pt x="394691" y="121845"/>
                </a:cubicBezTo>
                <a:cubicBezTo>
                  <a:pt x="390276" y="123313"/>
                  <a:pt x="388804" y="121845"/>
                  <a:pt x="387332" y="121845"/>
                </a:cubicBezTo>
                <a:cubicBezTo>
                  <a:pt x="382917" y="120377"/>
                  <a:pt x="378502" y="118909"/>
                  <a:pt x="375558" y="117441"/>
                </a:cubicBezTo>
                <a:cubicBezTo>
                  <a:pt x="369671" y="117441"/>
                  <a:pt x="368200" y="118909"/>
                  <a:pt x="366728" y="121845"/>
                </a:cubicBezTo>
                <a:cubicBezTo>
                  <a:pt x="365256" y="126249"/>
                  <a:pt x="363784" y="130653"/>
                  <a:pt x="362313" y="133589"/>
                </a:cubicBezTo>
                <a:cubicBezTo>
                  <a:pt x="360841" y="136525"/>
                  <a:pt x="359369" y="136525"/>
                  <a:pt x="356426" y="136525"/>
                </a:cubicBezTo>
                <a:cubicBezTo>
                  <a:pt x="352010" y="136525"/>
                  <a:pt x="349067" y="136525"/>
                  <a:pt x="344652" y="136525"/>
                </a:cubicBezTo>
                <a:cubicBezTo>
                  <a:pt x="341708" y="136525"/>
                  <a:pt x="340237" y="136525"/>
                  <a:pt x="338765" y="133589"/>
                </a:cubicBezTo>
                <a:cubicBezTo>
                  <a:pt x="337293" y="129185"/>
                  <a:pt x="334350" y="126249"/>
                  <a:pt x="332878" y="120377"/>
                </a:cubicBezTo>
                <a:cubicBezTo>
                  <a:pt x="332878" y="117441"/>
                  <a:pt x="329934" y="117441"/>
                  <a:pt x="326991" y="115973"/>
                </a:cubicBezTo>
                <a:cubicBezTo>
                  <a:pt x="321104" y="118909"/>
                  <a:pt x="316689" y="120377"/>
                  <a:pt x="310802" y="123313"/>
                </a:cubicBezTo>
                <a:cubicBezTo>
                  <a:pt x="309330" y="123313"/>
                  <a:pt x="307858" y="123313"/>
                  <a:pt x="304915" y="121845"/>
                </a:cubicBezTo>
                <a:cubicBezTo>
                  <a:pt x="301971" y="118909"/>
                  <a:pt x="300500" y="115973"/>
                  <a:pt x="296084" y="113037"/>
                </a:cubicBezTo>
                <a:cubicBezTo>
                  <a:pt x="294613" y="111569"/>
                  <a:pt x="294613" y="110101"/>
                  <a:pt x="294613" y="107165"/>
                </a:cubicBezTo>
                <a:cubicBezTo>
                  <a:pt x="297556" y="102761"/>
                  <a:pt x="299028" y="98357"/>
                  <a:pt x="300500" y="93953"/>
                </a:cubicBezTo>
                <a:cubicBezTo>
                  <a:pt x="301971" y="91017"/>
                  <a:pt x="300500" y="89549"/>
                  <a:pt x="299028" y="86613"/>
                </a:cubicBezTo>
                <a:cubicBezTo>
                  <a:pt x="293141" y="83677"/>
                  <a:pt x="288726" y="82209"/>
                  <a:pt x="284310" y="80741"/>
                </a:cubicBezTo>
                <a:cubicBezTo>
                  <a:pt x="281367" y="79273"/>
                  <a:pt x="279895" y="77805"/>
                  <a:pt x="279895" y="74869"/>
                </a:cubicBezTo>
                <a:cubicBezTo>
                  <a:pt x="279895" y="70465"/>
                  <a:pt x="279895" y="66061"/>
                  <a:pt x="279895" y="61657"/>
                </a:cubicBezTo>
                <a:cubicBezTo>
                  <a:pt x="279895" y="60189"/>
                  <a:pt x="281367" y="58721"/>
                  <a:pt x="282839" y="58721"/>
                </a:cubicBezTo>
                <a:lnTo>
                  <a:pt x="288726" y="55785"/>
                </a:lnTo>
                <a:cubicBezTo>
                  <a:pt x="291669" y="54317"/>
                  <a:pt x="294613" y="52849"/>
                  <a:pt x="297556" y="51381"/>
                </a:cubicBezTo>
                <a:cubicBezTo>
                  <a:pt x="299028" y="51381"/>
                  <a:pt x="299028" y="49912"/>
                  <a:pt x="300500" y="49912"/>
                </a:cubicBezTo>
                <a:cubicBezTo>
                  <a:pt x="301971" y="46976"/>
                  <a:pt x="300500" y="45508"/>
                  <a:pt x="300500" y="42572"/>
                </a:cubicBezTo>
                <a:cubicBezTo>
                  <a:pt x="297556" y="38168"/>
                  <a:pt x="296084" y="35232"/>
                  <a:pt x="294613" y="30828"/>
                </a:cubicBezTo>
                <a:cubicBezTo>
                  <a:pt x="293141" y="27892"/>
                  <a:pt x="294613" y="26424"/>
                  <a:pt x="296084" y="24956"/>
                </a:cubicBezTo>
                <a:cubicBezTo>
                  <a:pt x="299028" y="22020"/>
                  <a:pt x="301971" y="19084"/>
                  <a:pt x="304915" y="16148"/>
                </a:cubicBezTo>
                <a:cubicBezTo>
                  <a:pt x="306387" y="14680"/>
                  <a:pt x="307858" y="13212"/>
                  <a:pt x="310802" y="14680"/>
                </a:cubicBezTo>
                <a:cubicBezTo>
                  <a:pt x="315217" y="16148"/>
                  <a:pt x="321104" y="19084"/>
                  <a:pt x="325519" y="20552"/>
                </a:cubicBezTo>
                <a:cubicBezTo>
                  <a:pt x="326991" y="20552"/>
                  <a:pt x="326991" y="20552"/>
                  <a:pt x="328463" y="20552"/>
                </a:cubicBezTo>
                <a:cubicBezTo>
                  <a:pt x="331406" y="19084"/>
                  <a:pt x="332878" y="17616"/>
                  <a:pt x="332878" y="14680"/>
                </a:cubicBezTo>
                <a:cubicBezTo>
                  <a:pt x="334350" y="11744"/>
                  <a:pt x="337293" y="7340"/>
                  <a:pt x="338765" y="2936"/>
                </a:cubicBezTo>
                <a:cubicBezTo>
                  <a:pt x="340237" y="1468"/>
                  <a:pt x="341708" y="0"/>
                  <a:pt x="3446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" name="副标题 2"/>
          <p:cNvSpPr txBox="1">
            <a:spLocks/>
          </p:cNvSpPr>
          <p:nvPr/>
        </p:nvSpPr>
        <p:spPr>
          <a:xfrm>
            <a:off x="2585000" y="101176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1" name="副标题 2"/>
          <p:cNvSpPr txBox="1">
            <a:spLocks/>
          </p:cNvSpPr>
          <p:nvPr/>
        </p:nvSpPr>
        <p:spPr>
          <a:xfrm>
            <a:off x="6740440" y="5281209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2" name="副标题 2"/>
          <p:cNvSpPr txBox="1">
            <a:spLocks/>
          </p:cNvSpPr>
          <p:nvPr/>
        </p:nvSpPr>
        <p:spPr>
          <a:xfrm>
            <a:off x="624776" y="347556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3" name="副标题 2"/>
          <p:cNvSpPr txBox="1">
            <a:spLocks/>
          </p:cNvSpPr>
          <p:nvPr/>
        </p:nvSpPr>
        <p:spPr>
          <a:xfrm>
            <a:off x="8696239" y="2472848"/>
            <a:ext cx="2996121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4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11919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图表 63"/>
          <p:cNvGraphicFramePr/>
          <p:nvPr>
            <p:extLst/>
          </p:nvPr>
        </p:nvGraphicFramePr>
        <p:xfrm>
          <a:off x="4481847" y="1224637"/>
          <a:ext cx="5367353" cy="4792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6" name="对角圆角矩形 65"/>
          <p:cNvSpPr/>
          <p:nvPr/>
        </p:nvSpPr>
        <p:spPr>
          <a:xfrm>
            <a:off x="2307427" y="1539092"/>
            <a:ext cx="2035317" cy="887968"/>
          </a:xfrm>
          <a:prstGeom prst="round2DiagRect">
            <a:avLst>
              <a:gd name="adj1" fmla="val 10000"/>
              <a:gd name="adj2" fmla="val 30000"/>
            </a:avLst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6" name="对角圆角矩形 75"/>
          <p:cNvSpPr/>
          <p:nvPr/>
        </p:nvSpPr>
        <p:spPr>
          <a:xfrm>
            <a:off x="4494087" y="1546218"/>
            <a:ext cx="5302105" cy="873717"/>
          </a:xfrm>
          <a:custGeom>
            <a:avLst/>
            <a:gdLst/>
            <a:ahLst/>
            <a:cxnLst/>
            <a:rect l="l" t="t" r="r" b="b"/>
            <a:pathLst>
              <a:path w="5394960" h="1000871">
                <a:moveTo>
                  <a:pt x="4776669" y="311579"/>
                </a:moveTo>
                <a:cubicBezTo>
                  <a:pt x="4767476" y="311579"/>
                  <a:pt x="4703127" y="597133"/>
                  <a:pt x="4703127" y="597133"/>
                </a:cubicBezTo>
                <a:cubicBezTo>
                  <a:pt x="4758284" y="597133"/>
                  <a:pt x="4758284" y="597133"/>
                  <a:pt x="4758284" y="597133"/>
                </a:cubicBezTo>
                <a:cubicBezTo>
                  <a:pt x="4795054" y="422116"/>
                  <a:pt x="4795054" y="422116"/>
                  <a:pt x="4795054" y="422116"/>
                </a:cubicBezTo>
                <a:cubicBezTo>
                  <a:pt x="4795054" y="412905"/>
                  <a:pt x="4799651" y="412905"/>
                  <a:pt x="4808844" y="412905"/>
                </a:cubicBezTo>
                <a:cubicBezTo>
                  <a:pt x="4813440" y="412905"/>
                  <a:pt x="4813440" y="417511"/>
                  <a:pt x="4813440" y="426722"/>
                </a:cubicBezTo>
                <a:cubicBezTo>
                  <a:pt x="4767476" y="684642"/>
                  <a:pt x="4767476" y="684642"/>
                  <a:pt x="4767476" y="684642"/>
                </a:cubicBezTo>
                <a:lnTo>
                  <a:pt x="4826952" y="684642"/>
                </a:lnTo>
                <a:lnTo>
                  <a:pt x="4826952" y="835454"/>
                </a:lnTo>
                <a:lnTo>
                  <a:pt x="4882514" y="835454"/>
                </a:lnTo>
                <a:lnTo>
                  <a:pt x="4882514" y="684642"/>
                </a:lnTo>
                <a:cubicBezTo>
                  <a:pt x="4895780" y="684642"/>
                  <a:pt x="4907919" y="684642"/>
                  <a:pt x="4919027" y="684642"/>
                </a:cubicBezTo>
                <a:lnTo>
                  <a:pt x="4919027" y="835454"/>
                </a:lnTo>
                <a:lnTo>
                  <a:pt x="4974589" y="835454"/>
                </a:lnTo>
                <a:lnTo>
                  <a:pt x="4974589" y="684642"/>
                </a:lnTo>
                <a:cubicBezTo>
                  <a:pt x="5038662" y="684642"/>
                  <a:pt x="5038662" y="684642"/>
                  <a:pt x="5038662" y="684642"/>
                </a:cubicBezTo>
                <a:cubicBezTo>
                  <a:pt x="4988102" y="426722"/>
                  <a:pt x="4988102" y="426722"/>
                  <a:pt x="4988102" y="426722"/>
                </a:cubicBezTo>
                <a:cubicBezTo>
                  <a:pt x="4988102" y="417511"/>
                  <a:pt x="4988102" y="412905"/>
                  <a:pt x="4997294" y="412905"/>
                </a:cubicBezTo>
                <a:cubicBezTo>
                  <a:pt x="5001891" y="412905"/>
                  <a:pt x="5006487" y="412905"/>
                  <a:pt x="5006487" y="422116"/>
                </a:cubicBezTo>
                <a:cubicBezTo>
                  <a:pt x="5043258" y="597133"/>
                  <a:pt x="5043258" y="597133"/>
                  <a:pt x="5043258" y="597133"/>
                </a:cubicBezTo>
                <a:cubicBezTo>
                  <a:pt x="5098414" y="597133"/>
                  <a:pt x="5098414" y="597133"/>
                  <a:pt x="5098414" y="597133"/>
                </a:cubicBezTo>
                <a:cubicBezTo>
                  <a:pt x="5098382" y="596989"/>
                  <a:pt x="5034063" y="311579"/>
                  <a:pt x="5024872" y="311579"/>
                </a:cubicBezTo>
                <a:cubicBezTo>
                  <a:pt x="4988102" y="311579"/>
                  <a:pt x="4988102" y="311579"/>
                  <a:pt x="4988102" y="311579"/>
                </a:cubicBezTo>
                <a:cubicBezTo>
                  <a:pt x="4965120" y="339213"/>
                  <a:pt x="4937542" y="353031"/>
                  <a:pt x="4900771" y="353031"/>
                </a:cubicBezTo>
                <a:cubicBezTo>
                  <a:pt x="4864000" y="353031"/>
                  <a:pt x="4836422" y="339213"/>
                  <a:pt x="4813440" y="311579"/>
                </a:cubicBezTo>
                <a:cubicBezTo>
                  <a:pt x="4776669" y="311579"/>
                  <a:pt x="4776669" y="311579"/>
                  <a:pt x="4776669" y="311579"/>
                </a:cubicBezTo>
                <a:close/>
                <a:moveTo>
                  <a:pt x="4294038" y="311579"/>
                </a:moveTo>
                <a:cubicBezTo>
                  <a:pt x="4280255" y="311579"/>
                  <a:pt x="4220527" y="597133"/>
                  <a:pt x="4220527" y="597133"/>
                </a:cubicBezTo>
                <a:cubicBezTo>
                  <a:pt x="4275660" y="597133"/>
                  <a:pt x="4275660" y="597133"/>
                  <a:pt x="4275660" y="597133"/>
                </a:cubicBezTo>
                <a:cubicBezTo>
                  <a:pt x="4307821" y="422116"/>
                  <a:pt x="4307821" y="422116"/>
                  <a:pt x="4307821" y="422116"/>
                </a:cubicBezTo>
                <a:cubicBezTo>
                  <a:pt x="4307821" y="412905"/>
                  <a:pt x="4317010" y="412905"/>
                  <a:pt x="4321604" y="412905"/>
                </a:cubicBezTo>
                <a:cubicBezTo>
                  <a:pt x="4326199" y="412905"/>
                  <a:pt x="4330793" y="417511"/>
                  <a:pt x="4326199" y="426722"/>
                </a:cubicBezTo>
                <a:cubicBezTo>
                  <a:pt x="4280255" y="684642"/>
                  <a:pt x="4280255" y="684642"/>
                  <a:pt x="4280255" y="684642"/>
                </a:cubicBezTo>
                <a:lnTo>
                  <a:pt x="4339590" y="684642"/>
                </a:lnTo>
                <a:lnTo>
                  <a:pt x="4339590" y="822754"/>
                </a:lnTo>
                <a:lnTo>
                  <a:pt x="4399915" y="822754"/>
                </a:lnTo>
                <a:lnTo>
                  <a:pt x="4399915" y="684642"/>
                </a:lnTo>
                <a:cubicBezTo>
                  <a:pt x="4411339" y="684642"/>
                  <a:pt x="4421900" y="684642"/>
                  <a:pt x="4431665" y="684642"/>
                </a:cubicBezTo>
                <a:lnTo>
                  <a:pt x="4431665" y="822754"/>
                </a:lnTo>
                <a:lnTo>
                  <a:pt x="4487227" y="822754"/>
                </a:lnTo>
                <a:lnTo>
                  <a:pt x="4487227" y="684642"/>
                </a:lnTo>
                <a:cubicBezTo>
                  <a:pt x="4551325" y="684642"/>
                  <a:pt x="4551325" y="684642"/>
                  <a:pt x="4551325" y="684642"/>
                </a:cubicBezTo>
                <a:cubicBezTo>
                  <a:pt x="4500786" y="426722"/>
                  <a:pt x="4500786" y="426722"/>
                  <a:pt x="4500786" y="426722"/>
                </a:cubicBezTo>
                <a:lnTo>
                  <a:pt x="4509975" y="412905"/>
                </a:lnTo>
                <a:cubicBezTo>
                  <a:pt x="4514570" y="412905"/>
                  <a:pt x="4519164" y="412905"/>
                  <a:pt x="4523758" y="422116"/>
                </a:cubicBezTo>
                <a:cubicBezTo>
                  <a:pt x="4555919" y="597133"/>
                  <a:pt x="4555919" y="597133"/>
                  <a:pt x="4555919" y="597133"/>
                </a:cubicBezTo>
                <a:cubicBezTo>
                  <a:pt x="4611052" y="597133"/>
                  <a:pt x="4611052" y="597133"/>
                  <a:pt x="4611052" y="597133"/>
                </a:cubicBezTo>
                <a:cubicBezTo>
                  <a:pt x="4611016" y="596973"/>
                  <a:pt x="4546727" y="311579"/>
                  <a:pt x="4537542" y="311579"/>
                </a:cubicBezTo>
                <a:cubicBezTo>
                  <a:pt x="4500786" y="311579"/>
                  <a:pt x="4500786" y="311579"/>
                  <a:pt x="4500786" y="311579"/>
                </a:cubicBezTo>
                <a:cubicBezTo>
                  <a:pt x="4482409" y="339213"/>
                  <a:pt x="4450248" y="353031"/>
                  <a:pt x="4413493" y="353031"/>
                </a:cubicBezTo>
                <a:cubicBezTo>
                  <a:pt x="4381332" y="353031"/>
                  <a:pt x="4349171" y="339213"/>
                  <a:pt x="4330793" y="311579"/>
                </a:cubicBezTo>
                <a:cubicBezTo>
                  <a:pt x="4294038" y="311579"/>
                  <a:pt x="4294038" y="311579"/>
                  <a:pt x="4294038" y="311579"/>
                </a:cubicBezTo>
                <a:close/>
                <a:moveTo>
                  <a:pt x="3806676" y="311579"/>
                </a:moveTo>
                <a:cubicBezTo>
                  <a:pt x="3797487" y="311614"/>
                  <a:pt x="3733165" y="597133"/>
                  <a:pt x="3733165" y="597133"/>
                </a:cubicBezTo>
                <a:cubicBezTo>
                  <a:pt x="3788298" y="597133"/>
                  <a:pt x="3788298" y="597133"/>
                  <a:pt x="3788298" y="597133"/>
                </a:cubicBezTo>
                <a:cubicBezTo>
                  <a:pt x="3820459" y="422116"/>
                  <a:pt x="3820459" y="422116"/>
                  <a:pt x="3820459" y="422116"/>
                </a:cubicBezTo>
                <a:cubicBezTo>
                  <a:pt x="3825053" y="412905"/>
                  <a:pt x="3829648" y="412905"/>
                  <a:pt x="3834242" y="412905"/>
                </a:cubicBezTo>
                <a:cubicBezTo>
                  <a:pt x="3838837" y="412905"/>
                  <a:pt x="3843431" y="417511"/>
                  <a:pt x="3843431" y="426722"/>
                </a:cubicBezTo>
                <a:cubicBezTo>
                  <a:pt x="3792893" y="684642"/>
                  <a:pt x="3792893" y="684642"/>
                  <a:pt x="3792893" y="684642"/>
                </a:cubicBezTo>
                <a:lnTo>
                  <a:pt x="3852227" y="684642"/>
                </a:lnTo>
                <a:lnTo>
                  <a:pt x="3852227" y="835454"/>
                </a:lnTo>
                <a:lnTo>
                  <a:pt x="3912552" y="835454"/>
                </a:lnTo>
                <a:lnTo>
                  <a:pt x="3912552" y="684642"/>
                </a:lnTo>
                <a:cubicBezTo>
                  <a:pt x="3923976" y="684642"/>
                  <a:pt x="3934537" y="684642"/>
                  <a:pt x="3944302" y="684642"/>
                </a:cubicBezTo>
                <a:lnTo>
                  <a:pt x="3944302" y="835454"/>
                </a:lnTo>
                <a:lnTo>
                  <a:pt x="4004627" y="835454"/>
                </a:lnTo>
                <a:lnTo>
                  <a:pt x="4004627" y="684642"/>
                </a:lnTo>
                <a:cubicBezTo>
                  <a:pt x="4063963" y="684642"/>
                  <a:pt x="4063963" y="684642"/>
                  <a:pt x="4063963" y="684642"/>
                </a:cubicBezTo>
                <a:cubicBezTo>
                  <a:pt x="4018019" y="426722"/>
                  <a:pt x="4018019" y="426722"/>
                  <a:pt x="4018019" y="426722"/>
                </a:cubicBezTo>
                <a:cubicBezTo>
                  <a:pt x="4013424" y="417511"/>
                  <a:pt x="4018019" y="412905"/>
                  <a:pt x="4022613" y="412905"/>
                </a:cubicBezTo>
                <a:cubicBezTo>
                  <a:pt x="4027208" y="412905"/>
                  <a:pt x="4036396" y="412905"/>
                  <a:pt x="4036396" y="422116"/>
                </a:cubicBezTo>
                <a:cubicBezTo>
                  <a:pt x="4068557" y="597133"/>
                  <a:pt x="4068557" y="597133"/>
                  <a:pt x="4068557" y="597133"/>
                </a:cubicBezTo>
                <a:cubicBezTo>
                  <a:pt x="4123690" y="597133"/>
                  <a:pt x="4123690" y="597133"/>
                  <a:pt x="4123690" y="597133"/>
                </a:cubicBezTo>
                <a:cubicBezTo>
                  <a:pt x="4123630" y="596870"/>
                  <a:pt x="4059366" y="311579"/>
                  <a:pt x="4050180" y="311579"/>
                </a:cubicBezTo>
                <a:cubicBezTo>
                  <a:pt x="4013424" y="311579"/>
                  <a:pt x="4013424" y="311579"/>
                  <a:pt x="4013424" y="311579"/>
                </a:cubicBezTo>
                <a:cubicBezTo>
                  <a:pt x="3995047" y="339213"/>
                  <a:pt x="3962886" y="353031"/>
                  <a:pt x="3930725" y="353031"/>
                </a:cubicBezTo>
                <a:cubicBezTo>
                  <a:pt x="3893970" y="353031"/>
                  <a:pt x="3861809" y="339213"/>
                  <a:pt x="3843431" y="311579"/>
                </a:cubicBezTo>
                <a:cubicBezTo>
                  <a:pt x="3806676" y="311579"/>
                  <a:pt x="3806676" y="311579"/>
                  <a:pt x="3806676" y="311579"/>
                </a:cubicBezTo>
                <a:close/>
                <a:moveTo>
                  <a:pt x="3319313" y="311579"/>
                </a:moveTo>
                <a:cubicBezTo>
                  <a:pt x="3310124" y="311579"/>
                  <a:pt x="3245802" y="597133"/>
                  <a:pt x="3245802" y="597133"/>
                </a:cubicBezTo>
                <a:cubicBezTo>
                  <a:pt x="3300935" y="597133"/>
                  <a:pt x="3300935" y="597133"/>
                  <a:pt x="3300935" y="597133"/>
                </a:cubicBezTo>
                <a:cubicBezTo>
                  <a:pt x="3337690" y="422116"/>
                  <a:pt x="3337690" y="422116"/>
                  <a:pt x="3337690" y="422116"/>
                </a:cubicBezTo>
                <a:cubicBezTo>
                  <a:pt x="3337690" y="412905"/>
                  <a:pt x="3342285" y="412905"/>
                  <a:pt x="3346879" y="412905"/>
                </a:cubicBezTo>
                <a:cubicBezTo>
                  <a:pt x="3356068" y="412905"/>
                  <a:pt x="3356068" y="417511"/>
                  <a:pt x="3356068" y="426722"/>
                </a:cubicBezTo>
                <a:cubicBezTo>
                  <a:pt x="3305530" y="684642"/>
                  <a:pt x="3305530" y="684642"/>
                  <a:pt x="3305530" y="684642"/>
                </a:cubicBezTo>
                <a:lnTo>
                  <a:pt x="3369627" y="684642"/>
                </a:lnTo>
                <a:lnTo>
                  <a:pt x="3369627" y="822754"/>
                </a:lnTo>
                <a:lnTo>
                  <a:pt x="3425189" y="822754"/>
                </a:lnTo>
                <a:lnTo>
                  <a:pt x="3425189" y="684642"/>
                </a:lnTo>
                <a:cubicBezTo>
                  <a:pt x="3436613" y="684642"/>
                  <a:pt x="3447175" y="684642"/>
                  <a:pt x="3456940" y="684642"/>
                </a:cubicBezTo>
                <a:lnTo>
                  <a:pt x="3456940" y="822754"/>
                </a:lnTo>
                <a:lnTo>
                  <a:pt x="3517265" y="822754"/>
                </a:lnTo>
                <a:lnTo>
                  <a:pt x="3517265" y="684642"/>
                </a:lnTo>
                <a:cubicBezTo>
                  <a:pt x="3576600" y="684642"/>
                  <a:pt x="3576600" y="684642"/>
                  <a:pt x="3576600" y="684642"/>
                </a:cubicBezTo>
                <a:cubicBezTo>
                  <a:pt x="3530656" y="426722"/>
                  <a:pt x="3530656" y="426722"/>
                  <a:pt x="3530656" y="426722"/>
                </a:cubicBezTo>
                <a:cubicBezTo>
                  <a:pt x="3530656" y="417511"/>
                  <a:pt x="3530656" y="412905"/>
                  <a:pt x="3535250" y="412905"/>
                </a:cubicBezTo>
                <a:cubicBezTo>
                  <a:pt x="3544439" y="412905"/>
                  <a:pt x="3549033" y="412905"/>
                  <a:pt x="3549033" y="422116"/>
                </a:cubicBezTo>
                <a:cubicBezTo>
                  <a:pt x="3585789" y="597133"/>
                  <a:pt x="3585789" y="597133"/>
                  <a:pt x="3585789" y="597133"/>
                </a:cubicBezTo>
                <a:cubicBezTo>
                  <a:pt x="3636327" y="597133"/>
                  <a:pt x="3636327" y="597133"/>
                  <a:pt x="3636327" y="597133"/>
                </a:cubicBezTo>
                <a:cubicBezTo>
                  <a:pt x="3636281" y="596914"/>
                  <a:pt x="3576596" y="311579"/>
                  <a:pt x="3562817" y="311579"/>
                </a:cubicBezTo>
                <a:cubicBezTo>
                  <a:pt x="3526061" y="311579"/>
                  <a:pt x="3526061" y="311579"/>
                  <a:pt x="3526061" y="311579"/>
                </a:cubicBezTo>
                <a:cubicBezTo>
                  <a:pt x="3507684" y="339213"/>
                  <a:pt x="3475523" y="353031"/>
                  <a:pt x="3443362" y="353031"/>
                </a:cubicBezTo>
                <a:cubicBezTo>
                  <a:pt x="3406607" y="353031"/>
                  <a:pt x="3374446" y="339213"/>
                  <a:pt x="3356068" y="311579"/>
                </a:cubicBezTo>
                <a:cubicBezTo>
                  <a:pt x="3319313" y="311579"/>
                  <a:pt x="3319313" y="311579"/>
                  <a:pt x="3319313" y="311579"/>
                </a:cubicBezTo>
                <a:close/>
                <a:moveTo>
                  <a:pt x="2836578" y="311579"/>
                </a:moveTo>
                <a:cubicBezTo>
                  <a:pt x="2822789" y="311579"/>
                  <a:pt x="2758440" y="597133"/>
                  <a:pt x="2758440" y="597133"/>
                </a:cubicBezTo>
                <a:cubicBezTo>
                  <a:pt x="2813597" y="597133"/>
                  <a:pt x="2813597" y="597133"/>
                  <a:pt x="2813597" y="597133"/>
                </a:cubicBezTo>
                <a:cubicBezTo>
                  <a:pt x="2850367" y="422116"/>
                  <a:pt x="2850367" y="422116"/>
                  <a:pt x="2850367" y="422116"/>
                </a:cubicBezTo>
                <a:cubicBezTo>
                  <a:pt x="2850367" y="412905"/>
                  <a:pt x="2854964" y="412905"/>
                  <a:pt x="2864157" y="412905"/>
                </a:cubicBezTo>
                <a:cubicBezTo>
                  <a:pt x="2868753" y="412905"/>
                  <a:pt x="2873349" y="417511"/>
                  <a:pt x="2868753" y="426722"/>
                </a:cubicBezTo>
                <a:cubicBezTo>
                  <a:pt x="2822789" y="684642"/>
                  <a:pt x="2822789" y="684642"/>
                  <a:pt x="2822789" y="684642"/>
                </a:cubicBezTo>
                <a:lnTo>
                  <a:pt x="2882265" y="684642"/>
                </a:lnTo>
                <a:lnTo>
                  <a:pt x="2882265" y="822754"/>
                </a:lnTo>
                <a:lnTo>
                  <a:pt x="2937827" y="822754"/>
                </a:lnTo>
                <a:lnTo>
                  <a:pt x="2937827" y="684642"/>
                </a:lnTo>
                <a:cubicBezTo>
                  <a:pt x="2951093" y="684642"/>
                  <a:pt x="2963232" y="684642"/>
                  <a:pt x="2974340" y="684642"/>
                </a:cubicBezTo>
                <a:lnTo>
                  <a:pt x="2974340" y="822754"/>
                </a:lnTo>
                <a:lnTo>
                  <a:pt x="3029902" y="822754"/>
                </a:lnTo>
                <a:lnTo>
                  <a:pt x="3029902" y="684642"/>
                </a:lnTo>
                <a:cubicBezTo>
                  <a:pt x="3093975" y="684642"/>
                  <a:pt x="3093975" y="684642"/>
                  <a:pt x="3093975" y="684642"/>
                </a:cubicBezTo>
                <a:cubicBezTo>
                  <a:pt x="3043415" y="426722"/>
                  <a:pt x="3043415" y="426722"/>
                  <a:pt x="3043415" y="426722"/>
                </a:cubicBezTo>
                <a:lnTo>
                  <a:pt x="3052607" y="412905"/>
                </a:lnTo>
                <a:cubicBezTo>
                  <a:pt x="3057204" y="412905"/>
                  <a:pt x="3061800" y="412905"/>
                  <a:pt x="3061800" y="422116"/>
                </a:cubicBezTo>
                <a:cubicBezTo>
                  <a:pt x="3098571" y="597133"/>
                  <a:pt x="3098571" y="597133"/>
                  <a:pt x="3098571" y="597133"/>
                </a:cubicBezTo>
                <a:cubicBezTo>
                  <a:pt x="3153727" y="597133"/>
                  <a:pt x="3153727" y="597133"/>
                  <a:pt x="3153727" y="597133"/>
                </a:cubicBezTo>
                <a:cubicBezTo>
                  <a:pt x="3153670" y="596884"/>
                  <a:pt x="3089376" y="311579"/>
                  <a:pt x="3080185" y="311579"/>
                </a:cubicBezTo>
                <a:cubicBezTo>
                  <a:pt x="3043415" y="311579"/>
                  <a:pt x="3043415" y="311579"/>
                  <a:pt x="3043415" y="311579"/>
                </a:cubicBezTo>
                <a:cubicBezTo>
                  <a:pt x="3025029" y="339213"/>
                  <a:pt x="2992855" y="353031"/>
                  <a:pt x="2956084" y="353031"/>
                </a:cubicBezTo>
                <a:cubicBezTo>
                  <a:pt x="2919313" y="353031"/>
                  <a:pt x="2891735" y="339213"/>
                  <a:pt x="2868753" y="311579"/>
                </a:cubicBezTo>
                <a:cubicBezTo>
                  <a:pt x="2836578" y="311579"/>
                  <a:pt x="2836578" y="311579"/>
                  <a:pt x="2836578" y="311579"/>
                </a:cubicBezTo>
                <a:close/>
                <a:moveTo>
                  <a:pt x="2349351" y="311579"/>
                </a:moveTo>
                <a:cubicBezTo>
                  <a:pt x="2340162" y="311594"/>
                  <a:pt x="2275840" y="597133"/>
                  <a:pt x="2275840" y="597133"/>
                </a:cubicBezTo>
                <a:cubicBezTo>
                  <a:pt x="2330973" y="597133"/>
                  <a:pt x="2330973" y="597133"/>
                  <a:pt x="2330973" y="597133"/>
                </a:cubicBezTo>
                <a:cubicBezTo>
                  <a:pt x="2363134" y="422116"/>
                  <a:pt x="2363134" y="422116"/>
                  <a:pt x="2363134" y="422116"/>
                </a:cubicBezTo>
                <a:cubicBezTo>
                  <a:pt x="2363134" y="412905"/>
                  <a:pt x="2372323" y="412905"/>
                  <a:pt x="2376917" y="412905"/>
                </a:cubicBezTo>
                <a:cubicBezTo>
                  <a:pt x="2381512" y="412905"/>
                  <a:pt x="2386106" y="417511"/>
                  <a:pt x="2386106" y="426722"/>
                </a:cubicBezTo>
                <a:cubicBezTo>
                  <a:pt x="2335568" y="684642"/>
                  <a:pt x="2335568" y="684642"/>
                  <a:pt x="2335568" y="684642"/>
                </a:cubicBezTo>
                <a:lnTo>
                  <a:pt x="2394902" y="684642"/>
                </a:lnTo>
                <a:lnTo>
                  <a:pt x="2394902" y="822754"/>
                </a:lnTo>
                <a:lnTo>
                  <a:pt x="2455227" y="822754"/>
                </a:lnTo>
                <a:lnTo>
                  <a:pt x="2455227" y="684642"/>
                </a:lnTo>
                <a:cubicBezTo>
                  <a:pt x="2466651" y="684642"/>
                  <a:pt x="2477212" y="684642"/>
                  <a:pt x="2486977" y="684642"/>
                </a:cubicBezTo>
                <a:lnTo>
                  <a:pt x="2486977" y="822754"/>
                </a:lnTo>
                <a:lnTo>
                  <a:pt x="2547302" y="822754"/>
                </a:lnTo>
                <a:lnTo>
                  <a:pt x="2547302" y="684642"/>
                </a:lnTo>
                <a:cubicBezTo>
                  <a:pt x="2606638" y="684642"/>
                  <a:pt x="2606638" y="684642"/>
                  <a:pt x="2606638" y="684642"/>
                </a:cubicBezTo>
                <a:cubicBezTo>
                  <a:pt x="2556099" y="426722"/>
                  <a:pt x="2556099" y="426722"/>
                  <a:pt x="2556099" y="426722"/>
                </a:cubicBezTo>
                <a:lnTo>
                  <a:pt x="2565288" y="412905"/>
                </a:lnTo>
                <a:cubicBezTo>
                  <a:pt x="2569883" y="412905"/>
                  <a:pt x="2574477" y="412905"/>
                  <a:pt x="2579071" y="422116"/>
                </a:cubicBezTo>
                <a:cubicBezTo>
                  <a:pt x="2611232" y="597133"/>
                  <a:pt x="2611232" y="597133"/>
                  <a:pt x="2611232" y="597133"/>
                </a:cubicBezTo>
                <a:cubicBezTo>
                  <a:pt x="2666365" y="597133"/>
                  <a:pt x="2666365" y="597133"/>
                  <a:pt x="2666365" y="597133"/>
                </a:cubicBezTo>
                <a:cubicBezTo>
                  <a:pt x="2666320" y="596926"/>
                  <a:pt x="2602041" y="311579"/>
                  <a:pt x="2592855" y="311579"/>
                </a:cubicBezTo>
                <a:cubicBezTo>
                  <a:pt x="2556099" y="311579"/>
                  <a:pt x="2556099" y="311579"/>
                  <a:pt x="2556099" y="311579"/>
                </a:cubicBezTo>
                <a:cubicBezTo>
                  <a:pt x="2537722" y="339213"/>
                  <a:pt x="2505561" y="353031"/>
                  <a:pt x="2468806" y="353031"/>
                </a:cubicBezTo>
                <a:cubicBezTo>
                  <a:pt x="2436645" y="353031"/>
                  <a:pt x="2404484" y="339213"/>
                  <a:pt x="2386106" y="311579"/>
                </a:cubicBezTo>
                <a:cubicBezTo>
                  <a:pt x="2349351" y="311579"/>
                  <a:pt x="2349351" y="311579"/>
                  <a:pt x="2349351" y="311579"/>
                </a:cubicBezTo>
                <a:close/>
                <a:moveTo>
                  <a:pt x="1861988" y="311579"/>
                </a:moveTo>
                <a:cubicBezTo>
                  <a:pt x="1852799" y="311579"/>
                  <a:pt x="1788477" y="597133"/>
                  <a:pt x="1788477" y="597133"/>
                </a:cubicBezTo>
                <a:cubicBezTo>
                  <a:pt x="1843610" y="597133"/>
                  <a:pt x="1843610" y="597133"/>
                  <a:pt x="1843610" y="597133"/>
                </a:cubicBezTo>
                <a:cubicBezTo>
                  <a:pt x="1875771" y="422116"/>
                  <a:pt x="1875771" y="422116"/>
                  <a:pt x="1875771" y="422116"/>
                </a:cubicBezTo>
                <a:cubicBezTo>
                  <a:pt x="1880365" y="412905"/>
                  <a:pt x="1884960" y="412905"/>
                  <a:pt x="1889554" y="412905"/>
                </a:cubicBezTo>
                <a:cubicBezTo>
                  <a:pt x="1894149" y="412905"/>
                  <a:pt x="1898743" y="417511"/>
                  <a:pt x="1898743" y="426722"/>
                </a:cubicBezTo>
                <a:cubicBezTo>
                  <a:pt x="1848205" y="684642"/>
                  <a:pt x="1848205" y="684642"/>
                  <a:pt x="1848205" y="684642"/>
                </a:cubicBezTo>
                <a:lnTo>
                  <a:pt x="1907540" y="684642"/>
                </a:lnTo>
                <a:lnTo>
                  <a:pt x="1907540" y="822754"/>
                </a:lnTo>
                <a:lnTo>
                  <a:pt x="1967865" y="822754"/>
                </a:lnTo>
                <a:lnTo>
                  <a:pt x="1967865" y="684642"/>
                </a:lnTo>
                <a:cubicBezTo>
                  <a:pt x="1979289" y="684642"/>
                  <a:pt x="1989850" y="684642"/>
                  <a:pt x="1999615" y="684642"/>
                </a:cubicBezTo>
                <a:lnTo>
                  <a:pt x="1999615" y="822754"/>
                </a:lnTo>
                <a:lnTo>
                  <a:pt x="2059940" y="822754"/>
                </a:lnTo>
                <a:lnTo>
                  <a:pt x="2059940" y="684642"/>
                </a:lnTo>
                <a:cubicBezTo>
                  <a:pt x="2119275" y="684642"/>
                  <a:pt x="2119275" y="684642"/>
                  <a:pt x="2119275" y="684642"/>
                </a:cubicBezTo>
                <a:cubicBezTo>
                  <a:pt x="2073331" y="426722"/>
                  <a:pt x="2073331" y="426722"/>
                  <a:pt x="2073331" y="426722"/>
                </a:cubicBezTo>
                <a:cubicBezTo>
                  <a:pt x="2068736" y="417511"/>
                  <a:pt x="2073331" y="412905"/>
                  <a:pt x="2077925" y="412905"/>
                </a:cubicBezTo>
                <a:cubicBezTo>
                  <a:pt x="2087114" y="412905"/>
                  <a:pt x="2091708" y="412905"/>
                  <a:pt x="2091708" y="422116"/>
                </a:cubicBezTo>
                <a:cubicBezTo>
                  <a:pt x="2128464" y="597133"/>
                  <a:pt x="2128464" y="597133"/>
                  <a:pt x="2128464" y="597133"/>
                </a:cubicBezTo>
                <a:cubicBezTo>
                  <a:pt x="2179002" y="597133"/>
                  <a:pt x="2179002" y="597133"/>
                  <a:pt x="2179002" y="597133"/>
                </a:cubicBezTo>
                <a:cubicBezTo>
                  <a:pt x="2178942" y="596867"/>
                  <a:pt x="2114678" y="311579"/>
                  <a:pt x="2105492" y="311579"/>
                </a:cubicBezTo>
                <a:cubicBezTo>
                  <a:pt x="2068736" y="311579"/>
                  <a:pt x="2068736" y="311579"/>
                  <a:pt x="2068736" y="311579"/>
                </a:cubicBezTo>
                <a:cubicBezTo>
                  <a:pt x="2050359" y="339213"/>
                  <a:pt x="2018198" y="353031"/>
                  <a:pt x="1986037" y="353031"/>
                </a:cubicBezTo>
                <a:cubicBezTo>
                  <a:pt x="1949282" y="353031"/>
                  <a:pt x="1917121" y="339213"/>
                  <a:pt x="1898743" y="311579"/>
                </a:cubicBezTo>
                <a:cubicBezTo>
                  <a:pt x="1861988" y="311579"/>
                  <a:pt x="1861988" y="311579"/>
                  <a:pt x="1861988" y="311579"/>
                </a:cubicBezTo>
                <a:close/>
                <a:moveTo>
                  <a:pt x="1374657" y="311579"/>
                </a:moveTo>
                <a:cubicBezTo>
                  <a:pt x="1365464" y="311579"/>
                  <a:pt x="1301115" y="597133"/>
                  <a:pt x="1301115" y="597133"/>
                </a:cubicBezTo>
                <a:cubicBezTo>
                  <a:pt x="1356272" y="597133"/>
                  <a:pt x="1356272" y="597133"/>
                  <a:pt x="1356272" y="597133"/>
                </a:cubicBezTo>
                <a:cubicBezTo>
                  <a:pt x="1393042" y="422116"/>
                  <a:pt x="1393042" y="422116"/>
                  <a:pt x="1393042" y="422116"/>
                </a:cubicBezTo>
                <a:cubicBezTo>
                  <a:pt x="1393042" y="412905"/>
                  <a:pt x="1397639" y="412905"/>
                  <a:pt x="1402235" y="412905"/>
                </a:cubicBezTo>
                <a:cubicBezTo>
                  <a:pt x="1411428" y="412905"/>
                  <a:pt x="1411428" y="417511"/>
                  <a:pt x="1411428" y="426722"/>
                </a:cubicBezTo>
                <a:cubicBezTo>
                  <a:pt x="1360868" y="684642"/>
                  <a:pt x="1360868" y="684642"/>
                  <a:pt x="1360868" y="684642"/>
                </a:cubicBezTo>
                <a:lnTo>
                  <a:pt x="1424940" y="684642"/>
                </a:lnTo>
                <a:lnTo>
                  <a:pt x="1424940" y="822754"/>
                </a:lnTo>
                <a:lnTo>
                  <a:pt x="1480502" y="822754"/>
                </a:lnTo>
                <a:lnTo>
                  <a:pt x="1480502" y="684642"/>
                </a:lnTo>
                <a:cubicBezTo>
                  <a:pt x="1493768" y="684642"/>
                  <a:pt x="1505907" y="684642"/>
                  <a:pt x="1517015" y="684642"/>
                </a:cubicBezTo>
                <a:lnTo>
                  <a:pt x="1517015" y="822754"/>
                </a:lnTo>
                <a:lnTo>
                  <a:pt x="1572577" y="822754"/>
                </a:lnTo>
                <a:lnTo>
                  <a:pt x="1572577" y="684642"/>
                </a:lnTo>
                <a:cubicBezTo>
                  <a:pt x="1636650" y="684642"/>
                  <a:pt x="1636650" y="684642"/>
                  <a:pt x="1636650" y="684642"/>
                </a:cubicBezTo>
                <a:cubicBezTo>
                  <a:pt x="1586090" y="426722"/>
                  <a:pt x="1586090" y="426722"/>
                  <a:pt x="1586090" y="426722"/>
                </a:cubicBezTo>
                <a:cubicBezTo>
                  <a:pt x="1586090" y="417511"/>
                  <a:pt x="1586090" y="412905"/>
                  <a:pt x="1595282" y="412905"/>
                </a:cubicBezTo>
                <a:cubicBezTo>
                  <a:pt x="1599879" y="412905"/>
                  <a:pt x="1604475" y="412905"/>
                  <a:pt x="1604475" y="422116"/>
                </a:cubicBezTo>
                <a:cubicBezTo>
                  <a:pt x="1641246" y="597133"/>
                  <a:pt x="1641246" y="597133"/>
                  <a:pt x="1641246" y="597133"/>
                </a:cubicBezTo>
                <a:cubicBezTo>
                  <a:pt x="1696402" y="597133"/>
                  <a:pt x="1696402" y="597133"/>
                  <a:pt x="1696402" y="597133"/>
                </a:cubicBezTo>
                <a:cubicBezTo>
                  <a:pt x="1696338" y="596848"/>
                  <a:pt x="1632049" y="311579"/>
                  <a:pt x="1618264" y="311579"/>
                </a:cubicBezTo>
                <a:cubicBezTo>
                  <a:pt x="1586090" y="311579"/>
                  <a:pt x="1586090" y="311579"/>
                  <a:pt x="1586090" y="311579"/>
                </a:cubicBezTo>
                <a:cubicBezTo>
                  <a:pt x="1563108" y="339213"/>
                  <a:pt x="1535530" y="353031"/>
                  <a:pt x="1498759" y="353031"/>
                </a:cubicBezTo>
                <a:cubicBezTo>
                  <a:pt x="1461988" y="353031"/>
                  <a:pt x="1429813" y="339213"/>
                  <a:pt x="1411428" y="311579"/>
                </a:cubicBezTo>
                <a:cubicBezTo>
                  <a:pt x="1374657" y="311579"/>
                  <a:pt x="1374657" y="311579"/>
                  <a:pt x="1374657" y="311579"/>
                </a:cubicBezTo>
                <a:close/>
                <a:moveTo>
                  <a:pt x="891890" y="311579"/>
                </a:moveTo>
                <a:cubicBezTo>
                  <a:pt x="878101" y="311579"/>
                  <a:pt x="813752" y="597133"/>
                  <a:pt x="813752" y="597133"/>
                </a:cubicBezTo>
                <a:cubicBezTo>
                  <a:pt x="868908" y="597133"/>
                  <a:pt x="868908" y="597133"/>
                  <a:pt x="868908" y="597133"/>
                </a:cubicBezTo>
                <a:cubicBezTo>
                  <a:pt x="905679" y="422116"/>
                  <a:pt x="905679" y="422116"/>
                  <a:pt x="905679" y="422116"/>
                </a:cubicBezTo>
                <a:cubicBezTo>
                  <a:pt x="905679" y="412905"/>
                  <a:pt x="910276" y="412905"/>
                  <a:pt x="919468" y="412905"/>
                </a:cubicBezTo>
                <a:cubicBezTo>
                  <a:pt x="924065" y="412905"/>
                  <a:pt x="928661" y="417511"/>
                  <a:pt x="924065" y="426722"/>
                </a:cubicBezTo>
                <a:cubicBezTo>
                  <a:pt x="878101" y="684642"/>
                  <a:pt x="878101" y="684642"/>
                  <a:pt x="878101" y="684642"/>
                </a:cubicBezTo>
                <a:lnTo>
                  <a:pt x="937577" y="684642"/>
                </a:lnTo>
                <a:lnTo>
                  <a:pt x="937577" y="822754"/>
                </a:lnTo>
                <a:lnTo>
                  <a:pt x="997902" y="822754"/>
                </a:lnTo>
                <a:lnTo>
                  <a:pt x="997902" y="684642"/>
                </a:lnTo>
                <a:cubicBezTo>
                  <a:pt x="1009326" y="684642"/>
                  <a:pt x="1019887" y="684642"/>
                  <a:pt x="1029652" y="684642"/>
                </a:cubicBezTo>
                <a:lnTo>
                  <a:pt x="1029652" y="822754"/>
                </a:lnTo>
                <a:lnTo>
                  <a:pt x="1085214" y="822754"/>
                </a:lnTo>
                <a:lnTo>
                  <a:pt x="1085214" y="684642"/>
                </a:lnTo>
                <a:cubicBezTo>
                  <a:pt x="1149286" y="684642"/>
                  <a:pt x="1149286" y="684642"/>
                  <a:pt x="1149286" y="684642"/>
                </a:cubicBezTo>
                <a:cubicBezTo>
                  <a:pt x="1098726" y="426722"/>
                  <a:pt x="1098726" y="426722"/>
                  <a:pt x="1098726" y="426722"/>
                </a:cubicBezTo>
                <a:lnTo>
                  <a:pt x="1107919" y="412905"/>
                </a:lnTo>
                <a:cubicBezTo>
                  <a:pt x="1112516" y="412905"/>
                  <a:pt x="1117112" y="412905"/>
                  <a:pt x="1121708" y="422116"/>
                </a:cubicBezTo>
                <a:cubicBezTo>
                  <a:pt x="1153883" y="597133"/>
                  <a:pt x="1153883" y="597133"/>
                  <a:pt x="1153883" y="597133"/>
                </a:cubicBezTo>
                <a:cubicBezTo>
                  <a:pt x="1209039" y="597133"/>
                  <a:pt x="1209039" y="597133"/>
                  <a:pt x="1209039" y="597133"/>
                </a:cubicBezTo>
                <a:cubicBezTo>
                  <a:pt x="1208956" y="596769"/>
                  <a:pt x="1144685" y="311579"/>
                  <a:pt x="1135497" y="311579"/>
                </a:cubicBezTo>
                <a:cubicBezTo>
                  <a:pt x="1098726" y="311579"/>
                  <a:pt x="1098726" y="311579"/>
                  <a:pt x="1098726" y="311579"/>
                </a:cubicBezTo>
                <a:cubicBezTo>
                  <a:pt x="1080341" y="339213"/>
                  <a:pt x="1048167" y="353031"/>
                  <a:pt x="1011396" y="353031"/>
                </a:cubicBezTo>
                <a:cubicBezTo>
                  <a:pt x="974625" y="353031"/>
                  <a:pt x="947047" y="339213"/>
                  <a:pt x="928661" y="311579"/>
                </a:cubicBezTo>
                <a:cubicBezTo>
                  <a:pt x="891890" y="311579"/>
                  <a:pt x="891890" y="311579"/>
                  <a:pt x="891890" y="311579"/>
                </a:cubicBezTo>
                <a:close/>
                <a:moveTo>
                  <a:pt x="404663" y="311579"/>
                </a:moveTo>
                <a:cubicBezTo>
                  <a:pt x="395474" y="311579"/>
                  <a:pt x="331152" y="578711"/>
                  <a:pt x="331152" y="578711"/>
                </a:cubicBezTo>
                <a:cubicBezTo>
                  <a:pt x="386285" y="597133"/>
                  <a:pt x="386285" y="597133"/>
                  <a:pt x="386285" y="597133"/>
                </a:cubicBezTo>
                <a:cubicBezTo>
                  <a:pt x="418446" y="422116"/>
                  <a:pt x="418446" y="422116"/>
                  <a:pt x="418446" y="422116"/>
                </a:cubicBezTo>
                <a:cubicBezTo>
                  <a:pt x="423040" y="412905"/>
                  <a:pt x="427635" y="412905"/>
                  <a:pt x="432229" y="412905"/>
                </a:cubicBezTo>
                <a:cubicBezTo>
                  <a:pt x="436824" y="412905"/>
                  <a:pt x="441418" y="417511"/>
                  <a:pt x="441418" y="426722"/>
                </a:cubicBezTo>
                <a:cubicBezTo>
                  <a:pt x="390879" y="684642"/>
                  <a:pt x="390879" y="684642"/>
                  <a:pt x="390879" y="684642"/>
                </a:cubicBezTo>
                <a:lnTo>
                  <a:pt x="450215" y="684642"/>
                </a:lnTo>
                <a:lnTo>
                  <a:pt x="450215" y="822754"/>
                </a:lnTo>
                <a:lnTo>
                  <a:pt x="510540" y="822754"/>
                </a:lnTo>
                <a:lnTo>
                  <a:pt x="510540" y="684642"/>
                </a:lnTo>
                <a:cubicBezTo>
                  <a:pt x="521964" y="684642"/>
                  <a:pt x="532525" y="684642"/>
                  <a:pt x="542290" y="684642"/>
                </a:cubicBezTo>
                <a:lnTo>
                  <a:pt x="542290" y="822754"/>
                </a:lnTo>
                <a:lnTo>
                  <a:pt x="602615" y="822754"/>
                </a:lnTo>
                <a:lnTo>
                  <a:pt x="602615" y="684642"/>
                </a:lnTo>
                <a:cubicBezTo>
                  <a:pt x="661950" y="684642"/>
                  <a:pt x="661950" y="684642"/>
                  <a:pt x="661950" y="684642"/>
                </a:cubicBezTo>
                <a:cubicBezTo>
                  <a:pt x="611411" y="426722"/>
                  <a:pt x="611411" y="426722"/>
                  <a:pt x="611411" y="426722"/>
                </a:cubicBezTo>
                <a:lnTo>
                  <a:pt x="620600" y="412905"/>
                </a:lnTo>
                <a:cubicBezTo>
                  <a:pt x="625194" y="412905"/>
                  <a:pt x="634383" y="412905"/>
                  <a:pt x="634383" y="422116"/>
                </a:cubicBezTo>
                <a:cubicBezTo>
                  <a:pt x="666544" y="597133"/>
                  <a:pt x="666544" y="597133"/>
                  <a:pt x="666544" y="597133"/>
                </a:cubicBezTo>
                <a:cubicBezTo>
                  <a:pt x="721677" y="597133"/>
                  <a:pt x="721677" y="597133"/>
                  <a:pt x="721677" y="597133"/>
                </a:cubicBezTo>
                <a:cubicBezTo>
                  <a:pt x="721614" y="596857"/>
                  <a:pt x="657352" y="311579"/>
                  <a:pt x="648167" y="311579"/>
                </a:cubicBezTo>
                <a:cubicBezTo>
                  <a:pt x="611411" y="311579"/>
                  <a:pt x="611411" y="311579"/>
                  <a:pt x="611411" y="311579"/>
                </a:cubicBezTo>
                <a:cubicBezTo>
                  <a:pt x="593034" y="339213"/>
                  <a:pt x="560873" y="353031"/>
                  <a:pt x="524117" y="353031"/>
                </a:cubicBezTo>
                <a:cubicBezTo>
                  <a:pt x="491957" y="353031"/>
                  <a:pt x="459796" y="339213"/>
                  <a:pt x="441418" y="311579"/>
                </a:cubicBezTo>
                <a:cubicBezTo>
                  <a:pt x="404663" y="311579"/>
                  <a:pt x="404663" y="311579"/>
                  <a:pt x="404663" y="311579"/>
                </a:cubicBezTo>
                <a:close/>
                <a:moveTo>
                  <a:pt x="4899977" y="146479"/>
                </a:moveTo>
                <a:cubicBezTo>
                  <a:pt x="4849125" y="146479"/>
                  <a:pt x="4807902" y="187702"/>
                  <a:pt x="4807902" y="238554"/>
                </a:cubicBezTo>
                <a:cubicBezTo>
                  <a:pt x="4807902" y="289406"/>
                  <a:pt x="4849125" y="330629"/>
                  <a:pt x="4899977" y="330629"/>
                </a:cubicBezTo>
                <a:cubicBezTo>
                  <a:pt x="4950829" y="330629"/>
                  <a:pt x="4992052" y="289406"/>
                  <a:pt x="4992052" y="238554"/>
                </a:cubicBezTo>
                <a:cubicBezTo>
                  <a:pt x="4992052" y="187702"/>
                  <a:pt x="4950829" y="146479"/>
                  <a:pt x="4899977" y="146479"/>
                </a:cubicBezTo>
                <a:close/>
                <a:moveTo>
                  <a:pt x="4413408" y="146479"/>
                </a:moveTo>
                <a:cubicBezTo>
                  <a:pt x="4362995" y="146479"/>
                  <a:pt x="4322127" y="187702"/>
                  <a:pt x="4322127" y="238554"/>
                </a:cubicBezTo>
                <a:cubicBezTo>
                  <a:pt x="4322127" y="289406"/>
                  <a:pt x="4362995" y="330629"/>
                  <a:pt x="4413408" y="330629"/>
                </a:cubicBezTo>
                <a:cubicBezTo>
                  <a:pt x="4463821" y="330629"/>
                  <a:pt x="4504689" y="289406"/>
                  <a:pt x="4504689" y="238554"/>
                </a:cubicBezTo>
                <a:cubicBezTo>
                  <a:pt x="4504689" y="187702"/>
                  <a:pt x="4463821" y="146479"/>
                  <a:pt x="4413408" y="146479"/>
                </a:cubicBezTo>
                <a:close/>
                <a:moveTo>
                  <a:pt x="3930015" y="146479"/>
                </a:moveTo>
                <a:cubicBezTo>
                  <a:pt x="3879163" y="146479"/>
                  <a:pt x="3837940" y="187702"/>
                  <a:pt x="3837940" y="238554"/>
                </a:cubicBezTo>
                <a:cubicBezTo>
                  <a:pt x="3837940" y="289406"/>
                  <a:pt x="3879163" y="330629"/>
                  <a:pt x="3930015" y="330629"/>
                </a:cubicBezTo>
                <a:cubicBezTo>
                  <a:pt x="3980867" y="330629"/>
                  <a:pt x="4022090" y="289406"/>
                  <a:pt x="4022090" y="238554"/>
                </a:cubicBezTo>
                <a:cubicBezTo>
                  <a:pt x="4022090" y="187702"/>
                  <a:pt x="3980867" y="146479"/>
                  <a:pt x="3930015" y="146479"/>
                </a:cubicBezTo>
                <a:close/>
                <a:moveTo>
                  <a:pt x="3443446" y="146479"/>
                </a:moveTo>
                <a:cubicBezTo>
                  <a:pt x="3393033" y="146479"/>
                  <a:pt x="3352165" y="187702"/>
                  <a:pt x="3352165" y="238554"/>
                </a:cubicBezTo>
                <a:cubicBezTo>
                  <a:pt x="3352165" y="289406"/>
                  <a:pt x="3393033" y="330629"/>
                  <a:pt x="3443446" y="330629"/>
                </a:cubicBezTo>
                <a:cubicBezTo>
                  <a:pt x="3493859" y="330629"/>
                  <a:pt x="3534727" y="289406"/>
                  <a:pt x="3534727" y="238554"/>
                </a:cubicBezTo>
                <a:cubicBezTo>
                  <a:pt x="3534727" y="187702"/>
                  <a:pt x="3493859" y="146479"/>
                  <a:pt x="3443446" y="146479"/>
                </a:cubicBezTo>
                <a:close/>
                <a:moveTo>
                  <a:pt x="2956083" y="146479"/>
                </a:moveTo>
                <a:cubicBezTo>
                  <a:pt x="2905670" y="146479"/>
                  <a:pt x="2864802" y="187702"/>
                  <a:pt x="2864802" y="238554"/>
                </a:cubicBezTo>
                <a:cubicBezTo>
                  <a:pt x="2864802" y="289406"/>
                  <a:pt x="2905670" y="330629"/>
                  <a:pt x="2956083" y="330629"/>
                </a:cubicBezTo>
                <a:cubicBezTo>
                  <a:pt x="3006496" y="330629"/>
                  <a:pt x="3047364" y="289406"/>
                  <a:pt x="3047364" y="238554"/>
                </a:cubicBezTo>
                <a:cubicBezTo>
                  <a:pt x="3047364" y="187702"/>
                  <a:pt x="3006496" y="146479"/>
                  <a:pt x="2956083" y="146479"/>
                </a:cubicBezTo>
                <a:close/>
                <a:moveTo>
                  <a:pt x="2468721" y="146479"/>
                </a:moveTo>
                <a:cubicBezTo>
                  <a:pt x="2418308" y="146479"/>
                  <a:pt x="2377440" y="187702"/>
                  <a:pt x="2377440" y="238554"/>
                </a:cubicBezTo>
                <a:cubicBezTo>
                  <a:pt x="2377440" y="289406"/>
                  <a:pt x="2418308" y="330629"/>
                  <a:pt x="2468721" y="330629"/>
                </a:cubicBezTo>
                <a:cubicBezTo>
                  <a:pt x="2519134" y="330629"/>
                  <a:pt x="2560002" y="289406"/>
                  <a:pt x="2560002" y="238554"/>
                </a:cubicBezTo>
                <a:cubicBezTo>
                  <a:pt x="2560002" y="187702"/>
                  <a:pt x="2519134" y="146479"/>
                  <a:pt x="2468721" y="146479"/>
                </a:cubicBezTo>
                <a:close/>
                <a:moveTo>
                  <a:pt x="1986121" y="146479"/>
                </a:moveTo>
                <a:cubicBezTo>
                  <a:pt x="1935708" y="146479"/>
                  <a:pt x="1894840" y="187702"/>
                  <a:pt x="1894840" y="238554"/>
                </a:cubicBezTo>
                <a:cubicBezTo>
                  <a:pt x="1894840" y="289406"/>
                  <a:pt x="1935708" y="330629"/>
                  <a:pt x="1986121" y="330629"/>
                </a:cubicBezTo>
                <a:cubicBezTo>
                  <a:pt x="2036534" y="330629"/>
                  <a:pt x="2077402" y="289406"/>
                  <a:pt x="2077402" y="238554"/>
                </a:cubicBezTo>
                <a:cubicBezTo>
                  <a:pt x="2077402" y="187702"/>
                  <a:pt x="2036534" y="146479"/>
                  <a:pt x="1986121" y="146479"/>
                </a:cubicBezTo>
                <a:close/>
                <a:moveTo>
                  <a:pt x="1498758" y="146479"/>
                </a:moveTo>
                <a:cubicBezTo>
                  <a:pt x="1448345" y="146479"/>
                  <a:pt x="1407477" y="187702"/>
                  <a:pt x="1407477" y="238554"/>
                </a:cubicBezTo>
                <a:cubicBezTo>
                  <a:pt x="1407477" y="289406"/>
                  <a:pt x="1448345" y="330629"/>
                  <a:pt x="1498758" y="330629"/>
                </a:cubicBezTo>
                <a:cubicBezTo>
                  <a:pt x="1549171" y="330629"/>
                  <a:pt x="1590039" y="289406"/>
                  <a:pt x="1590039" y="238554"/>
                </a:cubicBezTo>
                <a:cubicBezTo>
                  <a:pt x="1590039" y="187702"/>
                  <a:pt x="1549171" y="146479"/>
                  <a:pt x="1498758" y="146479"/>
                </a:cubicBezTo>
                <a:close/>
                <a:moveTo>
                  <a:pt x="1011396" y="146479"/>
                </a:moveTo>
                <a:cubicBezTo>
                  <a:pt x="960983" y="146479"/>
                  <a:pt x="920115" y="187702"/>
                  <a:pt x="920115" y="238554"/>
                </a:cubicBezTo>
                <a:cubicBezTo>
                  <a:pt x="920115" y="289406"/>
                  <a:pt x="960983" y="330629"/>
                  <a:pt x="1011396" y="330629"/>
                </a:cubicBezTo>
                <a:cubicBezTo>
                  <a:pt x="1061809" y="330629"/>
                  <a:pt x="1102677" y="289406"/>
                  <a:pt x="1102677" y="238554"/>
                </a:cubicBezTo>
                <a:cubicBezTo>
                  <a:pt x="1102677" y="187702"/>
                  <a:pt x="1061809" y="146479"/>
                  <a:pt x="1011396" y="146479"/>
                </a:cubicBezTo>
                <a:close/>
                <a:moveTo>
                  <a:pt x="524033" y="146479"/>
                </a:moveTo>
                <a:cubicBezTo>
                  <a:pt x="473620" y="146479"/>
                  <a:pt x="432752" y="187702"/>
                  <a:pt x="432752" y="238554"/>
                </a:cubicBezTo>
                <a:cubicBezTo>
                  <a:pt x="432752" y="289406"/>
                  <a:pt x="473620" y="330629"/>
                  <a:pt x="524033" y="330629"/>
                </a:cubicBezTo>
                <a:cubicBezTo>
                  <a:pt x="574446" y="330629"/>
                  <a:pt x="615314" y="289406"/>
                  <a:pt x="615314" y="238554"/>
                </a:cubicBezTo>
                <a:cubicBezTo>
                  <a:pt x="615314" y="187702"/>
                  <a:pt x="574446" y="146479"/>
                  <a:pt x="524033" y="146479"/>
                </a:cubicBezTo>
                <a:close/>
                <a:moveTo>
                  <a:pt x="100087" y="0"/>
                </a:moveTo>
                <a:lnTo>
                  <a:pt x="5094699" y="0"/>
                </a:lnTo>
                <a:cubicBezTo>
                  <a:pt x="5260529" y="0"/>
                  <a:pt x="5394960" y="134431"/>
                  <a:pt x="5394960" y="300261"/>
                </a:cubicBezTo>
                <a:lnTo>
                  <a:pt x="5394960" y="900784"/>
                </a:lnTo>
                <a:cubicBezTo>
                  <a:pt x="5394960" y="956061"/>
                  <a:pt x="5350150" y="1000871"/>
                  <a:pt x="5294873" y="1000871"/>
                </a:cubicBezTo>
                <a:lnTo>
                  <a:pt x="300261" y="1000871"/>
                </a:lnTo>
                <a:cubicBezTo>
                  <a:pt x="134431" y="1000871"/>
                  <a:pt x="0" y="866440"/>
                  <a:pt x="0" y="700610"/>
                </a:cubicBezTo>
                <a:lnTo>
                  <a:pt x="0" y="100087"/>
                </a:lnTo>
                <a:cubicBezTo>
                  <a:pt x="0" y="44810"/>
                  <a:pt x="44810" y="0"/>
                  <a:pt x="10008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36" name="Rectangle 77"/>
          <p:cNvSpPr>
            <a:spLocks noChangeArrowheads="1"/>
          </p:cNvSpPr>
          <p:nvPr/>
        </p:nvSpPr>
        <p:spPr bwMode="auto">
          <a:xfrm>
            <a:off x="2782216" y="1582079"/>
            <a:ext cx="1036609" cy="801996"/>
          </a:xfrm>
          <a:prstGeom prst="rect">
            <a:avLst/>
          </a:prstGeom>
          <a:noFill/>
          <a:ln w="6350"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2667" dirty="0">
                <a:solidFill>
                  <a:schemeClr val="tx2"/>
                </a:solidFill>
                <a:cs typeface="+mn-ea"/>
                <a:sym typeface="+mn-lt"/>
              </a:rPr>
              <a:t>20</a:t>
            </a:r>
            <a:r>
              <a:rPr lang="zh-CN" altLang="zh-CN" sz="2667" dirty="0">
                <a:solidFill>
                  <a:schemeClr val="tx2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84" name="对角圆角矩形 83"/>
          <p:cNvSpPr/>
          <p:nvPr/>
        </p:nvSpPr>
        <p:spPr>
          <a:xfrm>
            <a:off x="2307427" y="2616223"/>
            <a:ext cx="2035317" cy="887968"/>
          </a:xfrm>
          <a:prstGeom prst="round2DiagRect">
            <a:avLst>
              <a:gd name="adj1" fmla="val 10000"/>
              <a:gd name="adj2" fmla="val 30000"/>
            </a:avLst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35" name="Rectangle 76"/>
          <p:cNvSpPr>
            <a:spLocks noChangeArrowheads="1"/>
          </p:cNvSpPr>
          <p:nvPr/>
        </p:nvSpPr>
        <p:spPr bwMode="auto">
          <a:xfrm>
            <a:off x="2819036" y="2700290"/>
            <a:ext cx="1028060" cy="801996"/>
          </a:xfrm>
          <a:prstGeom prst="rect">
            <a:avLst/>
          </a:prstGeom>
          <a:noFill/>
          <a:ln w="6350"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2667" dirty="0">
                <a:solidFill>
                  <a:schemeClr val="tx2"/>
                </a:solidFill>
                <a:cs typeface="+mn-ea"/>
                <a:sym typeface="+mn-lt"/>
              </a:rPr>
              <a:t>50</a:t>
            </a:r>
            <a:r>
              <a:rPr lang="zh-CN" altLang="zh-CN" sz="2667" dirty="0">
                <a:solidFill>
                  <a:schemeClr val="tx2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77" name="对角圆角矩形 76"/>
          <p:cNvSpPr/>
          <p:nvPr/>
        </p:nvSpPr>
        <p:spPr>
          <a:xfrm>
            <a:off x="4494087" y="2664428"/>
            <a:ext cx="5302105" cy="873717"/>
          </a:xfrm>
          <a:custGeom>
            <a:avLst/>
            <a:gdLst/>
            <a:ahLst/>
            <a:cxnLst/>
            <a:rect l="l" t="t" r="r" b="b"/>
            <a:pathLst>
              <a:path w="5394960" h="1000871">
                <a:moveTo>
                  <a:pt x="4845013" y="317873"/>
                </a:moveTo>
                <a:cubicBezTo>
                  <a:pt x="4803600" y="317873"/>
                  <a:pt x="4771390" y="350041"/>
                  <a:pt x="4771390" y="391400"/>
                </a:cubicBezTo>
                <a:cubicBezTo>
                  <a:pt x="4771390" y="579811"/>
                  <a:pt x="4771390" y="579811"/>
                  <a:pt x="4771390" y="579811"/>
                </a:cubicBezTo>
                <a:cubicBezTo>
                  <a:pt x="4826608" y="579811"/>
                  <a:pt x="4826608" y="579811"/>
                  <a:pt x="4826608" y="579811"/>
                </a:cubicBezTo>
                <a:cubicBezTo>
                  <a:pt x="4826608" y="441949"/>
                  <a:pt x="4826608" y="441949"/>
                  <a:pt x="4826608" y="441949"/>
                </a:cubicBezTo>
                <a:cubicBezTo>
                  <a:pt x="4826608" y="437354"/>
                  <a:pt x="4831209" y="432758"/>
                  <a:pt x="4835811" y="432758"/>
                </a:cubicBezTo>
                <a:cubicBezTo>
                  <a:pt x="4840412" y="432758"/>
                  <a:pt x="4840412" y="437354"/>
                  <a:pt x="4840412" y="441949"/>
                </a:cubicBezTo>
                <a:cubicBezTo>
                  <a:pt x="4840412" y="501689"/>
                  <a:pt x="4840412" y="501689"/>
                  <a:pt x="4840412" y="501689"/>
                </a:cubicBezTo>
                <a:lnTo>
                  <a:pt x="4841240" y="501689"/>
                </a:lnTo>
                <a:cubicBezTo>
                  <a:pt x="4841240" y="822699"/>
                  <a:pt x="4841240" y="822699"/>
                  <a:pt x="4841240" y="822699"/>
                </a:cubicBezTo>
                <a:cubicBezTo>
                  <a:pt x="4919435" y="822699"/>
                  <a:pt x="4919435" y="822699"/>
                  <a:pt x="4919435" y="822699"/>
                </a:cubicBezTo>
                <a:cubicBezTo>
                  <a:pt x="4919435" y="597115"/>
                  <a:pt x="4919435" y="597115"/>
                  <a:pt x="4919435" y="597115"/>
                </a:cubicBezTo>
                <a:cubicBezTo>
                  <a:pt x="4919435" y="592511"/>
                  <a:pt x="4924034" y="587908"/>
                  <a:pt x="4928634" y="587908"/>
                </a:cubicBezTo>
                <a:cubicBezTo>
                  <a:pt x="4937833" y="587908"/>
                  <a:pt x="4942433" y="592511"/>
                  <a:pt x="4942433" y="597115"/>
                </a:cubicBezTo>
                <a:cubicBezTo>
                  <a:pt x="4942433" y="822699"/>
                  <a:pt x="4942433" y="822699"/>
                  <a:pt x="4942433" y="822699"/>
                </a:cubicBezTo>
                <a:cubicBezTo>
                  <a:pt x="5020627" y="822699"/>
                  <a:pt x="5020627" y="822699"/>
                  <a:pt x="5020627" y="822699"/>
                </a:cubicBezTo>
                <a:cubicBezTo>
                  <a:pt x="5020627" y="500436"/>
                  <a:pt x="5020627" y="500436"/>
                  <a:pt x="5020627" y="500436"/>
                </a:cubicBezTo>
                <a:lnTo>
                  <a:pt x="5019868" y="500436"/>
                </a:lnTo>
                <a:cubicBezTo>
                  <a:pt x="5019868" y="441949"/>
                  <a:pt x="5019868" y="441949"/>
                  <a:pt x="5019868" y="441949"/>
                </a:cubicBezTo>
                <a:cubicBezTo>
                  <a:pt x="5019868" y="437354"/>
                  <a:pt x="5019868" y="432758"/>
                  <a:pt x="5024470" y="432758"/>
                </a:cubicBezTo>
                <a:cubicBezTo>
                  <a:pt x="5029071" y="432758"/>
                  <a:pt x="5033673" y="437354"/>
                  <a:pt x="5033673" y="441949"/>
                </a:cubicBezTo>
                <a:cubicBezTo>
                  <a:pt x="5033673" y="579811"/>
                  <a:pt x="5033673" y="579811"/>
                  <a:pt x="5033673" y="579811"/>
                </a:cubicBezTo>
                <a:cubicBezTo>
                  <a:pt x="5088890" y="579811"/>
                  <a:pt x="5088890" y="579811"/>
                  <a:pt x="5088890" y="579811"/>
                </a:cubicBezTo>
                <a:cubicBezTo>
                  <a:pt x="5088890" y="391400"/>
                  <a:pt x="5088890" y="391400"/>
                  <a:pt x="5088890" y="391400"/>
                </a:cubicBezTo>
                <a:cubicBezTo>
                  <a:pt x="5088890" y="350041"/>
                  <a:pt x="5056680" y="317873"/>
                  <a:pt x="5015267" y="317873"/>
                </a:cubicBezTo>
                <a:cubicBezTo>
                  <a:pt x="4992260" y="340850"/>
                  <a:pt x="4964651" y="354636"/>
                  <a:pt x="4932441" y="354636"/>
                </a:cubicBezTo>
                <a:cubicBezTo>
                  <a:pt x="4895629" y="354636"/>
                  <a:pt x="4868021" y="340850"/>
                  <a:pt x="4845013" y="317873"/>
                </a:cubicBezTo>
                <a:close/>
                <a:moveTo>
                  <a:pt x="4352888" y="317873"/>
                </a:moveTo>
                <a:cubicBezTo>
                  <a:pt x="4311475" y="317873"/>
                  <a:pt x="4279265" y="350041"/>
                  <a:pt x="4279265" y="391400"/>
                </a:cubicBezTo>
                <a:cubicBezTo>
                  <a:pt x="4279265" y="579811"/>
                  <a:pt x="4279265" y="579811"/>
                  <a:pt x="4279265" y="579811"/>
                </a:cubicBezTo>
                <a:cubicBezTo>
                  <a:pt x="4334483" y="579811"/>
                  <a:pt x="4334483" y="579811"/>
                  <a:pt x="4334483" y="579811"/>
                </a:cubicBezTo>
                <a:cubicBezTo>
                  <a:pt x="4334483" y="441949"/>
                  <a:pt x="4334483" y="441949"/>
                  <a:pt x="4334483" y="441949"/>
                </a:cubicBezTo>
                <a:cubicBezTo>
                  <a:pt x="4334483" y="437354"/>
                  <a:pt x="4334483" y="432758"/>
                  <a:pt x="4339084" y="432758"/>
                </a:cubicBezTo>
                <a:cubicBezTo>
                  <a:pt x="4343686" y="432758"/>
                  <a:pt x="4348287" y="437354"/>
                  <a:pt x="4348287" y="441949"/>
                </a:cubicBezTo>
                <a:cubicBezTo>
                  <a:pt x="4348287" y="501689"/>
                  <a:pt x="4348287" y="501689"/>
                  <a:pt x="4348287" y="501689"/>
                </a:cubicBezTo>
                <a:lnTo>
                  <a:pt x="4349115" y="501689"/>
                </a:lnTo>
                <a:cubicBezTo>
                  <a:pt x="4349115" y="822699"/>
                  <a:pt x="4349115" y="822699"/>
                  <a:pt x="4349115" y="822699"/>
                </a:cubicBezTo>
                <a:cubicBezTo>
                  <a:pt x="4427237" y="822699"/>
                  <a:pt x="4427237" y="822699"/>
                  <a:pt x="4427237" y="822699"/>
                </a:cubicBezTo>
                <a:cubicBezTo>
                  <a:pt x="4427237" y="597115"/>
                  <a:pt x="4427237" y="597115"/>
                  <a:pt x="4427237" y="597115"/>
                </a:cubicBezTo>
                <a:cubicBezTo>
                  <a:pt x="4427237" y="592511"/>
                  <a:pt x="4431832" y="587908"/>
                  <a:pt x="4436428" y="587908"/>
                </a:cubicBezTo>
                <a:cubicBezTo>
                  <a:pt x="4441023" y="587908"/>
                  <a:pt x="4445619" y="592511"/>
                  <a:pt x="4445619" y="597115"/>
                </a:cubicBezTo>
                <a:cubicBezTo>
                  <a:pt x="4445619" y="822699"/>
                  <a:pt x="4445619" y="822699"/>
                  <a:pt x="4445619" y="822699"/>
                </a:cubicBezTo>
                <a:cubicBezTo>
                  <a:pt x="4523740" y="822699"/>
                  <a:pt x="4523740" y="822699"/>
                  <a:pt x="4523740" y="822699"/>
                </a:cubicBezTo>
                <a:cubicBezTo>
                  <a:pt x="4523740" y="500436"/>
                  <a:pt x="4523740" y="500436"/>
                  <a:pt x="4523740" y="500436"/>
                </a:cubicBezTo>
                <a:lnTo>
                  <a:pt x="4523142" y="500436"/>
                </a:lnTo>
                <a:cubicBezTo>
                  <a:pt x="4523142" y="441949"/>
                  <a:pt x="4523142" y="441949"/>
                  <a:pt x="4523142" y="441949"/>
                </a:cubicBezTo>
                <a:cubicBezTo>
                  <a:pt x="4523142" y="437354"/>
                  <a:pt x="4527743" y="432758"/>
                  <a:pt x="4532345" y="432758"/>
                </a:cubicBezTo>
                <a:cubicBezTo>
                  <a:pt x="4536946" y="432758"/>
                  <a:pt x="4541548" y="437354"/>
                  <a:pt x="4541548" y="441949"/>
                </a:cubicBezTo>
                <a:cubicBezTo>
                  <a:pt x="4541548" y="579811"/>
                  <a:pt x="4541548" y="579811"/>
                  <a:pt x="4541548" y="579811"/>
                </a:cubicBezTo>
                <a:cubicBezTo>
                  <a:pt x="4596765" y="579811"/>
                  <a:pt x="4596765" y="579811"/>
                  <a:pt x="4596765" y="579811"/>
                </a:cubicBezTo>
                <a:cubicBezTo>
                  <a:pt x="4596765" y="391400"/>
                  <a:pt x="4596765" y="391400"/>
                  <a:pt x="4596765" y="391400"/>
                </a:cubicBezTo>
                <a:cubicBezTo>
                  <a:pt x="4596765" y="350041"/>
                  <a:pt x="4564555" y="317873"/>
                  <a:pt x="4523142" y="317873"/>
                </a:cubicBezTo>
                <a:cubicBezTo>
                  <a:pt x="4500135" y="340850"/>
                  <a:pt x="4467925" y="354636"/>
                  <a:pt x="4435715" y="354636"/>
                </a:cubicBezTo>
                <a:cubicBezTo>
                  <a:pt x="4403504" y="354636"/>
                  <a:pt x="4371294" y="340850"/>
                  <a:pt x="4352888" y="317873"/>
                </a:cubicBezTo>
                <a:close/>
                <a:moveTo>
                  <a:pt x="3857588" y="317873"/>
                </a:moveTo>
                <a:cubicBezTo>
                  <a:pt x="3816175" y="317873"/>
                  <a:pt x="3783965" y="350041"/>
                  <a:pt x="3783965" y="391400"/>
                </a:cubicBezTo>
                <a:cubicBezTo>
                  <a:pt x="3783965" y="579811"/>
                  <a:pt x="3783965" y="579811"/>
                  <a:pt x="3783965" y="579811"/>
                </a:cubicBezTo>
                <a:cubicBezTo>
                  <a:pt x="3839183" y="579811"/>
                  <a:pt x="3839183" y="579811"/>
                  <a:pt x="3839183" y="579811"/>
                </a:cubicBezTo>
                <a:cubicBezTo>
                  <a:pt x="3839183" y="441949"/>
                  <a:pt x="3839183" y="441949"/>
                  <a:pt x="3839183" y="441949"/>
                </a:cubicBezTo>
                <a:cubicBezTo>
                  <a:pt x="3839183" y="437354"/>
                  <a:pt x="3843784" y="432758"/>
                  <a:pt x="3848386" y="432758"/>
                </a:cubicBezTo>
                <a:cubicBezTo>
                  <a:pt x="3852987" y="432758"/>
                  <a:pt x="3857588" y="437354"/>
                  <a:pt x="3857588" y="441949"/>
                </a:cubicBezTo>
                <a:cubicBezTo>
                  <a:pt x="3857588" y="485214"/>
                  <a:pt x="3857588" y="497146"/>
                  <a:pt x="3857588" y="500436"/>
                </a:cubicBezTo>
                <a:lnTo>
                  <a:pt x="3856990" y="500436"/>
                </a:lnTo>
                <a:cubicBezTo>
                  <a:pt x="3856990" y="822699"/>
                  <a:pt x="3856990" y="822699"/>
                  <a:pt x="3856990" y="822699"/>
                </a:cubicBezTo>
                <a:cubicBezTo>
                  <a:pt x="3930517" y="822699"/>
                  <a:pt x="3930517" y="822699"/>
                  <a:pt x="3930517" y="822699"/>
                </a:cubicBezTo>
                <a:cubicBezTo>
                  <a:pt x="3930517" y="597115"/>
                  <a:pt x="3930517" y="597115"/>
                  <a:pt x="3930517" y="597115"/>
                </a:cubicBezTo>
                <a:cubicBezTo>
                  <a:pt x="3930517" y="592511"/>
                  <a:pt x="3935112" y="587908"/>
                  <a:pt x="3944303" y="587908"/>
                </a:cubicBezTo>
                <a:cubicBezTo>
                  <a:pt x="3948898" y="587908"/>
                  <a:pt x="3953494" y="592511"/>
                  <a:pt x="3953494" y="597115"/>
                </a:cubicBezTo>
                <a:cubicBezTo>
                  <a:pt x="3953494" y="822699"/>
                  <a:pt x="3953494" y="822699"/>
                  <a:pt x="3953494" y="822699"/>
                </a:cubicBezTo>
                <a:cubicBezTo>
                  <a:pt x="4031615" y="822699"/>
                  <a:pt x="4031615" y="822699"/>
                  <a:pt x="4031615" y="822699"/>
                </a:cubicBezTo>
                <a:cubicBezTo>
                  <a:pt x="4031615" y="551111"/>
                  <a:pt x="4031615" y="508405"/>
                  <a:pt x="4031615" y="501689"/>
                </a:cubicBezTo>
                <a:cubicBezTo>
                  <a:pt x="4032443" y="441949"/>
                  <a:pt x="4032443" y="441949"/>
                  <a:pt x="4032443" y="441949"/>
                </a:cubicBezTo>
                <a:cubicBezTo>
                  <a:pt x="4032443" y="437354"/>
                  <a:pt x="4037045" y="432758"/>
                  <a:pt x="4041646" y="432758"/>
                </a:cubicBezTo>
                <a:cubicBezTo>
                  <a:pt x="4046248" y="432758"/>
                  <a:pt x="4050849" y="437354"/>
                  <a:pt x="4050849" y="441949"/>
                </a:cubicBezTo>
                <a:cubicBezTo>
                  <a:pt x="4050849" y="579811"/>
                  <a:pt x="4050849" y="579811"/>
                  <a:pt x="4050849" y="579811"/>
                </a:cubicBezTo>
                <a:cubicBezTo>
                  <a:pt x="4101465" y="579811"/>
                  <a:pt x="4101465" y="579811"/>
                  <a:pt x="4101465" y="579811"/>
                </a:cubicBezTo>
                <a:cubicBezTo>
                  <a:pt x="4101465" y="391400"/>
                  <a:pt x="4101465" y="391400"/>
                  <a:pt x="4101465" y="391400"/>
                </a:cubicBezTo>
                <a:cubicBezTo>
                  <a:pt x="4101465" y="350041"/>
                  <a:pt x="4069255" y="317873"/>
                  <a:pt x="4027842" y="317873"/>
                </a:cubicBezTo>
                <a:cubicBezTo>
                  <a:pt x="4009436" y="340850"/>
                  <a:pt x="3977226" y="354636"/>
                  <a:pt x="3945016" y="354636"/>
                </a:cubicBezTo>
                <a:cubicBezTo>
                  <a:pt x="3912806" y="354636"/>
                  <a:pt x="3880596" y="340850"/>
                  <a:pt x="3862190" y="317873"/>
                </a:cubicBezTo>
                <a:close/>
                <a:moveTo>
                  <a:pt x="3365463" y="317873"/>
                </a:moveTo>
                <a:cubicBezTo>
                  <a:pt x="3324050" y="317873"/>
                  <a:pt x="3291840" y="350041"/>
                  <a:pt x="3291840" y="391400"/>
                </a:cubicBezTo>
                <a:cubicBezTo>
                  <a:pt x="3291840" y="579811"/>
                  <a:pt x="3291840" y="579811"/>
                  <a:pt x="3291840" y="579811"/>
                </a:cubicBezTo>
                <a:cubicBezTo>
                  <a:pt x="3347058" y="579811"/>
                  <a:pt x="3347058" y="579811"/>
                  <a:pt x="3347058" y="579811"/>
                </a:cubicBezTo>
                <a:cubicBezTo>
                  <a:pt x="3347058" y="441949"/>
                  <a:pt x="3347058" y="441949"/>
                  <a:pt x="3347058" y="441949"/>
                </a:cubicBezTo>
                <a:cubicBezTo>
                  <a:pt x="3347058" y="437354"/>
                  <a:pt x="3351659" y="432758"/>
                  <a:pt x="3356261" y="432758"/>
                </a:cubicBezTo>
                <a:cubicBezTo>
                  <a:pt x="3360862" y="432758"/>
                  <a:pt x="3360862" y="437354"/>
                  <a:pt x="3360862" y="441949"/>
                </a:cubicBezTo>
                <a:cubicBezTo>
                  <a:pt x="3360862" y="485214"/>
                  <a:pt x="3360862" y="497146"/>
                  <a:pt x="3360862" y="500436"/>
                </a:cubicBezTo>
                <a:lnTo>
                  <a:pt x="3360102" y="500436"/>
                </a:lnTo>
                <a:cubicBezTo>
                  <a:pt x="3360102" y="822699"/>
                  <a:pt x="3360102" y="822699"/>
                  <a:pt x="3360102" y="822699"/>
                </a:cubicBezTo>
                <a:cubicBezTo>
                  <a:pt x="3438297" y="822699"/>
                  <a:pt x="3438297" y="822699"/>
                  <a:pt x="3438297" y="822699"/>
                </a:cubicBezTo>
                <a:cubicBezTo>
                  <a:pt x="3438297" y="597115"/>
                  <a:pt x="3438297" y="597115"/>
                  <a:pt x="3438297" y="597115"/>
                </a:cubicBezTo>
                <a:cubicBezTo>
                  <a:pt x="3438297" y="592511"/>
                  <a:pt x="3442896" y="587908"/>
                  <a:pt x="3447496" y="587908"/>
                </a:cubicBezTo>
                <a:cubicBezTo>
                  <a:pt x="3456695" y="587908"/>
                  <a:pt x="3461295" y="592511"/>
                  <a:pt x="3461295" y="597115"/>
                </a:cubicBezTo>
                <a:cubicBezTo>
                  <a:pt x="3461295" y="822699"/>
                  <a:pt x="3461295" y="822699"/>
                  <a:pt x="3461295" y="822699"/>
                </a:cubicBezTo>
                <a:cubicBezTo>
                  <a:pt x="3539489" y="822699"/>
                  <a:pt x="3539489" y="822699"/>
                  <a:pt x="3539489" y="822699"/>
                </a:cubicBezTo>
                <a:cubicBezTo>
                  <a:pt x="3539489" y="551111"/>
                  <a:pt x="3539489" y="508405"/>
                  <a:pt x="3539489" y="501689"/>
                </a:cubicBezTo>
                <a:cubicBezTo>
                  <a:pt x="3540318" y="441949"/>
                  <a:pt x="3540318" y="441949"/>
                  <a:pt x="3540318" y="441949"/>
                </a:cubicBezTo>
                <a:cubicBezTo>
                  <a:pt x="3540318" y="437354"/>
                  <a:pt x="3540318" y="432758"/>
                  <a:pt x="3544920" y="432758"/>
                </a:cubicBezTo>
                <a:cubicBezTo>
                  <a:pt x="3549521" y="432758"/>
                  <a:pt x="3554123" y="437354"/>
                  <a:pt x="3554123" y="441949"/>
                </a:cubicBezTo>
                <a:cubicBezTo>
                  <a:pt x="3554123" y="579811"/>
                  <a:pt x="3554123" y="579811"/>
                  <a:pt x="3554123" y="579811"/>
                </a:cubicBezTo>
                <a:cubicBezTo>
                  <a:pt x="3609340" y="579811"/>
                  <a:pt x="3609340" y="579811"/>
                  <a:pt x="3609340" y="579811"/>
                </a:cubicBezTo>
                <a:cubicBezTo>
                  <a:pt x="3609340" y="391400"/>
                  <a:pt x="3609340" y="391400"/>
                  <a:pt x="3609340" y="391400"/>
                </a:cubicBezTo>
                <a:cubicBezTo>
                  <a:pt x="3609340" y="350041"/>
                  <a:pt x="3577130" y="317873"/>
                  <a:pt x="3535717" y="317873"/>
                </a:cubicBezTo>
                <a:cubicBezTo>
                  <a:pt x="3512710" y="340850"/>
                  <a:pt x="3485101" y="354636"/>
                  <a:pt x="3448290" y="354636"/>
                </a:cubicBezTo>
                <a:cubicBezTo>
                  <a:pt x="3416079" y="354636"/>
                  <a:pt x="3388471" y="340850"/>
                  <a:pt x="3365463" y="317873"/>
                </a:cubicBezTo>
                <a:close/>
                <a:moveTo>
                  <a:pt x="2873338" y="317873"/>
                </a:moveTo>
                <a:cubicBezTo>
                  <a:pt x="2831925" y="317873"/>
                  <a:pt x="2799715" y="350041"/>
                  <a:pt x="2799715" y="391400"/>
                </a:cubicBezTo>
                <a:cubicBezTo>
                  <a:pt x="2799715" y="579811"/>
                  <a:pt x="2799715" y="579811"/>
                  <a:pt x="2799715" y="579811"/>
                </a:cubicBezTo>
                <a:cubicBezTo>
                  <a:pt x="2850331" y="579811"/>
                  <a:pt x="2850331" y="579811"/>
                  <a:pt x="2850331" y="579811"/>
                </a:cubicBezTo>
                <a:cubicBezTo>
                  <a:pt x="2850331" y="441949"/>
                  <a:pt x="2850331" y="441949"/>
                  <a:pt x="2850331" y="441949"/>
                </a:cubicBezTo>
                <a:cubicBezTo>
                  <a:pt x="2850331" y="437354"/>
                  <a:pt x="2854933" y="432758"/>
                  <a:pt x="2859534" y="432758"/>
                </a:cubicBezTo>
                <a:cubicBezTo>
                  <a:pt x="2864136" y="432758"/>
                  <a:pt x="2868737" y="437354"/>
                  <a:pt x="2868737" y="441949"/>
                </a:cubicBezTo>
                <a:cubicBezTo>
                  <a:pt x="2868737" y="485214"/>
                  <a:pt x="2868737" y="497146"/>
                  <a:pt x="2868737" y="500436"/>
                </a:cubicBezTo>
                <a:lnTo>
                  <a:pt x="2867977" y="500436"/>
                </a:lnTo>
                <a:cubicBezTo>
                  <a:pt x="2867977" y="822699"/>
                  <a:pt x="2867977" y="822699"/>
                  <a:pt x="2867977" y="822699"/>
                </a:cubicBezTo>
                <a:cubicBezTo>
                  <a:pt x="2946099" y="822699"/>
                  <a:pt x="2946099" y="822699"/>
                  <a:pt x="2946099" y="822699"/>
                </a:cubicBezTo>
                <a:cubicBezTo>
                  <a:pt x="2946099" y="597115"/>
                  <a:pt x="2946099" y="597115"/>
                  <a:pt x="2946099" y="597115"/>
                </a:cubicBezTo>
                <a:cubicBezTo>
                  <a:pt x="2946099" y="592511"/>
                  <a:pt x="2950694" y="587908"/>
                  <a:pt x="2955290" y="587908"/>
                </a:cubicBezTo>
                <a:cubicBezTo>
                  <a:pt x="2959885" y="587908"/>
                  <a:pt x="2964481" y="592511"/>
                  <a:pt x="2964481" y="597115"/>
                </a:cubicBezTo>
                <a:cubicBezTo>
                  <a:pt x="2964481" y="822699"/>
                  <a:pt x="2964481" y="822699"/>
                  <a:pt x="2964481" y="822699"/>
                </a:cubicBezTo>
                <a:cubicBezTo>
                  <a:pt x="3042602" y="822699"/>
                  <a:pt x="3042602" y="822699"/>
                  <a:pt x="3042602" y="822699"/>
                </a:cubicBezTo>
                <a:cubicBezTo>
                  <a:pt x="3042602" y="551111"/>
                  <a:pt x="3042602" y="508405"/>
                  <a:pt x="3042602" y="501689"/>
                </a:cubicBezTo>
                <a:cubicBezTo>
                  <a:pt x="3043592" y="441949"/>
                  <a:pt x="3043592" y="441949"/>
                  <a:pt x="3043592" y="441949"/>
                </a:cubicBezTo>
                <a:cubicBezTo>
                  <a:pt x="3043592" y="437354"/>
                  <a:pt x="3048193" y="432758"/>
                  <a:pt x="3052795" y="432758"/>
                </a:cubicBezTo>
                <a:cubicBezTo>
                  <a:pt x="3057396" y="432758"/>
                  <a:pt x="3061998" y="437354"/>
                  <a:pt x="3061998" y="441949"/>
                </a:cubicBezTo>
                <a:cubicBezTo>
                  <a:pt x="3061998" y="579811"/>
                  <a:pt x="3061998" y="579811"/>
                  <a:pt x="3061998" y="579811"/>
                </a:cubicBezTo>
                <a:cubicBezTo>
                  <a:pt x="3117215" y="579811"/>
                  <a:pt x="3117215" y="579811"/>
                  <a:pt x="3117215" y="579811"/>
                </a:cubicBezTo>
                <a:cubicBezTo>
                  <a:pt x="3117215" y="391400"/>
                  <a:pt x="3117215" y="391400"/>
                  <a:pt x="3117215" y="391400"/>
                </a:cubicBezTo>
                <a:cubicBezTo>
                  <a:pt x="3117215" y="350041"/>
                  <a:pt x="3080404" y="317873"/>
                  <a:pt x="3043592" y="317873"/>
                </a:cubicBezTo>
                <a:cubicBezTo>
                  <a:pt x="3020585" y="340850"/>
                  <a:pt x="2988375" y="354636"/>
                  <a:pt x="2956165" y="354636"/>
                </a:cubicBezTo>
                <a:cubicBezTo>
                  <a:pt x="2923954" y="354636"/>
                  <a:pt x="2891744" y="340850"/>
                  <a:pt x="2873338" y="317873"/>
                </a:cubicBezTo>
                <a:close/>
                <a:moveTo>
                  <a:pt x="2376450" y="317873"/>
                </a:moveTo>
                <a:cubicBezTo>
                  <a:pt x="2335037" y="317873"/>
                  <a:pt x="2302827" y="350041"/>
                  <a:pt x="2302827" y="391400"/>
                </a:cubicBezTo>
                <a:cubicBezTo>
                  <a:pt x="2302827" y="579811"/>
                  <a:pt x="2302827" y="579811"/>
                  <a:pt x="2302827" y="579811"/>
                </a:cubicBezTo>
                <a:cubicBezTo>
                  <a:pt x="2358045" y="579811"/>
                  <a:pt x="2358045" y="579811"/>
                  <a:pt x="2358045" y="579811"/>
                </a:cubicBezTo>
                <a:cubicBezTo>
                  <a:pt x="2358045" y="441949"/>
                  <a:pt x="2358045" y="441949"/>
                  <a:pt x="2358045" y="441949"/>
                </a:cubicBezTo>
                <a:cubicBezTo>
                  <a:pt x="2358045" y="437354"/>
                  <a:pt x="2362646" y="432758"/>
                  <a:pt x="2367248" y="432758"/>
                </a:cubicBezTo>
                <a:cubicBezTo>
                  <a:pt x="2371849" y="432758"/>
                  <a:pt x="2376450" y="437354"/>
                  <a:pt x="2376450" y="441949"/>
                </a:cubicBezTo>
                <a:cubicBezTo>
                  <a:pt x="2376450" y="501689"/>
                  <a:pt x="2376450" y="501689"/>
                  <a:pt x="2376450" y="501689"/>
                </a:cubicBezTo>
                <a:lnTo>
                  <a:pt x="2377440" y="501689"/>
                </a:lnTo>
                <a:cubicBezTo>
                  <a:pt x="2377440" y="822699"/>
                  <a:pt x="2377440" y="822699"/>
                  <a:pt x="2377440" y="822699"/>
                </a:cubicBezTo>
                <a:cubicBezTo>
                  <a:pt x="2450967" y="822699"/>
                  <a:pt x="2450967" y="822699"/>
                  <a:pt x="2450967" y="822699"/>
                </a:cubicBezTo>
                <a:cubicBezTo>
                  <a:pt x="2450967" y="597115"/>
                  <a:pt x="2450967" y="597115"/>
                  <a:pt x="2450967" y="597115"/>
                </a:cubicBezTo>
                <a:cubicBezTo>
                  <a:pt x="2450967" y="592511"/>
                  <a:pt x="2455562" y="587908"/>
                  <a:pt x="2464753" y="587908"/>
                </a:cubicBezTo>
                <a:cubicBezTo>
                  <a:pt x="2469348" y="587908"/>
                  <a:pt x="2473944" y="592511"/>
                  <a:pt x="2473944" y="597115"/>
                </a:cubicBezTo>
                <a:cubicBezTo>
                  <a:pt x="2473944" y="822699"/>
                  <a:pt x="2473944" y="822699"/>
                  <a:pt x="2473944" y="822699"/>
                </a:cubicBezTo>
                <a:cubicBezTo>
                  <a:pt x="2552065" y="822699"/>
                  <a:pt x="2552065" y="822699"/>
                  <a:pt x="2552065" y="822699"/>
                </a:cubicBezTo>
                <a:cubicBezTo>
                  <a:pt x="2552065" y="500436"/>
                  <a:pt x="2552065" y="500436"/>
                  <a:pt x="2552065" y="500436"/>
                </a:cubicBezTo>
                <a:lnTo>
                  <a:pt x="2551305" y="500436"/>
                </a:lnTo>
                <a:cubicBezTo>
                  <a:pt x="2551305" y="441949"/>
                  <a:pt x="2551305" y="441949"/>
                  <a:pt x="2551305" y="441949"/>
                </a:cubicBezTo>
                <a:cubicBezTo>
                  <a:pt x="2551305" y="437354"/>
                  <a:pt x="2555907" y="432758"/>
                  <a:pt x="2560508" y="432758"/>
                </a:cubicBezTo>
                <a:cubicBezTo>
                  <a:pt x="2565110" y="432758"/>
                  <a:pt x="2565110" y="437354"/>
                  <a:pt x="2565110" y="441949"/>
                </a:cubicBezTo>
                <a:cubicBezTo>
                  <a:pt x="2565110" y="579811"/>
                  <a:pt x="2565110" y="579811"/>
                  <a:pt x="2565110" y="579811"/>
                </a:cubicBezTo>
                <a:cubicBezTo>
                  <a:pt x="2620327" y="579811"/>
                  <a:pt x="2620327" y="579811"/>
                  <a:pt x="2620327" y="579811"/>
                </a:cubicBezTo>
                <a:cubicBezTo>
                  <a:pt x="2620327" y="391400"/>
                  <a:pt x="2620327" y="391400"/>
                  <a:pt x="2620327" y="391400"/>
                </a:cubicBezTo>
                <a:cubicBezTo>
                  <a:pt x="2620327" y="350041"/>
                  <a:pt x="2588117" y="317873"/>
                  <a:pt x="2546704" y="317873"/>
                </a:cubicBezTo>
                <a:cubicBezTo>
                  <a:pt x="2528298" y="340850"/>
                  <a:pt x="2496088" y="354636"/>
                  <a:pt x="2463878" y="354636"/>
                </a:cubicBezTo>
                <a:cubicBezTo>
                  <a:pt x="2431668" y="354636"/>
                  <a:pt x="2399458" y="340850"/>
                  <a:pt x="2381052" y="317873"/>
                </a:cubicBezTo>
                <a:close/>
                <a:moveTo>
                  <a:pt x="1884325" y="317873"/>
                </a:moveTo>
                <a:cubicBezTo>
                  <a:pt x="1842912" y="317873"/>
                  <a:pt x="1810702" y="350041"/>
                  <a:pt x="1810702" y="391400"/>
                </a:cubicBezTo>
                <a:cubicBezTo>
                  <a:pt x="1810702" y="579811"/>
                  <a:pt x="1810702" y="579811"/>
                  <a:pt x="1810702" y="579811"/>
                </a:cubicBezTo>
                <a:cubicBezTo>
                  <a:pt x="1865920" y="579811"/>
                  <a:pt x="1865920" y="579811"/>
                  <a:pt x="1865920" y="579811"/>
                </a:cubicBezTo>
                <a:cubicBezTo>
                  <a:pt x="1865920" y="441949"/>
                  <a:pt x="1865920" y="441949"/>
                  <a:pt x="1865920" y="441949"/>
                </a:cubicBezTo>
                <a:lnTo>
                  <a:pt x="1870521" y="432758"/>
                </a:lnTo>
                <a:cubicBezTo>
                  <a:pt x="1875123" y="432758"/>
                  <a:pt x="1879724" y="437354"/>
                  <a:pt x="1879724" y="441949"/>
                </a:cubicBezTo>
                <a:cubicBezTo>
                  <a:pt x="1879724" y="501689"/>
                  <a:pt x="1879724" y="501689"/>
                  <a:pt x="1879724" y="501689"/>
                </a:cubicBezTo>
                <a:lnTo>
                  <a:pt x="1880552" y="501689"/>
                </a:lnTo>
                <a:cubicBezTo>
                  <a:pt x="1880552" y="822699"/>
                  <a:pt x="1880552" y="822699"/>
                  <a:pt x="1880552" y="822699"/>
                </a:cubicBezTo>
                <a:cubicBezTo>
                  <a:pt x="1958747" y="822699"/>
                  <a:pt x="1958747" y="822699"/>
                  <a:pt x="1958747" y="822699"/>
                </a:cubicBezTo>
                <a:cubicBezTo>
                  <a:pt x="1958747" y="597115"/>
                  <a:pt x="1958747" y="597115"/>
                  <a:pt x="1958747" y="597115"/>
                </a:cubicBezTo>
                <a:cubicBezTo>
                  <a:pt x="1958747" y="592511"/>
                  <a:pt x="1963346" y="587908"/>
                  <a:pt x="1967946" y="587908"/>
                </a:cubicBezTo>
                <a:cubicBezTo>
                  <a:pt x="1977145" y="587908"/>
                  <a:pt x="1981745" y="592511"/>
                  <a:pt x="1981745" y="597115"/>
                </a:cubicBezTo>
                <a:cubicBezTo>
                  <a:pt x="1981745" y="822699"/>
                  <a:pt x="1981745" y="822699"/>
                  <a:pt x="1981745" y="822699"/>
                </a:cubicBezTo>
                <a:cubicBezTo>
                  <a:pt x="2059939" y="822699"/>
                  <a:pt x="2059939" y="822699"/>
                  <a:pt x="2059939" y="822699"/>
                </a:cubicBezTo>
                <a:cubicBezTo>
                  <a:pt x="2059939" y="500436"/>
                  <a:pt x="2059939" y="500436"/>
                  <a:pt x="2059939" y="500436"/>
                </a:cubicBezTo>
                <a:lnTo>
                  <a:pt x="2059180" y="500436"/>
                </a:lnTo>
                <a:cubicBezTo>
                  <a:pt x="2059180" y="441949"/>
                  <a:pt x="2059180" y="441949"/>
                  <a:pt x="2059180" y="441949"/>
                </a:cubicBezTo>
                <a:cubicBezTo>
                  <a:pt x="2059180" y="437354"/>
                  <a:pt x="2059180" y="432758"/>
                  <a:pt x="2063782" y="432758"/>
                </a:cubicBezTo>
                <a:cubicBezTo>
                  <a:pt x="2068383" y="432758"/>
                  <a:pt x="2072985" y="437354"/>
                  <a:pt x="2072985" y="441949"/>
                </a:cubicBezTo>
                <a:cubicBezTo>
                  <a:pt x="2072985" y="579811"/>
                  <a:pt x="2072985" y="579811"/>
                  <a:pt x="2072985" y="579811"/>
                </a:cubicBezTo>
                <a:cubicBezTo>
                  <a:pt x="2128202" y="579811"/>
                  <a:pt x="2128202" y="579811"/>
                  <a:pt x="2128202" y="579811"/>
                </a:cubicBezTo>
                <a:cubicBezTo>
                  <a:pt x="2128202" y="391400"/>
                  <a:pt x="2128202" y="391400"/>
                  <a:pt x="2128202" y="391400"/>
                </a:cubicBezTo>
                <a:cubicBezTo>
                  <a:pt x="2128202" y="350041"/>
                  <a:pt x="2095992" y="317873"/>
                  <a:pt x="2054579" y="317873"/>
                </a:cubicBezTo>
                <a:cubicBezTo>
                  <a:pt x="2031572" y="340850"/>
                  <a:pt x="2003963" y="354636"/>
                  <a:pt x="1967152" y="354636"/>
                </a:cubicBezTo>
                <a:cubicBezTo>
                  <a:pt x="1934941" y="354636"/>
                  <a:pt x="1907333" y="340850"/>
                  <a:pt x="1884325" y="317873"/>
                </a:cubicBezTo>
                <a:close/>
                <a:moveTo>
                  <a:pt x="1393280" y="317873"/>
                </a:moveTo>
                <a:cubicBezTo>
                  <a:pt x="1352051" y="317873"/>
                  <a:pt x="1315402" y="350041"/>
                  <a:pt x="1315402" y="391400"/>
                </a:cubicBezTo>
                <a:cubicBezTo>
                  <a:pt x="1315402" y="579811"/>
                  <a:pt x="1315402" y="579811"/>
                  <a:pt x="1315402" y="579811"/>
                </a:cubicBezTo>
                <a:cubicBezTo>
                  <a:pt x="1370375" y="579811"/>
                  <a:pt x="1370375" y="579811"/>
                  <a:pt x="1370375" y="579811"/>
                </a:cubicBezTo>
                <a:cubicBezTo>
                  <a:pt x="1370375" y="441949"/>
                  <a:pt x="1370375" y="441949"/>
                  <a:pt x="1370375" y="441949"/>
                </a:cubicBezTo>
                <a:cubicBezTo>
                  <a:pt x="1370375" y="437354"/>
                  <a:pt x="1374956" y="432758"/>
                  <a:pt x="1379537" y="432758"/>
                </a:cubicBezTo>
                <a:cubicBezTo>
                  <a:pt x="1384118" y="432758"/>
                  <a:pt x="1388699" y="437354"/>
                  <a:pt x="1388699" y="441949"/>
                </a:cubicBezTo>
                <a:cubicBezTo>
                  <a:pt x="1388699" y="485214"/>
                  <a:pt x="1388699" y="497146"/>
                  <a:pt x="1388699" y="500436"/>
                </a:cubicBezTo>
                <a:lnTo>
                  <a:pt x="1388427" y="500436"/>
                </a:lnTo>
                <a:cubicBezTo>
                  <a:pt x="1388427" y="822699"/>
                  <a:pt x="1388427" y="822699"/>
                  <a:pt x="1388427" y="822699"/>
                </a:cubicBezTo>
                <a:cubicBezTo>
                  <a:pt x="1466549" y="822699"/>
                  <a:pt x="1466549" y="822699"/>
                  <a:pt x="1466549" y="822699"/>
                </a:cubicBezTo>
                <a:cubicBezTo>
                  <a:pt x="1466549" y="597115"/>
                  <a:pt x="1466549" y="597115"/>
                  <a:pt x="1466549" y="597115"/>
                </a:cubicBezTo>
                <a:cubicBezTo>
                  <a:pt x="1466549" y="592511"/>
                  <a:pt x="1471144" y="587908"/>
                  <a:pt x="1475740" y="587908"/>
                </a:cubicBezTo>
                <a:cubicBezTo>
                  <a:pt x="1480335" y="587908"/>
                  <a:pt x="1484931" y="592511"/>
                  <a:pt x="1484931" y="597115"/>
                </a:cubicBezTo>
                <a:cubicBezTo>
                  <a:pt x="1484931" y="822699"/>
                  <a:pt x="1484931" y="822699"/>
                  <a:pt x="1484931" y="822699"/>
                </a:cubicBezTo>
                <a:cubicBezTo>
                  <a:pt x="1563052" y="822699"/>
                  <a:pt x="1563052" y="822699"/>
                  <a:pt x="1563052" y="822699"/>
                </a:cubicBezTo>
                <a:cubicBezTo>
                  <a:pt x="1563052" y="500436"/>
                  <a:pt x="1563052" y="500436"/>
                  <a:pt x="1563052" y="500436"/>
                </a:cubicBezTo>
                <a:lnTo>
                  <a:pt x="1562780" y="500436"/>
                </a:lnTo>
                <a:cubicBezTo>
                  <a:pt x="1562780" y="441949"/>
                  <a:pt x="1562780" y="441949"/>
                  <a:pt x="1562780" y="441949"/>
                </a:cubicBezTo>
                <a:cubicBezTo>
                  <a:pt x="1562780" y="437354"/>
                  <a:pt x="1567361" y="432758"/>
                  <a:pt x="1571942" y="432758"/>
                </a:cubicBezTo>
                <a:cubicBezTo>
                  <a:pt x="1576523" y="432758"/>
                  <a:pt x="1581104" y="437354"/>
                  <a:pt x="1581104" y="441949"/>
                </a:cubicBezTo>
                <a:cubicBezTo>
                  <a:pt x="1581104" y="579811"/>
                  <a:pt x="1581104" y="579811"/>
                  <a:pt x="1581104" y="579811"/>
                </a:cubicBezTo>
                <a:cubicBezTo>
                  <a:pt x="1636077" y="579811"/>
                  <a:pt x="1636077" y="579811"/>
                  <a:pt x="1636077" y="579811"/>
                </a:cubicBezTo>
                <a:cubicBezTo>
                  <a:pt x="1636077" y="391400"/>
                  <a:pt x="1636077" y="391400"/>
                  <a:pt x="1636077" y="391400"/>
                </a:cubicBezTo>
                <a:cubicBezTo>
                  <a:pt x="1636077" y="350041"/>
                  <a:pt x="1599429" y="317873"/>
                  <a:pt x="1562780" y="317873"/>
                </a:cubicBezTo>
                <a:cubicBezTo>
                  <a:pt x="1539875" y="340850"/>
                  <a:pt x="1507807" y="354636"/>
                  <a:pt x="1475740" y="354636"/>
                </a:cubicBezTo>
                <a:cubicBezTo>
                  <a:pt x="1443672" y="354636"/>
                  <a:pt x="1411605" y="340850"/>
                  <a:pt x="1393280" y="317873"/>
                </a:cubicBezTo>
                <a:close/>
                <a:moveTo>
                  <a:pt x="896900" y="317873"/>
                </a:moveTo>
                <a:cubicBezTo>
                  <a:pt x="855487" y="317873"/>
                  <a:pt x="823277" y="350041"/>
                  <a:pt x="823277" y="391400"/>
                </a:cubicBezTo>
                <a:cubicBezTo>
                  <a:pt x="823277" y="579811"/>
                  <a:pt x="823277" y="579811"/>
                  <a:pt x="823277" y="579811"/>
                </a:cubicBezTo>
                <a:cubicBezTo>
                  <a:pt x="878495" y="579811"/>
                  <a:pt x="878495" y="579811"/>
                  <a:pt x="878495" y="579811"/>
                </a:cubicBezTo>
                <a:cubicBezTo>
                  <a:pt x="878495" y="441949"/>
                  <a:pt x="878495" y="441949"/>
                  <a:pt x="878495" y="441949"/>
                </a:cubicBezTo>
                <a:cubicBezTo>
                  <a:pt x="878495" y="437354"/>
                  <a:pt x="883096" y="432758"/>
                  <a:pt x="887697" y="432758"/>
                </a:cubicBezTo>
                <a:cubicBezTo>
                  <a:pt x="892299" y="432758"/>
                  <a:pt x="896900" y="437354"/>
                  <a:pt x="896900" y="441949"/>
                </a:cubicBezTo>
                <a:cubicBezTo>
                  <a:pt x="896900" y="485214"/>
                  <a:pt x="896900" y="497146"/>
                  <a:pt x="896900" y="500436"/>
                </a:cubicBezTo>
                <a:lnTo>
                  <a:pt x="896302" y="500436"/>
                </a:lnTo>
                <a:cubicBezTo>
                  <a:pt x="896302" y="822699"/>
                  <a:pt x="896302" y="822699"/>
                  <a:pt x="896302" y="822699"/>
                </a:cubicBezTo>
                <a:cubicBezTo>
                  <a:pt x="969828" y="822699"/>
                  <a:pt x="969828" y="822699"/>
                  <a:pt x="969828" y="822699"/>
                </a:cubicBezTo>
                <a:cubicBezTo>
                  <a:pt x="969828" y="597115"/>
                  <a:pt x="969828" y="597115"/>
                  <a:pt x="969828" y="597115"/>
                </a:cubicBezTo>
                <a:cubicBezTo>
                  <a:pt x="969828" y="592511"/>
                  <a:pt x="974424" y="587908"/>
                  <a:pt x="983615" y="587908"/>
                </a:cubicBezTo>
                <a:cubicBezTo>
                  <a:pt x="988210" y="587908"/>
                  <a:pt x="992805" y="592511"/>
                  <a:pt x="992805" y="597115"/>
                </a:cubicBezTo>
                <a:cubicBezTo>
                  <a:pt x="992805" y="822699"/>
                  <a:pt x="992805" y="822699"/>
                  <a:pt x="992805" y="822699"/>
                </a:cubicBezTo>
                <a:cubicBezTo>
                  <a:pt x="1070927" y="822699"/>
                  <a:pt x="1070927" y="822699"/>
                  <a:pt x="1070927" y="822699"/>
                </a:cubicBezTo>
                <a:cubicBezTo>
                  <a:pt x="1070927" y="551111"/>
                  <a:pt x="1070927" y="508405"/>
                  <a:pt x="1070927" y="501689"/>
                </a:cubicBezTo>
                <a:cubicBezTo>
                  <a:pt x="1071755" y="441949"/>
                  <a:pt x="1071755" y="441949"/>
                  <a:pt x="1071755" y="441949"/>
                </a:cubicBezTo>
                <a:cubicBezTo>
                  <a:pt x="1071755" y="437354"/>
                  <a:pt x="1076357" y="432758"/>
                  <a:pt x="1080958" y="432758"/>
                </a:cubicBezTo>
                <a:cubicBezTo>
                  <a:pt x="1085560" y="432758"/>
                  <a:pt x="1085560" y="437354"/>
                  <a:pt x="1085560" y="441949"/>
                </a:cubicBezTo>
                <a:cubicBezTo>
                  <a:pt x="1085560" y="579811"/>
                  <a:pt x="1085560" y="579811"/>
                  <a:pt x="1085560" y="579811"/>
                </a:cubicBezTo>
                <a:cubicBezTo>
                  <a:pt x="1140777" y="579811"/>
                  <a:pt x="1140777" y="579811"/>
                  <a:pt x="1140777" y="579811"/>
                </a:cubicBezTo>
                <a:cubicBezTo>
                  <a:pt x="1140777" y="391400"/>
                  <a:pt x="1140777" y="391400"/>
                  <a:pt x="1140777" y="391400"/>
                </a:cubicBezTo>
                <a:cubicBezTo>
                  <a:pt x="1140777" y="350041"/>
                  <a:pt x="1108567" y="317873"/>
                  <a:pt x="1067154" y="317873"/>
                </a:cubicBezTo>
                <a:cubicBezTo>
                  <a:pt x="1044147" y="340850"/>
                  <a:pt x="1016538" y="354636"/>
                  <a:pt x="984328" y="354636"/>
                </a:cubicBezTo>
                <a:cubicBezTo>
                  <a:pt x="947516" y="354636"/>
                  <a:pt x="919908" y="340850"/>
                  <a:pt x="901502" y="317873"/>
                </a:cubicBezTo>
                <a:close/>
                <a:moveTo>
                  <a:pt x="404775" y="317873"/>
                </a:moveTo>
                <a:cubicBezTo>
                  <a:pt x="363362" y="317873"/>
                  <a:pt x="331152" y="350041"/>
                  <a:pt x="331152" y="391400"/>
                </a:cubicBezTo>
                <a:cubicBezTo>
                  <a:pt x="331152" y="579811"/>
                  <a:pt x="331152" y="579811"/>
                  <a:pt x="331152" y="579811"/>
                </a:cubicBezTo>
                <a:cubicBezTo>
                  <a:pt x="386370" y="579811"/>
                  <a:pt x="386370" y="579811"/>
                  <a:pt x="386370" y="579811"/>
                </a:cubicBezTo>
                <a:cubicBezTo>
                  <a:pt x="386370" y="441949"/>
                  <a:pt x="386370" y="441949"/>
                  <a:pt x="386370" y="441949"/>
                </a:cubicBezTo>
                <a:cubicBezTo>
                  <a:pt x="386370" y="437354"/>
                  <a:pt x="386370" y="432758"/>
                  <a:pt x="390971" y="432758"/>
                </a:cubicBezTo>
                <a:cubicBezTo>
                  <a:pt x="395572" y="432758"/>
                  <a:pt x="400174" y="437354"/>
                  <a:pt x="400174" y="441949"/>
                </a:cubicBezTo>
                <a:cubicBezTo>
                  <a:pt x="400174" y="485214"/>
                  <a:pt x="400174" y="497146"/>
                  <a:pt x="400174" y="500436"/>
                </a:cubicBezTo>
                <a:lnTo>
                  <a:pt x="399415" y="500436"/>
                </a:lnTo>
                <a:cubicBezTo>
                  <a:pt x="399415" y="822699"/>
                  <a:pt x="399415" y="822699"/>
                  <a:pt x="399415" y="822699"/>
                </a:cubicBezTo>
                <a:cubicBezTo>
                  <a:pt x="477537" y="822699"/>
                  <a:pt x="477537" y="822699"/>
                  <a:pt x="477537" y="822699"/>
                </a:cubicBezTo>
                <a:cubicBezTo>
                  <a:pt x="477537" y="597115"/>
                  <a:pt x="477537" y="597115"/>
                  <a:pt x="477537" y="597115"/>
                </a:cubicBezTo>
                <a:cubicBezTo>
                  <a:pt x="477537" y="592511"/>
                  <a:pt x="482132" y="587908"/>
                  <a:pt x="486728" y="587908"/>
                </a:cubicBezTo>
                <a:cubicBezTo>
                  <a:pt x="491323" y="587908"/>
                  <a:pt x="495918" y="592511"/>
                  <a:pt x="495918" y="597115"/>
                </a:cubicBezTo>
                <a:cubicBezTo>
                  <a:pt x="495918" y="822699"/>
                  <a:pt x="495918" y="822699"/>
                  <a:pt x="495918" y="822699"/>
                </a:cubicBezTo>
                <a:cubicBezTo>
                  <a:pt x="574040" y="822699"/>
                  <a:pt x="574040" y="822699"/>
                  <a:pt x="574040" y="822699"/>
                </a:cubicBezTo>
                <a:cubicBezTo>
                  <a:pt x="574040" y="551111"/>
                  <a:pt x="574040" y="508405"/>
                  <a:pt x="574040" y="501689"/>
                </a:cubicBezTo>
                <a:cubicBezTo>
                  <a:pt x="579630" y="501689"/>
                  <a:pt x="579630" y="501689"/>
                  <a:pt x="579630" y="501689"/>
                </a:cubicBezTo>
                <a:cubicBezTo>
                  <a:pt x="579630" y="441949"/>
                  <a:pt x="579630" y="441949"/>
                  <a:pt x="579630" y="441949"/>
                </a:cubicBezTo>
                <a:cubicBezTo>
                  <a:pt x="579630" y="437354"/>
                  <a:pt x="579630" y="432758"/>
                  <a:pt x="584232" y="432758"/>
                </a:cubicBezTo>
                <a:cubicBezTo>
                  <a:pt x="588833" y="432758"/>
                  <a:pt x="593435" y="437354"/>
                  <a:pt x="593435" y="441949"/>
                </a:cubicBezTo>
                <a:cubicBezTo>
                  <a:pt x="593435" y="579811"/>
                  <a:pt x="593435" y="579811"/>
                  <a:pt x="593435" y="579811"/>
                </a:cubicBezTo>
                <a:cubicBezTo>
                  <a:pt x="648652" y="579811"/>
                  <a:pt x="648652" y="579811"/>
                  <a:pt x="648652" y="579811"/>
                </a:cubicBezTo>
                <a:cubicBezTo>
                  <a:pt x="648652" y="391400"/>
                  <a:pt x="648652" y="391400"/>
                  <a:pt x="648652" y="391400"/>
                </a:cubicBezTo>
                <a:cubicBezTo>
                  <a:pt x="648652" y="350041"/>
                  <a:pt x="616442" y="317873"/>
                  <a:pt x="575029" y="317873"/>
                </a:cubicBezTo>
                <a:cubicBezTo>
                  <a:pt x="552022" y="340850"/>
                  <a:pt x="524413" y="354636"/>
                  <a:pt x="487601" y="354636"/>
                </a:cubicBezTo>
                <a:cubicBezTo>
                  <a:pt x="455391" y="354636"/>
                  <a:pt x="427783" y="340850"/>
                  <a:pt x="404775" y="317873"/>
                </a:cubicBezTo>
                <a:close/>
                <a:moveTo>
                  <a:pt x="4933315" y="146423"/>
                </a:moveTo>
                <a:cubicBezTo>
                  <a:pt x="4882463" y="146423"/>
                  <a:pt x="4841240" y="187646"/>
                  <a:pt x="4841240" y="238498"/>
                </a:cubicBezTo>
                <a:cubicBezTo>
                  <a:pt x="4841240" y="289350"/>
                  <a:pt x="4882463" y="330573"/>
                  <a:pt x="4933315" y="330573"/>
                </a:cubicBezTo>
                <a:cubicBezTo>
                  <a:pt x="4984167" y="330573"/>
                  <a:pt x="5025390" y="289350"/>
                  <a:pt x="5025390" y="238498"/>
                </a:cubicBezTo>
                <a:cubicBezTo>
                  <a:pt x="5025390" y="187646"/>
                  <a:pt x="4984167" y="146423"/>
                  <a:pt x="4933315" y="146423"/>
                </a:cubicBezTo>
                <a:close/>
                <a:moveTo>
                  <a:pt x="4436427" y="146423"/>
                </a:moveTo>
                <a:cubicBezTo>
                  <a:pt x="4385575" y="146423"/>
                  <a:pt x="4344352" y="187646"/>
                  <a:pt x="4344352" y="238498"/>
                </a:cubicBezTo>
                <a:cubicBezTo>
                  <a:pt x="4344352" y="289350"/>
                  <a:pt x="4385575" y="330573"/>
                  <a:pt x="4436427" y="330573"/>
                </a:cubicBezTo>
                <a:cubicBezTo>
                  <a:pt x="4487279" y="330573"/>
                  <a:pt x="4528502" y="289350"/>
                  <a:pt x="4528502" y="238498"/>
                </a:cubicBezTo>
                <a:cubicBezTo>
                  <a:pt x="4528502" y="187646"/>
                  <a:pt x="4487279" y="146423"/>
                  <a:pt x="4436427" y="146423"/>
                </a:cubicBezTo>
                <a:close/>
                <a:moveTo>
                  <a:pt x="3944302" y="146423"/>
                </a:moveTo>
                <a:cubicBezTo>
                  <a:pt x="3893450" y="146423"/>
                  <a:pt x="3852227" y="187646"/>
                  <a:pt x="3852227" y="238498"/>
                </a:cubicBezTo>
                <a:cubicBezTo>
                  <a:pt x="3852227" y="289350"/>
                  <a:pt x="3893450" y="330573"/>
                  <a:pt x="3944302" y="330573"/>
                </a:cubicBezTo>
                <a:cubicBezTo>
                  <a:pt x="3995154" y="330573"/>
                  <a:pt x="4036377" y="289350"/>
                  <a:pt x="4036377" y="238498"/>
                </a:cubicBezTo>
                <a:cubicBezTo>
                  <a:pt x="4036377" y="187646"/>
                  <a:pt x="3995154" y="146423"/>
                  <a:pt x="3944302" y="146423"/>
                </a:cubicBezTo>
                <a:close/>
                <a:moveTo>
                  <a:pt x="3449796" y="146423"/>
                </a:moveTo>
                <a:cubicBezTo>
                  <a:pt x="3400259" y="146423"/>
                  <a:pt x="3360102" y="187646"/>
                  <a:pt x="3360102" y="238498"/>
                </a:cubicBezTo>
                <a:cubicBezTo>
                  <a:pt x="3360102" y="289350"/>
                  <a:pt x="3400259" y="330573"/>
                  <a:pt x="3449796" y="330573"/>
                </a:cubicBezTo>
                <a:cubicBezTo>
                  <a:pt x="3499333" y="330573"/>
                  <a:pt x="3539490" y="289350"/>
                  <a:pt x="3539490" y="238498"/>
                </a:cubicBezTo>
                <a:cubicBezTo>
                  <a:pt x="3539490" y="187646"/>
                  <a:pt x="3499333" y="146423"/>
                  <a:pt x="3449796" y="146423"/>
                </a:cubicBezTo>
                <a:close/>
                <a:moveTo>
                  <a:pt x="2956083" y="146423"/>
                </a:moveTo>
                <a:cubicBezTo>
                  <a:pt x="2905670" y="146423"/>
                  <a:pt x="2864802" y="187646"/>
                  <a:pt x="2864802" y="238498"/>
                </a:cubicBezTo>
                <a:cubicBezTo>
                  <a:pt x="2864802" y="289350"/>
                  <a:pt x="2905670" y="330573"/>
                  <a:pt x="2956083" y="330573"/>
                </a:cubicBezTo>
                <a:cubicBezTo>
                  <a:pt x="3006496" y="330573"/>
                  <a:pt x="3047364" y="289350"/>
                  <a:pt x="3047364" y="238498"/>
                </a:cubicBezTo>
                <a:cubicBezTo>
                  <a:pt x="3047364" y="187646"/>
                  <a:pt x="3006496" y="146423"/>
                  <a:pt x="2956083" y="146423"/>
                </a:cubicBezTo>
                <a:close/>
                <a:moveTo>
                  <a:pt x="2464752" y="146423"/>
                </a:moveTo>
                <a:cubicBezTo>
                  <a:pt x="2413900" y="146423"/>
                  <a:pt x="2372677" y="187646"/>
                  <a:pt x="2372677" y="238498"/>
                </a:cubicBezTo>
                <a:cubicBezTo>
                  <a:pt x="2372677" y="289350"/>
                  <a:pt x="2413900" y="330573"/>
                  <a:pt x="2464752" y="330573"/>
                </a:cubicBezTo>
                <a:cubicBezTo>
                  <a:pt x="2515604" y="330573"/>
                  <a:pt x="2556827" y="289350"/>
                  <a:pt x="2556827" y="238498"/>
                </a:cubicBezTo>
                <a:cubicBezTo>
                  <a:pt x="2556827" y="187646"/>
                  <a:pt x="2515604" y="146423"/>
                  <a:pt x="2464752" y="146423"/>
                </a:cubicBezTo>
                <a:close/>
                <a:moveTo>
                  <a:pt x="1967865" y="146423"/>
                </a:moveTo>
                <a:cubicBezTo>
                  <a:pt x="1917013" y="146423"/>
                  <a:pt x="1875790" y="187646"/>
                  <a:pt x="1875790" y="238498"/>
                </a:cubicBezTo>
                <a:cubicBezTo>
                  <a:pt x="1875790" y="289350"/>
                  <a:pt x="1917013" y="330573"/>
                  <a:pt x="1967865" y="330573"/>
                </a:cubicBezTo>
                <a:cubicBezTo>
                  <a:pt x="2018717" y="330573"/>
                  <a:pt x="2059940" y="289350"/>
                  <a:pt x="2059940" y="238498"/>
                </a:cubicBezTo>
                <a:cubicBezTo>
                  <a:pt x="2059940" y="187646"/>
                  <a:pt x="2018717" y="146423"/>
                  <a:pt x="1967865" y="146423"/>
                </a:cubicBezTo>
                <a:close/>
                <a:moveTo>
                  <a:pt x="1475740" y="146423"/>
                </a:moveTo>
                <a:cubicBezTo>
                  <a:pt x="1424888" y="146423"/>
                  <a:pt x="1383665" y="187646"/>
                  <a:pt x="1383665" y="238498"/>
                </a:cubicBezTo>
                <a:cubicBezTo>
                  <a:pt x="1383665" y="289350"/>
                  <a:pt x="1424888" y="330573"/>
                  <a:pt x="1475740" y="330573"/>
                </a:cubicBezTo>
                <a:cubicBezTo>
                  <a:pt x="1526592" y="330573"/>
                  <a:pt x="1567815" y="289350"/>
                  <a:pt x="1567815" y="238498"/>
                </a:cubicBezTo>
                <a:cubicBezTo>
                  <a:pt x="1567815" y="187646"/>
                  <a:pt x="1526592" y="146423"/>
                  <a:pt x="1475740" y="146423"/>
                </a:cubicBezTo>
                <a:close/>
                <a:moveTo>
                  <a:pt x="983615" y="146423"/>
                </a:moveTo>
                <a:cubicBezTo>
                  <a:pt x="932763" y="146423"/>
                  <a:pt x="891540" y="187646"/>
                  <a:pt x="891540" y="238498"/>
                </a:cubicBezTo>
                <a:cubicBezTo>
                  <a:pt x="891540" y="289350"/>
                  <a:pt x="932763" y="330573"/>
                  <a:pt x="983615" y="330573"/>
                </a:cubicBezTo>
                <a:cubicBezTo>
                  <a:pt x="1034467" y="330573"/>
                  <a:pt x="1075690" y="289350"/>
                  <a:pt x="1075690" y="238498"/>
                </a:cubicBezTo>
                <a:cubicBezTo>
                  <a:pt x="1075690" y="187646"/>
                  <a:pt x="1034467" y="146423"/>
                  <a:pt x="983615" y="146423"/>
                </a:cubicBezTo>
                <a:close/>
                <a:moveTo>
                  <a:pt x="486727" y="146423"/>
                </a:moveTo>
                <a:cubicBezTo>
                  <a:pt x="435875" y="146423"/>
                  <a:pt x="394652" y="187646"/>
                  <a:pt x="394652" y="238498"/>
                </a:cubicBezTo>
                <a:cubicBezTo>
                  <a:pt x="394652" y="289350"/>
                  <a:pt x="435875" y="330573"/>
                  <a:pt x="486727" y="330573"/>
                </a:cubicBezTo>
                <a:cubicBezTo>
                  <a:pt x="537579" y="330573"/>
                  <a:pt x="578802" y="289350"/>
                  <a:pt x="578802" y="238498"/>
                </a:cubicBezTo>
                <a:cubicBezTo>
                  <a:pt x="578802" y="187646"/>
                  <a:pt x="537579" y="146423"/>
                  <a:pt x="486727" y="146423"/>
                </a:cubicBezTo>
                <a:close/>
                <a:moveTo>
                  <a:pt x="100087" y="0"/>
                </a:moveTo>
                <a:lnTo>
                  <a:pt x="5094699" y="0"/>
                </a:lnTo>
                <a:cubicBezTo>
                  <a:pt x="5260529" y="0"/>
                  <a:pt x="5394960" y="134431"/>
                  <a:pt x="5394960" y="300261"/>
                </a:cubicBezTo>
                <a:lnTo>
                  <a:pt x="5394960" y="900784"/>
                </a:lnTo>
                <a:cubicBezTo>
                  <a:pt x="5394960" y="956061"/>
                  <a:pt x="5350150" y="1000871"/>
                  <a:pt x="5294873" y="1000871"/>
                </a:cubicBezTo>
                <a:lnTo>
                  <a:pt x="300261" y="1000871"/>
                </a:lnTo>
                <a:cubicBezTo>
                  <a:pt x="134431" y="1000871"/>
                  <a:pt x="0" y="866440"/>
                  <a:pt x="0" y="700610"/>
                </a:cubicBezTo>
                <a:lnTo>
                  <a:pt x="0" y="100087"/>
                </a:lnTo>
                <a:cubicBezTo>
                  <a:pt x="0" y="44810"/>
                  <a:pt x="44810" y="0"/>
                  <a:pt x="10008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8" name="对角圆角矩形 76"/>
          <p:cNvSpPr/>
          <p:nvPr/>
        </p:nvSpPr>
        <p:spPr>
          <a:xfrm>
            <a:off x="4494087" y="4811563"/>
            <a:ext cx="5302105" cy="873717"/>
          </a:xfrm>
          <a:custGeom>
            <a:avLst/>
            <a:gdLst/>
            <a:ahLst/>
            <a:cxnLst/>
            <a:rect l="l" t="t" r="r" b="b"/>
            <a:pathLst>
              <a:path w="5394960" h="1000871">
                <a:moveTo>
                  <a:pt x="4845013" y="317873"/>
                </a:moveTo>
                <a:cubicBezTo>
                  <a:pt x="4803600" y="317873"/>
                  <a:pt x="4771390" y="350041"/>
                  <a:pt x="4771390" y="391400"/>
                </a:cubicBezTo>
                <a:cubicBezTo>
                  <a:pt x="4771390" y="579811"/>
                  <a:pt x="4771390" y="579811"/>
                  <a:pt x="4771390" y="579811"/>
                </a:cubicBezTo>
                <a:cubicBezTo>
                  <a:pt x="4826608" y="579811"/>
                  <a:pt x="4826608" y="579811"/>
                  <a:pt x="4826608" y="579811"/>
                </a:cubicBezTo>
                <a:cubicBezTo>
                  <a:pt x="4826608" y="441949"/>
                  <a:pt x="4826608" y="441949"/>
                  <a:pt x="4826608" y="441949"/>
                </a:cubicBezTo>
                <a:cubicBezTo>
                  <a:pt x="4826608" y="437354"/>
                  <a:pt x="4831209" y="432758"/>
                  <a:pt x="4835811" y="432758"/>
                </a:cubicBezTo>
                <a:cubicBezTo>
                  <a:pt x="4840412" y="432758"/>
                  <a:pt x="4840412" y="437354"/>
                  <a:pt x="4840412" y="441949"/>
                </a:cubicBezTo>
                <a:cubicBezTo>
                  <a:pt x="4840412" y="501689"/>
                  <a:pt x="4840412" y="501689"/>
                  <a:pt x="4840412" y="501689"/>
                </a:cubicBezTo>
                <a:lnTo>
                  <a:pt x="4841240" y="501689"/>
                </a:lnTo>
                <a:cubicBezTo>
                  <a:pt x="4841240" y="822699"/>
                  <a:pt x="4841240" y="822699"/>
                  <a:pt x="4841240" y="822699"/>
                </a:cubicBezTo>
                <a:cubicBezTo>
                  <a:pt x="4919435" y="822699"/>
                  <a:pt x="4919435" y="822699"/>
                  <a:pt x="4919435" y="822699"/>
                </a:cubicBezTo>
                <a:cubicBezTo>
                  <a:pt x="4919435" y="597115"/>
                  <a:pt x="4919435" y="597115"/>
                  <a:pt x="4919435" y="597115"/>
                </a:cubicBezTo>
                <a:cubicBezTo>
                  <a:pt x="4919435" y="592511"/>
                  <a:pt x="4924034" y="587908"/>
                  <a:pt x="4928634" y="587908"/>
                </a:cubicBezTo>
                <a:cubicBezTo>
                  <a:pt x="4937833" y="587908"/>
                  <a:pt x="4942433" y="592511"/>
                  <a:pt x="4942433" y="597115"/>
                </a:cubicBezTo>
                <a:cubicBezTo>
                  <a:pt x="4942433" y="822699"/>
                  <a:pt x="4942433" y="822699"/>
                  <a:pt x="4942433" y="822699"/>
                </a:cubicBezTo>
                <a:cubicBezTo>
                  <a:pt x="5020627" y="822699"/>
                  <a:pt x="5020627" y="822699"/>
                  <a:pt x="5020627" y="822699"/>
                </a:cubicBezTo>
                <a:cubicBezTo>
                  <a:pt x="5020627" y="500436"/>
                  <a:pt x="5020627" y="500436"/>
                  <a:pt x="5020627" y="500436"/>
                </a:cubicBezTo>
                <a:lnTo>
                  <a:pt x="5019868" y="500436"/>
                </a:lnTo>
                <a:cubicBezTo>
                  <a:pt x="5019868" y="441949"/>
                  <a:pt x="5019868" y="441949"/>
                  <a:pt x="5019868" y="441949"/>
                </a:cubicBezTo>
                <a:cubicBezTo>
                  <a:pt x="5019868" y="437354"/>
                  <a:pt x="5019868" y="432758"/>
                  <a:pt x="5024470" y="432758"/>
                </a:cubicBezTo>
                <a:cubicBezTo>
                  <a:pt x="5029071" y="432758"/>
                  <a:pt x="5033673" y="437354"/>
                  <a:pt x="5033673" y="441949"/>
                </a:cubicBezTo>
                <a:cubicBezTo>
                  <a:pt x="5033673" y="579811"/>
                  <a:pt x="5033673" y="579811"/>
                  <a:pt x="5033673" y="579811"/>
                </a:cubicBezTo>
                <a:cubicBezTo>
                  <a:pt x="5088890" y="579811"/>
                  <a:pt x="5088890" y="579811"/>
                  <a:pt x="5088890" y="579811"/>
                </a:cubicBezTo>
                <a:cubicBezTo>
                  <a:pt x="5088890" y="391400"/>
                  <a:pt x="5088890" y="391400"/>
                  <a:pt x="5088890" y="391400"/>
                </a:cubicBezTo>
                <a:cubicBezTo>
                  <a:pt x="5088890" y="350041"/>
                  <a:pt x="5056680" y="317873"/>
                  <a:pt x="5015267" y="317873"/>
                </a:cubicBezTo>
                <a:cubicBezTo>
                  <a:pt x="4992260" y="340850"/>
                  <a:pt x="4964651" y="354636"/>
                  <a:pt x="4932441" y="354636"/>
                </a:cubicBezTo>
                <a:cubicBezTo>
                  <a:pt x="4895629" y="354636"/>
                  <a:pt x="4868021" y="340850"/>
                  <a:pt x="4845013" y="317873"/>
                </a:cubicBezTo>
                <a:close/>
                <a:moveTo>
                  <a:pt x="4352888" y="317873"/>
                </a:moveTo>
                <a:cubicBezTo>
                  <a:pt x="4311475" y="317873"/>
                  <a:pt x="4279265" y="350041"/>
                  <a:pt x="4279265" y="391400"/>
                </a:cubicBezTo>
                <a:cubicBezTo>
                  <a:pt x="4279265" y="579811"/>
                  <a:pt x="4279265" y="579811"/>
                  <a:pt x="4279265" y="579811"/>
                </a:cubicBezTo>
                <a:cubicBezTo>
                  <a:pt x="4334483" y="579811"/>
                  <a:pt x="4334483" y="579811"/>
                  <a:pt x="4334483" y="579811"/>
                </a:cubicBezTo>
                <a:cubicBezTo>
                  <a:pt x="4334483" y="441949"/>
                  <a:pt x="4334483" y="441949"/>
                  <a:pt x="4334483" y="441949"/>
                </a:cubicBezTo>
                <a:cubicBezTo>
                  <a:pt x="4334483" y="437354"/>
                  <a:pt x="4334483" y="432758"/>
                  <a:pt x="4339084" y="432758"/>
                </a:cubicBezTo>
                <a:cubicBezTo>
                  <a:pt x="4343686" y="432758"/>
                  <a:pt x="4348287" y="437354"/>
                  <a:pt x="4348287" y="441949"/>
                </a:cubicBezTo>
                <a:cubicBezTo>
                  <a:pt x="4348287" y="501689"/>
                  <a:pt x="4348287" y="501689"/>
                  <a:pt x="4348287" y="501689"/>
                </a:cubicBezTo>
                <a:lnTo>
                  <a:pt x="4349115" y="501689"/>
                </a:lnTo>
                <a:cubicBezTo>
                  <a:pt x="4349115" y="822699"/>
                  <a:pt x="4349115" y="822699"/>
                  <a:pt x="4349115" y="822699"/>
                </a:cubicBezTo>
                <a:cubicBezTo>
                  <a:pt x="4427237" y="822699"/>
                  <a:pt x="4427237" y="822699"/>
                  <a:pt x="4427237" y="822699"/>
                </a:cubicBezTo>
                <a:cubicBezTo>
                  <a:pt x="4427237" y="597115"/>
                  <a:pt x="4427237" y="597115"/>
                  <a:pt x="4427237" y="597115"/>
                </a:cubicBezTo>
                <a:cubicBezTo>
                  <a:pt x="4427237" y="592511"/>
                  <a:pt x="4431832" y="587908"/>
                  <a:pt x="4436428" y="587908"/>
                </a:cubicBezTo>
                <a:cubicBezTo>
                  <a:pt x="4441023" y="587908"/>
                  <a:pt x="4445619" y="592511"/>
                  <a:pt x="4445619" y="597115"/>
                </a:cubicBezTo>
                <a:cubicBezTo>
                  <a:pt x="4445619" y="822699"/>
                  <a:pt x="4445619" y="822699"/>
                  <a:pt x="4445619" y="822699"/>
                </a:cubicBezTo>
                <a:cubicBezTo>
                  <a:pt x="4523740" y="822699"/>
                  <a:pt x="4523740" y="822699"/>
                  <a:pt x="4523740" y="822699"/>
                </a:cubicBezTo>
                <a:cubicBezTo>
                  <a:pt x="4523740" y="500436"/>
                  <a:pt x="4523740" y="500436"/>
                  <a:pt x="4523740" y="500436"/>
                </a:cubicBezTo>
                <a:lnTo>
                  <a:pt x="4523142" y="500436"/>
                </a:lnTo>
                <a:cubicBezTo>
                  <a:pt x="4523142" y="441949"/>
                  <a:pt x="4523142" y="441949"/>
                  <a:pt x="4523142" y="441949"/>
                </a:cubicBezTo>
                <a:cubicBezTo>
                  <a:pt x="4523142" y="437354"/>
                  <a:pt x="4527743" y="432758"/>
                  <a:pt x="4532345" y="432758"/>
                </a:cubicBezTo>
                <a:cubicBezTo>
                  <a:pt x="4536946" y="432758"/>
                  <a:pt x="4541548" y="437354"/>
                  <a:pt x="4541548" y="441949"/>
                </a:cubicBezTo>
                <a:cubicBezTo>
                  <a:pt x="4541548" y="579811"/>
                  <a:pt x="4541548" y="579811"/>
                  <a:pt x="4541548" y="579811"/>
                </a:cubicBezTo>
                <a:cubicBezTo>
                  <a:pt x="4596765" y="579811"/>
                  <a:pt x="4596765" y="579811"/>
                  <a:pt x="4596765" y="579811"/>
                </a:cubicBezTo>
                <a:cubicBezTo>
                  <a:pt x="4596765" y="391400"/>
                  <a:pt x="4596765" y="391400"/>
                  <a:pt x="4596765" y="391400"/>
                </a:cubicBezTo>
                <a:cubicBezTo>
                  <a:pt x="4596765" y="350041"/>
                  <a:pt x="4564555" y="317873"/>
                  <a:pt x="4523142" y="317873"/>
                </a:cubicBezTo>
                <a:cubicBezTo>
                  <a:pt x="4500135" y="340850"/>
                  <a:pt x="4467925" y="354636"/>
                  <a:pt x="4435715" y="354636"/>
                </a:cubicBezTo>
                <a:cubicBezTo>
                  <a:pt x="4403504" y="354636"/>
                  <a:pt x="4371294" y="340850"/>
                  <a:pt x="4352888" y="317873"/>
                </a:cubicBezTo>
                <a:close/>
                <a:moveTo>
                  <a:pt x="3857588" y="317873"/>
                </a:moveTo>
                <a:cubicBezTo>
                  <a:pt x="3816175" y="317873"/>
                  <a:pt x="3783965" y="350041"/>
                  <a:pt x="3783965" y="391400"/>
                </a:cubicBezTo>
                <a:cubicBezTo>
                  <a:pt x="3783965" y="579811"/>
                  <a:pt x="3783965" y="579811"/>
                  <a:pt x="3783965" y="579811"/>
                </a:cubicBezTo>
                <a:cubicBezTo>
                  <a:pt x="3839183" y="579811"/>
                  <a:pt x="3839183" y="579811"/>
                  <a:pt x="3839183" y="579811"/>
                </a:cubicBezTo>
                <a:cubicBezTo>
                  <a:pt x="3839183" y="441949"/>
                  <a:pt x="3839183" y="441949"/>
                  <a:pt x="3839183" y="441949"/>
                </a:cubicBezTo>
                <a:cubicBezTo>
                  <a:pt x="3839183" y="437354"/>
                  <a:pt x="3843784" y="432758"/>
                  <a:pt x="3848386" y="432758"/>
                </a:cubicBezTo>
                <a:cubicBezTo>
                  <a:pt x="3852987" y="432758"/>
                  <a:pt x="3857588" y="437354"/>
                  <a:pt x="3857588" y="441949"/>
                </a:cubicBezTo>
                <a:cubicBezTo>
                  <a:pt x="3857588" y="485214"/>
                  <a:pt x="3857588" y="497146"/>
                  <a:pt x="3857588" y="500436"/>
                </a:cubicBezTo>
                <a:lnTo>
                  <a:pt x="3856990" y="500436"/>
                </a:lnTo>
                <a:cubicBezTo>
                  <a:pt x="3856990" y="822699"/>
                  <a:pt x="3856990" y="822699"/>
                  <a:pt x="3856990" y="822699"/>
                </a:cubicBezTo>
                <a:cubicBezTo>
                  <a:pt x="3930517" y="822699"/>
                  <a:pt x="3930517" y="822699"/>
                  <a:pt x="3930517" y="822699"/>
                </a:cubicBezTo>
                <a:cubicBezTo>
                  <a:pt x="3930517" y="597115"/>
                  <a:pt x="3930517" y="597115"/>
                  <a:pt x="3930517" y="597115"/>
                </a:cubicBezTo>
                <a:cubicBezTo>
                  <a:pt x="3930517" y="592511"/>
                  <a:pt x="3935112" y="587908"/>
                  <a:pt x="3944303" y="587908"/>
                </a:cubicBezTo>
                <a:cubicBezTo>
                  <a:pt x="3948898" y="587908"/>
                  <a:pt x="3953494" y="592511"/>
                  <a:pt x="3953494" y="597115"/>
                </a:cubicBezTo>
                <a:cubicBezTo>
                  <a:pt x="3953494" y="822699"/>
                  <a:pt x="3953494" y="822699"/>
                  <a:pt x="3953494" y="822699"/>
                </a:cubicBezTo>
                <a:cubicBezTo>
                  <a:pt x="4031615" y="822699"/>
                  <a:pt x="4031615" y="822699"/>
                  <a:pt x="4031615" y="822699"/>
                </a:cubicBezTo>
                <a:cubicBezTo>
                  <a:pt x="4031615" y="551111"/>
                  <a:pt x="4031615" y="508405"/>
                  <a:pt x="4031615" y="501689"/>
                </a:cubicBezTo>
                <a:cubicBezTo>
                  <a:pt x="4032443" y="441949"/>
                  <a:pt x="4032443" y="441949"/>
                  <a:pt x="4032443" y="441949"/>
                </a:cubicBezTo>
                <a:cubicBezTo>
                  <a:pt x="4032443" y="437354"/>
                  <a:pt x="4037045" y="432758"/>
                  <a:pt x="4041646" y="432758"/>
                </a:cubicBezTo>
                <a:cubicBezTo>
                  <a:pt x="4046248" y="432758"/>
                  <a:pt x="4050849" y="437354"/>
                  <a:pt x="4050849" y="441949"/>
                </a:cubicBezTo>
                <a:cubicBezTo>
                  <a:pt x="4050849" y="579811"/>
                  <a:pt x="4050849" y="579811"/>
                  <a:pt x="4050849" y="579811"/>
                </a:cubicBezTo>
                <a:cubicBezTo>
                  <a:pt x="4101465" y="579811"/>
                  <a:pt x="4101465" y="579811"/>
                  <a:pt x="4101465" y="579811"/>
                </a:cubicBezTo>
                <a:cubicBezTo>
                  <a:pt x="4101465" y="391400"/>
                  <a:pt x="4101465" y="391400"/>
                  <a:pt x="4101465" y="391400"/>
                </a:cubicBezTo>
                <a:cubicBezTo>
                  <a:pt x="4101465" y="350041"/>
                  <a:pt x="4069255" y="317873"/>
                  <a:pt x="4027842" y="317873"/>
                </a:cubicBezTo>
                <a:cubicBezTo>
                  <a:pt x="4009436" y="340850"/>
                  <a:pt x="3977226" y="354636"/>
                  <a:pt x="3945016" y="354636"/>
                </a:cubicBezTo>
                <a:cubicBezTo>
                  <a:pt x="3912806" y="354636"/>
                  <a:pt x="3880596" y="340850"/>
                  <a:pt x="3862190" y="317873"/>
                </a:cubicBezTo>
                <a:close/>
                <a:moveTo>
                  <a:pt x="3365463" y="317873"/>
                </a:moveTo>
                <a:cubicBezTo>
                  <a:pt x="3324050" y="317873"/>
                  <a:pt x="3291840" y="350041"/>
                  <a:pt x="3291840" y="391400"/>
                </a:cubicBezTo>
                <a:cubicBezTo>
                  <a:pt x="3291840" y="579811"/>
                  <a:pt x="3291840" y="579811"/>
                  <a:pt x="3291840" y="579811"/>
                </a:cubicBezTo>
                <a:cubicBezTo>
                  <a:pt x="3347058" y="579811"/>
                  <a:pt x="3347058" y="579811"/>
                  <a:pt x="3347058" y="579811"/>
                </a:cubicBezTo>
                <a:cubicBezTo>
                  <a:pt x="3347058" y="441949"/>
                  <a:pt x="3347058" y="441949"/>
                  <a:pt x="3347058" y="441949"/>
                </a:cubicBezTo>
                <a:cubicBezTo>
                  <a:pt x="3347058" y="437354"/>
                  <a:pt x="3351659" y="432758"/>
                  <a:pt x="3356261" y="432758"/>
                </a:cubicBezTo>
                <a:cubicBezTo>
                  <a:pt x="3360862" y="432758"/>
                  <a:pt x="3360862" y="437354"/>
                  <a:pt x="3360862" y="441949"/>
                </a:cubicBezTo>
                <a:cubicBezTo>
                  <a:pt x="3360862" y="485214"/>
                  <a:pt x="3360862" y="497146"/>
                  <a:pt x="3360862" y="500436"/>
                </a:cubicBezTo>
                <a:lnTo>
                  <a:pt x="3360102" y="500436"/>
                </a:lnTo>
                <a:cubicBezTo>
                  <a:pt x="3360102" y="822699"/>
                  <a:pt x="3360102" y="822699"/>
                  <a:pt x="3360102" y="822699"/>
                </a:cubicBezTo>
                <a:cubicBezTo>
                  <a:pt x="3438297" y="822699"/>
                  <a:pt x="3438297" y="822699"/>
                  <a:pt x="3438297" y="822699"/>
                </a:cubicBezTo>
                <a:cubicBezTo>
                  <a:pt x="3438297" y="597115"/>
                  <a:pt x="3438297" y="597115"/>
                  <a:pt x="3438297" y="597115"/>
                </a:cubicBezTo>
                <a:cubicBezTo>
                  <a:pt x="3438297" y="592511"/>
                  <a:pt x="3442896" y="587908"/>
                  <a:pt x="3447496" y="587908"/>
                </a:cubicBezTo>
                <a:cubicBezTo>
                  <a:pt x="3456695" y="587908"/>
                  <a:pt x="3461295" y="592511"/>
                  <a:pt x="3461295" y="597115"/>
                </a:cubicBezTo>
                <a:cubicBezTo>
                  <a:pt x="3461295" y="822699"/>
                  <a:pt x="3461295" y="822699"/>
                  <a:pt x="3461295" y="822699"/>
                </a:cubicBezTo>
                <a:cubicBezTo>
                  <a:pt x="3539489" y="822699"/>
                  <a:pt x="3539489" y="822699"/>
                  <a:pt x="3539489" y="822699"/>
                </a:cubicBezTo>
                <a:cubicBezTo>
                  <a:pt x="3539489" y="551111"/>
                  <a:pt x="3539489" y="508405"/>
                  <a:pt x="3539489" y="501689"/>
                </a:cubicBezTo>
                <a:cubicBezTo>
                  <a:pt x="3540318" y="441949"/>
                  <a:pt x="3540318" y="441949"/>
                  <a:pt x="3540318" y="441949"/>
                </a:cubicBezTo>
                <a:cubicBezTo>
                  <a:pt x="3540318" y="437354"/>
                  <a:pt x="3540318" y="432758"/>
                  <a:pt x="3544920" y="432758"/>
                </a:cubicBezTo>
                <a:cubicBezTo>
                  <a:pt x="3549521" y="432758"/>
                  <a:pt x="3554123" y="437354"/>
                  <a:pt x="3554123" y="441949"/>
                </a:cubicBezTo>
                <a:cubicBezTo>
                  <a:pt x="3554123" y="579811"/>
                  <a:pt x="3554123" y="579811"/>
                  <a:pt x="3554123" y="579811"/>
                </a:cubicBezTo>
                <a:cubicBezTo>
                  <a:pt x="3609340" y="579811"/>
                  <a:pt x="3609340" y="579811"/>
                  <a:pt x="3609340" y="579811"/>
                </a:cubicBezTo>
                <a:cubicBezTo>
                  <a:pt x="3609340" y="391400"/>
                  <a:pt x="3609340" y="391400"/>
                  <a:pt x="3609340" y="391400"/>
                </a:cubicBezTo>
                <a:cubicBezTo>
                  <a:pt x="3609340" y="350041"/>
                  <a:pt x="3577130" y="317873"/>
                  <a:pt x="3535717" y="317873"/>
                </a:cubicBezTo>
                <a:cubicBezTo>
                  <a:pt x="3512710" y="340850"/>
                  <a:pt x="3485101" y="354636"/>
                  <a:pt x="3448290" y="354636"/>
                </a:cubicBezTo>
                <a:cubicBezTo>
                  <a:pt x="3416079" y="354636"/>
                  <a:pt x="3388471" y="340850"/>
                  <a:pt x="3365463" y="317873"/>
                </a:cubicBezTo>
                <a:close/>
                <a:moveTo>
                  <a:pt x="2873338" y="317873"/>
                </a:moveTo>
                <a:cubicBezTo>
                  <a:pt x="2831925" y="317873"/>
                  <a:pt x="2799715" y="350041"/>
                  <a:pt x="2799715" y="391400"/>
                </a:cubicBezTo>
                <a:cubicBezTo>
                  <a:pt x="2799715" y="579811"/>
                  <a:pt x="2799715" y="579811"/>
                  <a:pt x="2799715" y="579811"/>
                </a:cubicBezTo>
                <a:cubicBezTo>
                  <a:pt x="2850331" y="579811"/>
                  <a:pt x="2850331" y="579811"/>
                  <a:pt x="2850331" y="579811"/>
                </a:cubicBezTo>
                <a:cubicBezTo>
                  <a:pt x="2850331" y="441949"/>
                  <a:pt x="2850331" y="441949"/>
                  <a:pt x="2850331" y="441949"/>
                </a:cubicBezTo>
                <a:cubicBezTo>
                  <a:pt x="2850331" y="437354"/>
                  <a:pt x="2854933" y="432758"/>
                  <a:pt x="2859534" y="432758"/>
                </a:cubicBezTo>
                <a:cubicBezTo>
                  <a:pt x="2864136" y="432758"/>
                  <a:pt x="2868737" y="437354"/>
                  <a:pt x="2868737" y="441949"/>
                </a:cubicBezTo>
                <a:cubicBezTo>
                  <a:pt x="2868737" y="485214"/>
                  <a:pt x="2868737" y="497146"/>
                  <a:pt x="2868737" y="500436"/>
                </a:cubicBezTo>
                <a:lnTo>
                  <a:pt x="2867977" y="500436"/>
                </a:lnTo>
                <a:cubicBezTo>
                  <a:pt x="2867977" y="822699"/>
                  <a:pt x="2867977" y="822699"/>
                  <a:pt x="2867977" y="822699"/>
                </a:cubicBezTo>
                <a:cubicBezTo>
                  <a:pt x="2946099" y="822699"/>
                  <a:pt x="2946099" y="822699"/>
                  <a:pt x="2946099" y="822699"/>
                </a:cubicBezTo>
                <a:cubicBezTo>
                  <a:pt x="2946099" y="597115"/>
                  <a:pt x="2946099" y="597115"/>
                  <a:pt x="2946099" y="597115"/>
                </a:cubicBezTo>
                <a:cubicBezTo>
                  <a:pt x="2946099" y="592511"/>
                  <a:pt x="2950694" y="587908"/>
                  <a:pt x="2955290" y="587908"/>
                </a:cubicBezTo>
                <a:cubicBezTo>
                  <a:pt x="2959885" y="587908"/>
                  <a:pt x="2964481" y="592511"/>
                  <a:pt x="2964481" y="597115"/>
                </a:cubicBezTo>
                <a:cubicBezTo>
                  <a:pt x="2964481" y="822699"/>
                  <a:pt x="2964481" y="822699"/>
                  <a:pt x="2964481" y="822699"/>
                </a:cubicBezTo>
                <a:cubicBezTo>
                  <a:pt x="3042602" y="822699"/>
                  <a:pt x="3042602" y="822699"/>
                  <a:pt x="3042602" y="822699"/>
                </a:cubicBezTo>
                <a:cubicBezTo>
                  <a:pt x="3042602" y="551111"/>
                  <a:pt x="3042602" y="508405"/>
                  <a:pt x="3042602" y="501689"/>
                </a:cubicBezTo>
                <a:cubicBezTo>
                  <a:pt x="3043592" y="441949"/>
                  <a:pt x="3043592" y="441949"/>
                  <a:pt x="3043592" y="441949"/>
                </a:cubicBezTo>
                <a:cubicBezTo>
                  <a:pt x="3043592" y="437354"/>
                  <a:pt x="3048193" y="432758"/>
                  <a:pt x="3052795" y="432758"/>
                </a:cubicBezTo>
                <a:cubicBezTo>
                  <a:pt x="3057396" y="432758"/>
                  <a:pt x="3061998" y="437354"/>
                  <a:pt x="3061998" y="441949"/>
                </a:cubicBezTo>
                <a:cubicBezTo>
                  <a:pt x="3061998" y="579811"/>
                  <a:pt x="3061998" y="579811"/>
                  <a:pt x="3061998" y="579811"/>
                </a:cubicBezTo>
                <a:cubicBezTo>
                  <a:pt x="3117215" y="579811"/>
                  <a:pt x="3117215" y="579811"/>
                  <a:pt x="3117215" y="579811"/>
                </a:cubicBezTo>
                <a:cubicBezTo>
                  <a:pt x="3117215" y="391400"/>
                  <a:pt x="3117215" y="391400"/>
                  <a:pt x="3117215" y="391400"/>
                </a:cubicBezTo>
                <a:cubicBezTo>
                  <a:pt x="3117215" y="350041"/>
                  <a:pt x="3080404" y="317873"/>
                  <a:pt x="3043592" y="317873"/>
                </a:cubicBezTo>
                <a:cubicBezTo>
                  <a:pt x="3020585" y="340850"/>
                  <a:pt x="2988375" y="354636"/>
                  <a:pt x="2956165" y="354636"/>
                </a:cubicBezTo>
                <a:cubicBezTo>
                  <a:pt x="2923954" y="354636"/>
                  <a:pt x="2891744" y="340850"/>
                  <a:pt x="2873338" y="317873"/>
                </a:cubicBezTo>
                <a:close/>
                <a:moveTo>
                  <a:pt x="2376450" y="317873"/>
                </a:moveTo>
                <a:cubicBezTo>
                  <a:pt x="2335037" y="317873"/>
                  <a:pt x="2302827" y="350041"/>
                  <a:pt x="2302827" y="391400"/>
                </a:cubicBezTo>
                <a:cubicBezTo>
                  <a:pt x="2302827" y="579811"/>
                  <a:pt x="2302827" y="579811"/>
                  <a:pt x="2302827" y="579811"/>
                </a:cubicBezTo>
                <a:cubicBezTo>
                  <a:pt x="2358045" y="579811"/>
                  <a:pt x="2358045" y="579811"/>
                  <a:pt x="2358045" y="579811"/>
                </a:cubicBezTo>
                <a:cubicBezTo>
                  <a:pt x="2358045" y="441949"/>
                  <a:pt x="2358045" y="441949"/>
                  <a:pt x="2358045" y="441949"/>
                </a:cubicBezTo>
                <a:cubicBezTo>
                  <a:pt x="2358045" y="437354"/>
                  <a:pt x="2362646" y="432758"/>
                  <a:pt x="2367248" y="432758"/>
                </a:cubicBezTo>
                <a:cubicBezTo>
                  <a:pt x="2371849" y="432758"/>
                  <a:pt x="2376450" y="437354"/>
                  <a:pt x="2376450" y="441949"/>
                </a:cubicBezTo>
                <a:cubicBezTo>
                  <a:pt x="2376450" y="501689"/>
                  <a:pt x="2376450" y="501689"/>
                  <a:pt x="2376450" y="501689"/>
                </a:cubicBezTo>
                <a:lnTo>
                  <a:pt x="2377440" y="501689"/>
                </a:lnTo>
                <a:cubicBezTo>
                  <a:pt x="2377440" y="822699"/>
                  <a:pt x="2377440" y="822699"/>
                  <a:pt x="2377440" y="822699"/>
                </a:cubicBezTo>
                <a:cubicBezTo>
                  <a:pt x="2450967" y="822699"/>
                  <a:pt x="2450967" y="822699"/>
                  <a:pt x="2450967" y="822699"/>
                </a:cubicBezTo>
                <a:cubicBezTo>
                  <a:pt x="2450967" y="597115"/>
                  <a:pt x="2450967" y="597115"/>
                  <a:pt x="2450967" y="597115"/>
                </a:cubicBezTo>
                <a:cubicBezTo>
                  <a:pt x="2450967" y="592511"/>
                  <a:pt x="2455562" y="587908"/>
                  <a:pt x="2464753" y="587908"/>
                </a:cubicBezTo>
                <a:cubicBezTo>
                  <a:pt x="2469348" y="587908"/>
                  <a:pt x="2473944" y="592511"/>
                  <a:pt x="2473944" y="597115"/>
                </a:cubicBezTo>
                <a:cubicBezTo>
                  <a:pt x="2473944" y="822699"/>
                  <a:pt x="2473944" y="822699"/>
                  <a:pt x="2473944" y="822699"/>
                </a:cubicBezTo>
                <a:cubicBezTo>
                  <a:pt x="2552065" y="822699"/>
                  <a:pt x="2552065" y="822699"/>
                  <a:pt x="2552065" y="822699"/>
                </a:cubicBezTo>
                <a:cubicBezTo>
                  <a:pt x="2552065" y="500436"/>
                  <a:pt x="2552065" y="500436"/>
                  <a:pt x="2552065" y="500436"/>
                </a:cubicBezTo>
                <a:lnTo>
                  <a:pt x="2551305" y="500436"/>
                </a:lnTo>
                <a:cubicBezTo>
                  <a:pt x="2551305" y="441949"/>
                  <a:pt x="2551305" y="441949"/>
                  <a:pt x="2551305" y="441949"/>
                </a:cubicBezTo>
                <a:cubicBezTo>
                  <a:pt x="2551305" y="437354"/>
                  <a:pt x="2555907" y="432758"/>
                  <a:pt x="2560508" y="432758"/>
                </a:cubicBezTo>
                <a:cubicBezTo>
                  <a:pt x="2565110" y="432758"/>
                  <a:pt x="2565110" y="437354"/>
                  <a:pt x="2565110" y="441949"/>
                </a:cubicBezTo>
                <a:cubicBezTo>
                  <a:pt x="2565110" y="579811"/>
                  <a:pt x="2565110" y="579811"/>
                  <a:pt x="2565110" y="579811"/>
                </a:cubicBezTo>
                <a:cubicBezTo>
                  <a:pt x="2620327" y="579811"/>
                  <a:pt x="2620327" y="579811"/>
                  <a:pt x="2620327" y="579811"/>
                </a:cubicBezTo>
                <a:cubicBezTo>
                  <a:pt x="2620327" y="391400"/>
                  <a:pt x="2620327" y="391400"/>
                  <a:pt x="2620327" y="391400"/>
                </a:cubicBezTo>
                <a:cubicBezTo>
                  <a:pt x="2620327" y="350041"/>
                  <a:pt x="2588117" y="317873"/>
                  <a:pt x="2546704" y="317873"/>
                </a:cubicBezTo>
                <a:cubicBezTo>
                  <a:pt x="2528298" y="340850"/>
                  <a:pt x="2496088" y="354636"/>
                  <a:pt x="2463878" y="354636"/>
                </a:cubicBezTo>
                <a:cubicBezTo>
                  <a:pt x="2431668" y="354636"/>
                  <a:pt x="2399458" y="340850"/>
                  <a:pt x="2381052" y="317873"/>
                </a:cubicBezTo>
                <a:close/>
                <a:moveTo>
                  <a:pt x="1884325" y="317873"/>
                </a:moveTo>
                <a:cubicBezTo>
                  <a:pt x="1842912" y="317873"/>
                  <a:pt x="1810702" y="350041"/>
                  <a:pt x="1810702" y="391400"/>
                </a:cubicBezTo>
                <a:cubicBezTo>
                  <a:pt x="1810702" y="579811"/>
                  <a:pt x="1810702" y="579811"/>
                  <a:pt x="1810702" y="579811"/>
                </a:cubicBezTo>
                <a:cubicBezTo>
                  <a:pt x="1865920" y="579811"/>
                  <a:pt x="1865920" y="579811"/>
                  <a:pt x="1865920" y="579811"/>
                </a:cubicBezTo>
                <a:cubicBezTo>
                  <a:pt x="1865920" y="441949"/>
                  <a:pt x="1865920" y="441949"/>
                  <a:pt x="1865920" y="441949"/>
                </a:cubicBezTo>
                <a:lnTo>
                  <a:pt x="1870521" y="432758"/>
                </a:lnTo>
                <a:cubicBezTo>
                  <a:pt x="1875123" y="432758"/>
                  <a:pt x="1879724" y="437354"/>
                  <a:pt x="1879724" y="441949"/>
                </a:cubicBezTo>
                <a:cubicBezTo>
                  <a:pt x="1879724" y="501689"/>
                  <a:pt x="1879724" y="501689"/>
                  <a:pt x="1879724" y="501689"/>
                </a:cubicBezTo>
                <a:lnTo>
                  <a:pt x="1880552" y="501689"/>
                </a:lnTo>
                <a:cubicBezTo>
                  <a:pt x="1880552" y="822699"/>
                  <a:pt x="1880552" y="822699"/>
                  <a:pt x="1880552" y="822699"/>
                </a:cubicBezTo>
                <a:cubicBezTo>
                  <a:pt x="1958747" y="822699"/>
                  <a:pt x="1958747" y="822699"/>
                  <a:pt x="1958747" y="822699"/>
                </a:cubicBezTo>
                <a:cubicBezTo>
                  <a:pt x="1958747" y="597115"/>
                  <a:pt x="1958747" y="597115"/>
                  <a:pt x="1958747" y="597115"/>
                </a:cubicBezTo>
                <a:cubicBezTo>
                  <a:pt x="1958747" y="592511"/>
                  <a:pt x="1963346" y="587908"/>
                  <a:pt x="1967946" y="587908"/>
                </a:cubicBezTo>
                <a:cubicBezTo>
                  <a:pt x="1977145" y="587908"/>
                  <a:pt x="1981745" y="592511"/>
                  <a:pt x="1981745" y="597115"/>
                </a:cubicBezTo>
                <a:cubicBezTo>
                  <a:pt x="1981745" y="822699"/>
                  <a:pt x="1981745" y="822699"/>
                  <a:pt x="1981745" y="822699"/>
                </a:cubicBezTo>
                <a:cubicBezTo>
                  <a:pt x="2059939" y="822699"/>
                  <a:pt x="2059939" y="822699"/>
                  <a:pt x="2059939" y="822699"/>
                </a:cubicBezTo>
                <a:cubicBezTo>
                  <a:pt x="2059939" y="500436"/>
                  <a:pt x="2059939" y="500436"/>
                  <a:pt x="2059939" y="500436"/>
                </a:cubicBezTo>
                <a:lnTo>
                  <a:pt x="2059180" y="500436"/>
                </a:lnTo>
                <a:cubicBezTo>
                  <a:pt x="2059180" y="441949"/>
                  <a:pt x="2059180" y="441949"/>
                  <a:pt x="2059180" y="441949"/>
                </a:cubicBezTo>
                <a:cubicBezTo>
                  <a:pt x="2059180" y="437354"/>
                  <a:pt x="2059180" y="432758"/>
                  <a:pt x="2063782" y="432758"/>
                </a:cubicBezTo>
                <a:cubicBezTo>
                  <a:pt x="2068383" y="432758"/>
                  <a:pt x="2072985" y="437354"/>
                  <a:pt x="2072985" y="441949"/>
                </a:cubicBezTo>
                <a:cubicBezTo>
                  <a:pt x="2072985" y="579811"/>
                  <a:pt x="2072985" y="579811"/>
                  <a:pt x="2072985" y="579811"/>
                </a:cubicBezTo>
                <a:cubicBezTo>
                  <a:pt x="2128202" y="579811"/>
                  <a:pt x="2128202" y="579811"/>
                  <a:pt x="2128202" y="579811"/>
                </a:cubicBezTo>
                <a:cubicBezTo>
                  <a:pt x="2128202" y="391400"/>
                  <a:pt x="2128202" y="391400"/>
                  <a:pt x="2128202" y="391400"/>
                </a:cubicBezTo>
                <a:cubicBezTo>
                  <a:pt x="2128202" y="350041"/>
                  <a:pt x="2095992" y="317873"/>
                  <a:pt x="2054579" y="317873"/>
                </a:cubicBezTo>
                <a:cubicBezTo>
                  <a:pt x="2031572" y="340850"/>
                  <a:pt x="2003963" y="354636"/>
                  <a:pt x="1967152" y="354636"/>
                </a:cubicBezTo>
                <a:cubicBezTo>
                  <a:pt x="1934941" y="354636"/>
                  <a:pt x="1907333" y="340850"/>
                  <a:pt x="1884325" y="317873"/>
                </a:cubicBezTo>
                <a:close/>
                <a:moveTo>
                  <a:pt x="1393280" y="317873"/>
                </a:moveTo>
                <a:cubicBezTo>
                  <a:pt x="1352051" y="317873"/>
                  <a:pt x="1315402" y="350041"/>
                  <a:pt x="1315402" y="391400"/>
                </a:cubicBezTo>
                <a:cubicBezTo>
                  <a:pt x="1315402" y="579811"/>
                  <a:pt x="1315402" y="579811"/>
                  <a:pt x="1315402" y="579811"/>
                </a:cubicBezTo>
                <a:cubicBezTo>
                  <a:pt x="1370375" y="579811"/>
                  <a:pt x="1370375" y="579811"/>
                  <a:pt x="1370375" y="579811"/>
                </a:cubicBezTo>
                <a:cubicBezTo>
                  <a:pt x="1370375" y="441949"/>
                  <a:pt x="1370375" y="441949"/>
                  <a:pt x="1370375" y="441949"/>
                </a:cubicBezTo>
                <a:cubicBezTo>
                  <a:pt x="1370375" y="437354"/>
                  <a:pt x="1374956" y="432758"/>
                  <a:pt x="1379537" y="432758"/>
                </a:cubicBezTo>
                <a:cubicBezTo>
                  <a:pt x="1384118" y="432758"/>
                  <a:pt x="1388699" y="437354"/>
                  <a:pt x="1388699" y="441949"/>
                </a:cubicBezTo>
                <a:cubicBezTo>
                  <a:pt x="1388699" y="485214"/>
                  <a:pt x="1388699" y="497146"/>
                  <a:pt x="1388699" y="500436"/>
                </a:cubicBezTo>
                <a:lnTo>
                  <a:pt x="1388427" y="500436"/>
                </a:lnTo>
                <a:cubicBezTo>
                  <a:pt x="1388427" y="822699"/>
                  <a:pt x="1388427" y="822699"/>
                  <a:pt x="1388427" y="822699"/>
                </a:cubicBezTo>
                <a:cubicBezTo>
                  <a:pt x="1466549" y="822699"/>
                  <a:pt x="1466549" y="822699"/>
                  <a:pt x="1466549" y="822699"/>
                </a:cubicBezTo>
                <a:cubicBezTo>
                  <a:pt x="1466549" y="597115"/>
                  <a:pt x="1466549" y="597115"/>
                  <a:pt x="1466549" y="597115"/>
                </a:cubicBezTo>
                <a:cubicBezTo>
                  <a:pt x="1466549" y="592511"/>
                  <a:pt x="1471144" y="587908"/>
                  <a:pt x="1475740" y="587908"/>
                </a:cubicBezTo>
                <a:cubicBezTo>
                  <a:pt x="1480335" y="587908"/>
                  <a:pt x="1484931" y="592511"/>
                  <a:pt x="1484931" y="597115"/>
                </a:cubicBezTo>
                <a:cubicBezTo>
                  <a:pt x="1484931" y="822699"/>
                  <a:pt x="1484931" y="822699"/>
                  <a:pt x="1484931" y="822699"/>
                </a:cubicBezTo>
                <a:cubicBezTo>
                  <a:pt x="1563052" y="822699"/>
                  <a:pt x="1563052" y="822699"/>
                  <a:pt x="1563052" y="822699"/>
                </a:cubicBezTo>
                <a:cubicBezTo>
                  <a:pt x="1563052" y="500436"/>
                  <a:pt x="1563052" y="500436"/>
                  <a:pt x="1563052" y="500436"/>
                </a:cubicBezTo>
                <a:lnTo>
                  <a:pt x="1562780" y="500436"/>
                </a:lnTo>
                <a:cubicBezTo>
                  <a:pt x="1562780" y="441949"/>
                  <a:pt x="1562780" y="441949"/>
                  <a:pt x="1562780" y="441949"/>
                </a:cubicBezTo>
                <a:cubicBezTo>
                  <a:pt x="1562780" y="437354"/>
                  <a:pt x="1567361" y="432758"/>
                  <a:pt x="1571942" y="432758"/>
                </a:cubicBezTo>
                <a:cubicBezTo>
                  <a:pt x="1576523" y="432758"/>
                  <a:pt x="1581104" y="437354"/>
                  <a:pt x="1581104" y="441949"/>
                </a:cubicBezTo>
                <a:cubicBezTo>
                  <a:pt x="1581104" y="579811"/>
                  <a:pt x="1581104" y="579811"/>
                  <a:pt x="1581104" y="579811"/>
                </a:cubicBezTo>
                <a:cubicBezTo>
                  <a:pt x="1636077" y="579811"/>
                  <a:pt x="1636077" y="579811"/>
                  <a:pt x="1636077" y="579811"/>
                </a:cubicBezTo>
                <a:cubicBezTo>
                  <a:pt x="1636077" y="391400"/>
                  <a:pt x="1636077" y="391400"/>
                  <a:pt x="1636077" y="391400"/>
                </a:cubicBezTo>
                <a:cubicBezTo>
                  <a:pt x="1636077" y="350041"/>
                  <a:pt x="1599429" y="317873"/>
                  <a:pt x="1562780" y="317873"/>
                </a:cubicBezTo>
                <a:cubicBezTo>
                  <a:pt x="1539875" y="340850"/>
                  <a:pt x="1507807" y="354636"/>
                  <a:pt x="1475740" y="354636"/>
                </a:cubicBezTo>
                <a:cubicBezTo>
                  <a:pt x="1443672" y="354636"/>
                  <a:pt x="1411605" y="340850"/>
                  <a:pt x="1393280" y="317873"/>
                </a:cubicBezTo>
                <a:close/>
                <a:moveTo>
                  <a:pt x="896900" y="317873"/>
                </a:moveTo>
                <a:cubicBezTo>
                  <a:pt x="855487" y="317873"/>
                  <a:pt x="823277" y="350041"/>
                  <a:pt x="823277" y="391400"/>
                </a:cubicBezTo>
                <a:cubicBezTo>
                  <a:pt x="823277" y="579811"/>
                  <a:pt x="823277" y="579811"/>
                  <a:pt x="823277" y="579811"/>
                </a:cubicBezTo>
                <a:cubicBezTo>
                  <a:pt x="878495" y="579811"/>
                  <a:pt x="878495" y="579811"/>
                  <a:pt x="878495" y="579811"/>
                </a:cubicBezTo>
                <a:cubicBezTo>
                  <a:pt x="878495" y="441949"/>
                  <a:pt x="878495" y="441949"/>
                  <a:pt x="878495" y="441949"/>
                </a:cubicBezTo>
                <a:cubicBezTo>
                  <a:pt x="878495" y="437354"/>
                  <a:pt x="883096" y="432758"/>
                  <a:pt x="887697" y="432758"/>
                </a:cubicBezTo>
                <a:cubicBezTo>
                  <a:pt x="892299" y="432758"/>
                  <a:pt x="896900" y="437354"/>
                  <a:pt x="896900" y="441949"/>
                </a:cubicBezTo>
                <a:cubicBezTo>
                  <a:pt x="896900" y="485214"/>
                  <a:pt x="896900" y="497146"/>
                  <a:pt x="896900" y="500436"/>
                </a:cubicBezTo>
                <a:lnTo>
                  <a:pt x="896302" y="500436"/>
                </a:lnTo>
                <a:cubicBezTo>
                  <a:pt x="896302" y="822699"/>
                  <a:pt x="896302" y="822699"/>
                  <a:pt x="896302" y="822699"/>
                </a:cubicBezTo>
                <a:cubicBezTo>
                  <a:pt x="969828" y="822699"/>
                  <a:pt x="969828" y="822699"/>
                  <a:pt x="969828" y="822699"/>
                </a:cubicBezTo>
                <a:cubicBezTo>
                  <a:pt x="969828" y="597115"/>
                  <a:pt x="969828" y="597115"/>
                  <a:pt x="969828" y="597115"/>
                </a:cubicBezTo>
                <a:cubicBezTo>
                  <a:pt x="969828" y="592511"/>
                  <a:pt x="974424" y="587908"/>
                  <a:pt x="983615" y="587908"/>
                </a:cubicBezTo>
                <a:cubicBezTo>
                  <a:pt x="988210" y="587908"/>
                  <a:pt x="992805" y="592511"/>
                  <a:pt x="992805" y="597115"/>
                </a:cubicBezTo>
                <a:cubicBezTo>
                  <a:pt x="992805" y="822699"/>
                  <a:pt x="992805" y="822699"/>
                  <a:pt x="992805" y="822699"/>
                </a:cubicBezTo>
                <a:cubicBezTo>
                  <a:pt x="1070927" y="822699"/>
                  <a:pt x="1070927" y="822699"/>
                  <a:pt x="1070927" y="822699"/>
                </a:cubicBezTo>
                <a:cubicBezTo>
                  <a:pt x="1070927" y="551111"/>
                  <a:pt x="1070927" y="508405"/>
                  <a:pt x="1070927" y="501689"/>
                </a:cubicBezTo>
                <a:cubicBezTo>
                  <a:pt x="1071755" y="441949"/>
                  <a:pt x="1071755" y="441949"/>
                  <a:pt x="1071755" y="441949"/>
                </a:cubicBezTo>
                <a:cubicBezTo>
                  <a:pt x="1071755" y="437354"/>
                  <a:pt x="1076357" y="432758"/>
                  <a:pt x="1080958" y="432758"/>
                </a:cubicBezTo>
                <a:cubicBezTo>
                  <a:pt x="1085560" y="432758"/>
                  <a:pt x="1085560" y="437354"/>
                  <a:pt x="1085560" y="441949"/>
                </a:cubicBezTo>
                <a:cubicBezTo>
                  <a:pt x="1085560" y="579811"/>
                  <a:pt x="1085560" y="579811"/>
                  <a:pt x="1085560" y="579811"/>
                </a:cubicBezTo>
                <a:cubicBezTo>
                  <a:pt x="1140777" y="579811"/>
                  <a:pt x="1140777" y="579811"/>
                  <a:pt x="1140777" y="579811"/>
                </a:cubicBezTo>
                <a:cubicBezTo>
                  <a:pt x="1140777" y="391400"/>
                  <a:pt x="1140777" y="391400"/>
                  <a:pt x="1140777" y="391400"/>
                </a:cubicBezTo>
                <a:cubicBezTo>
                  <a:pt x="1140777" y="350041"/>
                  <a:pt x="1108567" y="317873"/>
                  <a:pt x="1067154" y="317873"/>
                </a:cubicBezTo>
                <a:cubicBezTo>
                  <a:pt x="1044147" y="340850"/>
                  <a:pt x="1016538" y="354636"/>
                  <a:pt x="984328" y="354636"/>
                </a:cubicBezTo>
                <a:cubicBezTo>
                  <a:pt x="947516" y="354636"/>
                  <a:pt x="919908" y="340850"/>
                  <a:pt x="901502" y="317873"/>
                </a:cubicBezTo>
                <a:close/>
                <a:moveTo>
                  <a:pt x="404775" y="317873"/>
                </a:moveTo>
                <a:cubicBezTo>
                  <a:pt x="363362" y="317873"/>
                  <a:pt x="331152" y="350041"/>
                  <a:pt x="331152" y="391400"/>
                </a:cubicBezTo>
                <a:cubicBezTo>
                  <a:pt x="331152" y="579811"/>
                  <a:pt x="331152" y="579811"/>
                  <a:pt x="331152" y="579811"/>
                </a:cubicBezTo>
                <a:cubicBezTo>
                  <a:pt x="386370" y="579811"/>
                  <a:pt x="386370" y="579811"/>
                  <a:pt x="386370" y="579811"/>
                </a:cubicBezTo>
                <a:cubicBezTo>
                  <a:pt x="386370" y="441949"/>
                  <a:pt x="386370" y="441949"/>
                  <a:pt x="386370" y="441949"/>
                </a:cubicBezTo>
                <a:cubicBezTo>
                  <a:pt x="386370" y="437354"/>
                  <a:pt x="386370" y="432758"/>
                  <a:pt x="390971" y="432758"/>
                </a:cubicBezTo>
                <a:cubicBezTo>
                  <a:pt x="395572" y="432758"/>
                  <a:pt x="400174" y="437354"/>
                  <a:pt x="400174" y="441949"/>
                </a:cubicBezTo>
                <a:cubicBezTo>
                  <a:pt x="400174" y="485214"/>
                  <a:pt x="400174" y="497146"/>
                  <a:pt x="400174" y="500436"/>
                </a:cubicBezTo>
                <a:lnTo>
                  <a:pt x="399415" y="500436"/>
                </a:lnTo>
                <a:cubicBezTo>
                  <a:pt x="399415" y="822699"/>
                  <a:pt x="399415" y="822699"/>
                  <a:pt x="399415" y="822699"/>
                </a:cubicBezTo>
                <a:cubicBezTo>
                  <a:pt x="477537" y="822699"/>
                  <a:pt x="477537" y="822699"/>
                  <a:pt x="477537" y="822699"/>
                </a:cubicBezTo>
                <a:cubicBezTo>
                  <a:pt x="477537" y="597115"/>
                  <a:pt x="477537" y="597115"/>
                  <a:pt x="477537" y="597115"/>
                </a:cubicBezTo>
                <a:cubicBezTo>
                  <a:pt x="477537" y="592511"/>
                  <a:pt x="482132" y="587908"/>
                  <a:pt x="486728" y="587908"/>
                </a:cubicBezTo>
                <a:cubicBezTo>
                  <a:pt x="491323" y="587908"/>
                  <a:pt x="495918" y="592511"/>
                  <a:pt x="495918" y="597115"/>
                </a:cubicBezTo>
                <a:cubicBezTo>
                  <a:pt x="495918" y="822699"/>
                  <a:pt x="495918" y="822699"/>
                  <a:pt x="495918" y="822699"/>
                </a:cubicBezTo>
                <a:cubicBezTo>
                  <a:pt x="574040" y="822699"/>
                  <a:pt x="574040" y="822699"/>
                  <a:pt x="574040" y="822699"/>
                </a:cubicBezTo>
                <a:cubicBezTo>
                  <a:pt x="574040" y="551111"/>
                  <a:pt x="574040" y="508405"/>
                  <a:pt x="574040" y="501689"/>
                </a:cubicBezTo>
                <a:cubicBezTo>
                  <a:pt x="579630" y="501689"/>
                  <a:pt x="579630" y="501689"/>
                  <a:pt x="579630" y="501689"/>
                </a:cubicBezTo>
                <a:cubicBezTo>
                  <a:pt x="579630" y="441949"/>
                  <a:pt x="579630" y="441949"/>
                  <a:pt x="579630" y="441949"/>
                </a:cubicBezTo>
                <a:cubicBezTo>
                  <a:pt x="579630" y="437354"/>
                  <a:pt x="579630" y="432758"/>
                  <a:pt x="584232" y="432758"/>
                </a:cubicBezTo>
                <a:cubicBezTo>
                  <a:pt x="588833" y="432758"/>
                  <a:pt x="593435" y="437354"/>
                  <a:pt x="593435" y="441949"/>
                </a:cubicBezTo>
                <a:cubicBezTo>
                  <a:pt x="593435" y="579811"/>
                  <a:pt x="593435" y="579811"/>
                  <a:pt x="593435" y="579811"/>
                </a:cubicBezTo>
                <a:cubicBezTo>
                  <a:pt x="648652" y="579811"/>
                  <a:pt x="648652" y="579811"/>
                  <a:pt x="648652" y="579811"/>
                </a:cubicBezTo>
                <a:cubicBezTo>
                  <a:pt x="648652" y="391400"/>
                  <a:pt x="648652" y="391400"/>
                  <a:pt x="648652" y="391400"/>
                </a:cubicBezTo>
                <a:cubicBezTo>
                  <a:pt x="648652" y="350041"/>
                  <a:pt x="616442" y="317873"/>
                  <a:pt x="575029" y="317873"/>
                </a:cubicBezTo>
                <a:cubicBezTo>
                  <a:pt x="552022" y="340850"/>
                  <a:pt x="524413" y="354636"/>
                  <a:pt x="487601" y="354636"/>
                </a:cubicBezTo>
                <a:cubicBezTo>
                  <a:pt x="455391" y="354636"/>
                  <a:pt x="427783" y="340850"/>
                  <a:pt x="404775" y="317873"/>
                </a:cubicBezTo>
                <a:close/>
                <a:moveTo>
                  <a:pt x="4933315" y="146423"/>
                </a:moveTo>
                <a:cubicBezTo>
                  <a:pt x="4882463" y="146423"/>
                  <a:pt x="4841240" y="187646"/>
                  <a:pt x="4841240" y="238498"/>
                </a:cubicBezTo>
                <a:cubicBezTo>
                  <a:pt x="4841240" y="289350"/>
                  <a:pt x="4882463" y="330573"/>
                  <a:pt x="4933315" y="330573"/>
                </a:cubicBezTo>
                <a:cubicBezTo>
                  <a:pt x="4984167" y="330573"/>
                  <a:pt x="5025390" y="289350"/>
                  <a:pt x="5025390" y="238498"/>
                </a:cubicBezTo>
                <a:cubicBezTo>
                  <a:pt x="5025390" y="187646"/>
                  <a:pt x="4984167" y="146423"/>
                  <a:pt x="4933315" y="146423"/>
                </a:cubicBezTo>
                <a:close/>
                <a:moveTo>
                  <a:pt x="4436427" y="146423"/>
                </a:moveTo>
                <a:cubicBezTo>
                  <a:pt x="4385575" y="146423"/>
                  <a:pt x="4344352" y="187646"/>
                  <a:pt x="4344352" y="238498"/>
                </a:cubicBezTo>
                <a:cubicBezTo>
                  <a:pt x="4344352" y="289350"/>
                  <a:pt x="4385575" y="330573"/>
                  <a:pt x="4436427" y="330573"/>
                </a:cubicBezTo>
                <a:cubicBezTo>
                  <a:pt x="4487279" y="330573"/>
                  <a:pt x="4528502" y="289350"/>
                  <a:pt x="4528502" y="238498"/>
                </a:cubicBezTo>
                <a:cubicBezTo>
                  <a:pt x="4528502" y="187646"/>
                  <a:pt x="4487279" y="146423"/>
                  <a:pt x="4436427" y="146423"/>
                </a:cubicBezTo>
                <a:close/>
                <a:moveTo>
                  <a:pt x="3944302" y="146423"/>
                </a:moveTo>
                <a:cubicBezTo>
                  <a:pt x="3893450" y="146423"/>
                  <a:pt x="3852227" y="187646"/>
                  <a:pt x="3852227" y="238498"/>
                </a:cubicBezTo>
                <a:cubicBezTo>
                  <a:pt x="3852227" y="289350"/>
                  <a:pt x="3893450" y="330573"/>
                  <a:pt x="3944302" y="330573"/>
                </a:cubicBezTo>
                <a:cubicBezTo>
                  <a:pt x="3995154" y="330573"/>
                  <a:pt x="4036377" y="289350"/>
                  <a:pt x="4036377" y="238498"/>
                </a:cubicBezTo>
                <a:cubicBezTo>
                  <a:pt x="4036377" y="187646"/>
                  <a:pt x="3995154" y="146423"/>
                  <a:pt x="3944302" y="146423"/>
                </a:cubicBezTo>
                <a:close/>
                <a:moveTo>
                  <a:pt x="3449796" y="146423"/>
                </a:moveTo>
                <a:cubicBezTo>
                  <a:pt x="3400259" y="146423"/>
                  <a:pt x="3360102" y="187646"/>
                  <a:pt x="3360102" y="238498"/>
                </a:cubicBezTo>
                <a:cubicBezTo>
                  <a:pt x="3360102" y="289350"/>
                  <a:pt x="3400259" y="330573"/>
                  <a:pt x="3449796" y="330573"/>
                </a:cubicBezTo>
                <a:cubicBezTo>
                  <a:pt x="3499333" y="330573"/>
                  <a:pt x="3539490" y="289350"/>
                  <a:pt x="3539490" y="238498"/>
                </a:cubicBezTo>
                <a:cubicBezTo>
                  <a:pt x="3539490" y="187646"/>
                  <a:pt x="3499333" y="146423"/>
                  <a:pt x="3449796" y="146423"/>
                </a:cubicBezTo>
                <a:close/>
                <a:moveTo>
                  <a:pt x="2956083" y="146423"/>
                </a:moveTo>
                <a:cubicBezTo>
                  <a:pt x="2905670" y="146423"/>
                  <a:pt x="2864802" y="187646"/>
                  <a:pt x="2864802" y="238498"/>
                </a:cubicBezTo>
                <a:cubicBezTo>
                  <a:pt x="2864802" y="289350"/>
                  <a:pt x="2905670" y="330573"/>
                  <a:pt x="2956083" y="330573"/>
                </a:cubicBezTo>
                <a:cubicBezTo>
                  <a:pt x="3006496" y="330573"/>
                  <a:pt x="3047364" y="289350"/>
                  <a:pt x="3047364" y="238498"/>
                </a:cubicBezTo>
                <a:cubicBezTo>
                  <a:pt x="3047364" y="187646"/>
                  <a:pt x="3006496" y="146423"/>
                  <a:pt x="2956083" y="146423"/>
                </a:cubicBezTo>
                <a:close/>
                <a:moveTo>
                  <a:pt x="2464752" y="146423"/>
                </a:moveTo>
                <a:cubicBezTo>
                  <a:pt x="2413900" y="146423"/>
                  <a:pt x="2372677" y="187646"/>
                  <a:pt x="2372677" y="238498"/>
                </a:cubicBezTo>
                <a:cubicBezTo>
                  <a:pt x="2372677" y="289350"/>
                  <a:pt x="2413900" y="330573"/>
                  <a:pt x="2464752" y="330573"/>
                </a:cubicBezTo>
                <a:cubicBezTo>
                  <a:pt x="2515604" y="330573"/>
                  <a:pt x="2556827" y="289350"/>
                  <a:pt x="2556827" y="238498"/>
                </a:cubicBezTo>
                <a:cubicBezTo>
                  <a:pt x="2556827" y="187646"/>
                  <a:pt x="2515604" y="146423"/>
                  <a:pt x="2464752" y="146423"/>
                </a:cubicBezTo>
                <a:close/>
                <a:moveTo>
                  <a:pt x="1967865" y="146423"/>
                </a:moveTo>
                <a:cubicBezTo>
                  <a:pt x="1917013" y="146423"/>
                  <a:pt x="1875790" y="187646"/>
                  <a:pt x="1875790" y="238498"/>
                </a:cubicBezTo>
                <a:cubicBezTo>
                  <a:pt x="1875790" y="289350"/>
                  <a:pt x="1917013" y="330573"/>
                  <a:pt x="1967865" y="330573"/>
                </a:cubicBezTo>
                <a:cubicBezTo>
                  <a:pt x="2018717" y="330573"/>
                  <a:pt x="2059940" y="289350"/>
                  <a:pt x="2059940" y="238498"/>
                </a:cubicBezTo>
                <a:cubicBezTo>
                  <a:pt x="2059940" y="187646"/>
                  <a:pt x="2018717" y="146423"/>
                  <a:pt x="1967865" y="146423"/>
                </a:cubicBezTo>
                <a:close/>
                <a:moveTo>
                  <a:pt x="1475740" y="146423"/>
                </a:moveTo>
                <a:cubicBezTo>
                  <a:pt x="1424888" y="146423"/>
                  <a:pt x="1383665" y="187646"/>
                  <a:pt x="1383665" y="238498"/>
                </a:cubicBezTo>
                <a:cubicBezTo>
                  <a:pt x="1383665" y="289350"/>
                  <a:pt x="1424888" y="330573"/>
                  <a:pt x="1475740" y="330573"/>
                </a:cubicBezTo>
                <a:cubicBezTo>
                  <a:pt x="1526592" y="330573"/>
                  <a:pt x="1567815" y="289350"/>
                  <a:pt x="1567815" y="238498"/>
                </a:cubicBezTo>
                <a:cubicBezTo>
                  <a:pt x="1567815" y="187646"/>
                  <a:pt x="1526592" y="146423"/>
                  <a:pt x="1475740" y="146423"/>
                </a:cubicBezTo>
                <a:close/>
                <a:moveTo>
                  <a:pt x="983615" y="146423"/>
                </a:moveTo>
                <a:cubicBezTo>
                  <a:pt x="932763" y="146423"/>
                  <a:pt x="891540" y="187646"/>
                  <a:pt x="891540" y="238498"/>
                </a:cubicBezTo>
                <a:cubicBezTo>
                  <a:pt x="891540" y="289350"/>
                  <a:pt x="932763" y="330573"/>
                  <a:pt x="983615" y="330573"/>
                </a:cubicBezTo>
                <a:cubicBezTo>
                  <a:pt x="1034467" y="330573"/>
                  <a:pt x="1075690" y="289350"/>
                  <a:pt x="1075690" y="238498"/>
                </a:cubicBezTo>
                <a:cubicBezTo>
                  <a:pt x="1075690" y="187646"/>
                  <a:pt x="1034467" y="146423"/>
                  <a:pt x="983615" y="146423"/>
                </a:cubicBezTo>
                <a:close/>
                <a:moveTo>
                  <a:pt x="486727" y="146423"/>
                </a:moveTo>
                <a:cubicBezTo>
                  <a:pt x="435875" y="146423"/>
                  <a:pt x="394652" y="187646"/>
                  <a:pt x="394652" y="238498"/>
                </a:cubicBezTo>
                <a:cubicBezTo>
                  <a:pt x="394652" y="289350"/>
                  <a:pt x="435875" y="330573"/>
                  <a:pt x="486727" y="330573"/>
                </a:cubicBezTo>
                <a:cubicBezTo>
                  <a:pt x="537579" y="330573"/>
                  <a:pt x="578802" y="289350"/>
                  <a:pt x="578802" y="238498"/>
                </a:cubicBezTo>
                <a:cubicBezTo>
                  <a:pt x="578802" y="187646"/>
                  <a:pt x="537579" y="146423"/>
                  <a:pt x="486727" y="146423"/>
                </a:cubicBezTo>
                <a:close/>
                <a:moveTo>
                  <a:pt x="100087" y="0"/>
                </a:moveTo>
                <a:lnTo>
                  <a:pt x="5094699" y="0"/>
                </a:lnTo>
                <a:cubicBezTo>
                  <a:pt x="5260529" y="0"/>
                  <a:pt x="5394960" y="134431"/>
                  <a:pt x="5394960" y="300261"/>
                </a:cubicBezTo>
                <a:lnTo>
                  <a:pt x="5394960" y="900784"/>
                </a:lnTo>
                <a:cubicBezTo>
                  <a:pt x="5394960" y="956061"/>
                  <a:pt x="5350150" y="1000871"/>
                  <a:pt x="5294873" y="1000871"/>
                </a:cubicBezTo>
                <a:lnTo>
                  <a:pt x="300261" y="1000871"/>
                </a:lnTo>
                <a:cubicBezTo>
                  <a:pt x="134431" y="1000871"/>
                  <a:pt x="0" y="866440"/>
                  <a:pt x="0" y="700610"/>
                </a:cubicBezTo>
                <a:lnTo>
                  <a:pt x="0" y="100087"/>
                </a:lnTo>
                <a:cubicBezTo>
                  <a:pt x="0" y="44810"/>
                  <a:pt x="44810" y="0"/>
                  <a:pt x="10008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0" name="对角圆角矩形 89"/>
          <p:cNvSpPr/>
          <p:nvPr/>
        </p:nvSpPr>
        <p:spPr>
          <a:xfrm>
            <a:off x="2307427" y="4804437"/>
            <a:ext cx="2035317" cy="887968"/>
          </a:xfrm>
          <a:prstGeom prst="round2DiagRect">
            <a:avLst>
              <a:gd name="adj1" fmla="val 10000"/>
              <a:gd name="adj2" fmla="val 30000"/>
            </a:avLst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1" name="Rectangle 76"/>
          <p:cNvSpPr>
            <a:spLocks noChangeArrowheads="1"/>
          </p:cNvSpPr>
          <p:nvPr/>
        </p:nvSpPr>
        <p:spPr bwMode="auto">
          <a:xfrm>
            <a:off x="2819036" y="4847425"/>
            <a:ext cx="1019511" cy="801996"/>
          </a:xfrm>
          <a:prstGeom prst="rect">
            <a:avLst/>
          </a:prstGeom>
          <a:noFill/>
          <a:ln w="6350"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zh-CN" sz="2667" dirty="0">
                <a:solidFill>
                  <a:schemeClr val="tx2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87" name="对角圆角矩形 75"/>
          <p:cNvSpPr/>
          <p:nvPr/>
        </p:nvSpPr>
        <p:spPr>
          <a:xfrm>
            <a:off x="4494087" y="3734434"/>
            <a:ext cx="5302105" cy="873717"/>
          </a:xfrm>
          <a:custGeom>
            <a:avLst/>
            <a:gdLst/>
            <a:ahLst/>
            <a:cxnLst/>
            <a:rect l="l" t="t" r="r" b="b"/>
            <a:pathLst>
              <a:path w="5394960" h="1000871">
                <a:moveTo>
                  <a:pt x="4776669" y="311579"/>
                </a:moveTo>
                <a:cubicBezTo>
                  <a:pt x="4767476" y="311579"/>
                  <a:pt x="4703127" y="597133"/>
                  <a:pt x="4703127" y="597133"/>
                </a:cubicBezTo>
                <a:cubicBezTo>
                  <a:pt x="4758284" y="597133"/>
                  <a:pt x="4758284" y="597133"/>
                  <a:pt x="4758284" y="597133"/>
                </a:cubicBezTo>
                <a:cubicBezTo>
                  <a:pt x="4795054" y="422116"/>
                  <a:pt x="4795054" y="422116"/>
                  <a:pt x="4795054" y="422116"/>
                </a:cubicBezTo>
                <a:cubicBezTo>
                  <a:pt x="4795054" y="412905"/>
                  <a:pt x="4799651" y="412905"/>
                  <a:pt x="4808844" y="412905"/>
                </a:cubicBezTo>
                <a:cubicBezTo>
                  <a:pt x="4813440" y="412905"/>
                  <a:pt x="4813440" y="417511"/>
                  <a:pt x="4813440" y="426722"/>
                </a:cubicBezTo>
                <a:cubicBezTo>
                  <a:pt x="4767476" y="684642"/>
                  <a:pt x="4767476" y="684642"/>
                  <a:pt x="4767476" y="684642"/>
                </a:cubicBezTo>
                <a:lnTo>
                  <a:pt x="4826952" y="684642"/>
                </a:lnTo>
                <a:lnTo>
                  <a:pt x="4826952" y="835454"/>
                </a:lnTo>
                <a:lnTo>
                  <a:pt x="4882514" y="835454"/>
                </a:lnTo>
                <a:lnTo>
                  <a:pt x="4882514" y="684642"/>
                </a:lnTo>
                <a:cubicBezTo>
                  <a:pt x="4895780" y="684642"/>
                  <a:pt x="4907919" y="684642"/>
                  <a:pt x="4919027" y="684642"/>
                </a:cubicBezTo>
                <a:lnTo>
                  <a:pt x="4919027" y="835454"/>
                </a:lnTo>
                <a:lnTo>
                  <a:pt x="4974589" y="835454"/>
                </a:lnTo>
                <a:lnTo>
                  <a:pt x="4974589" y="684642"/>
                </a:lnTo>
                <a:cubicBezTo>
                  <a:pt x="5038662" y="684642"/>
                  <a:pt x="5038662" y="684642"/>
                  <a:pt x="5038662" y="684642"/>
                </a:cubicBezTo>
                <a:cubicBezTo>
                  <a:pt x="4988102" y="426722"/>
                  <a:pt x="4988102" y="426722"/>
                  <a:pt x="4988102" y="426722"/>
                </a:cubicBezTo>
                <a:cubicBezTo>
                  <a:pt x="4988102" y="417511"/>
                  <a:pt x="4988102" y="412905"/>
                  <a:pt x="4997294" y="412905"/>
                </a:cubicBezTo>
                <a:cubicBezTo>
                  <a:pt x="5001891" y="412905"/>
                  <a:pt x="5006487" y="412905"/>
                  <a:pt x="5006487" y="422116"/>
                </a:cubicBezTo>
                <a:cubicBezTo>
                  <a:pt x="5043258" y="597133"/>
                  <a:pt x="5043258" y="597133"/>
                  <a:pt x="5043258" y="597133"/>
                </a:cubicBezTo>
                <a:cubicBezTo>
                  <a:pt x="5098414" y="597133"/>
                  <a:pt x="5098414" y="597133"/>
                  <a:pt x="5098414" y="597133"/>
                </a:cubicBezTo>
                <a:cubicBezTo>
                  <a:pt x="5098382" y="596989"/>
                  <a:pt x="5034063" y="311579"/>
                  <a:pt x="5024872" y="311579"/>
                </a:cubicBezTo>
                <a:cubicBezTo>
                  <a:pt x="4988102" y="311579"/>
                  <a:pt x="4988102" y="311579"/>
                  <a:pt x="4988102" y="311579"/>
                </a:cubicBezTo>
                <a:cubicBezTo>
                  <a:pt x="4965120" y="339213"/>
                  <a:pt x="4937542" y="353031"/>
                  <a:pt x="4900771" y="353031"/>
                </a:cubicBezTo>
                <a:cubicBezTo>
                  <a:pt x="4864000" y="353031"/>
                  <a:pt x="4836422" y="339213"/>
                  <a:pt x="4813440" y="311579"/>
                </a:cubicBezTo>
                <a:cubicBezTo>
                  <a:pt x="4776669" y="311579"/>
                  <a:pt x="4776669" y="311579"/>
                  <a:pt x="4776669" y="311579"/>
                </a:cubicBezTo>
                <a:close/>
                <a:moveTo>
                  <a:pt x="4294038" y="311579"/>
                </a:moveTo>
                <a:cubicBezTo>
                  <a:pt x="4280255" y="311579"/>
                  <a:pt x="4220527" y="597133"/>
                  <a:pt x="4220527" y="597133"/>
                </a:cubicBezTo>
                <a:cubicBezTo>
                  <a:pt x="4275660" y="597133"/>
                  <a:pt x="4275660" y="597133"/>
                  <a:pt x="4275660" y="597133"/>
                </a:cubicBezTo>
                <a:cubicBezTo>
                  <a:pt x="4307821" y="422116"/>
                  <a:pt x="4307821" y="422116"/>
                  <a:pt x="4307821" y="422116"/>
                </a:cubicBezTo>
                <a:cubicBezTo>
                  <a:pt x="4307821" y="412905"/>
                  <a:pt x="4317010" y="412905"/>
                  <a:pt x="4321604" y="412905"/>
                </a:cubicBezTo>
                <a:cubicBezTo>
                  <a:pt x="4326199" y="412905"/>
                  <a:pt x="4330793" y="417511"/>
                  <a:pt x="4326199" y="426722"/>
                </a:cubicBezTo>
                <a:cubicBezTo>
                  <a:pt x="4280255" y="684642"/>
                  <a:pt x="4280255" y="684642"/>
                  <a:pt x="4280255" y="684642"/>
                </a:cubicBezTo>
                <a:lnTo>
                  <a:pt x="4339590" y="684642"/>
                </a:lnTo>
                <a:lnTo>
                  <a:pt x="4339590" y="822754"/>
                </a:lnTo>
                <a:lnTo>
                  <a:pt x="4399915" y="822754"/>
                </a:lnTo>
                <a:lnTo>
                  <a:pt x="4399915" y="684642"/>
                </a:lnTo>
                <a:cubicBezTo>
                  <a:pt x="4411339" y="684642"/>
                  <a:pt x="4421900" y="684642"/>
                  <a:pt x="4431665" y="684642"/>
                </a:cubicBezTo>
                <a:lnTo>
                  <a:pt x="4431665" y="822754"/>
                </a:lnTo>
                <a:lnTo>
                  <a:pt x="4487227" y="822754"/>
                </a:lnTo>
                <a:lnTo>
                  <a:pt x="4487227" y="684642"/>
                </a:lnTo>
                <a:cubicBezTo>
                  <a:pt x="4551325" y="684642"/>
                  <a:pt x="4551325" y="684642"/>
                  <a:pt x="4551325" y="684642"/>
                </a:cubicBezTo>
                <a:cubicBezTo>
                  <a:pt x="4500786" y="426722"/>
                  <a:pt x="4500786" y="426722"/>
                  <a:pt x="4500786" y="426722"/>
                </a:cubicBezTo>
                <a:lnTo>
                  <a:pt x="4509975" y="412905"/>
                </a:lnTo>
                <a:cubicBezTo>
                  <a:pt x="4514570" y="412905"/>
                  <a:pt x="4519164" y="412905"/>
                  <a:pt x="4523758" y="422116"/>
                </a:cubicBezTo>
                <a:cubicBezTo>
                  <a:pt x="4555919" y="597133"/>
                  <a:pt x="4555919" y="597133"/>
                  <a:pt x="4555919" y="597133"/>
                </a:cubicBezTo>
                <a:cubicBezTo>
                  <a:pt x="4611052" y="597133"/>
                  <a:pt x="4611052" y="597133"/>
                  <a:pt x="4611052" y="597133"/>
                </a:cubicBezTo>
                <a:cubicBezTo>
                  <a:pt x="4611016" y="596973"/>
                  <a:pt x="4546727" y="311579"/>
                  <a:pt x="4537542" y="311579"/>
                </a:cubicBezTo>
                <a:cubicBezTo>
                  <a:pt x="4500786" y="311579"/>
                  <a:pt x="4500786" y="311579"/>
                  <a:pt x="4500786" y="311579"/>
                </a:cubicBezTo>
                <a:cubicBezTo>
                  <a:pt x="4482409" y="339213"/>
                  <a:pt x="4450248" y="353031"/>
                  <a:pt x="4413493" y="353031"/>
                </a:cubicBezTo>
                <a:cubicBezTo>
                  <a:pt x="4381332" y="353031"/>
                  <a:pt x="4349171" y="339213"/>
                  <a:pt x="4330793" y="311579"/>
                </a:cubicBezTo>
                <a:cubicBezTo>
                  <a:pt x="4294038" y="311579"/>
                  <a:pt x="4294038" y="311579"/>
                  <a:pt x="4294038" y="311579"/>
                </a:cubicBezTo>
                <a:close/>
                <a:moveTo>
                  <a:pt x="3806676" y="311579"/>
                </a:moveTo>
                <a:cubicBezTo>
                  <a:pt x="3797487" y="311614"/>
                  <a:pt x="3733165" y="597133"/>
                  <a:pt x="3733165" y="597133"/>
                </a:cubicBezTo>
                <a:cubicBezTo>
                  <a:pt x="3788298" y="597133"/>
                  <a:pt x="3788298" y="597133"/>
                  <a:pt x="3788298" y="597133"/>
                </a:cubicBezTo>
                <a:cubicBezTo>
                  <a:pt x="3820459" y="422116"/>
                  <a:pt x="3820459" y="422116"/>
                  <a:pt x="3820459" y="422116"/>
                </a:cubicBezTo>
                <a:cubicBezTo>
                  <a:pt x="3825053" y="412905"/>
                  <a:pt x="3829648" y="412905"/>
                  <a:pt x="3834242" y="412905"/>
                </a:cubicBezTo>
                <a:cubicBezTo>
                  <a:pt x="3838837" y="412905"/>
                  <a:pt x="3843431" y="417511"/>
                  <a:pt x="3843431" y="426722"/>
                </a:cubicBezTo>
                <a:cubicBezTo>
                  <a:pt x="3792893" y="684642"/>
                  <a:pt x="3792893" y="684642"/>
                  <a:pt x="3792893" y="684642"/>
                </a:cubicBezTo>
                <a:lnTo>
                  <a:pt x="3852227" y="684642"/>
                </a:lnTo>
                <a:lnTo>
                  <a:pt x="3852227" y="835454"/>
                </a:lnTo>
                <a:lnTo>
                  <a:pt x="3912552" y="835454"/>
                </a:lnTo>
                <a:lnTo>
                  <a:pt x="3912552" y="684642"/>
                </a:lnTo>
                <a:cubicBezTo>
                  <a:pt x="3923976" y="684642"/>
                  <a:pt x="3934537" y="684642"/>
                  <a:pt x="3944302" y="684642"/>
                </a:cubicBezTo>
                <a:lnTo>
                  <a:pt x="3944302" y="835454"/>
                </a:lnTo>
                <a:lnTo>
                  <a:pt x="4004627" y="835454"/>
                </a:lnTo>
                <a:lnTo>
                  <a:pt x="4004627" y="684642"/>
                </a:lnTo>
                <a:cubicBezTo>
                  <a:pt x="4063963" y="684642"/>
                  <a:pt x="4063963" y="684642"/>
                  <a:pt x="4063963" y="684642"/>
                </a:cubicBezTo>
                <a:cubicBezTo>
                  <a:pt x="4018019" y="426722"/>
                  <a:pt x="4018019" y="426722"/>
                  <a:pt x="4018019" y="426722"/>
                </a:cubicBezTo>
                <a:cubicBezTo>
                  <a:pt x="4013424" y="417511"/>
                  <a:pt x="4018019" y="412905"/>
                  <a:pt x="4022613" y="412905"/>
                </a:cubicBezTo>
                <a:cubicBezTo>
                  <a:pt x="4027208" y="412905"/>
                  <a:pt x="4036396" y="412905"/>
                  <a:pt x="4036396" y="422116"/>
                </a:cubicBezTo>
                <a:cubicBezTo>
                  <a:pt x="4068557" y="597133"/>
                  <a:pt x="4068557" y="597133"/>
                  <a:pt x="4068557" y="597133"/>
                </a:cubicBezTo>
                <a:cubicBezTo>
                  <a:pt x="4123690" y="597133"/>
                  <a:pt x="4123690" y="597133"/>
                  <a:pt x="4123690" y="597133"/>
                </a:cubicBezTo>
                <a:cubicBezTo>
                  <a:pt x="4123630" y="596870"/>
                  <a:pt x="4059366" y="311579"/>
                  <a:pt x="4050180" y="311579"/>
                </a:cubicBezTo>
                <a:cubicBezTo>
                  <a:pt x="4013424" y="311579"/>
                  <a:pt x="4013424" y="311579"/>
                  <a:pt x="4013424" y="311579"/>
                </a:cubicBezTo>
                <a:cubicBezTo>
                  <a:pt x="3995047" y="339213"/>
                  <a:pt x="3962886" y="353031"/>
                  <a:pt x="3930725" y="353031"/>
                </a:cubicBezTo>
                <a:cubicBezTo>
                  <a:pt x="3893970" y="353031"/>
                  <a:pt x="3861809" y="339213"/>
                  <a:pt x="3843431" y="311579"/>
                </a:cubicBezTo>
                <a:cubicBezTo>
                  <a:pt x="3806676" y="311579"/>
                  <a:pt x="3806676" y="311579"/>
                  <a:pt x="3806676" y="311579"/>
                </a:cubicBezTo>
                <a:close/>
                <a:moveTo>
                  <a:pt x="3319313" y="311579"/>
                </a:moveTo>
                <a:cubicBezTo>
                  <a:pt x="3310124" y="311579"/>
                  <a:pt x="3245802" y="597133"/>
                  <a:pt x="3245802" y="597133"/>
                </a:cubicBezTo>
                <a:cubicBezTo>
                  <a:pt x="3300935" y="597133"/>
                  <a:pt x="3300935" y="597133"/>
                  <a:pt x="3300935" y="597133"/>
                </a:cubicBezTo>
                <a:cubicBezTo>
                  <a:pt x="3337690" y="422116"/>
                  <a:pt x="3337690" y="422116"/>
                  <a:pt x="3337690" y="422116"/>
                </a:cubicBezTo>
                <a:cubicBezTo>
                  <a:pt x="3337690" y="412905"/>
                  <a:pt x="3342285" y="412905"/>
                  <a:pt x="3346879" y="412905"/>
                </a:cubicBezTo>
                <a:cubicBezTo>
                  <a:pt x="3356068" y="412905"/>
                  <a:pt x="3356068" y="417511"/>
                  <a:pt x="3356068" y="426722"/>
                </a:cubicBezTo>
                <a:cubicBezTo>
                  <a:pt x="3305530" y="684642"/>
                  <a:pt x="3305530" y="684642"/>
                  <a:pt x="3305530" y="684642"/>
                </a:cubicBezTo>
                <a:lnTo>
                  <a:pt x="3369627" y="684642"/>
                </a:lnTo>
                <a:lnTo>
                  <a:pt x="3369627" y="822754"/>
                </a:lnTo>
                <a:lnTo>
                  <a:pt x="3425189" y="822754"/>
                </a:lnTo>
                <a:lnTo>
                  <a:pt x="3425189" y="684642"/>
                </a:lnTo>
                <a:cubicBezTo>
                  <a:pt x="3436613" y="684642"/>
                  <a:pt x="3447175" y="684642"/>
                  <a:pt x="3456940" y="684642"/>
                </a:cubicBezTo>
                <a:lnTo>
                  <a:pt x="3456940" y="822754"/>
                </a:lnTo>
                <a:lnTo>
                  <a:pt x="3517265" y="822754"/>
                </a:lnTo>
                <a:lnTo>
                  <a:pt x="3517265" y="684642"/>
                </a:lnTo>
                <a:cubicBezTo>
                  <a:pt x="3576600" y="684642"/>
                  <a:pt x="3576600" y="684642"/>
                  <a:pt x="3576600" y="684642"/>
                </a:cubicBezTo>
                <a:cubicBezTo>
                  <a:pt x="3530656" y="426722"/>
                  <a:pt x="3530656" y="426722"/>
                  <a:pt x="3530656" y="426722"/>
                </a:cubicBezTo>
                <a:cubicBezTo>
                  <a:pt x="3530656" y="417511"/>
                  <a:pt x="3530656" y="412905"/>
                  <a:pt x="3535250" y="412905"/>
                </a:cubicBezTo>
                <a:cubicBezTo>
                  <a:pt x="3544439" y="412905"/>
                  <a:pt x="3549033" y="412905"/>
                  <a:pt x="3549033" y="422116"/>
                </a:cubicBezTo>
                <a:cubicBezTo>
                  <a:pt x="3585789" y="597133"/>
                  <a:pt x="3585789" y="597133"/>
                  <a:pt x="3585789" y="597133"/>
                </a:cubicBezTo>
                <a:cubicBezTo>
                  <a:pt x="3636327" y="597133"/>
                  <a:pt x="3636327" y="597133"/>
                  <a:pt x="3636327" y="597133"/>
                </a:cubicBezTo>
                <a:cubicBezTo>
                  <a:pt x="3636281" y="596914"/>
                  <a:pt x="3576596" y="311579"/>
                  <a:pt x="3562817" y="311579"/>
                </a:cubicBezTo>
                <a:cubicBezTo>
                  <a:pt x="3526061" y="311579"/>
                  <a:pt x="3526061" y="311579"/>
                  <a:pt x="3526061" y="311579"/>
                </a:cubicBezTo>
                <a:cubicBezTo>
                  <a:pt x="3507684" y="339213"/>
                  <a:pt x="3475523" y="353031"/>
                  <a:pt x="3443362" y="353031"/>
                </a:cubicBezTo>
                <a:cubicBezTo>
                  <a:pt x="3406607" y="353031"/>
                  <a:pt x="3374446" y="339213"/>
                  <a:pt x="3356068" y="311579"/>
                </a:cubicBezTo>
                <a:cubicBezTo>
                  <a:pt x="3319313" y="311579"/>
                  <a:pt x="3319313" y="311579"/>
                  <a:pt x="3319313" y="311579"/>
                </a:cubicBezTo>
                <a:close/>
                <a:moveTo>
                  <a:pt x="2836578" y="311579"/>
                </a:moveTo>
                <a:cubicBezTo>
                  <a:pt x="2822789" y="311579"/>
                  <a:pt x="2758440" y="597133"/>
                  <a:pt x="2758440" y="597133"/>
                </a:cubicBezTo>
                <a:cubicBezTo>
                  <a:pt x="2813597" y="597133"/>
                  <a:pt x="2813597" y="597133"/>
                  <a:pt x="2813597" y="597133"/>
                </a:cubicBezTo>
                <a:cubicBezTo>
                  <a:pt x="2850367" y="422116"/>
                  <a:pt x="2850367" y="422116"/>
                  <a:pt x="2850367" y="422116"/>
                </a:cubicBezTo>
                <a:cubicBezTo>
                  <a:pt x="2850367" y="412905"/>
                  <a:pt x="2854964" y="412905"/>
                  <a:pt x="2864157" y="412905"/>
                </a:cubicBezTo>
                <a:cubicBezTo>
                  <a:pt x="2868753" y="412905"/>
                  <a:pt x="2873349" y="417511"/>
                  <a:pt x="2868753" y="426722"/>
                </a:cubicBezTo>
                <a:cubicBezTo>
                  <a:pt x="2822789" y="684642"/>
                  <a:pt x="2822789" y="684642"/>
                  <a:pt x="2822789" y="684642"/>
                </a:cubicBezTo>
                <a:lnTo>
                  <a:pt x="2882265" y="684642"/>
                </a:lnTo>
                <a:lnTo>
                  <a:pt x="2882265" y="822754"/>
                </a:lnTo>
                <a:lnTo>
                  <a:pt x="2937827" y="822754"/>
                </a:lnTo>
                <a:lnTo>
                  <a:pt x="2937827" y="684642"/>
                </a:lnTo>
                <a:cubicBezTo>
                  <a:pt x="2951093" y="684642"/>
                  <a:pt x="2963232" y="684642"/>
                  <a:pt x="2974340" y="684642"/>
                </a:cubicBezTo>
                <a:lnTo>
                  <a:pt x="2974340" y="822754"/>
                </a:lnTo>
                <a:lnTo>
                  <a:pt x="3029902" y="822754"/>
                </a:lnTo>
                <a:lnTo>
                  <a:pt x="3029902" y="684642"/>
                </a:lnTo>
                <a:cubicBezTo>
                  <a:pt x="3093975" y="684642"/>
                  <a:pt x="3093975" y="684642"/>
                  <a:pt x="3093975" y="684642"/>
                </a:cubicBezTo>
                <a:cubicBezTo>
                  <a:pt x="3043415" y="426722"/>
                  <a:pt x="3043415" y="426722"/>
                  <a:pt x="3043415" y="426722"/>
                </a:cubicBezTo>
                <a:lnTo>
                  <a:pt x="3052607" y="412905"/>
                </a:lnTo>
                <a:cubicBezTo>
                  <a:pt x="3057204" y="412905"/>
                  <a:pt x="3061800" y="412905"/>
                  <a:pt x="3061800" y="422116"/>
                </a:cubicBezTo>
                <a:cubicBezTo>
                  <a:pt x="3098571" y="597133"/>
                  <a:pt x="3098571" y="597133"/>
                  <a:pt x="3098571" y="597133"/>
                </a:cubicBezTo>
                <a:cubicBezTo>
                  <a:pt x="3153727" y="597133"/>
                  <a:pt x="3153727" y="597133"/>
                  <a:pt x="3153727" y="597133"/>
                </a:cubicBezTo>
                <a:cubicBezTo>
                  <a:pt x="3153670" y="596884"/>
                  <a:pt x="3089376" y="311579"/>
                  <a:pt x="3080185" y="311579"/>
                </a:cubicBezTo>
                <a:cubicBezTo>
                  <a:pt x="3043415" y="311579"/>
                  <a:pt x="3043415" y="311579"/>
                  <a:pt x="3043415" y="311579"/>
                </a:cubicBezTo>
                <a:cubicBezTo>
                  <a:pt x="3025029" y="339213"/>
                  <a:pt x="2992855" y="353031"/>
                  <a:pt x="2956084" y="353031"/>
                </a:cubicBezTo>
                <a:cubicBezTo>
                  <a:pt x="2919313" y="353031"/>
                  <a:pt x="2891735" y="339213"/>
                  <a:pt x="2868753" y="311579"/>
                </a:cubicBezTo>
                <a:cubicBezTo>
                  <a:pt x="2836578" y="311579"/>
                  <a:pt x="2836578" y="311579"/>
                  <a:pt x="2836578" y="311579"/>
                </a:cubicBezTo>
                <a:close/>
                <a:moveTo>
                  <a:pt x="2349351" y="311579"/>
                </a:moveTo>
                <a:cubicBezTo>
                  <a:pt x="2340162" y="311594"/>
                  <a:pt x="2275840" y="597133"/>
                  <a:pt x="2275840" y="597133"/>
                </a:cubicBezTo>
                <a:cubicBezTo>
                  <a:pt x="2330973" y="597133"/>
                  <a:pt x="2330973" y="597133"/>
                  <a:pt x="2330973" y="597133"/>
                </a:cubicBezTo>
                <a:cubicBezTo>
                  <a:pt x="2363134" y="422116"/>
                  <a:pt x="2363134" y="422116"/>
                  <a:pt x="2363134" y="422116"/>
                </a:cubicBezTo>
                <a:cubicBezTo>
                  <a:pt x="2363134" y="412905"/>
                  <a:pt x="2372323" y="412905"/>
                  <a:pt x="2376917" y="412905"/>
                </a:cubicBezTo>
                <a:cubicBezTo>
                  <a:pt x="2381512" y="412905"/>
                  <a:pt x="2386106" y="417511"/>
                  <a:pt x="2386106" y="426722"/>
                </a:cubicBezTo>
                <a:cubicBezTo>
                  <a:pt x="2335568" y="684642"/>
                  <a:pt x="2335568" y="684642"/>
                  <a:pt x="2335568" y="684642"/>
                </a:cubicBezTo>
                <a:lnTo>
                  <a:pt x="2394902" y="684642"/>
                </a:lnTo>
                <a:lnTo>
                  <a:pt x="2394902" y="822754"/>
                </a:lnTo>
                <a:lnTo>
                  <a:pt x="2455227" y="822754"/>
                </a:lnTo>
                <a:lnTo>
                  <a:pt x="2455227" y="684642"/>
                </a:lnTo>
                <a:cubicBezTo>
                  <a:pt x="2466651" y="684642"/>
                  <a:pt x="2477212" y="684642"/>
                  <a:pt x="2486977" y="684642"/>
                </a:cubicBezTo>
                <a:lnTo>
                  <a:pt x="2486977" y="822754"/>
                </a:lnTo>
                <a:lnTo>
                  <a:pt x="2547302" y="822754"/>
                </a:lnTo>
                <a:lnTo>
                  <a:pt x="2547302" y="684642"/>
                </a:lnTo>
                <a:cubicBezTo>
                  <a:pt x="2606638" y="684642"/>
                  <a:pt x="2606638" y="684642"/>
                  <a:pt x="2606638" y="684642"/>
                </a:cubicBezTo>
                <a:cubicBezTo>
                  <a:pt x="2556099" y="426722"/>
                  <a:pt x="2556099" y="426722"/>
                  <a:pt x="2556099" y="426722"/>
                </a:cubicBezTo>
                <a:lnTo>
                  <a:pt x="2565288" y="412905"/>
                </a:lnTo>
                <a:cubicBezTo>
                  <a:pt x="2569883" y="412905"/>
                  <a:pt x="2574477" y="412905"/>
                  <a:pt x="2579071" y="422116"/>
                </a:cubicBezTo>
                <a:cubicBezTo>
                  <a:pt x="2611232" y="597133"/>
                  <a:pt x="2611232" y="597133"/>
                  <a:pt x="2611232" y="597133"/>
                </a:cubicBezTo>
                <a:cubicBezTo>
                  <a:pt x="2666365" y="597133"/>
                  <a:pt x="2666365" y="597133"/>
                  <a:pt x="2666365" y="597133"/>
                </a:cubicBezTo>
                <a:cubicBezTo>
                  <a:pt x="2666320" y="596926"/>
                  <a:pt x="2602041" y="311579"/>
                  <a:pt x="2592855" y="311579"/>
                </a:cubicBezTo>
                <a:cubicBezTo>
                  <a:pt x="2556099" y="311579"/>
                  <a:pt x="2556099" y="311579"/>
                  <a:pt x="2556099" y="311579"/>
                </a:cubicBezTo>
                <a:cubicBezTo>
                  <a:pt x="2537722" y="339213"/>
                  <a:pt x="2505561" y="353031"/>
                  <a:pt x="2468806" y="353031"/>
                </a:cubicBezTo>
                <a:cubicBezTo>
                  <a:pt x="2436645" y="353031"/>
                  <a:pt x="2404484" y="339213"/>
                  <a:pt x="2386106" y="311579"/>
                </a:cubicBezTo>
                <a:cubicBezTo>
                  <a:pt x="2349351" y="311579"/>
                  <a:pt x="2349351" y="311579"/>
                  <a:pt x="2349351" y="311579"/>
                </a:cubicBezTo>
                <a:close/>
                <a:moveTo>
                  <a:pt x="1861988" y="311579"/>
                </a:moveTo>
                <a:cubicBezTo>
                  <a:pt x="1852799" y="311579"/>
                  <a:pt x="1788477" y="597133"/>
                  <a:pt x="1788477" y="597133"/>
                </a:cubicBezTo>
                <a:cubicBezTo>
                  <a:pt x="1843610" y="597133"/>
                  <a:pt x="1843610" y="597133"/>
                  <a:pt x="1843610" y="597133"/>
                </a:cubicBezTo>
                <a:cubicBezTo>
                  <a:pt x="1875771" y="422116"/>
                  <a:pt x="1875771" y="422116"/>
                  <a:pt x="1875771" y="422116"/>
                </a:cubicBezTo>
                <a:cubicBezTo>
                  <a:pt x="1880365" y="412905"/>
                  <a:pt x="1884960" y="412905"/>
                  <a:pt x="1889554" y="412905"/>
                </a:cubicBezTo>
                <a:cubicBezTo>
                  <a:pt x="1894149" y="412905"/>
                  <a:pt x="1898743" y="417511"/>
                  <a:pt x="1898743" y="426722"/>
                </a:cubicBezTo>
                <a:cubicBezTo>
                  <a:pt x="1848205" y="684642"/>
                  <a:pt x="1848205" y="684642"/>
                  <a:pt x="1848205" y="684642"/>
                </a:cubicBezTo>
                <a:lnTo>
                  <a:pt x="1907540" y="684642"/>
                </a:lnTo>
                <a:lnTo>
                  <a:pt x="1907540" y="822754"/>
                </a:lnTo>
                <a:lnTo>
                  <a:pt x="1967865" y="822754"/>
                </a:lnTo>
                <a:lnTo>
                  <a:pt x="1967865" y="684642"/>
                </a:lnTo>
                <a:cubicBezTo>
                  <a:pt x="1979289" y="684642"/>
                  <a:pt x="1989850" y="684642"/>
                  <a:pt x="1999615" y="684642"/>
                </a:cubicBezTo>
                <a:lnTo>
                  <a:pt x="1999615" y="822754"/>
                </a:lnTo>
                <a:lnTo>
                  <a:pt x="2059940" y="822754"/>
                </a:lnTo>
                <a:lnTo>
                  <a:pt x="2059940" y="684642"/>
                </a:lnTo>
                <a:cubicBezTo>
                  <a:pt x="2119275" y="684642"/>
                  <a:pt x="2119275" y="684642"/>
                  <a:pt x="2119275" y="684642"/>
                </a:cubicBezTo>
                <a:cubicBezTo>
                  <a:pt x="2073331" y="426722"/>
                  <a:pt x="2073331" y="426722"/>
                  <a:pt x="2073331" y="426722"/>
                </a:cubicBezTo>
                <a:cubicBezTo>
                  <a:pt x="2068736" y="417511"/>
                  <a:pt x="2073331" y="412905"/>
                  <a:pt x="2077925" y="412905"/>
                </a:cubicBezTo>
                <a:cubicBezTo>
                  <a:pt x="2087114" y="412905"/>
                  <a:pt x="2091708" y="412905"/>
                  <a:pt x="2091708" y="422116"/>
                </a:cubicBezTo>
                <a:cubicBezTo>
                  <a:pt x="2128464" y="597133"/>
                  <a:pt x="2128464" y="597133"/>
                  <a:pt x="2128464" y="597133"/>
                </a:cubicBezTo>
                <a:cubicBezTo>
                  <a:pt x="2179002" y="597133"/>
                  <a:pt x="2179002" y="597133"/>
                  <a:pt x="2179002" y="597133"/>
                </a:cubicBezTo>
                <a:cubicBezTo>
                  <a:pt x="2178942" y="596867"/>
                  <a:pt x="2114678" y="311579"/>
                  <a:pt x="2105492" y="311579"/>
                </a:cubicBezTo>
                <a:cubicBezTo>
                  <a:pt x="2068736" y="311579"/>
                  <a:pt x="2068736" y="311579"/>
                  <a:pt x="2068736" y="311579"/>
                </a:cubicBezTo>
                <a:cubicBezTo>
                  <a:pt x="2050359" y="339213"/>
                  <a:pt x="2018198" y="353031"/>
                  <a:pt x="1986037" y="353031"/>
                </a:cubicBezTo>
                <a:cubicBezTo>
                  <a:pt x="1949282" y="353031"/>
                  <a:pt x="1917121" y="339213"/>
                  <a:pt x="1898743" y="311579"/>
                </a:cubicBezTo>
                <a:cubicBezTo>
                  <a:pt x="1861988" y="311579"/>
                  <a:pt x="1861988" y="311579"/>
                  <a:pt x="1861988" y="311579"/>
                </a:cubicBezTo>
                <a:close/>
                <a:moveTo>
                  <a:pt x="1374657" y="311579"/>
                </a:moveTo>
                <a:cubicBezTo>
                  <a:pt x="1365464" y="311579"/>
                  <a:pt x="1301115" y="597133"/>
                  <a:pt x="1301115" y="597133"/>
                </a:cubicBezTo>
                <a:cubicBezTo>
                  <a:pt x="1356272" y="597133"/>
                  <a:pt x="1356272" y="597133"/>
                  <a:pt x="1356272" y="597133"/>
                </a:cubicBezTo>
                <a:cubicBezTo>
                  <a:pt x="1393042" y="422116"/>
                  <a:pt x="1393042" y="422116"/>
                  <a:pt x="1393042" y="422116"/>
                </a:cubicBezTo>
                <a:cubicBezTo>
                  <a:pt x="1393042" y="412905"/>
                  <a:pt x="1397639" y="412905"/>
                  <a:pt x="1402235" y="412905"/>
                </a:cubicBezTo>
                <a:cubicBezTo>
                  <a:pt x="1411428" y="412905"/>
                  <a:pt x="1411428" y="417511"/>
                  <a:pt x="1411428" y="426722"/>
                </a:cubicBezTo>
                <a:cubicBezTo>
                  <a:pt x="1360868" y="684642"/>
                  <a:pt x="1360868" y="684642"/>
                  <a:pt x="1360868" y="684642"/>
                </a:cubicBezTo>
                <a:lnTo>
                  <a:pt x="1424940" y="684642"/>
                </a:lnTo>
                <a:lnTo>
                  <a:pt x="1424940" y="822754"/>
                </a:lnTo>
                <a:lnTo>
                  <a:pt x="1480502" y="822754"/>
                </a:lnTo>
                <a:lnTo>
                  <a:pt x="1480502" y="684642"/>
                </a:lnTo>
                <a:cubicBezTo>
                  <a:pt x="1493768" y="684642"/>
                  <a:pt x="1505907" y="684642"/>
                  <a:pt x="1517015" y="684642"/>
                </a:cubicBezTo>
                <a:lnTo>
                  <a:pt x="1517015" y="822754"/>
                </a:lnTo>
                <a:lnTo>
                  <a:pt x="1572577" y="822754"/>
                </a:lnTo>
                <a:lnTo>
                  <a:pt x="1572577" y="684642"/>
                </a:lnTo>
                <a:cubicBezTo>
                  <a:pt x="1636650" y="684642"/>
                  <a:pt x="1636650" y="684642"/>
                  <a:pt x="1636650" y="684642"/>
                </a:cubicBezTo>
                <a:cubicBezTo>
                  <a:pt x="1586090" y="426722"/>
                  <a:pt x="1586090" y="426722"/>
                  <a:pt x="1586090" y="426722"/>
                </a:cubicBezTo>
                <a:cubicBezTo>
                  <a:pt x="1586090" y="417511"/>
                  <a:pt x="1586090" y="412905"/>
                  <a:pt x="1595282" y="412905"/>
                </a:cubicBezTo>
                <a:cubicBezTo>
                  <a:pt x="1599879" y="412905"/>
                  <a:pt x="1604475" y="412905"/>
                  <a:pt x="1604475" y="422116"/>
                </a:cubicBezTo>
                <a:cubicBezTo>
                  <a:pt x="1641246" y="597133"/>
                  <a:pt x="1641246" y="597133"/>
                  <a:pt x="1641246" y="597133"/>
                </a:cubicBezTo>
                <a:cubicBezTo>
                  <a:pt x="1696402" y="597133"/>
                  <a:pt x="1696402" y="597133"/>
                  <a:pt x="1696402" y="597133"/>
                </a:cubicBezTo>
                <a:cubicBezTo>
                  <a:pt x="1696338" y="596848"/>
                  <a:pt x="1632049" y="311579"/>
                  <a:pt x="1618264" y="311579"/>
                </a:cubicBezTo>
                <a:cubicBezTo>
                  <a:pt x="1586090" y="311579"/>
                  <a:pt x="1586090" y="311579"/>
                  <a:pt x="1586090" y="311579"/>
                </a:cubicBezTo>
                <a:cubicBezTo>
                  <a:pt x="1563108" y="339213"/>
                  <a:pt x="1535530" y="353031"/>
                  <a:pt x="1498759" y="353031"/>
                </a:cubicBezTo>
                <a:cubicBezTo>
                  <a:pt x="1461988" y="353031"/>
                  <a:pt x="1429813" y="339213"/>
                  <a:pt x="1411428" y="311579"/>
                </a:cubicBezTo>
                <a:cubicBezTo>
                  <a:pt x="1374657" y="311579"/>
                  <a:pt x="1374657" y="311579"/>
                  <a:pt x="1374657" y="311579"/>
                </a:cubicBezTo>
                <a:close/>
                <a:moveTo>
                  <a:pt x="891890" y="311579"/>
                </a:moveTo>
                <a:cubicBezTo>
                  <a:pt x="878101" y="311579"/>
                  <a:pt x="813752" y="597133"/>
                  <a:pt x="813752" y="597133"/>
                </a:cubicBezTo>
                <a:cubicBezTo>
                  <a:pt x="868908" y="597133"/>
                  <a:pt x="868908" y="597133"/>
                  <a:pt x="868908" y="597133"/>
                </a:cubicBezTo>
                <a:cubicBezTo>
                  <a:pt x="905679" y="422116"/>
                  <a:pt x="905679" y="422116"/>
                  <a:pt x="905679" y="422116"/>
                </a:cubicBezTo>
                <a:cubicBezTo>
                  <a:pt x="905679" y="412905"/>
                  <a:pt x="910276" y="412905"/>
                  <a:pt x="919468" y="412905"/>
                </a:cubicBezTo>
                <a:cubicBezTo>
                  <a:pt x="924065" y="412905"/>
                  <a:pt x="928661" y="417511"/>
                  <a:pt x="924065" y="426722"/>
                </a:cubicBezTo>
                <a:cubicBezTo>
                  <a:pt x="878101" y="684642"/>
                  <a:pt x="878101" y="684642"/>
                  <a:pt x="878101" y="684642"/>
                </a:cubicBezTo>
                <a:lnTo>
                  <a:pt x="937577" y="684642"/>
                </a:lnTo>
                <a:lnTo>
                  <a:pt x="937577" y="822754"/>
                </a:lnTo>
                <a:lnTo>
                  <a:pt x="997902" y="822754"/>
                </a:lnTo>
                <a:lnTo>
                  <a:pt x="997902" y="684642"/>
                </a:lnTo>
                <a:cubicBezTo>
                  <a:pt x="1009326" y="684642"/>
                  <a:pt x="1019887" y="684642"/>
                  <a:pt x="1029652" y="684642"/>
                </a:cubicBezTo>
                <a:lnTo>
                  <a:pt x="1029652" y="822754"/>
                </a:lnTo>
                <a:lnTo>
                  <a:pt x="1085214" y="822754"/>
                </a:lnTo>
                <a:lnTo>
                  <a:pt x="1085214" y="684642"/>
                </a:lnTo>
                <a:cubicBezTo>
                  <a:pt x="1149286" y="684642"/>
                  <a:pt x="1149286" y="684642"/>
                  <a:pt x="1149286" y="684642"/>
                </a:cubicBezTo>
                <a:cubicBezTo>
                  <a:pt x="1098726" y="426722"/>
                  <a:pt x="1098726" y="426722"/>
                  <a:pt x="1098726" y="426722"/>
                </a:cubicBezTo>
                <a:lnTo>
                  <a:pt x="1107919" y="412905"/>
                </a:lnTo>
                <a:cubicBezTo>
                  <a:pt x="1112516" y="412905"/>
                  <a:pt x="1117112" y="412905"/>
                  <a:pt x="1121708" y="422116"/>
                </a:cubicBezTo>
                <a:cubicBezTo>
                  <a:pt x="1153883" y="597133"/>
                  <a:pt x="1153883" y="597133"/>
                  <a:pt x="1153883" y="597133"/>
                </a:cubicBezTo>
                <a:cubicBezTo>
                  <a:pt x="1209039" y="597133"/>
                  <a:pt x="1209039" y="597133"/>
                  <a:pt x="1209039" y="597133"/>
                </a:cubicBezTo>
                <a:cubicBezTo>
                  <a:pt x="1208956" y="596769"/>
                  <a:pt x="1144685" y="311579"/>
                  <a:pt x="1135497" y="311579"/>
                </a:cubicBezTo>
                <a:cubicBezTo>
                  <a:pt x="1098726" y="311579"/>
                  <a:pt x="1098726" y="311579"/>
                  <a:pt x="1098726" y="311579"/>
                </a:cubicBezTo>
                <a:cubicBezTo>
                  <a:pt x="1080341" y="339213"/>
                  <a:pt x="1048167" y="353031"/>
                  <a:pt x="1011396" y="353031"/>
                </a:cubicBezTo>
                <a:cubicBezTo>
                  <a:pt x="974625" y="353031"/>
                  <a:pt x="947047" y="339213"/>
                  <a:pt x="928661" y="311579"/>
                </a:cubicBezTo>
                <a:cubicBezTo>
                  <a:pt x="891890" y="311579"/>
                  <a:pt x="891890" y="311579"/>
                  <a:pt x="891890" y="311579"/>
                </a:cubicBezTo>
                <a:close/>
                <a:moveTo>
                  <a:pt x="404663" y="311579"/>
                </a:moveTo>
                <a:cubicBezTo>
                  <a:pt x="395474" y="311579"/>
                  <a:pt x="331152" y="578711"/>
                  <a:pt x="331152" y="578711"/>
                </a:cubicBezTo>
                <a:cubicBezTo>
                  <a:pt x="386285" y="597133"/>
                  <a:pt x="386285" y="597133"/>
                  <a:pt x="386285" y="597133"/>
                </a:cubicBezTo>
                <a:cubicBezTo>
                  <a:pt x="418446" y="422116"/>
                  <a:pt x="418446" y="422116"/>
                  <a:pt x="418446" y="422116"/>
                </a:cubicBezTo>
                <a:cubicBezTo>
                  <a:pt x="423040" y="412905"/>
                  <a:pt x="427635" y="412905"/>
                  <a:pt x="432229" y="412905"/>
                </a:cubicBezTo>
                <a:cubicBezTo>
                  <a:pt x="436824" y="412905"/>
                  <a:pt x="441418" y="417511"/>
                  <a:pt x="441418" y="426722"/>
                </a:cubicBezTo>
                <a:cubicBezTo>
                  <a:pt x="390879" y="684642"/>
                  <a:pt x="390879" y="684642"/>
                  <a:pt x="390879" y="684642"/>
                </a:cubicBezTo>
                <a:lnTo>
                  <a:pt x="450215" y="684642"/>
                </a:lnTo>
                <a:lnTo>
                  <a:pt x="450215" y="822754"/>
                </a:lnTo>
                <a:lnTo>
                  <a:pt x="510540" y="822754"/>
                </a:lnTo>
                <a:lnTo>
                  <a:pt x="510540" y="684642"/>
                </a:lnTo>
                <a:cubicBezTo>
                  <a:pt x="521964" y="684642"/>
                  <a:pt x="532525" y="684642"/>
                  <a:pt x="542290" y="684642"/>
                </a:cubicBezTo>
                <a:lnTo>
                  <a:pt x="542290" y="822754"/>
                </a:lnTo>
                <a:lnTo>
                  <a:pt x="602615" y="822754"/>
                </a:lnTo>
                <a:lnTo>
                  <a:pt x="602615" y="684642"/>
                </a:lnTo>
                <a:cubicBezTo>
                  <a:pt x="661950" y="684642"/>
                  <a:pt x="661950" y="684642"/>
                  <a:pt x="661950" y="684642"/>
                </a:cubicBezTo>
                <a:cubicBezTo>
                  <a:pt x="611411" y="426722"/>
                  <a:pt x="611411" y="426722"/>
                  <a:pt x="611411" y="426722"/>
                </a:cubicBezTo>
                <a:lnTo>
                  <a:pt x="620600" y="412905"/>
                </a:lnTo>
                <a:cubicBezTo>
                  <a:pt x="625194" y="412905"/>
                  <a:pt x="634383" y="412905"/>
                  <a:pt x="634383" y="422116"/>
                </a:cubicBezTo>
                <a:cubicBezTo>
                  <a:pt x="666544" y="597133"/>
                  <a:pt x="666544" y="597133"/>
                  <a:pt x="666544" y="597133"/>
                </a:cubicBezTo>
                <a:cubicBezTo>
                  <a:pt x="721677" y="597133"/>
                  <a:pt x="721677" y="597133"/>
                  <a:pt x="721677" y="597133"/>
                </a:cubicBezTo>
                <a:cubicBezTo>
                  <a:pt x="721614" y="596857"/>
                  <a:pt x="657352" y="311579"/>
                  <a:pt x="648167" y="311579"/>
                </a:cubicBezTo>
                <a:cubicBezTo>
                  <a:pt x="611411" y="311579"/>
                  <a:pt x="611411" y="311579"/>
                  <a:pt x="611411" y="311579"/>
                </a:cubicBezTo>
                <a:cubicBezTo>
                  <a:pt x="593034" y="339213"/>
                  <a:pt x="560873" y="353031"/>
                  <a:pt x="524117" y="353031"/>
                </a:cubicBezTo>
                <a:cubicBezTo>
                  <a:pt x="491957" y="353031"/>
                  <a:pt x="459796" y="339213"/>
                  <a:pt x="441418" y="311579"/>
                </a:cubicBezTo>
                <a:cubicBezTo>
                  <a:pt x="404663" y="311579"/>
                  <a:pt x="404663" y="311579"/>
                  <a:pt x="404663" y="311579"/>
                </a:cubicBezTo>
                <a:close/>
                <a:moveTo>
                  <a:pt x="4899977" y="146479"/>
                </a:moveTo>
                <a:cubicBezTo>
                  <a:pt x="4849125" y="146479"/>
                  <a:pt x="4807902" y="187702"/>
                  <a:pt x="4807902" y="238554"/>
                </a:cubicBezTo>
                <a:cubicBezTo>
                  <a:pt x="4807902" y="289406"/>
                  <a:pt x="4849125" y="330629"/>
                  <a:pt x="4899977" y="330629"/>
                </a:cubicBezTo>
                <a:cubicBezTo>
                  <a:pt x="4950829" y="330629"/>
                  <a:pt x="4992052" y="289406"/>
                  <a:pt x="4992052" y="238554"/>
                </a:cubicBezTo>
                <a:cubicBezTo>
                  <a:pt x="4992052" y="187702"/>
                  <a:pt x="4950829" y="146479"/>
                  <a:pt x="4899977" y="146479"/>
                </a:cubicBezTo>
                <a:close/>
                <a:moveTo>
                  <a:pt x="4413408" y="146479"/>
                </a:moveTo>
                <a:cubicBezTo>
                  <a:pt x="4362995" y="146479"/>
                  <a:pt x="4322127" y="187702"/>
                  <a:pt x="4322127" y="238554"/>
                </a:cubicBezTo>
                <a:cubicBezTo>
                  <a:pt x="4322127" y="289406"/>
                  <a:pt x="4362995" y="330629"/>
                  <a:pt x="4413408" y="330629"/>
                </a:cubicBezTo>
                <a:cubicBezTo>
                  <a:pt x="4463821" y="330629"/>
                  <a:pt x="4504689" y="289406"/>
                  <a:pt x="4504689" y="238554"/>
                </a:cubicBezTo>
                <a:cubicBezTo>
                  <a:pt x="4504689" y="187702"/>
                  <a:pt x="4463821" y="146479"/>
                  <a:pt x="4413408" y="146479"/>
                </a:cubicBezTo>
                <a:close/>
                <a:moveTo>
                  <a:pt x="3930015" y="146479"/>
                </a:moveTo>
                <a:cubicBezTo>
                  <a:pt x="3879163" y="146479"/>
                  <a:pt x="3837940" y="187702"/>
                  <a:pt x="3837940" y="238554"/>
                </a:cubicBezTo>
                <a:cubicBezTo>
                  <a:pt x="3837940" y="289406"/>
                  <a:pt x="3879163" y="330629"/>
                  <a:pt x="3930015" y="330629"/>
                </a:cubicBezTo>
                <a:cubicBezTo>
                  <a:pt x="3980867" y="330629"/>
                  <a:pt x="4022090" y="289406"/>
                  <a:pt x="4022090" y="238554"/>
                </a:cubicBezTo>
                <a:cubicBezTo>
                  <a:pt x="4022090" y="187702"/>
                  <a:pt x="3980867" y="146479"/>
                  <a:pt x="3930015" y="146479"/>
                </a:cubicBezTo>
                <a:close/>
                <a:moveTo>
                  <a:pt x="3443446" y="146479"/>
                </a:moveTo>
                <a:cubicBezTo>
                  <a:pt x="3393033" y="146479"/>
                  <a:pt x="3352165" y="187702"/>
                  <a:pt x="3352165" y="238554"/>
                </a:cubicBezTo>
                <a:cubicBezTo>
                  <a:pt x="3352165" y="289406"/>
                  <a:pt x="3393033" y="330629"/>
                  <a:pt x="3443446" y="330629"/>
                </a:cubicBezTo>
                <a:cubicBezTo>
                  <a:pt x="3493859" y="330629"/>
                  <a:pt x="3534727" y="289406"/>
                  <a:pt x="3534727" y="238554"/>
                </a:cubicBezTo>
                <a:cubicBezTo>
                  <a:pt x="3534727" y="187702"/>
                  <a:pt x="3493859" y="146479"/>
                  <a:pt x="3443446" y="146479"/>
                </a:cubicBezTo>
                <a:close/>
                <a:moveTo>
                  <a:pt x="2956083" y="146479"/>
                </a:moveTo>
                <a:cubicBezTo>
                  <a:pt x="2905670" y="146479"/>
                  <a:pt x="2864802" y="187702"/>
                  <a:pt x="2864802" y="238554"/>
                </a:cubicBezTo>
                <a:cubicBezTo>
                  <a:pt x="2864802" y="289406"/>
                  <a:pt x="2905670" y="330629"/>
                  <a:pt x="2956083" y="330629"/>
                </a:cubicBezTo>
                <a:cubicBezTo>
                  <a:pt x="3006496" y="330629"/>
                  <a:pt x="3047364" y="289406"/>
                  <a:pt x="3047364" y="238554"/>
                </a:cubicBezTo>
                <a:cubicBezTo>
                  <a:pt x="3047364" y="187702"/>
                  <a:pt x="3006496" y="146479"/>
                  <a:pt x="2956083" y="146479"/>
                </a:cubicBezTo>
                <a:close/>
                <a:moveTo>
                  <a:pt x="2468721" y="146479"/>
                </a:moveTo>
                <a:cubicBezTo>
                  <a:pt x="2418308" y="146479"/>
                  <a:pt x="2377440" y="187702"/>
                  <a:pt x="2377440" y="238554"/>
                </a:cubicBezTo>
                <a:cubicBezTo>
                  <a:pt x="2377440" y="289406"/>
                  <a:pt x="2418308" y="330629"/>
                  <a:pt x="2468721" y="330629"/>
                </a:cubicBezTo>
                <a:cubicBezTo>
                  <a:pt x="2519134" y="330629"/>
                  <a:pt x="2560002" y="289406"/>
                  <a:pt x="2560002" y="238554"/>
                </a:cubicBezTo>
                <a:cubicBezTo>
                  <a:pt x="2560002" y="187702"/>
                  <a:pt x="2519134" y="146479"/>
                  <a:pt x="2468721" y="146479"/>
                </a:cubicBezTo>
                <a:close/>
                <a:moveTo>
                  <a:pt x="1986121" y="146479"/>
                </a:moveTo>
                <a:cubicBezTo>
                  <a:pt x="1935708" y="146479"/>
                  <a:pt x="1894840" y="187702"/>
                  <a:pt x="1894840" y="238554"/>
                </a:cubicBezTo>
                <a:cubicBezTo>
                  <a:pt x="1894840" y="289406"/>
                  <a:pt x="1935708" y="330629"/>
                  <a:pt x="1986121" y="330629"/>
                </a:cubicBezTo>
                <a:cubicBezTo>
                  <a:pt x="2036534" y="330629"/>
                  <a:pt x="2077402" y="289406"/>
                  <a:pt x="2077402" y="238554"/>
                </a:cubicBezTo>
                <a:cubicBezTo>
                  <a:pt x="2077402" y="187702"/>
                  <a:pt x="2036534" y="146479"/>
                  <a:pt x="1986121" y="146479"/>
                </a:cubicBezTo>
                <a:close/>
                <a:moveTo>
                  <a:pt x="1498758" y="146479"/>
                </a:moveTo>
                <a:cubicBezTo>
                  <a:pt x="1448345" y="146479"/>
                  <a:pt x="1407477" y="187702"/>
                  <a:pt x="1407477" y="238554"/>
                </a:cubicBezTo>
                <a:cubicBezTo>
                  <a:pt x="1407477" y="289406"/>
                  <a:pt x="1448345" y="330629"/>
                  <a:pt x="1498758" y="330629"/>
                </a:cubicBezTo>
                <a:cubicBezTo>
                  <a:pt x="1549171" y="330629"/>
                  <a:pt x="1590039" y="289406"/>
                  <a:pt x="1590039" y="238554"/>
                </a:cubicBezTo>
                <a:cubicBezTo>
                  <a:pt x="1590039" y="187702"/>
                  <a:pt x="1549171" y="146479"/>
                  <a:pt x="1498758" y="146479"/>
                </a:cubicBezTo>
                <a:close/>
                <a:moveTo>
                  <a:pt x="1011396" y="146479"/>
                </a:moveTo>
                <a:cubicBezTo>
                  <a:pt x="960983" y="146479"/>
                  <a:pt x="920115" y="187702"/>
                  <a:pt x="920115" y="238554"/>
                </a:cubicBezTo>
                <a:cubicBezTo>
                  <a:pt x="920115" y="289406"/>
                  <a:pt x="960983" y="330629"/>
                  <a:pt x="1011396" y="330629"/>
                </a:cubicBezTo>
                <a:cubicBezTo>
                  <a:pt x="1061809" y="330629"/>
                  <a:pt x="1102677" y="289406"/>
                  <a:pt x="1102677" y="238554"/>
                </a:cubicBezTo>
                <a:cubicBezTo>
                  <a:pt x="1102677" y="187702"/>
                  <a:pt x="1061809" y="146479"/>
                  <a:pt x="1011396" y="146479"/>
                </a:cubicBezTo>
                <a:close/>
                <a:moveTo>
                  <a:pt x="524033" y="146479"/>
                </a:moveTo>
                <a:cubicBezTo>
                  <a:pt x="473620" y="146479"/>
                  <a:pt x="432752" y="187702"/>
                  <a:pt x="432752" y="238554"/>
                </a:cubicBezTo>
                <a:cubicBezTo>
                  <a:pt x="432752" y="289406"/>
                  <a:pt x="473620" y="330629"/>
                  <a:pt x="524033" y="330629"/>
                </a:cubicBezTo>
                <a:cubicBezTo>
                  <a:pt x="574446" y="330629"/>
                  <a:pt x="615314" y="289406"/>
                  <a:pt x="615314" y="238554"/>
                </a:cubicBezTo>
                <a:cubicBezTo>
                  <a:pt x="615314" y="187702"/>
                  <a:pt x="574446" y="146479"/>
                  <a:pt x="524033" y="146479"/>
                </a:cubicBezTo>
                <a:close/>
                <a:moveTo>
                  <a:pt x="100087" y="0"/>
                </a:moveTo>
                <a:lnTo>
                  <a:pt x="5094699" y="0"/>
                </a:lnTo>
                <a:cubicBezTo>
                  <a:pt x="5260529" y="0"/>
                  <a:pt x="5394960" y="134431"/>
                  <a:pt x="5394960" y="300261"/>
                </a:cubicBezTo>
                <a:lnTo>
                  <a:pt x="5394960" y="900784"/>
                </a:lnTo>
                <a:cubicBezTo>
                  <a:pt x="5394960" y="956061"/>
                  <a:pt x="5350150" y="1000871"/>
                  <a:pt x="5294873" y="1000871"/>
                </a:cubicBezTo>
                <a:lnTo>
                  <a:pt x="300261" y="1000871"/>
                </a:lnTo>
                <a:cubicBezTo>
                  <a:pt x="134431" y="1000871"/>
                  <a:pt x="0" y="866440"/>
                  <a:pt x="0" y="700610"/>
                </a:cubicBezTo>
                <a:lnTo>
                  <a:pt x="0" y="100087"/>
                </a:lnTo>
                <a:cubicBezTo>
                  <a:pt x="0" y="44810"/>
                  <a:pt x="44810" y="0"/>
                  <a:pt x="10008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9" name="对角圆角矩形 88"/>
          <p:cNvSpPr/>
          <p:nvPr/>
        </p:nvSpPr>
        <p:spPr>
          <a:xfrm>
            <a:off x="2307427" y="3727308"/>
            <a:ext cx="2035317" cy="887968"/>
          </a:xfrm>
          <a:prstGeom prst="round2DiagRect">
            <a:avLst>
              <a:gd name="adj1" fmla="val 10000"/>
              <a:gd name="adj2" fmla="val 30000"/>
            </a:avLst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2" name="Rectangle 77"/>
          <p:cNvSpPr>
            <a:spLocks noChangeArrowheads="1"/>
          </p:cNvSpPr>
          <p:nvPr/>
        </p:nvSpPr>
        <p:spPr bwMode="auto">
          <a:xfrm>
            <a:off x="2782216" y="3770295"/>
            <a:ext cx="1040884" cy="801996"/>
          </a:xfrm>
          <a:prstGeom prst="rect">
            <a:avLst/>
          </a:prstGeom>
          <a:noFill/>
          <a:ln w="6350"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zh-CN" sz="2667" dirty="0">
                <a:solidFill>
                  <a:schemeClr val="tx2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5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4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4549437" y="1895522"/>
            <a:ext cx="3111500" cy="3113617"/>
          </a:xfrm>
          <a:custGeom>
            <a:avLst/>
            <a:gdLst>
              <a:gd name="T0" fmla="*/ 654 w 1308"/>
              <a:gd name="T1" fmla="*/ 1308 h 1308"/>
              <a:gd name="T2" fmla="*/ 0 w 1308"/>
              <a:gd name="T3" fmla="*/ 654 h 1308"/>
              <a:gd name="T4" fmla="*/ 654 w 1308"/>
              <a:gd name="T5" fmla="*/ 0 h 1308"/>
              <a:gd name="T6" fmla="*/ 1308 w 1308"/>
              <a:gd name="T7" fmla="*/ 654 h 1308"/>
              <a:gd name="T8" fmla="*/ 654 w 1308"/>
              <a:gd name="T9" fmla="*/ 1308 h 1308"/>
              <a:gd name="T10" fmla="*/ 654 w 1308"/>
              <a:gd name="T11" fmla="*/ 59 h 1308"/>
              <a:gd name="T12" fmla="*/ 59 w 1308"/>
              <a:gd name="T13" fmla="*/ 654 h 1308"/>
              <a:gd name="T14" fmla="*/ 654 w 1308"/>
              <a:gd name="T15" fmla="*/ 1249 h 1308"/>
              <a:gd name="T16" fmla="*/ 1249 w 1308"/>
              <a:gd name="T17" fmla="*/ 654 h 1308"/>
              <a:gd name="T18" fmla="*/ 654 w 1308"/>
              <a:gd name="T19" fmla="*/ 59 h 1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8" h="1308">
                <a:moveTo>
                  <a:pt x="654" y="1308"/>
                </a:moveTo>
                <a:cubicBezTo>
                  <a:pt x="293" y="1308"/>
                  <a:pt x="0" y="1015"/>
                  <a:pt x="0" y="654"/>
                </a:cubicBezTo>
                <a:cubicBezTo>
                  <a:pt x="0" y="293"/>
                  <a:pt x="293" y="0"/>
                  <a:pt x="654" y="0"/>
                </a:cubicBezTo>
                <a:cubicBezTo>
                  <a:pt x="1014" y="0"/>
                  <a:pt x="1308" y="293"/>
                  <a:pt x="1308" y="654"/>
                </a:cubicBezTo>
                <a:cubicBezTo>
                  <a:pt x="1308" y="1015"/>
                  <a:pt x="1014" y="1308"/>
                  <a:pt x="654" y="1308"/>
                </a:cubicBezTo>
                <a:close/>
                <a:moveTo>
                  <a:pt x="654" y="59"/>
                </a:moveTo>
                <a:cubicBezTo>
                  <a:pt x="326" y="59"/>
                  <a:pt x="59" y="326"/>
                  <a:pt x="59" y="654"/>
                </a:cubicBezTo>
                <a:cubicBezTo>
                  <a:pt x="59" y="982"/>
                  <a:pt x="326" y="1249"/>
                  <a:pt x="654" y="1249"/>
                </a:cubicBezTo>
                <a:cubicBezTo>
                  <a:pt x="982" y="1249"/>
                  <a:pt x="1249" y="982"/>
                  <a:pt x="1249" y="654"/>
                </a:cubicBezTo>
                <a:cubicBezTo>
                  <a:pt x="1249" y="326"/>
                  <a:pt x="982" y="59"/>
                  <a:pt x="654" y="5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179122" y="984900"/>
            <a:ext cx="3291749" cy="2041376"/>
          </a:xfrm>
          <a:custGeom>
            <a:avLst/>
            <a:gdLst>
              <a:gd name="T0" fmla="*/ 121 w 1026"/>
              <a:gd name="T1" fmla="*/ 934 h 1141"/>
              <a:gd name="T2" fmla="*/ 259 w 1026"/>
              <a:gd name="T3" fmla="*/ 1020 h 1141"/>
              <a:gd name="T4" fmla="*/ 381 w 1026"/>
              <a:gd name="T5" fmla="*/ 1090 h 1141"/>
              <a:gd name="T6" fmla="*/ 608 w 1026"/>
              <a:gd name="T7" fmla="*/ 1102 h 1141"/>
              <a:gd name="T8" fmla="*/ 628 w 1026"/>
              <a:gd name="T9" fmla="*/ 1092 h 1141"/>
              <a:gd name="T10" fmla="*/ 908 w 1026"/>
              <a:gd name="T11" fmla="*/ 932 h 1141"/>
              <a:gd name="T12" fmla="*/ 1021 w 1026"/>
              <a:gd name="T13" fmla="*/ 724 h 1141"/>
              <a:gd name="T14" fmla="*/ 1021 w 1026"/>
              <a:gd name="T15" fmla="*/ 437 h 1141"/>
              <a:gd name="T16" fmla="*/ 1021 w 1026"/>
              <a:gd name="T17" fmla="*/ 415 h 1141"/>
              <a:gd name="T18" fmla="*/ 914 w 1026"/>
              <a:gd name="T19" fmla="*/ 218 h 1141"/>
              <a:gd name="T20" fmla="*/ 632 w 1026"/>
              <a:gd name="T21" fmla="*/ 58 h 1141"/>
              <a:gd name="T22" fmla="*/ 611 w 1026"/>
              <a:gd name="T23" fmla="*/ 46 h 1141"/>
              <a:gd name="T24" fmla="*/ 405 w 1026"/>
              <a:gd name="T25" fmla="*/ 46 h 1141"/>
              <a:gd name="T26" fmla="*/ 313 w 1026"/>
              <a:gd name="T27" fmla="*/ 98 h 1141"/>
              <a:gd name="T28" fmla="*/ 119 w 1026"/>
              <a:gd name="T29" fmla="*/ 211 h 1141"/>
              <a:gd name="T30" fmla="*/ 78 w 1026"/>
              <a:gd name="T31" fmla="*/ 236 h 1141"/>
              <a:gd name="T32" fmla="*/ 4 w 1026"/>
              <a:gd name="T33" fmla="*/ 387 h 1141"/>
              <a:gd name="T34" fmla="*/ 3 w 1026"/>
              <a:gd name="T35" fmla="*/ 422 h 1141"/>
              <a:gd name="T36" fmla="*/ 1 w 1026"/>
              <a:gd name="T37" fmla="*/ 718 h 1141"/>
              <a:gd name="T38" fmla="*/ 1 w 1026"/>
              <a:gd name="T39" fmla="*/ 720 h 1141"/>
              <a:gd name="T40" fmla="*/ 91 w 1026"/>
              <a:gd name="T41" fmla="*/ 915 h 1141"/>
              <a:gd name="T42" fmla="*/ 121 w 1026"/>
              <a:gd name="T43" fmla="*/ 934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6" h="1141">
                <a:moveTo>
                  <a:pt x="121" y="934"/>
                </a:moveTo>
                <a:cubicBezTo>
                  <a:pt x="178" y="969"/>
                  <a:pt x="198" y="983"/>
                  <a:pt x="259" y="1020"/>
                </a:cubicBezTo>
                <a:cubicBezTo>
                  <a:pt x="285" y="1035"/>
                  <a:pt x="360" y="1077"/>
                  <a:pt x="381" y="1090"/>
                </a:cubicBezTo>
                <a:cubicBezTo>
                  <a:pt x="459" y="1134"/>
                  <a:pt x="521" y="1141"/>
                  <a:pt x="608" y="1102"/>
                </a:cubicBezTo>
                <a:cubicBezTo>
                  <a:pt x="614" y="1099"/>
                  <a:pt x="621" y="1095"/>
                  <a:pt x="628" y="1092"/>
                </a:cubicBezTo>
                <a:cubicBezTo>
                  <a:pt x="726" y="1042"/>
                  <a:pt x="809" y="991"/>
                  <a:pt x="908" y="932"/>
                </a:cubicBezTo>
                <a:cubicBezTo>
                  <a:pt x="1005" y="874"/>
                  <a:pt x="1017" y="820"/>
                  <a:pt x="1021" y="724"/>
                </a:cubicBezTo>
                <a:cubicBezTo>
                  <a:pt x="1026" y="628"/>
                  <a:pt x="1020" y="533"/>
                  <a:pt x="1021" y="437"/>
                </a:cubicBezTo>
                <a:cubicBezTo>
                  <a:pt x="1021" y="430"/>
                  <a:pt x="1021" y="422"/>
                  <a:pt x="1021" y="415"/>
                </a:cubicBezTo>
                <a:cubicBezTo>
                  <a:pt x="1023" y="306"/>
                  <a:pt x="971" y="253"/>
                  <a:pt x="914" y="218"/>
                </a:cubicBezTo>
                <a:cubicBezTo>
                  <a:pt x="863" y="187"/>
                  <a:pt x="708" y="101"/>
                  <a:pt x="632" y="58"/>
                </a:cubicBezTo>
                <a:cubicBezTo>
                  <a:pt x="624" y="53"/>
                  <a:pt x="617" y="49"/>
                  <a:pt x="611" y="46"/>
                </a:cubicBezTo>
                <a:cubicBezTo>
                  <a:pt x="545" y="9"/>
                  <a:pt x="491" y="0"/>
                  <a:pt x="405" y="46"/>
                </a:cubicBezTo>
                <a:cubicBezTo>
                  <a:pt x="382" y="59"/>
                  <a:pt x="349" y="77"/>
                  <a:pt x="313" y="98"/>
                </a:cubicBezTo>
                <a:cubicBezTo>
                  <a:pt x="245" y="136"/>
                  <a:pt x="167" y="181"/>
                  <a:pt x="119" y="211"/>
                </a:cubicBezTo>
                <a:cubicBezTo>
                  <a:pt x="100" y="222"/>
                  <a:pt x="86" y="231"/>
                  <a:pt x="78" y="236"/>
                </a:cubicBezTo>
                <a:cubicBezTo>
                  <a:pt x="41" y="260"/>
                  <a:pt x="4" y="319"/>
                  <a:pt x="4" y="387"/>
                </a:cubicBezTo>
                <a:cubicBezTo>
                  <a:pt x="4" y="396"/>
                  <a:pt x="4" y="408"/>
                  <a:pt x="3" y="422"/>
                </a:cubicBezTo>
                <a:cubicBezTo>
                  <a:pt x="3" y="506"/>
                  <a:pt x="0" y="657"/>
                  <a:pt x="1" y="718"/>
                </a:cubicBezTo>
                <a:cubicBezTo>
                  <a:pt x="1" y="719"/>
                  <a:pt x="1" y="719"/>
                  <a:pt x="1" y="720"/>
                </a:cubicBezTo>
                <a:cubicBezTo>
                  <a:pt x="4" y="791"/>
                  <a:pt x="8" y="863"/>
                  <a:pt x="91" y="915"/>
                </a:cubicBezTo>
                <a:cubicBezTo>
                  <a:pt x="101" y="921"/>
                  <a:pt x="111" y="927"/>
                  <a:pt x="121" y="93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6745290" y="984900"/>
            <a:ext cx="3303171" cy="2047733"/>
          </a:xfrm>
          <a:custGeom>
            <a:avLst/>
            <a:gdLst>
              <a:gd name="T0" fmla="*/ 14 w 1029"/>
              <a:gd name="T1" fmla="*/ 398 h 1145"/>
              <a:gd name="T2" fmla="*/ 4 w 1029"/>
              <a:gd name="T3" fmla="*/ 561 h 1145"/>
              <a:gd name="T4" fmla="*/ 2 w 1029"/>
              <a:gd name="T5" fmla="*/ 701 h 1145"/>
              <a:gd name="T6" fmla="*/ 100 w 1029"/>
              <a:gd name="T7" fmla="*/ 906 h 1145"/>
              <a:gd name="T8" fmla="*/ 118 w 1029"/>
              <a:gd name="T9" fmla="*/ 919 h 1145"/>
              <a:gd name="T10" fmla="*/ 392 w 1029"/>
              <a:gd name="T11" fmla="*/ 1088 h 1145"/>
              <a:gd name="T12" fmla="*/ 630 w 1029"/>
              <a:gd name="T13" fmla="*/ 1087 h 1145"/>
              <a:gd name="T14" fmla="*/ 881 w 1029"/>
              <a:gd name="T15" fmla="*/ 950 h 1145"/>
              <a:gd name="T16" fmla="*/ 901 w 1029"/>
              <a:gd name="T17" fmla="*/ 939 h 1145"/>
              <a:gd name="T18" fmla="*/ 1022 w 1029"/>
              <a:gd name="T19" fmla="*/ 751 h 1145"/>
              <a:gd name="T20" fmla="*/ 1027 w 1029"/>
              <a:gd name="T21" fmla="*/ 426 h 1145"/>
              <a:gd name="T22" fmla="*/ 1028 w 1029"/>
              <a:gd name="T23" fmla="*/ 402 h 1145"/>
              <a:gd name="T24" fmla="*/ 929 w 1029"/>
              <a:gd name="T25" fmla="*/ 222 h 1145"/>
              <a:gd name="T26" fmla="*/ 839 w 1029"/>
              <a:gd name="T27" fmla="*/ 165 h 1145"/>
              <a:gd name="T28" fmla="*/ 647 w 1029"/>
              <a:gd name="T29" fmla="*/ 49 h 1145"/>
              <a:gd name="T30" fmla="*/ 605 w 1029"/>
              <a:gd name="T31" fmla="*/ 25 h 1145"/>
              <a:gd name="T32" fmla="*/ 437 w 1029"/>
              <a:gd name="T33" fmla="*/ 32 h 1145"/>
              <a:gd name="T34" fmla="*/ 406 w 1029"/>
              <a:gd name="T35" fmla="*/ 49 h 1145"/>
              <a:gd name="T36" fmla="*/ 145 w 1029"/>
              <a:gd name="T37" fmla="*/ 190 h 1145"/>
              <a:gd name="T38" fmla="*/ 144 w 1029"/>
              <a:gd name="T39" fmla="*/ 190 h 1145"/>
              <a:gd name="T40" fmla="*/ 16 w 1029"/>
              <a:gd name="T41" fmla="*/ 363 h 1145"/>
              <a:gd name="T42" fmla="*/ 14 w 1029"/>
              <a:gd name="T43" fmla="*/ 398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9" h="1145">
                <a:moveTo>
                  <a:pt x="14" y="398"/>
                </a:moveTo>
                <a:cubicBezTo>
                  <a:pt x="10" y="465"/>
                  <a:pt x="7" y="489"/>
                  <a:pt x="4" y="561"/>
                </a:cubicBezTo>
                <a:cubicBezTo>
                  <a:pt x="3" y="591"/>
                  <a:pt x="2" y="676"/>
                  <a:pt x="2" y="701"/>
                </a:cubicBezTo>
                <a:cubicBezTo>
                  <a:pt x="0" y="790"/>
                  <a:pt x="23" y="848"/>
                  <a:pt x="100" y="906"/>
                </a:cubicBezTo>
                <a:cubicBezTo>
                  <a:pt x="106" y="910"/>
                  <a:pt x="112" y="915"/>
                  <a:pt x="118" y="919"/>
                </a:cubicBezTo>
                <a:cubicBezTo>
                  <a:pt x="210" y="981"/>
                  <a:pt x="293" y="1030"/>
                  <a:pt x="392" y="1088"/>
                </a:cubicBezTo>
                <a:cubicBezTo>
                  <a:pt x="490" y="1145"/>
                  <a:pt x="543" y="1129"/>
                  <a:pt x="630" y="1087"/>
                </a:cubicBezTo>
                <a:cubicBezTo>
                  <a:pt x="716" y="1045"/>
                  <a:pt x="797" y="994"/>
                  <a:pt x="881" y="950"/>
                </a:cubicBezTo>
                <a:cubicBezTo>
                  <a:pt x="888" y="946"/>
                  <a:pt x="894" y="942"/>
                  <a:pt x="901" y="939"/>
                </a:cubicBezTo>
                <a:cubicBezTo>
                  <a:pt x="998" y="889"/>
                  <a:pt x="1019" y="817"/>
                  <a:pt x="1022" y="751"/>
                </a:cubicBezTo>
                <a:cubicBezTo>
                  <a:pt x="1025" y="690"/>
                  <a:pt x="1026" y="514"/>
                  <a:pt x="1027" y="426"/>
                </a:cubicBezTo>
                <a:cubicBezTo>
                  <a:pt x="1027" y="417"/>
                  <a:pt x="1028" y="409"/>
                  <a:pt x="1028" y="402"/>
                </a:cubicBezTo>
                <a:cubicBezTo>
                  <a:pt x="1029" y="326"/>
                  <a:pt x="1010" y="274"/>
                  <a:pt x="929" y="222"/>
                </a:cubicBezTo>
                <a:cubicBezTo>
                  <a:pt x="906" y="207"/>
                  <a:pt x="874" y="187"/>
                  <a:pt x="839" y="165"/>
                </a:cubicBezTo>
                <a:cubicBezTo>
                  <a:pt x="773" y="124"/>
                  <a:pt x="696" y="78"/>
                  <a:pt x="647" y="49"/>
                </a:cubicBezTo>
                <a:cubicBezTo>
                  <a:pt x="628" y="38"/>
                  <a:pt x="614" y="30"/>
                  <a:pt x="605" y="25"/>
                </a:cubicBezTo>
                <a:cubicBezTo>
                  <a:pt x="566" y="4"/>
                  <a:pt x="497" y="0"/>
                  <a:pt x="437" y="32"/>
                </a:cubicBezTo>
                <a:cubicBezTo>
                  <a:pt x="429" y="37"/>
                  <a:pt x="419" y="43"/>
                  <a:pt x="406" y="49"/>
                </a:cubicBezTo>
                <a:cubicBezTo>
                  <a:pt x="332" y="89"/>
                  <a:pt x="199" y="158"/>
                  <a:pt x="145" y="190"/>
                </a:cubicBezTo>
                <a:cubicBezTo>
                  <a:pt x="145" y="190"/>
                  <a:pt x="144" y="190"/>
                  <a:pt x="144" y="190"/>
                </a:cubicBezTo>
                <a:cubicBezTo>
                  <a:pt x="82" y="227"/>
                  <a:pt x="22" y="265"/>
                  <a:pt x="16" y="363"/>
                </a:cubicBezTo>
                <a:cubicBezTo>
                  <a:pt x="15" y="374"/>
                  <a:pt x="14" y="386"/>
                  <a:pt x="14" y="39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6745290" y="4024017"/>
            <a:ext cx="3294605" cy="2041376"/>
          </a:xfrm>
          <a:custGeom>
            <a:avLst/>
            <a:gdLst>
              <a:gd name="T0" fmla="*/ 902 w 1026"/>
              <a:gd name="T1" fmla="*/ 936 h 1141"/>
              <a:gd name="T2" fmla="*/ 764 w 1026"/>
              <a:gd name="T3" fmla="*/ 1021 h 1141"/>
              <a:gd name="T4" fmla="*/ 641 w 1026"/>
              <a:gd name="T5" fmla="*/ 1090 h 1141"/>
              <a:gd name="T6" fmla="*/ 415 w 1026"/>
              <a:gd name="T7" fmla="*/ 1101 h 1141"/>
              <a:gd name="T8" fmla="*/ 394 w 1026"/>
              <a:gd name="T9" fmla="*/ 1091 h 1141"/>
              <a:gd name="T10" fmla="*/ 116 w 1026"/>
              <a:gd name="T11" fmla="*/ 930 h 1141"/>
              <a:gd name="T12" fmla="*/ 4 w 1026"/>
              <a:gd name="T13" fmla="*/ 720 h 1141"/>
              <a:gd name="T14" fmla="*/ 6 w 1026"/>
              <a:gd name="T15" fmla="*/ 434 h 1141"/>
              <a:gd name="T16" fmla="*/ 6 w 1026"/>
              <a:gd name="T17" fmla="*/ 411 h 1141"/>
              <a:gd name="T18" fmla="*/ 114 w 1026"/>
              <a:gd name="T19" fmla="*/ 216 h 1141"/>
              <a:gd name="T20" fmla="*/ 398 w 1026"/>
              <a:gd name="T21" fmla="*/ 57 h 1141"/>
              <a:gd name="T22" fmla="*/ 418 w 1026"/>
              <a:gd name="T23" fmla="*/ 45 h 1141"/>
              <a:gd name="T24" fmla="*/ 624 w 1026"/>
              <a:gd name="T25" fmla="*/ 46 h 1141"/>
              <a:gd name="T26" fmla="*/ 716 w 1026"/>
              <a:gd name="T27" fmla="*/ 99 h 1141"/>
              <a:gd name="T28" fmla="*/ 910 w 1026"/>
              <a:gd name="T29" fmla="*/ 213 h 1141"/>
              <a:gd name="T30" fmla="*/ 950 w 1026"/>
              <a:gd name="T31" fmla="*/ 238 h 1141"/>
              <a:gd name="T32" fmla="*/ 1023 w 1026"/>
              <a:gd name="T33" fmla="*/ 390 h 1141"/>
              <a:gd name="T34" fmla="*/ 1023 w 1026"/>
              <a:gd name="T35" fmla="*/ 425 h 1141"/>
              <a:gd name="T36" fmla="*/ 1023 w 1026"/>
              <a:gd name="T37" fmla="*/ 722 h 1141"/>
              <a:gd name="T38" fmla="*/ 1023 w 1026"/>
              <a:gd name="T39" fmla="*/ 723 h 1141"/>
              <a:gd name="T40" fmla="*/ 933 w 1026"/>
              <a:gd name="T41" fmla="*/ 918 h 1141"/>
              <a:gd name="T42" fmla="*/ 902 w 1026"/>
              <a:gd name="T43" fmla="*/ 936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6" h="1141">
                <a:moveTo>
                  <a:pt x="902" y="936"/>
                </a:moveTo>
                <a:cubicBezTo>
                  <a:pt x="845" y="971"/>
                  <a:pt x="826" y="985"/>
                  <a:pt x="764" y="1021"/>
                </a:cubicBezTo>
                <a:cubicBezTo>
                  <a:pt x="738" y="1036"/>
                  <a:pt x="663" y="1078"/>
                  <a:pt x="641" y="1090"/>
                </a:cubicBezTo>
                <a:cubicBezTo>
                  <a:pt x="564" y="1135"/>
                  <a:pt x="502" y="1141"/>
                  <a:pt x="415" y="1101"/>
                </a:cubicBezTo>
                <a:cubicBezTo>
                  <a:pt x="408" y="1098"/>
                  <a:pt x="401" y="1095"/>
                  <a:pt x="394" y="1091"/>
                </a:cubicBezTo>
                <a:cubicBezTo>
                  <a:pt x="296" y="1040"/>
                  <a:pt x="214" y="989"/>
                  <a:pt x="116" y="930"/>
                </a:cubicBezTo>
                <a:cubicBezTo>
                  <a:pt x="19" y="871"/>
                  <a:pt x="8" y="817"/>
                  <a:pt x="4" y="720"/>
                </a:cubicBezTo>
                <a:cubicBezTo>
                  <a:pt x="0" y="625"/>
                  <a:pt x="6" y="529"/>
                  <a:pt x="6" y="434"/>
                </a:cubicBezTo>
                <a:cubicBezTo>
                  <a:pt x="6" y="427"/>
                  <a:pt x="6" y="419"/>
                  <a:pt x="6" y="411"/>
                </a:cubicBezTo>
                <a:cubicBezTo>
                  <a:pt x="4" y="302"/>
                  <a:pt x="57" y="250"/>
                  <a:pt x="114" y="216"/>
                </a:cubicBezTo>
                <a:cubicBezTo>
                  <a:pt x="166" y="184"/>
                  <a:pt x="320" y="99"/>
                  <a:pt x="398" y="57"/>
                </a:cubicBezTo>
                <a:cubicBezTo>
                  <a:pt x="405" y="52"/>
                  <a:pt x="412" y="48"/>
                  <a:pt x="418" y="45"/>
                </a:cubicBezTo>
                <a:cubicBezTo>
                  <a:pt x="484" y="8"/>
                  <a:pt x="539" y="0"/>
                  <a:pt x="624" y="46"/>
                </a:cubicBezTo>
                <a:cubicBezTo>
                  <a:pt x="647" y="59"/>
                  <a:pt x="680" y="78"/>
                  <a:pt x="716" y="99"/>
                </a:cubicBezTo>
                <a:cubicBezTo>
                  <a:pt x="783" y="137"/>
                  <a:pt x="861" y="183"/>
                  <a:pt x="910" y="213"/>
                </a:cubicBezTo>
                <a:cubicBezTo>
                  <a:pt x="928" y="224"/>
                  <a:pt x="942" y="233"/>
                  <a:pt x="950" y="238"/>
                </a:cubicBezTo>
                <a:cubicBezTo>
                  <a:pt x="987" y="263"/>
                  <a:pt x="1024" y="322"/>
                  <a:pt x="1023" y="390"/>
                </a:cubicBezTo>
                <a:cubicBezTo>
                  <a:pt x="1023" y="399"/>
                  <a:pt x="1023" y="411"/>
                  <a:pt x="1023" y="425"/>
                </a:cubicBezTo>
                <a:cubicBezTo>
                  <a:pt x="1024" y="509"/>
                  <a:pt x="1026" y="660"/>
                  <a:pt x="1023" y="722"/>
                </a:cubicBezTo>
                <a:cubicBezTo>
                  <a:pt x="1023" y="722"/>
                  <a:pt x="1023" y="722"/>
                  <a:pt x="1023" y="723"/>
                </a:cubicBezTo>
                <a:cubicBezTo>
                  <a:pt x="1021" y="794"/>
                  <a:pt x="1016" y="866"/>
                  <a:pt x="933" y="918"/>
                </a:cubicBezTo>
                <a:cubicBezTo>
                  <a:pt x="923" y="924"/>
                  <a:pt x="913" y="930"/>
                  <a:pt x="902" y="93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179122" y="4024018"/>
            <a:ext cx="3291749" cy="2047733"/>
          </a:xfrm>
          <a:custGeom>
            <a:avLst/>
            <a:gdLst>
              <a:gd name="T0" fmla="*/ 1014 w 1026"/>
              <a:gd name="T1" fmla="*/ 401 h 1145"/>
              <a:gd name="T2" fmla="*/ 1022 w 1026"/>
              <a:gd name="T3" fmla="*/ 563 h 1145"/>
              <a:gd name="T4" fmla="*/ 1024 w 1026"/>
              <a:gd name="T5" fmla="*/ 704 h 1145"/>
              <a:gd name="T6" fmla="*/ 925 w 1026"/>
              <a:gd name="T7" fmla="*/ 908 h 1145"/>
              <a:gd name="T8" fmla="*/ 906 w 1026"/>
              <a:gd name="T9" fmla="*/ 921 h 1145"/>
              <a:gd name="T10" fmla="*/ 631 w 1026"/>
              <a:gd name="T11" fmla="*/ 1088 h 1145"/>
              <a:gd name="T12" fmla="*/ 394 w 1026"/>
              <a:gd name="T13" fmla="*/ 1086 h 1145"/>
              <a:gd name="T14" fmla="*/ 143 w 1026"/>
              <a:gd name="T15" fmla="*/ 947 h 1145"/>
              <a:gd name="T16" fmla="*/ 124 w 1026"/>
              <a:gd name="T17" fmla="*/ 936 h 1145"/>
              <a:gd name="T18" fmla="*/ 4 w 1026"/>
              <a:gd name="T19" fmla="*/ 747 h 1145"/>
              <a:gd name="T20" fmla="*/ 0 w 1026"/>
              <a:gd name="T21" fmla="*/ 422 h 1145"/>
              <a:gd name="T22" fmla="*/ 0 w 1026"/>
              <a:gd name="T23" fmla="*/ 398 h 1145"/>
              <a:gd name="T24" fmla="*/ 100 w 1026"/>
              <a:gd name="T25" fmla="*/ 219 h 1145"/>
              <a:gd name="T26" fmla="*/ 190 w 1026"/>
              <a:gd name="T27" fmla="*/ 163 h 1145"/>
              <a:gd name="T28" fmla="*/ 383 w 1026"/>
              <a:gd name="T29" fmla="*/ 48 h 1145"/>
              <a:gd name="T30" fmla="*/ 425 w 1026"/>
              <a:gd name="T31" fmla="*/ 24 h 1145"/>
              <a:gd name="T32" fmla="*/ 593 w 1026"/>
              <a:gd name="T33" fmla="*/ 33 h 1145"/>
              <a:gd name="T34" fmla="*/ 624 w 1026"/>
              <a:gd name="T35" fmla="*/ 49 h 1145"/>
              <a:gd name="T36" fmla="*/ 884 w 1026"/>
              <a:gd name="T37" fmla="*/ 192 h 1145"/>
              <a:gd name="T38" fmla="*/ 885 w 1026"/>
              <a:gd name="T39" fmla="*/ 192 h 1145"/>
              <a:gd name="T40" fmla="*/ 1012 w 1026"/>
              <a:gd name="T41" fmla="*/ 365 h 1145"/>
              <a:gd name="T42" fmla="*/ 1014 w 1026"/>
              <a:gd name="T43" fmla="*/ 401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6" h="1145">
                <a:moveTo>
                  <a:pt x="1014" y="401"/>
                </a:moveTo>
                <a:cubicBezTo>
                  <a:pt x="1018" y="468"/>
                  <a:pt x="1021" y="492"/>
                  <a:pt x="1022" y="563"/>
                </a:cubicBezTo>
                <a:cubicBezTo>
                  <a:pt x="1023" y="594"/>
                  <a:pt x="1024" y="679"/>
                  <a:pt x="1024" y="704"/>
                </a:cubicBezTo>
                <a:cubicBezTo>
                  <a:pt x="1026" y="793"/>
                  <a:pt x="1002" y="851"/>
                  <a:pt x="925" y="908"/>
                </a:cubicBezTo>
                <a:cubicBezTo>
                  <a:pt x="919" y="912"/>
                  <a:pt x="913" y="917"/>
                  <a:pt x="906" y="921"/>
                </a:cubicBezTo>
                <a:cubicBezTo>
                  <a:pt x="815" y="983"/>
                  <a:pt x="730" y="1031"/>
                  <a:pt x="631" y="1088"/>
                </a:cubicBezTo>
                <a:cubicBezTo>
                  <a:pt x="533" y="1145"/>
                  <a:pt x="480" y="1129"/>
                  <a:pt x="394" y="1086"/>
                </a:cubicBezTo>
                <a:cubicBezTo>
                  <a:pt x="308" y="1043"/>
                  <a:pt x="227" y="992"/>
                  <a:pt x="143" y="947"/>
                </a:cubicBezTo>
                <a:cubicBezTo>
                  <a:pt x="137" y="943"/>
                  <a:pt x="130" y="940"/>
                  <a:pt x="124" y="936"/>
                </a:cubicBezTo>
                <a:cubicBezTo>
                  <a:pt x="27" y="885"/>
                  <a:pt x="7" y="814"/>
                  <a:pt x="4" y="747"/>
                </a:cubicBezTo>
                <a:cubicBezTo>
                  <a:pt x="1" y="687"/>
                  <a:pt x="1" y="510"/>
                  <a:pt x="0" y="422"/>
                </a:cubicBezTo>
                <a:cubicBezTo>
                  <a:pt x="0" y="413"/>
                  <a:pt x="0" y="405"/>
                  <a:pt x="0" y="398"/>
                </a:cubicBezTo>
                <a:cubicBezTo>
                  <a:pt x="0" y="323"/>
                  <a:pt x="18" y="271"/>
                  <a:pt x="100" y="219"/>
                </a:cubicBezTo>
                <a:cubicBezTo>
                  <a:pt x="123" y="204"/>
                  <a:pt x="155" y="184"/>
                  <a:pt x="190" y="163"/>
                </a:cubicBezTo>
                <a:cubicBezTo>
                  <a:pt x="256" y="122"/>
                  <a:pt x="334" y="76"/>
                  <a:pt x="383" y="48"/>
                </a:cubicBezTo>
                <a:cubicBezTo>
                  <a:pt x="402" y="37"/>
                  <a:pt x="416" y="29"/>
                  <a:pt x="425" y="24"/>
                </a:cubicBezTo>
                <a:cubicBezTo>
                  <a:pt x="464" y="4"/>
                  <a:pt x="534" y="0"/>
                  <a:pt x="593" y="33"/>
                </a:cubicBezTo>
                <a:cubicBezTo>
                  <a:pt x="601" y="37"/>
                  <a:pt x="612" y="43"/>
                  <a:pt x="624" y="49"/>
                </a:cubicBezTo>
                <a:cubicBezTo>
                  <a:pt x="698" y="90"/>
                  <a:pt x="831" y="160"/>
                  <a:pt x="884" y="192"/>
                </a:cubicBezTo>
                <a:cubicBezTo>
                  <a:pt x="884" y="192"/>
                  <a:pt x="885" y="192"/>
                  <a:pt x="885" y="192"/>
                </a:cubicBezTo>
                <a:cubicBezTo>
                  <a:pt x="947" y="229"/>
                  <a:pt x="1007" y="268"/>
                  <a:pt x="1012" y="365"/>
                </a:cubicBezTo>
                <a:cubicBezTo>
                  <a:pt x="1013" y="377"/>
                  <a:pt x="1014" y="389"/>
                  <a:pt x="1014" y="40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5192480" y="2522902"/>
            <a:ext cx="910167" cy="901700"/>
          </a:xfrm>
          <a:custGeom>
            <a:avLst/>
            <a:gdLst>
              <a:gd name="T0" fmla="*/ 2 w 382"/>
              <a:gd name="T1" fmla="*/ 379 h 379"/>
              <a:gd name="T2" fmla="*/ 183 w 382"/>
              <a:gd name="T3" fmla="*/ 379 h 379"/>
              <a:gd name="T4" fmla="*/ 353 w 382"/>
              <a:gd name="T5" fmla="*/ 379 h 379"/>
              <a:gd name="T6" fmla="*/ 382 w 382"/>
              <a:gd name="T7" fmla="*/ 379 h 379"/>
              <a:gd name="T8" fmla="*/ 382 w 382"/>
              <a:gd name="T9" fmla="*/ 177 h 379"/>
              <a:gd name="T10" fmla="*/ 382 w 382"/>
              <a:gd name="T11" fmla="*/ 0 h 379"/>
              <a:gd name="T12" fmla="*/ 354 w 382"/>
              <a:gd name="T13" fmla="*/ 3 h 379"/>
              <a:gd name="T14" fmla="*/ 213 w 382"/>
              <a:gd name="T15" fmla="*/ 41 h 379"/>
              <a:gd name="T16" fmla="*/ 158 w 382"/>
              <a:gd name="T17" fmla="*/ 72 h 379"/>
              <a:gd name="T18" fmla="*/ 81 w 382"/>
              <a:gd name="T19" fmla="*/ 72 h 379"/>
              <a:gd name="T20" fmla="*/ 81 w 382"/>
              <a:gd name="T21" fmla="*/ 145 h 379"/>
              <a:gd name="T22" fmla="*/ 25 w 382"/>
              <a:gd name="T23" fmla="*/ 249 h 379"/>
              <a:gd name="T24" fmla="*/ 2 w 382"/>
              <a:gd name="T2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2" h="379">
                <a:moveTo>
                  <a:pt x="2" y="379"/>
                </a:moveTo>
                <a:cubicBezTo>
                  <a:pt x="62" y="379"/>
                  <a:pt x="123" y="379"/>
                  <a:pt x="183" y="379"/>
                </a:cubicBezTo>
                <a:cubicBezTo>
                  <a:pt x="240" y="379"/>
                  <a:pt x="297" y="379"/>
                  <a:pt x="353" y="379"/>
                </a:cubicBezTo>
                <a:cubicBezTo>
                  <a:pt x="363" y="379"/>
                  <a:pt x="372" y="379"/>
                  <a:pt x="382" y="379"/>
                </a:cubicBezTo>
                <a:cubicBezTo>
                  <a:pt x="382" y="311"/>
                  <a:pt x="382" y="244"/>
                  <a:pt x="382" y="177"/>
                </a:cubicBezTo>
                <a:cubicBezTo>
                  <a:pt x="382" y="118"/>
                  <a:pt x="382" y="59"/>
                  <a:pt x="382" y="0"/>
                </a:cubicBezTo>
                <a:cubicBezTo>
                  <a:pt x="372" y="1"/>
                  <a:pt x="363" y="2"/>
                  <a:pt x="354" y="3"/>
                </a:cubicBezTo>
                <a:cubicBezTo>
                  <a:pt x="298" y="10"/>
                  <a:pt x="252" y="23"/>
                  <a:pt x="213" y="41"/>
                </a:cubicBezTo>
                <a:cubicBezTo>
                  <a:pt x="192" y="50"/>
                  <a:pt x="174" y="61"/>
                  <a:pt x="158" y="72"/>
                </a:cubicBezTo>
                <a:cubicBezTo>
                  <a:pt x="132" y="72"/>
                  <a:pt x="106" y="72"/>
                  <a:pt x="81" y="72"/>
                </a:cubicBezTo>
                <a:cubicBezTo>
                  <a:pt x="81" y="96"/>
                  <a:pt x="81" y="120"/>
                  <a:pt x="81" y="145"/>
                </a:cubicBezTo>
                <a:cubicBezTo>
                  <a:pt x="54" y="179"/>
                  <a:pt x="37" y="215"/>
                  <a:pt x="25" y="249"/>
                </a:cubicBezTo>
                <a:cubicBezTo>
                  <a:pt x="0" y="320"/>
                  <a:pt x="2" y="379"/>
                  <a:pt x="2" y="37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5489237" y="2833204"/>
            <a:ext cx="332317" cy="330200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6146672" y="2525864"/>
            <a:ext cx="899584" cy="908051"/>
          </a:xfrm>
          <a:custGeom>
            <a:avLst/>
            <a:gdLst>
              <a:gd name="T0" fmla="*/ 0 w 378"/>
              <a:gd name="T1" fmla="*/ 2 h 382"/>
              <a:gd name="T2" fmla="*/ 0 w 378"/>
              <a:gd name="T3" fmla="*/ 183 h 382"/>
              <a:gd name="T4" fmla="*/ 0 w 378"/>
              <a:gd name="T5" fmla="*/ 353 h 382"/>
              <a:gd name="T6" fmla="*/ 0 w 378"/>
              <a:gd name="T7" fmla="*/ 382 h 382"/>
              <a:gd name="T8" fmla="*/ 201 w 378"/>
              <a:gd name="T9" fmla="*/ 382 h 382"/>
              <a:gd name="T10" fmla="*/ 378 w 378"/>
              <a:gd name="T11" fmla="*/ 382 h 382"/>
              <a:gd name="T12" fmla="*/ 375 w 378"/>
              <a:gd name="T13" fmla="*/ 354 h 382"/>
              <a:gd name="T14" fmla="*/ 337 w 378"/>
              <a:gd name="T15" fmla="*/ 212 h 382"/>
              <a:gd name="T16" fmla="*/ 306 w 378"/>
              <a:gd name="T17" fmla="*/ 158 h 382"/>
              <a:gd name="T18" fmla="*/ 306 w 378"/>
              <a:gd name="T19" fmla="*/ 80 h 382"/>
              <a:gd name="T20" fmla="*/ 233 w 378"/>
              <a:gd name="T21" fmla="*/ 80 h 382"/>
              <a:gd name="T22" fmla="*/ 130 w 378"/>
              <a:gd name="T23" fmla="*/ 25 h 382"/>
              <a:gd name="T24" fmla="*/ 0 w 378"/>
              <a:gd name="T25" fmla="*/ 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8" h="382">
                <a:moveTo>
                  <a:pt x="0" y="2"/>
                </a:moveTo>
                <a:cubicBezTo>
                  <a:pt x="0" y="62"/>
                  <a:pt x="0" y="123"/>
                  <a:pt x="0" y="183"/>
                </a:cubicBezTo>
                <a:cubicBezTo>
                  <a:pt x="0" y="240"/>
                  <a:pt x="0" y="297"/>
                  <a:pt x="0" y="353"/>
                </a:cubicBezTo>
                <a:cubicBezTo>
                  <a:pt x="0" y="363"/>
                  <a:pt x="0" y="372"/>
                  <a:pt x="0" y="382"/>
                </a:cubicBezTo>
                <a:cubicBezTo>
                  <a:pt x="67" y="382"/>
                  <a:pt x="134" y="382"/>
                  <a:pt x="201" y="382"/>
                </a:cubicBezTo>
                <a:cubicBezTo>
                  <a:pt x="260" y="382"/>
                  <a:pt x="319" y="382"/>
                  <a:pt x="378" y="382"/>
                </a:cubicBezTo>
                <a:cubicBezTo>
                  <a:pt x="378" y="372"/>
                  <a:pt x="377" y="363"/>
                  <a:pt x="375" y="354"/>
                </a:cubicBezTo>
                <a:cubicBezTo>
                  <a:pt x="369" y="298"/>
                  <a:pt x="355" y="252"/>
                  <a:pt x="337" y="212"/>
                </a:cubicBezTo>
                <a:cubicBezTo>
                  <a:pt x="328" y="192"/>
                  <a:pt x="318" y="174"/>
                  <a:pt x="306" y="158"/>
                </a:cubicBezTo>
                <a:cubicBezTo>
                  <a:pt x="306" y="132"/>
                  <a:pt x="306" y="106"/>
                  <a:pt x="306" y="80"/>
                </a:cubicBezTo>
                <a:cubicBezTo>
                  <a:pt x="282" y="80"/>
                  <a:pt x="258" y="80"/>
                  <a:pt x="233" y="80"/>
                </a:cubicBezTo>
                <a:cubicBezTo>
                  <a:pt x="199" y="54"/>
                  <a:pt x="163" y="37"/>
                  <a:pt x="130" y="25"/>
                </a:cubicBezTo>
                <a:cubicBezTo>
                  <a:pt x="58" y="0"/>
                  <a:pt x="0" y="2"/>
                  <a:pt x="0" y="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6433270" y="2826856"/>
            <a:ext cx="336551" cy="334433"/>
          </a:xfrm>
          <a:custGeom>
            <a:avLst/>
            <a:gdLst>
              <a:gd name="T0" fmla="*/ 1 w 141"/>
              <a:gd name="T1" fmla="*/ 69 h 141"/>
              <a:gd name="T2" fmla="*/ 72 w 141"/>
              <a:gd name="T3" fmla="*/ 1 h 141"/>
              <a:gd name="T4" fmla="*/ 141 w 141"/>
              <a:gd name="T5" fmla="*/ 71 h 141"/>
              <a:gd name="T6" fmla="*/ 70 w 141"/>
              <a:gd name="T7" fmla="*/ 140 h 141"/>
              <a:gd name="T8" fmla="*/ 1 w 141"/>
              <a:gd name="T9" fmla="*/ 6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" y="69"/>
                </a:moveTo>
                <a:cubicBezTo>
                  <a:pt x="2" y="31"/>
                  <a:pt x="33" y="0"/>
                  <a:pt x="72" y="1"/>
                </a:cubicBezTo>
                <a:cubicBezTo>
                  <a:pt x="110" y="1"/>
                  <a:pt x="141" y="33"/>
                  <a:pt x="141" y="71"/>
                </a:cubicBezTo>
                <a:cubicBezTo>
                  <a:pt x="140" y="110"/>
                  <a:pt x="108" y="141"/>
                  <a:pt x="70" y="140"/>
                </a:cubicBezTo>
                <a:cubicBezTo>
                  <a:pt x="31" y="140"/>
                  <a:pt x="0" y="108"/>
                  <a:pt x="1" y="6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189517" y="3458045"/>
            <a:ext cx="910167" cy="910167"/>
          </a:xfrm>
          <a:custGeom>
            <a:avLst/>
            <a:gdLst>
              <a:gd name="T0" fmla="*/ 382 w 382"/>
              <a:gd name="T1" fmla="*/ 380 h 382"/>
              <a:gd name="T2" fmla="*/ 380 w 382"/>
              <a:gd name="T3" fmla="*/ 199 h 382"/>
              <a:gd name="T4" fmla="*/ 379 w 382"/>
              <a:gd name="T5" fmla="*/ 29 h 382"/>
              <a:gd name="T6" fmla="*/ 379 w 382"/>
              <a:gd name="T7" fmla="*/ 0 h 382"/>
              <a:gd name="T8" fmla="*/ 177 w 382"/>
              <a:gd name="T9" fmla="*/ 2 h 382"/>
              <a:gd name="T10" fmla="*/ 0 w 382"/>
              <a:gd name="T11" fmla="*/ 3 h 382"/>
              <a:gd name="T12" fmla="*/ 3 w 382"/>
              <a:gd name="T13" fmla="*/ 31 h 382"/>
              <a:gd name="T14" fmla="*/ 43 w 382"/>
              <a:gd name="T15" fmla="*/ 172 h 382"/>
              <a:gd name="T16" fmla="*/ 74 w 382"/>
              <a:gd name="T17" fmla="*/ 227 h 382"/>
              <a:gd name="T18" fmla="*/ 75 w 382"/>
              <a:gd name="T19" fmla="*/ 304 h 382"/>
              <a:gd name="T20" fmla="*/ 147 w 382"/>
              <a:gd name="T21" fmla="*/ 303 h 382"/>
              <a:gd name="T22" fmla="*/ 252 w 382"/>
              <a:gd name="T23" fmla="*/ 358 h 382"/>
              <a:gd name="T24" fmla="*/ 382 w 382"/>
              <a:gd name="T25" fmla="*/ 38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2" h="382">
                <a:moveTo>
                  <a:pt x="382" y="380"/>
                </a:moveTo>
                <a:cubicBezTo>
                  <a:pt x="381" y="320"/>
                  <a:pt x="381" y="259"/>
                  <a:pt x="380" y="199"/>
                </a:cubicBezTo>
                <a:cubicBezTo>
                  <a:pt x="380" y="142"/>
                  <a:pt x="380" y="85"/>
                  <a:pt x="379" y="29"/>
                </a:cubicBezTo>
                <a:cubicBezTo>
                  <a:pt x="379" y="19"/>
                  <a:pt x="379" y="10"/>
                  <a:pt x="379" y="0"/>
                </a:cubicBezTo>
                <a:cubicBezTo>
                  <a:pt x="312" y="1"/>
                  <a:pt x="244" y="1"/>
                  <a:pt x="177" y="2"/>
                </a:cubicBezTo>
                <a:cubicBezTo>
                  <a:pt x="118" y="2"/>
                  <a:pt x="59" y="3"/>
                  <a:pt x="0" y="3"/>
                </a:cubicBezTo>
                <a:cubicBezTo>
                  <a:pt x="1" y="13"/>
                  <a:pt x="2" y="22"/>
                  <a:pt x="3" y="31"/>
                </a:cubicBezTo>
                <a:cubicBezTo>
                  <a:pt x="10" y="87"/>
                  <a:pt x="24" y="133"/>
                  <a:pt x="43" y="172"/>
                </a:cubicBezTo>
                <a:cubicBezTo>
                  <a:pt x="52" y="192"/>
                  <a:pt x="63" y="210"/>
                  <a:pt x="74" y="227"/>
                </a:cubicBezTo>
                <a:cubicBezTo>
                  <a:pt x="74" y="253"/>
                  <a:pt x="74" y="278"/>
                  <a:pt x="75" y="304"/>
                </a:cubicBezTo>
                <a:cubicBezTo>
                  <a:pt x="99" y="304"/>
                  <a:pt x="123" y="304"/>
                  <a:pt x="147" y="303"/>
                </a:cubicBezTo>
                <a:cubicBezTo>
                  <a:pt x="182" y="329"/>
                  <a:pt x="218" y="347"/>
                  <a:pt x="252" y="358"/>
                </a:cubicBezTo>
                <a:cubicBezTo>
                  <a:pt x="323" y="382"/>
                  <a:pt x="382" y="380"/>
                  <a:pt x="382" y="38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5489237" y="3726438"/>
            <a:ext cx="334433" cy="334433"/>
          </a:xfrm>
          <a:custGeom>
            <a:avLst/>
            <a:gdLst>
              <a:gd name="T0" fmla="*/ 140 w 141"/>
              <a:gd name="T1" fmla="*/ 71 h 141"/>
              <a:gd name="T2" fmla="*/ 70 w 141"/>
              <a:gd name="T3" fmla="*/ 140 h 141"/>
              <a:gd name="T4" fmla="*/ 1 w 141"/>
              <a:gd name="T5" fmla="*/ 70 h 141"/>
              <a:gd name="T6" fmla="*/ 71 w 141"/>
              <a:gd name="T7" fmla="*/ 1 h 141"/>
              <a:gd name="T8" fmla="*/ 140 w 141"/>
              <a:gd name="T9" fmla="*/ 7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40" y="71"/>
                </a:moveTo>
                <a:cubicBezTo>
                  <a:pt x="140" y="110"/>
                  <a:pt x="109" y="141"/>
                  <a:pt x="70" y="140"/>
                </a:cubicBezTo>
                <a:cubicBezTo>
                  <a:pt x="31" y="140"/>
                  <a:pt x="0" y="109"/>
                  <a:pt x="1" y="70"/>
                </a:cubicBezTo>
                <a:cubicBezTo>
                  <a:pt x="1" y="31"/>
                  <a:pt x="32" y="0"/>
                  <a:pt x="71" y="1"/>
                </a:cubicBezTo>
                <a:cubicBezTo>
                  <a:pt x="110" y="1"/>
                  <a:pt x="141" y="33"/>
                  <a:pt x="140" y="7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6139476" y="3470744"/>
            <a:ext cx="908051" cy="905933"/>
          </a:xfrm>
          <a:custGeom>
            <a:avLst/>
            <a:gdLst>
              <a:gd name="T0" fmla="*/ 380 w 382"/>
              <a:gd name="T1" fmla="*/ 0 h 381"/>
              <a:gd name="T2" fmla="*/ 199 w 382"/>
              <a:gd name="T3" fmla="*/ 1 h 381"/>
              <a:gd name="T4" fmla="*/ 28 w 382"/>
              <a:gd name="T5" fmla="*/ 2 h 381"/>
              <a:gd name="T6" fmla="*/ 0 w 382"/>
              <a:gd name="T7" fmla="*/ 2 h 381"/>
              <a:gd name="T8" fmla="*/ 1 w 382"/>
              <a:gd name="T9" fmla="*/ 204 h 381"/>
              <a:gd name="T10" fmla="*/ 2 w 382"/>
              <a:gd name="T11" fmla="*/ 381 h 381"/>
              <a:gd name="T12" fmla="*/ 31 w 382"/>
              <a:gd name="T13" fmla="*/ 378 h 381"/>
              <a:gd name="T14" fmla="*/ 171 w 382"/>
              <a:gd name="T15" fmla="*/ 339 h 381"/>
              <a:gd name="T16" fmla="*/ 226 w 382"/>
              <a:gd name="T17" fmla="*/ 307 h 381"/>
              <a:gd name="T18" fmla="*/ 303 w 382"/>
              <a:gd name="T19" fmla="*/ 307 h 381"/>
              <a:gd name="T20" fmla="*/ 303 w 382"/>
              <a:gd name="T21" fmla="*/ 234 h 381"/>
              <a:gd name="T22" fmla="*/ 358 w 382"/>
              <a:gd name="T23" fmla="*/ 130 h 381"/>
              <a:gd name="T24" fmla="*/ 380 w 382"/>
              <a:gd name="T25" fmla="*/ 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2" h="381">
                <a:moveTo>
                  <a:pt x="380" y="0"/>
                </a:moveTo>
                <a:cubicBezTo>
                  <a:pt x="319" y="0"/>
                  <a:pt x="259" y="0"/>
                  <a:pt x="199" y="1"/>
                </a:cubicBezTo>
                <a:cubicBezTo>
                  <a:pt x="142" y="1"/>
                  <a:pt x="85" y="2"/>
                  <a:pt x="28" y="2"/>
                </a:cubicBezTo>
                <a:cubicBezTo>
                  <a:pt x="19" y="2"/>
                  <a:pt x="9" y="2"/>
                  <a:pt x="0" y="2"/>
                </a:cubicBezTo>
                <a:cubicBezTo>
                  <a:pt x="0" y="69"/>
                  <a:pt x="1" y="137"/>
                  <a:pt x="1" y="204"/>
                </a:cubicBezTo>
                <a:cubicBezTo>
                  <a:pt x="2" y="263"/>
                  <a:pt x="2" y="322"/>
                  <a:pt x="2" y="381"/>
                </a:cubicBezTo>
                <a:cubicBezTo>
                  <a:pt x="12" y="380"/>
                  <a:pt x="21" y="379"/>
                  <a:pt x="31" y="378"/>
                </a:cubicBezTo>
                <a:cubicBezTo>
                  <a:pt x="86" y="371"/>
                  <a:pt x="132" y="357"/>
                  <a:pt x="171" y="339"/>
                </a:cubicBezTo>
                <a:cubicBezTo>
                  <a:pt x="192" y="329"/>
                  <a:pt x="210" y="319"/>
                  <a:pt x="226" y="307"/>
                </a:cubicBezTo>
                <a:cubicBezTo>
                  <a:pt x="252" y="307"/>
                  <a:pt x="278" y="307"/>
                  <a:pt x="303" y="307"/>
                </a:cubicBezTo>
                <a:cubicBezTo>
                  <a:pt x="303" y="283"/>
                  <a:pt x="303" y="258"/>
                  <a:pt x="303" y="234"/>
                </a:cubicBezTo>
                <a:cubicBezTo>
                  <a:pt x="329" y="200"/>
                  <a:pt x="346" y="163"/>
                  <a:pt x="358" y="130"/>
                </a:cubicBezTo>
                <a:cubicBezTo>
                  <a:pt x="382" y="58"/>
                  <a:pt x="380" y="0"/>
                  <a:pt x="38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6412104" y="3711622"/>
            <a:ext cx="334433" cy="332317"/>
          </a:xfrm>
          <a:custGeom>
            <a:avLst/>
            <a:gdLst>
              <a:gd name="T0" fmla="*/ 0 w 140"/>
              <a:gd name="T1" fmla="*/ 71 h 140"/>
              <a:gd name="T2" fmla="*/ 70 w 140"/>
              <a:gd name="T3" fmla="*/ 140 h 140"/>
              <a:gd name="T4" fmla="*/ 140 w 140"/>
              <a:gd name="T5" fmla="*/ 70 h 140"/>
              <a:gd name="T6" fmla="*/ 69 w 140"/>
              <a:gd name="T7" fmla="*/ 0 h 140"/>
              <a:gd name="T8" fmla="*/ 0 w 140"/>
              <a:gd name="T9" fmla="*/ 7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140">
                <a:moveTo>
                  <a:pt x="0" y="71"/>
                </a:moveTo>
                <a:cubicBezTo>
                  <a:pt x="0" y="109"/>
                  <a:pt x="32" y="140"/>
                  <a:pt x="70" y="140"/>
                </a:cubicBezTo>
                <a:cubicBezTo>
                  <a:pt x="109" y="140"/>
                  <a:pt x="140" y="108"/>
                  <a:pt x="140" y="70"/>
                </a:cubicBezTo>
                <a:cubicBezTo>
                  <a:pt x="139" y="31"/>
                  <a:pt x="108" y="0"/>
                  <a:pt x="69" y="0"/>
                </a:cubicBezTo>
                <a:cubicBezTo>
                  <a:pt x="31" y="1"/>
                  <a:pt x="0" y="32"/>
                  <a:pt x="0" y="7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5779220" y="3112604"/>
            <a:ext cx="681567" cy="6794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6105186" y="2541104"/>
            <a:ext cx="2117" cy="1805517"/>
          </a:xfrm>
          <a:custGeom>
            <a:avLst/>
            <a:gdLst>
              <a:gd name="T0" fmla="*/ 0 w 1"/>
              <a:gd name="T1" fmla="*/ 853 h 853"/>
              <a:gd name="T2" fmla="*/ 1 w 1"/>
              <a:gd name="T3" fmla="*/ 0 h 853"/>
              <a:gd name="T4" fmla="*/ 0 w 1"/>
              <a:gd name="T5" fmla="*/ 853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853">
                <a:moveTo>
                  <a:pt x="0" y="853"/>
                </a:moveTo>
                <a:lnTo>
                  <a:pt x="1" y="0"/>
                </a:lnTo>
                <a:lnTo>
                  <a:pt x="0" y="853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5601419" y="2905172"/>
            <a:ext cx="101600" cy="182033"/>
          </a:xfrm>
          <a:custGeom>
            <a:avLst/>
            <a:gdLst>
              <a:gd name="T0" fmla="*/ 38 w 43"/>
              <a:gd name="T1" fmla="*/ 72 h 77"/>
              <a:gd name="T2" fmla="*/ 22 w 43"/>
              <a:gd name="T3" fmla="*/ 77 h 77"/>
              <a:gd name="T4" fmla="*/ 5 w 43"/>
              <a:gd name="T5" fmla="*/ 72 h 77"/>
              <a:gd name="T6" fmla="*/ 0 w 43"/>
              <a:gd name="T7" fmla="*/ 55 h 77"/>
              <a:gd name="T8" fmla="*/ 16 w 43"/>
              <a:gd name="T9" fmla="*/ 55 h 77"/>
              <a:gd name="T10" fmla="*/ 17 w 43"/>
              <a:gd name="T11" fmla="*/ 62 h 77"/>
              <a:gd name="T12" fmla="*/ 22 w 43"/>
              <a:gd name="T13" fmla="*/ 64 h 77"/>
              <a:gd name="T14" fmla="*/ 27 w 43"/>
              <a:gd name="T15" fmla="*/ 62 h 77"/>
              <a:gd name="T16" fmla="*/ 28 w 43"/>
              <a:gd name="T17" fmla="*/ 55 h 77"/>
              <a:gd name="T18" fmla="*/ 22 w 43"/>
              <a:gd name="T19" fmla="*/ 45 h 77"/>
              <a:gd name="T20" fmla="*/ 12 w 43"/>
              <a:gd name="T21" fmla="*/ 41 h 77"/>
              <a:gd name="T22" fmla="*/ 1 w 43"/>
              <a:gd name="T23" fmla="*/ 22 h 77"/>
              <a:gd name="T24" fmla="*/ 8 w 43"/>
              <a:gd name="T25" fmla="*/ 5 h 77"/>
              <a:gd name="T26" fmla="*/ 22 w 43"/>
              <a:gd name="T27" fmla="*/ 0 h 77"/>
              <a:gd name="T28" fmla="*/ 37 w 43"/>
              <a:gd name="T29" fmla="*/ 5 h 77"/>
              <a:gd name="T30" fmla="*/ 43 w 43"/>
              <a:gd name="T31" fmla="*/ 22 h 77"/>
              <a:gd name="T32" fmla="*/ 28 w 43"/>
              <a:gd name="T33" fmla="*/ 22 h 77"/>
              <a:gd name="T34" fmla="*/ 26 w 43"/>
              <a:gd name="T35" fmla="*/ 16 h 77"/>
              <a:gd name="T36" fmla="*/ 22 w 43"/>
              <a:gd name="T37" fmla="*/ 14 h 77"/>
              <a:gd name="T38" fmla="*/ 18 w 43"/>
              <a:gd name="T39" fmla="*/ 16 h 77"/>
              <a:gd name="T40" fmla="*/ 16 w 43"/>
              <a:gd name="T41" fmla="*/ 21 h 77"/>
              <a:gd name="T42" fmla="*/ 21 w 43"/>
              <a:gd name="T43" fmla="*/ 29 h 77"/>
              <a:gd name="T44" fmla="*/ 31 w 43"/>
              <a:gd name="T45" fmla="*/ 33 h 77"/>
              <a:gd name="T46" fmla="*/ 43 w 43"/>
              <a:gd name="T47" fmla="*/ 55 h 77"/>
              <a:gd name="T48" fmla="*/ 38 w 43"/>
              <a:gd name="T49" fmla="*/ 7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" h="77">
                <a:moveTo>
                  <a:pt x="38" y="72"/>
                </a:moveTo>
                <a:cubicBezTo>
                  <a:pt x="35" y="75"/>
                  <a:pt x="29" y="77"/>
                  <a:pt x="22" y="77"/>
                </a:cubicBezTo>
                <a:cubicBezTo>
                  <a:pt x="14" y="77"/>
                  <a:pt x="9" y="75"/>
                  <a:pt x="5" y="72"/>
                </a:cubicBezTo>
                <a:cubicBezTo>
                  <a:pt x="2" y="68"/>
                  <a:pt x="0" y="63"/>
                  <a:pt x="0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8"/>
                  <a:pt x="16" y="60"/>
                  <a:pt x="17" y="62"/>
                </a:cubicBezTo>
                <a:cubicBezTo>
                  <a:pt x="18" y="63"/>
                  <a:pt x="20" y="64"/>
                  <a:pt x="22" y="64"/>
                </a:cubicBezTo>
                <a:cubicBezTo>
                  <a:pt x="24" y="64"/>
                  <a:pt x="26" y="63"/>
                  <a:pt x="27" y="62"/>
                </a:cubicBezTo>
                <a:cubicBezTo>
                  <a:pt x="28" y="61"/>
                  <a:pt x="28" y="59"/>
                  <a:pt x="28" y="55"/>
                </a:cubicBezTo>
                <a:cubicBezTo>
                  <a:pt x="28" y="48"/>
                  <a:pt x="27" y="47"/>
                  <a:pt x="22" y="45"/>
                </a:cubicBezTo>
                <a:cubicBezTo>
                  <a:pt x="12" y="41"/>
                  <a:pt x="12" y="41"/>
                  <a:pt x="12" y="41"/>
                </a:cubicBezTo>
                <a:cubicBezTo>
                  <a:pt x="4" y="38"/>
                  <a:pt x="1" y="33"/>
                  <a:pt x="1" y="22"/>
                </a:cubicBezTo>
                <a:cubicBezTo>
                  <a:pt x="1" y="15"/>
                  <a:pt x="3" y="9"/>
                  <a:pt x="8" y="5"/>
                </a:cubicBezTo>
                <a:cubicBezTo>
                  <a:pt x="12" y="2"/>
                  <a:pt x="16" y="0"/>
                  <a:pt x="22" y="0"/>
                </a:cubicBezTo>
                <a:cubicBezTo>
                  <a:pt x="29" y="0"/>
                  <a:pt x="34" y="2"/>
                  <a:pt x="37" y="5"/>
                </a:cubicBezTo>
                <a:cubicBezTo>
                  <a:pt x="41" y="9"/>
                  <a:pt x="43" y="15"/>
                  <a:pt x="43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0"/>
                  <a:pt x="28" y="17"/>
                  <a:pt x="26" y="16"/>
                </a:cubicBezTo>
                <a:cubicBezTo>
                  <a:pt x="25" y="14"/>
                  <a:pt x="24" y="14"/>
                  <a:pt x="22" y="14"/>
                </a:cubicBezTo>
                <a:cubicBezTo>
                  <a:pt x="20" y="14"/>
                  <a:pt x="18" y="14"/>
                  <a:pt x="18" y="16"/>
                </a:cubicBezTo>
                <a:cubicBezTo>
                  <a:pt x="17" y="17"/>
                  <a:pt x="16" y="19"/>
                  <a:pt x="16" y="21"/>
                </a:cubicBezTo>
                <a:cubicBezTo>
                  <a:pt x="16" y="26"/>
                  <a:pt x="17" y="27"/>
                  <a:pt x="21" y="29"/>
                </a:cubicBezTo>
                <a:cubicBezTo>
                  <a:pt x="31" y="33"/>
                  <a:pt x="31" y="33"/>
                  <a:pt x="31" y="33"/>
                </a:cubicBezTo>
                <a:cubicBezTo>
                  <a:pt x="41" y="37"/>
                  <a:pt x="43" y="41"/>
                  <a:pt x="43" y="55"/>
                </a:cubicBezTo>
                <a:cubicBezTo>
                  <a:pt x="43" y="63"/>
                  <a:pt x="42" y="68"/>
                  <a:pt x="38" y="7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5601420" y="3804756"/>
            <a:ext cx="107951" cy="182033"/>
          </a:xfrm>
          <a:custGeom>
            <a:avLst/>
            <a:gdLst>
              <a:gd name="T0" fmla="*/ 40 w 46"/>
              <a:gd name="T1" fmla="*/ 70 h 77"/>
              <a:gd name="T2" fmla="*/ 23 w 46"/>
              <a:gd name="T3" fmla="*/ 77 h 77"/>
              <a:gd name="T4" fmla="*/ 6 w 46"/>
              <a:gd name="T5" fmla="*/ 70 h 77"/>
              <a:gd name="T6" fmla="*/ 1 w 46"/>
              <a:gd name="T7" fmla="*/ 38 h 77"/>
              <a:gd name="T8" fmla="*/ 6 w 46"/>
              <a:gd name="T9" fmla="*/ 7 h 77"/>
              <a:gd name="T10" fmla="*/ 23 w 46"/>
              <a:gd name="T11" fmla="*/ 0 h 77"/>
              <a:gd name="T12" fmla="*/ 40 w 46"/>
              <a:gd name="T13" fmla="*/ 7 h 77"/>
              <a:gd name="T14" fmla="*/ 45 w 46"/>
              <a:gd name="T15" fmla="*/ 38 h 77"/>
              <a:gd name="T16" fmla="*/ 40 w 46"/>
              <a:gd name="T17" fmla="*/ 70 h 77"/>
              <a:gd name="T18" fmla="*/ 28 w 46"/>
              <a:gd name="T19" fmla="*/ 16 h 77"/>
              <a:gd name="T20" fmla="*/ 23 w 46"/>
              <a:gd name="T21" fmla="*/ 13 h 77"/>
              <a:gd name="T22" fmla="*/ 18 w 46"/>
              <a:gd name="T23" fmla="*/ 16 h 77"/>
              <a:gd name="T24" fmla="*/ 16 w 46"/>
              <a:gd name="T25" fmla="*/ 38 h 77"/>
              <a:gd name="T26" fmla="*/ 18 w 46"/>
              <a:gd name="T27" fmla="*/ 61 h 77"/>
              <a:gd name="T28" fmla="*/ 23 w 46"/>
              <a:gd name="T29" fmla="*/ 64 h 77"/>
              <a:gd name="T30" fmla="*/ 28 w 46"/>
              <a:gd name="T31" fmla="*/ 61 h 77"/>
              <a:gd name="T32" fmla="*/ 30 w 46"/>
              <a:gd name="T33" fmla="*/ 38 h 77"/>
              <a:gd name="T34" fmla="*/ 28 w 46"/>
              <a:gd name="T35" fmla="*/ 1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77">
                <a:moveTo>
                  <a:pt x="40" y="70"/>
                </a:moveTo>
                <a:cubicBezTo>
                  <a:pt x="36" y="74"/>
                  <a:pt x="31" y="77"/>
                  <a:pt x="23" y="77"/>
                </a:cubicBezTo>
                <a:cubicBezTo>
                  <a:pt x="14" y="77"/>
                  <a:pt x="10" y="74"/>
                  <a:pt x="6" y="70"/>
                </a:cubicBezTo>
                <a:cubicBezTo>
                  <a:pt x="0" y="62"/>
                  <a:pt x="1" y="49"/>
                  <a:pt x="1" y="38"/>
                </a:cubicBezTo>
                <a:cubicBezTo>
                  <a:pt x="1" y="28"/>
                  <a:pt x="0" y="14"/>
                  <a:pt x="6" y="7"/>
                </a:cubicBezTo>
                <a:cubicBezTo>
                  <a:pt x="10" y="3"/>
                  <a:pt x="14" y="0"/>
                  <a:pt x="23" y="0"/>
                </a:cubicBezTo>
                <a:cubicBezTo>
                  <a:pt x="31" y="0"/>
                  <a:pt x="36" y="3"/>
                  <a:pt x="40" y="7"/>
                </a:cubicBezTo>
                <a:cubicBezTo>
                  <a:pt x="46" y="14"/>
                  <a:pt x="45" y="28"/>
                  <a:pt x="45" y="38"/>
                </a:cubicBezTo>
                <a:cubicBezTo>
                  <a:pt x="45" y="49"/>
                  <a:pt x="46" y="62"/>
                  <a:pt x="40" y="70"/>
                </a:cubicBezTo>
                <a:close/>
                <a:moveTo>
                  <a:pt x="28" y="16"/>
                </a:moveTo>
                <a:cubicBezTo>
                  <a:pt x="27" y="15"/>
                  <a:pt x="26" y="13"/>
                  <a:pt x="23" y="13"/>
                </a:cubicBezTo>
                <a:cubicBezTo>
                  <a:pt x="20" y="13"/>
                  <a:pt x="19" y="15"/>
                  <a:pt x="18" y="16"/>
                </a:cubicBezTo>
                <a:cubicBezTo>
                  <a:pt x="16" y="20"/>
                  <a:pt x="16" y="29"/>
                  <a:pt x="16" y="38"/>
                </a:cubicBezTo>
                <a:cubicBezTo>
                  <a:pt x="16" y="48"/>
                  <a:pt x="16" y="57"/>
                  <a:pt x="18" y="61"/>
                </a:cubicBezTo>
                <a:cubicBezTo>
                  <a:pt x="19" y="62"/>
                  <a:pt x="20" y="64"/>
                  <a:pt x="23" y="64"/>
                </a:cubicBezTo>
                <a:cubicBezTo>
                  <a:pt x="26" y="64"/>
                  <a:pt x="27" y="62"/>
                  <a:pt x="28" y="61"/>
                </a:cubicBezTo>
                <a:cubicBezTo>
                  <a:pt x="30" y="57"/>
                  <a:pt x="30" y="48"/>
                  <a:pt x="30" y="38"/>
                </a:cubicBezTo>
                <a:cubicBezTo>
                  <a:pt x="30" y="29"/>
                  <a:pt x="30" y="20"/>
                  <a:pt x="28" y="1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6509470" y="2911522"/>
            <a:ext cx="198967" cy="182033"/>
          </a:xfrm>
          <a:custGeom>
            <a:avLst/>
            <a:gdLst>
              <a:gd name="T0" fmla="*/ 76 w 94"/>
              <a:gd name="T1" fmla="*/ 86 h 86"/>
              <a:gd name="T2" fmla="*/ 58 w 94"/>
              <a:gd name="T3" fmla="*/ 86 h 86"/>
              <a:gd name="T4" fmla="*/ 46 w 94"/>
              <a:gd name="T5" fmla="*/ 25 h 86"/>
              <a:gd name="T6" fmla="*/ 36 w 94"/>
              <a:gd name="T7" fmla="*/ 86 h 86"/>
              <a:gd name="T8" fmla="*/ 18 w 94"/>
              <a:gd name="T9" fmla="*/ 86 h 86"/>
              <a:gd name="T10" fmla="*/ 0 w 94"/>
              <a:gd name="T11" fmla="*/ 0 h 86"/>
              <a:gd name="T12" fmla="*/ 18 w 94"/>
              <a:gd name="T13" fmla="*/ 0 h 86"/>
              <a:gd name="T14" fmla="*/ 27 w 94"/>
              <a:gd name="T15" fmla="*/ 60 h 86"/>
              <a:gd name="T16" fmla="*/ 37 w 94"/>
              <a:gd name="T17" fmla="*/ 0 h 86"/>
              <a:gd name="T18" fmla="*/ 56 w 94"/>
              <a:gd name="T19" fmla="*/ 0 h 86"/>
              <a:gd name="T20" fmla="*/ 67 w 94"/>
              <a:gd name="T21" fmla="*/ 60 h 86"/>
              <a:gd name="T22" fmla="*/ 74 w 94"/>
              <a:gd name="T23" fmla="*/ 0 h 86"/>
              <a:gd name="T24" fmla="*/ 94 w 94"/>
              <a:gd name="T25" fmla="*/ 0 h 86"/>
              <a:gd name="T26" fmla="*/ 76 w 94"/>
              <a:gd name="T2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86">
                <a:moveTo>
                  <a:pt x="76" y="86"/>
                </a:moveTo>
                <a:lnTo>
                  <a:pt x="58" y="86"/>
                </a:lnTo>
                <a:lnTo>
                  <a:pt x="46" y="25"/>
                </a:lnTo>
                <a:lnTo>
                  <a:pt x="36" y="86"/>
                </a:lnTo>
                <a:lnTo>
                  <a:pt x="18" y="86"/>
                </a:lnTo>
                <a:lnTo>
                  <a:pt x="0" y="0"/>
                </a:lnTo>
                <a:lnTo>
                  <a:pt x="18" y="0"/>
                </a:lnTo>
                <a:lnTo>
                  <a:pt x="27" y="60"/>
                </a:lnTo>
                <a:lnTo>
                  <a:pt x="37" y="0"/>
                </a:lnTo>
                <a:lnTo>
                  <a:pt x="56" y="0"/>
                </a:lnTo>
                <a:lnTo>
                  <a:pt x="67" y="60"/>
                </a:lnTo>
                <a:lnTo>
                  <a:pt x="74" y="0"/>
                </a:lnTo>
                <a:lnTo>
                  <a:pt x="94" y="0"/>
                </a:lnTo>
                <a:lnTo>
                  <a:pt x="76" y="86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6524286" y="3785704"/>
            <a:ext cx="97367" cy="179917"/>
          </a:xfrm>
          <a:custGeom>
            <a:avLst/>
            <a:gdLst>
              <a:gd name="T0" fmla="*/ 31 w 46"/>
              <a:gd name="T1" fmla="*/ 14 h 85"/>
              <a:gd name="T2" fmla="*/ 31 w 46"/>
              <a:gd name="T3" fmla="*/ 85 h 85"/>
              <a:gd name="T4" fmla="*/ 15 w 46"/>
              <a:gd name="T5" fmla="*/ 85 h 85"/>
              <a:gd name="T6" fmla="*/ 15 w 46"/>
              <a:gd name="T7" fmla="*/ 14 h 85"/>
              <a:gd name="T8" fmla="*/ 0 w 46"/>
              <a:gd name="T9" fmla="*/ 14 h 85"/>
              <a:gd name="T10" fmla="*/ 0 w 46"/>
              <a:gd name="T11" fmla="*/ 0 h 85"/>
              <a:gd name="T12" fmla="*/ 46 w 46"/>
              <a:gd name="T13" fmla="*/ 0 h 85"/>
              <a:gd name="T14" fmla="*/ 46 w 46"/>
              <a:gd name="T15" fmla="*/ 14 h 85"/>
              <a:gd name="T16" fmla="*/ 31 w 46"/>
              <a:gd name="T17" fmla="*/ 1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85">
                <a:moveTo>
                  <a:pt x="31" y="14"/>
                </a:moveTo>
                <a:lnTo>
                  <a:pt x="31" y="85"/>
                </a:lnTo>
                <a:lnTo>
                  <a:pt x="15" y="85"/>
                </a:lnTo>
                <a:lnTo>
                  <a:pt x="15" y="14"/>
                </a:lnTo>
                <a:lnTo>
                  <a:pt x="0" y="14"/>
                </a:lnTo>
                <a:lnTo>
                  <a:pt x="0" y="0"/>
                </a:lnTo>
                <a:lnTo>
                  <a:pt x="46" y="0"/>
                </a:lnTo>
                <a:lnTo>
                  <a:pt x="46" y="14"/>
                </a:lnTo>
                <a:lnTo>
                  <a:pt x="31" y="14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5863886" y="3307338"/>
            <a:ext cx="95251" cy="169333"/>
          </a:xfrm>
          <a:custGeom>
            <a:avLst/>
            <a:gdLst>
              <a:gd name="T0" fmla="*/ 35 w 40"/>
              <a:gd name="T1" fmla="*/ 66 h 71"/>
              <a:gd name="T2" fmla="*/ 20 w 40"/>
              <a:gd name="T3" fmla="*/ 71 h 71"/>
              <a:gd name="T4" fmla="*/ 5 w 40"/>
              <a:gd name="T5" fmla="*/ 66 h 71"/>
              <a:gd name="T6" fmla="*/ 0 w 40"/>
              <a:gd name="T7" fmla="*/ 51 h 71"/>
              <a:gd name="T8" fmla="*/ 14 w 40"/>
              <a:gd name="T9" fmla="*/ 51 h 71"/>
              <a:gd name="T10" fmla="*/ 16 w 40"/>
              <a:gd name="T11" fmla="*/ 57 h 71"/>
              <a:gd name="T12" fmla="*/ 20 w 40"/>
              <a:gd name="T13" fmla="*/ 59 h 71"/>
              <a:gd name="T14" fmla="*/ 25 w 40"/>
              <a:gd name="T15" fmla="*/ 57 h 71"/>
              <a:gd name="T16" fmla="*/ 26 w 40"/>
              <a:gd name="T17" fmla="*/ 51 h 71"/>
              <a:gd name="T18" fmla="*/ 20 w 40"/>
              <a:gd name="T19" fmla="*/ 41 h 71"/>
              <a:gd name="T20" fmla="*/ 11 w 40"/>
              <a:gd name="T21" fmla="*/ 38 h 71"/>
              <a:gd name="T22" fmla="*/ 1 w 40"/>
              <a:gd name="T23" fmla="*/ 20 h 71"/>
              <a:gd name="T24" fmla="*/ 7 w 40"/>
              <a:gd name="T25" fmla="*/ 4 h 71"/>
              <a:gd name="T26" fmla="*/ 20 w 40"/>
              <a:gd name="T27" fmla="*/ 0 h 71"/>
              <a:gd name="T28" fmla="*/ 34 w 40"/>
              <a:gd name="T29" fmla="*/ 4 h 71"/>
              <a:gd name="T30" fmla="*/ 39 w 40"/>
              <a:gd name="T31" fmla="*/ 21 h 71"/>
              <a:gd name="T32" fmla="*/ 25 w 40"/>
              <a:gd name="T33" fmla="*/ 21 h 71"/>
              <a:gd name="T34" fmla="*/ 24 w 40"/>
              <a:gd name="T35" fmla="*/ 14 h 71"/>
              <a:gd name="T36" fmla="*/ 20 w 40"/>
              <a:gd name="T37" fmla="*/ 12 h 71"/>
              <a:gd name="T38" fmla="*/ 16 w 40"/>
              <a:gd name="T39" fmla="*/ 14 h 71"/>
              <a:gd name="T40" fmla="*/ 15 w 40"/>
              <a:gd name="T41" fmla="*/ 19 h 71"/>
              <a:gd name="T42" fmla="*/ 20 w 40"/>
              <a:gd name="T43" fmla="*/ 27 h 71"/>
              <a:gd name="T44" fmla="*/ 29 w 40"/>
              <a:gd name="T45" fmla="*/ 30 h 71"/>
              <a:gd name="T46" fmla="*/ 40 w 40"/>
              <a:gd name="T47" fmla="*/ 51 h 71"/>
              <a:gd name="T48" fmla="*/ 35 w 40"/>
              <a:gd name="T49" fmla="*/ 6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" h="71">
                <a:moveTo>
                  <a:pt x="35" y="66"/>
                </a:moveTo>
                <a:cubicBezTo>
                  <a:pt x="32" y="69"/>
                  <a:pt x="27" y="71"/>
                  <a:pt x="20" y="71"/>
                </a:cubicBezTo>
                <a:cubicBezTo>
                  <a:pt x="13" y="71"/>
                  <a:pt x="8" y="69"/>
                  <a:pt x="5" y="66"/>
                </a:cubicBezTo>
                <a:cubicBezTo>
                  <a:pt x="2" y="63"/>
                  <a:pt x="0" y="58"/>
                  <a:pt x="0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5" y="56"/>
                  <a:pt x="16" y="57"/>
                </a:cubicBezTo>
                <a:cubicBezTo>
                  <a:pt x="17" y="58"/>
                  <a:pt x="18" y="59"/>
                  <a:pt x="20" y="59"/>
                </a:cubicBezTo>
                <a:cubicBezTo>
                  <a:pt x="22" y="59"/>
                  <a:pt x="24" y="58"/>
                  <a:pt x="25" y="57"/>
                </a:cubicBezTo>
                <a:cubicBezTo>
                  <a:pt x="26" y="56"/>
                  <a:pt x="26" y="54"/>
                  <a:pt x="26" y="51"/>
                </a:cubicBezTo>
                <a:cubicBezTo>
                  <a:pt x="26" y="44"/>
                  <a:pt x="25" y="43"/>
                  <a:pt x="20" y="41"/>
                </a:cubicBezTo>
                <a:cubicBezTo>
                  <a:pt x="11" y="38"/>
                  <a:pt x="11" y="38"/>
                  <a:pt x="11" y="38"/>
                </a:cubicBezTo>
                <a:cubicBezTo>
                  <a:pt x="4" y="35"/>
                  <a:pt x="1" y="31"/>
                  <a:pt x="1" y="20"/>
                </a:cubicBezTo>
                <a:cubicBezTo>
                  <a:pt x="1" y="13"/>
                  <a:pt x="3" y="8"/>
                  <a:pt x="7" y="4"/>
                </a:cubicBezTo>
                <a:cubicBezTo>
                  <a:pt x="11" y="1"/>
                  <a:pt x="15" y="0"/>
                  <a:pt x="20" y="0"/>
                </a:cubicBezTo>
                <a:cubicBezTo>
                  <a:pt x="26" y="0"/>
                  <a:pt x="31" y="1"/>
                  <a:pt x="34" y="4"/>
                </a:cubicBezTo>
                <a:cubicBezTo>
                  <a:pt x="38" y="8"/>
                  <a:pt x="39" y="13"/>
                  <a:pt x="39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18"/>
                  <a:pt x="25" y="16"/>
                  <a:pt x="24" y="14"/>
                </a:cubicBezTo>
                <a:cubicBezTo>
                  <a:pt x="23" y="13"/>
                  <a:pt x="22" y="12"/>
                  <a:pt x="20" y="12"/>
                </a:cubicBezTo>
                <a:cubicBezTo>
                  <a:pt x="18" y="12"/>
                  <a:pt x="17" y="13"/>
                  <a:pt x="16" y="14"/>
                </a:cubicBezTo>
                <a:cubicBezTo>
                  <a:pt x="15" y="16"/>
                  <a:pt x="15" y="17"/>
                  <a:pt x="15" y="19"/>
                </a:cubicBezTo>
                <a:cubicBezTo>
                  <a:pt x="15" y="24"/>
                  <a:pt x="16" y="25"/>
                  <a:pt x="20" y="27"/>
                </a:cubicBezTo>
                <a:cubicBezTo>
                  <a:pt x="29" y="30"/>
                  <a:pt x="29" y="30"/>
                  <a:pt x="29" y="30"/>
                </a:cubicBezTo>
                <a:cubicBezTo>
                  <a:pt x="37" y="34"/>
                  <a:pt x="40" y="38"/>
                  <a:pt x="40" y="51"/>
                </a:cubicBezTo>
                <a:cubicBezTo>
                  <a:pt x="40" y="58"/>
                  <a:pt x="39" y="63"/>
                  <a:pt x="35" y="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5971837" y="3307338"/>
            <a:ext cx="182033" cy="169333"/>
          </a:xfrm>
          <a:custGeom>
            <a:avLst/>
            <a:gdLst>
              <a:gd name="T0" fmla="*/ 70 w 86"/>
              <a:gd name="T1" fmla="*/ 80 h 80"/>
              <a:gd name="T2" fmla="*/ 53 w 86"/>
              <a:gd name="T3" fmla="*/ 80 h 80"/>
              <a:gd name="T4" fmla="*/ 43 w 86"/>
              <a:gd name="T5" fmla="*/ 23 h 80"/>
              <a:gd name="T6" fmla="*/ 33 w 86"/>
              <a:gd name="T7" fmla="*/ 80 h 80"/>
              <a:gd name="T8" fmla="*/ 16 w 86"/>
              <a:gd name="T9" fmla="*/ 80 h 80"/>
              <a:gd name="T10" fmla="*/ 0 w 86"/>
              <a:gd name="T11" fmla="*/ 0 h 80"/>
              <a:gd name="T12" fmla="*/ 17 w 86"/>
              <a:gd name="T13" fmla="*/ 0 h 80"/>
              <a:gd name="T14" fmla="*/ 25 w 86"/>
              <a:gd name="T15" fmla="*/ 56 h 80"/>
              <a:gd name="T16" fmla="*/ 34 w 86"/>
              <a:gd name="T17" fmla="*/ 0 h 80"/>
              <a:gd name="T18" fmla="*/ 52 w 86"/>
              <a:gd name="T19" fmla="*/ 0 h 80"/>
              <a:gd name="T20" fmla="*/ 61 w 86"/>
              <a:gd name="T21" fmla="*/ 56 h 80"/>
              <a:gd name="T22" fmla="*/ 69 w 86"/>
              <a:gd name="T23" fmla="*/ 0 h 80"/>
              <a:gd name="T24" fmla="*/ 86 w 86"/>
              <a:gd name="T25" fmla="*/ 0 h 80"/>
              <a:gd name="T26" fmla="*/ 70 w 86"/>
              <a:gd name="T2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" h="80">
                <a:moveTo>
                  <a:pt x="70" y="80"/>
                </a:moveTo>
                <a:lnTo>
                  <a:pt x="53" y="80"/>
                </a:lnTo>
                <a:lnTo>
                  <a:pt x="43" y="23"/>
                </a:lnTo>
                <a:lnTo>
                  <a:pt x="33" y="80"/>
                </a:lnTo>
                <a:lnTo>
                  <a:pt x="16" y="80"/>
                </a:lnTo>
                <a:lnTo>
                  <a:pt x="0" y="0"/>
                </a:lnTo>
                <a:lnTo>
                  <a:pt x="17" y="0"/>
                </a:lnTo>
                <a:lnTo>
                  <a:pt x="25" y="56"/>
                </a:lnTo>
                <a:lnTo>
                  <a:pt x="34" y="0"/>
                </a:lnTo>
                <a:lnTo>
                  <a:pt x="52" y="0"/>
                </a:lnTo>
                <a:lnTo>
                  <a:pt x="61" y="56"/>
                </a:lnTo>
                <a:lnTo>
                  <a:pt x="69" y="0"/>
                </a:lnTo>
                <a:lnTo>
                  <a:pt x="86" y="0"/>
                </a:lnTo>
                <a:lnTo>
                  <a:pt x="70" y="8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166570" y="3307338"/>
            <a:ext cx="101600" cy="169333"/>
          </a:xfrm>
          <a:custGeom>
            <a:avLst/>
            <a:gdLst>
              <a:gd name="T0" fmla="*/ 36 w 42"/>
              <a:gd name="T1" fmla="*/ 64 h 71"/>
              <a:gd name="T2" fmla="*/ 21 w 42"/>
              <a:gd name="T3" fmla="*/ 71 h 71"/>
              <a:gd name="T4" fmla="*/ 5 w 42"/>
              <a:gd name="T5" fmla="*/ 64 h 71"/>
              <a:gd name="T6" fmla="*/ 0 w 42"/>
              <a:gd name="T7" fmla="*/ 36 h 71"/>
              <a:gd name="T8" fmla="*/ 5 w 42"/>
              <a:gd name="T9" fmla="*/ 7 h 71"/>
              <a:gd name="T10" fmla="*/ 21 w 42"/>
              <a:gd name="T11" fmla="*/ 0 h 71"/>
              <a:gd name="T12" fmla="*/ 36 w 42"/>
              <a:gd name="T13" fmla="*/ 7 h 71"/>
              <a:gd name="T14" fmla="*/ 41 w 42"/>
              <a:gd name="T15" fmla="*/ 36 h 71"/>
              <a:gd name="T16" fmla="*/ 36 w 42"/>
              <a:gd name="T17" fmla="*/ 64 h 71"/>
              <a:gd name="T18" fmla="*/ 25 w 42"/>
              <a:gd name="T19" fmla="*/ 15 h 71"/>
              <a:gd name="T20" fmla="*/ 21 w 42"/>
              <a:gd name="T21" fmla="*/ 12 h 71"/>
              <a:gd name="T22" fmla="*/ 16 w 42"/>
              <a:gd name="T23" fmla="*/ 15 h 71"/>
              <a:gd name="T24" fmla="*/ 14 w 42"/>
              <a:gd name="T25" fmla="*/ 36 h 71"/>
              <a:gd name="T26" fmla="*/ 16 w 42"/>
              <a:gd name="T27" fmla="*/ 56 h 71"/>
              <a:gd name="T28" fmla="*/ 21 w 42"/>
              <a:gd name="T29" fmla="*/ 59 h 71"/>
              <a:gd name="T30" fmla="*/ 25 w 42"/>
              <a:gd name="T31" fmla="*/ 56 h 71"/>
              <a:gd name="T32" fmla="*/ 27 w 42"/>
              <a:gd name="T33" fmla="*/ 36 h 71"/>
              <a:gd name="T34" fmla="*/ 25 w 42"/>
              <a:gd name="T35" fmla="*/ 1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71">
                <a:moveTo>
                  <a:pt x="36" y="64"/>
                </a:moveTo>
                <a:cubicBezTo>
                  <a:pt x="33" y="68"/>
                  <a:pt x="28" y="71"/>
                  <a:pt x="21" y="71"/>
                </a:cubicBezTo>
                <a:cubicBezTo>
                  <a:pt x="13" y="71"/>
                  <a:pt x="9" y="68"/>
                  <a:pt x="5" y="64"/>
                </a:cubicBezTo>
                <a:cubicBezTo>
                  <a:pt x="0" y="58"/>
                  <a:pt x="0" y="45"/>
                  <a:pt x="0" y="36"/>
                </a:cubicBezTo>
                <a:cubicBezTo>
                  <a:pt x="0" y="26"/>
                  <a:pt x="0" y="13"/>
                  <a:pt x="5" y="7"/>
                </a:cubicBezTo>
                <a:cubicBezTo>
                  <a:pt x="9" y="3"/>
                  <a:pt x="13" y="0"/>
                  <a:pt x="21" y="0"/>
                </a:cubicBezTo>
                <a:cubicBezTo>
                  <a:pt x="28" y="0"/>
                  <a:pt x="33" y="3"/>
                  <a:pt x="36" y="7"/>
                </a:cubicBezTo>
                <a:cubicBezTo>
                  <a:pt x="42" y="13"/>
                  <a:pt x="41" y="26"/>
                  <a:pt x="41" y="36"/>
                </a:cubicBezTo>
                <a:cubicBezTo>
                  <a:pt x="41" y="45"/>
                  <a:pt x="42" y="58"/>
                  <a:pt x="36" y="64"/>
                </a:cubicBezTo>
                <a:close/>
                <a:moveTo>
                  <a:pt x="25" y="15"/>
                </a:moveTo>
                <a:cubicBezTo>
                  <a:pt x="25" y="13"/>
                  <a:pt x="23" y="12"/>
                  <a:pt x="21" y="12"/>
                </a:cubicBezTo>
                <a:cubicBezTo>
                  <a:pt x="18" y="12"/>
                  <a:pt x="17" y="13"/>
                  <a:pt x="16" y="15"/>
                </a:cubicBezTo>
                <a:cubicBezTo>
                  <a:pt x="14" y="18"/>
                  <a:pt x="14" y="27"/>
                  <a:pt x="14" y="36"/>
                </a:cubicBezTo>
                <a:cubicBezTo>
                  <a:pt x="14" y="44"/>
                  <a:pt x="14" y="53"/>
                  <a:pt x="16" y="56"/>
                </a:cubicBezTo>
                <a:cubicBezTo>
                  <a:pt x="17" y="58"/>
                  <a:pt x="18" y="59"/>
                  <a:pt x="21" y="59"/>
                </a:cubicBezTo>
                <a:cubicBezTo>
                  <a:pt x="23" y="59"/>
                  <a:pt x="25" y="58"/>
                  <a:pt x="25" y="56"/>
                </a:cubicBezTo>
                <a:cubicBezTo>
                  <a:pt x="27" y="53"/>
                  <a:pt x="27" y="44"/>
                  <a:pt x="27" y="36"/>
                </a:cubicBezTo>
                <a:cubicBezTo>
                  <a:pt x="27" y="27"/>
                  <a:pt x="27" y="18"/>
                  <a:pt x="25" y="1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6274520" y="3307338"/>
            <a:ext cx="91017" cy="169333"/>
          </a:xfrm>
          <a:custGeom>
            <a:avLst/>
            <a:gdLst>
              <a:gd name="T0" fmla="*/ 29 w 43"/>
              <a:gd name="T1" fmla="*/ 14 h 80"/>
              <a:gd name="T2" fmla="*/ 29 w 43"/>
              <a:gd name="T3" fmla="*/ 80 h 80"/>
              <a:gd name="T4" fmla="*/ 13 w 43"/>
              <a:gd name="T5" fmla="*/ 80 h 80"/>
              <a:gd name="T6" fmla="*/ 13 w 43"/>
              <a:gd name="T7" fmla="*/ 14 h 80"/>
              <a:gd name="T8" fmla="*/ 0 w 43"/>
              <a:gd name="T9" fmla="*/ 14 h 80"/>
              <a:gd name="T10" fmla="*/ 0 w 43"/>
              <a:gd name="T11" fmla="*/ 0 h 80"/>
              <a:gd name="T12" fmla="*/ 43 w 43"/>
              <a:gd name="T13" fmla="*/ 0 h 80"/>
              <a:gd name="T14" fmla="*/ 43 w 43"/>
              <a:gd name="T15" fmla="*/ 14 h 80"/>
              <a:gd name="T16" fmla="*/ 29 w 43"/>
              <a:gd name="T17" fmla="*/ 1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80">
                <a:moveTo>
                  <a:pt x="29" y="14"/>
                </a:moveTo>
                <a:lnTo>
                  <a:pt x="29" y="80"/>
                </a:lnTo>
                <a:lnTo>
                  <a:pt x="13" y="80"/>
                </a:lnTo>
                <a:lnTo>
                  <a:pt x="13" y="14"/>
                </a:lnTo>
                <a:lnTo>
                  <a:pt x="0" y="14"/>
                </a:lnTo>
                <a:lnTo>
                  <a:pt x="0" y="0"/>
                </a:lnTo>
                <a:lnTo>
                  <a:pt x="43" y="0"/>
                </a:lnTo>
                <a:lnTo>
                  <a:pt x="43" y="14"/>
                </a:lnTo>
                <a:lnTo>
                  <a:pt x="29" y="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5861770" y="3502071"/>
            <a:ext cx="71967" cy="101600"/>
          </a:xfrm>
          <a:custGeom>
            <a:avLst/>
            <a:gdLst>
              <a:gd name="T0" fmla="*/ 24 w 34"/>
              <a:gd name="T1" fmla="*/ 48 h 48"/>
              <a:gd name="T2" fmla="*/ 23 w 34"/>
              <a:gd name="T3" fmla="*/ 42 h 48"/>
              <a:gd name="T4" fmla="*/ 12 w 34"/>
              <a:gd name="T5" fmla="*/ 42 h 48"/>
              <a:gd name="T6" fmla="*/ 10 w 34"/>
              <a:gd name="T7" fmla="*/ 48 h 48"/>
              <a:gd name="T8" fmla="*/ 0 w 34"/>
              <a:gd name="T9" fmla="*/ 48 h 48"/>
              <a:gd name="T10" fmla="*/ 13 w 34"/>
              <a:gd name="T11" fmla="*/ 0 h 48"/>
              <a:gd name="T12" fmla="*/ 22 w 34"/>
              <a:gd name="T13" fmla="*/ 0 h 48"/>
              <a:gd name="T14" fmla="*/ 34 w 34"/>
              <a:gd name="T15" fmla="*/ 48 h 48"/>
              <a:gd name="T16" fmla="*/ 24 w 34"/>
              <a:gd name="T17" fmla="*/ 48 h 48"/>
              <a:gd name="T18" fmla="*/ 17 w 34"/>
              <a:gd name="T19" fmla="*/ 15 h 48"/>
              <a:gd name="T20" fmla="*/ 14 w 34"/>
              <a:gd name="T21" fmla="*/ 33 h 48"/>
              <a:gd name="T22" fmla="*/ 21 w 34"/>
              <a:gd name="T23" fmla="*/ 33 h 48"/>
              <a:gd name="T24" fmla="*/ 17 w 34"/>
              <a:gd name="T25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48">
                <a:moveTo>
                  <a:pt x="24" y="48"/>
                </a:moveTo>
                <a:lnTo>
                  <a:pt x="23" y="42"/>
                </a:lnTo>
                <a:lnTo>
                  <a:pt x="12" y="42"/>
                </a:lnTo>
                <a:lnTo>
                  <a:pt x="10" y="48"/>
                </a:lnTo>
                <a:lnTo>
                  <a:pt x="0" y="48"/>
                </a:lnTo>
                <a:lnTo>
                  <a:pt x="13" y="0"/>
                </a:lnTo>
                <a:lnTo>
                  <a:pt x="22" y="0"/>
                </a:lnTo>
                <a:lnTo>
                  <a:pt x="34" y="48"/>
                </a:lnTo>
                <a:lnTo>
                  <a:pt x="24" y="48"/>
                </a:lnTo>
                <a:close/>
                <a:moveTo>
                  <a:pt x="17" y="15"/>
                </a:moveTo>
                <a:lnTo>
                  <a:pt x="14" y="33"/>
                </a:lnTo>
                <a:lnTo>
                  <a:pt x="21" y="33"/>
                </a:lnTo>
                <a:lnTo>
                  <a:pt x="17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5944319" y="3502071"/>
            <a:ext cx="59267" cy="101600"/>
          </a:xfrm>
          <a:custGeom>
            <a:avLst/>
            <a:gdLst>
              <a:gd name="T0" fmla="*/ 20 w 28"/>
              <a:gd name="T1" fmla="*/ 48 h 48"/>
              <a:gd name="T2" fmla="*/ 10 w 28"/>
              <a:gd name="T3" fmla="*/ 25 h 48"/>
              <a:gd name="T4" fmla="*/ 10 w 28"/>
              <a:gd name="T5" fmla="*/ 48 h 48"/>
              <a:gd name="T6" fmla="*/ 0 w 28"/>
              <a:gd name="T7" fmla="*/ 48 h 48"/>
              <a:gd name="T8" fmla="*/ 0 w 28"/>
              <a:gd name="T9" fmla="*/ 0 h 48"/>
              <a:gd name="T10" fmla="*/ 7 w 28"/>
              <a:gd name="T11" fmla="*/ 0 h 48"/>
              <a:gd name="T12" fmla="*/ 18 w 28"/>
              <a:gd name="T13" fmla="*/ 24 h 48"/>
              <a:gd name="T14" fmla="*/ 18 w 28"/>
              <a:gd name="T15" fmla="*/ 0 h 48"/>
              <a:gd name="T16" fmla="*/ 28 w 28"/>
              <a:gd name="T17" fmla="*/ 0 h 48"/>
              <a:gd name="T18" fmla="*/ 28 w 28"/>
              <a:gd name="T19" fmla="*/ 48 h 48"/>
              <a:gd name="T20" fmla="*/ 20 w 28"/>
              <a:gd name="T2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48">
                <a:moveTo>
                  <a:pt x="20" y="48"/>
                </a:moveTo>
                <a:lnTo>
                  <a:pt x="10" y="25"/>
                </a:lnTo>
                <a:lnTo>
                  <a:pt x="10" y="48"/>
                </a:lnTo>
                <a:lnTo>
                  <a:pt x="0" y="48"/>
                </a:lnTo>
                <a:lnTo>
                  <a:pt x="0" y="0"/>
                </a:lnTo>
                <a:lnTo>
                  <a:pt x="7" y="0"/>
                </a:lnTo>
                <a:lnTo>
                  <a:pt x="18" y="24"/>
                </a:lnTo>
                <a:lnTo>
                  <a:pt x="18" y="0"/>
                </a:lnTo>
                <a:lnTo>
                  <a:pt x="28" y="0"/>
                </a:lnTo>
                <a:lnTo>
                  <a:pt x="28" y="48"/>
                </a:lnTo>
                <a:lnTo>
                  <a:pt x="20" y="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3"/>
          <p:cNvSpPr>
            <a:spLocks noEditPoints="1"/>
          </p:cNvSpPr>
          <p:nvPr/>
        </p:nvSpPr>
        <p:spPr bwMode="auto">
          <a:xfrm>
            <a:off x="6012053" y="3502071"/>
            <a:ext cx="71967" cy="101600"/>
          </a:xfrm>
          <a:custGeom>
            <a:avLst/>
            <a:gdLst>
              <a:gd name="T0" fmla="*/ 24 w 34"/>
              <a:gd name="T1" fmla="*/ 48 h 48"/>
              <a:gd name="T2" fmla="*/ 23 w 34"/>
              <a:gd name="T3" fmla="*/ 42 h 48"/>
              <a:gd name="T4" fmla="*/ 11 w 34"/>
              <a:gd name="T5" fmla="*/ 42 h 48"/>
              <a:gd name="T6" fmla="*/ 9 w 34"/>
              <a:gd name="T7" fmla="*/ 48 h 48"/>
              <a:gd name="T8" fmla="*/ 0 w 34"/>
              <a:gd name="T9" fmla="*/ 48 h 48"/>
              <a:gd name="T10" fmla="*/ 13 w 34"/>
              <a:gd name="T11" fmla="*/ 0 h 48"/>
              <a:gd name="T12" fmla="*/ 22 w 34"/>
              <a:gd name="T13" fmla="*/ 0 h 48"/>
              <a:gd name="T14" fmla="*/ 34 w 34"/>
              <a:gd name="T15" fmla="*/ 48 h 48"/>
              <a:gd name="T16" fmla="*/ 24 w 34"/>
              <a:gd name="T17" fmla="*/ 48 h 48"/>
              <a:gd name="T18" fmla="*/ 17 w 34"/>
              <a:gd name="T19" fmla="*/ 15 h 48"/>
              <a:gd name="T20" fmla="*/ 13 w 34"/>
              <a:gd name="T21" fmla="*/ 33 h 48"/>
              <a:gd name="T22" fmla="*/ 20 w 34"/>
              <a:gd name="T23" fmla="*/ 33 h 48"/>
              <a:gd name="T24" fmla="*/ 17 w 34"/>
              <a:gd name="T25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48">
                <a:moveTo>
                  <a:pt x="24" y="48"/>
                </a:moveTo>
                <a:lnTo>
                  <a:pt x="23" y="42"/>
                </a:lnTo>
                <a:lnTo>
                  <a:pt x="11" y="42"/>
                </a:lnTo>
                <a:lnTo>
                  <a:pt x="9" y="48"/>
                </a:lnTo>
                <a:lnTo>
                  <a:pt x="0" y="48"/>
                </a:lnTo>
                <a:lnTo>
                  <a:pt x="13" y="0"/>
                </a:lnTo>
                <a:lnTo>
                  <a:pt x="22" y="0"/>
                </a:lnTo>
                <a:lnTo>
                  <a:pt x="34" y="48"/>
                </a:lnTo>
                <a:lnTo>
                  <a:pt x="24" y="48"/>
                </a:lnTo>
                <a:close/>
                <a:moveTo>
                  <a:pt x="17" y="15"/>
                </a:moveTo>
                <a:lnTo>
                  <a:pt x="13" y="33"/>
                </a:lnTo>
                <a:lnTo>
                  <a:pt x="20" y="33"/>
                </a:lnTo>
                <a:lnTo>
                  <a:pt x="17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0" name="Freeform 34"/>
          <p:cNvSpPr>
            <a:spLocks/>
          </p:cNvSpPr>
          <p:nvPr/>
        </p:nvSpPr>
        <p:spPr bwMode="auto">
          <a:xfrm>
            <a:off x="6092486" y="3502071"/>
            <a:ext cx="46567" cy="101600"/>
          </a:xfrm>
          <a:custGeom>
            <a:avLst/>
            <a:gdLst>
              <a:gd name="T0" fmla="*/ 0 w 22"/>
              <a:gd name="T1" fmla="*/ 48 h 48"/>
              <a:gd name="T2" fmla="*/ 0 w 22"/>
              <a:gd name="T3" fmla="*/ 0 h 48"/>
              <a:gd name="T4" fmla="*/ 9 w 22"/>
              <a:gd name="T5" fmla="*/ 0 h 48"/>
              <a:gd name="T6" fmla="*/ 9 w 22"/>
              <a:gd name="T7" fmla="*/ 40 h 48"/>
              <a:gd name="T8" fmla="*/ 22 w 22"/>
              <a:gd name="T9" fmla="*/ 40 h 48"/>
              <a:gd name="T10" fmla="*/ 22 w 22"/>
              <a:gd name="T11" fmla="*/ 48 h 48"/>
              <a:gd name="T12" fmla="*/ 0 w 22"/>
              <a:gd name="T1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48">
                <a:moveTo>
                  <a:pt x="0" y="48"/>
                </a:moveTo>
                <a:lnTo>
                  <a:pt x="0" y="0"/>
                </a:lnTo>
                <a:lnTo>
                  <a:pt x="9" y="0"/>
                </a:lnTo>
                <a:lnTo>
                  <a:pt x="9" y="40"/>
                </a:lnTo>
                <a:lnTo>
                  <a:pt x="22" y="40"/>
                </a:lnTo>
                <a:lnTo>
                  <a:pt x="22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1" name="Freeform 35"/>
          <p:cNvSpPr>
            <a:spLocks/>
          </p:cNvSpPr>
          <p:nvPr/>
        </p:nvSpPr>
        <p:spPr bwMode="auto">
          <a:xfrm>
            <a:off x="6134819" y="3502071"/>
            <a:ext cx="61384" cy="101600"/>
          </a:xfrm>
          <a:custGeom>
            <a:avLst/>
            <a:gdLst>
              <a:gd name="T0" fmla="*/ 20 w 29"/>
              <a:gd name="T1" fmla="*/ 30 h 48"/>
              <a:gd name="T2" fmla="*/ 20 w 29"/>
              <a:gd name="T3" fmla="*/ 48 h 48"/>
              <a:gd name="T4" fmla="*/ 10 w 29"/>
              <a:gd name="T5" fmla="*/ 48 h 48"/>
              <a:gd name="T6" fmla="*/ 10 w 29"/>
              <a:gd name="T7" fmla="*/ 30 h 48"/>
              <a:gd name="T8" fmla="*/ 0 w 29"/>
              <a:gd name="T9" fmla="*/ 0 h 48"/>
              <a:gd name="T10" fmla="*/ 11 w 29"/>
              <a:gd name="T11" fmla="*/ 0 h 48"/>
              <a:gd name="T12" fmla="*/ 14 w 29"/>
              <a:gd name="T13" fmla="*/ 18 h 48"/>
              <a:gd name="T14" fmla="*/ 19 w 29"/>
              <a:gd name="T15" fmla="*/ 0 h 48"/>
              <a:gd name="T16" fmla="*/ 29 w 29"/>
              <a:gd name="T17" fmla="*/ 0 h 48"/>
              <a:gd name="T18" fmla="*/ 20 w 29"/>
              <a:gd name="T19" fmla="*/ 3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48">
                <a:moveTo>
                  <a:pt x="20" y="30"/>
                </a:moveTo>
                <a:lnTo>
                  <a:pt x="20" y="48"/>
                </a:lnTo>
                <a:lnTo>
                  <a:pt x="10" y="48"/>
                </a:lnTo>
                <a:lnTo>
                  <a:pt x="10" y="30"/>
                </a:lnTo>
                <a:lnTo>
                  <a:pt x="0" y="0"/>
                </a:lnTo>
                <a:lnTo>
                  <a:pt x="11" y="0"/>
                </a:lnTo>
                <a:lnTo>
                  <a:pt x="14" y="18"/>
                </a:lnTo>
                <a:lnTo>
                  <a:pt x="19" y="0"/>
                </a:lnTo>
                <a:lnTo>
                  <a:pt x="29" y="0"/>
                </a:lnTo>
                <a:lnTo>
                  <a:pt x="20" y="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3" name="Freeform 36"/>
          <p:cNvSpPr>
            <a:spLocks/>
          </p:cNvSpPr>
          <p:nvPr/>
        </p:nvSpPr>
        <p:spPr bwMode="auto">
          <a:xfrm>
            <a:off x="6200437" y="3502071"/>
            <a:ext cx="57151" cy="103717"/>
          </a:xfrm>
          <a:custGeom>
            <a:avLst/>
            <a:gdLst>
              <a:gd name="T0" fmla="*/ 21 w 24"/>
              <a:gd name="T1" fmla="*/ 41 h 44"/>
              <a:gd name="T2" fmla="*/ 12 w 24"/>
              <a:gd name="T3" fmla="*/ 44 h 44"/>
              <a:gd name="T4" fmla="*/ 3 w 24"/>
              <a:gd name="T5" fmla="*/ 41 h 44"/>
              <a:gd name="T6" fmla="*/ 0 w 24"/>
              <a:gd name="T7" fmla="*/ 31 h 44"/>
              <a:gd name="T8" fmla="*/ 8 w 24"/>
              <a:gd name="T9" fmla="*/ 31 h 44"/>
              <a:gd name="T10" fmla="*/ 9 w 24"/>
              <a:gd name="T11" fmla="*/ 35 h 44"/>
              <a:gd name="T12" fmla="*/ 12 w 24"/>
              <a:gd name="T13" fmla="*/ 36 h 44"/>
              <a:gd name="T14" fmla="*/ 15 w 24"/>
              <a:gd name="T15" fmla="*/ 35 h 44"/>
              <a:gd name="T16" fmla="*/ 15 w 24"/>
              <a:gd name="T17" fmla="*/ 31 h 44"/>
              <a:gd name="T18" fmla="*/ 12 w 24"/>
              <a:gd name="T19" fmla="*/ 25 h 44"/>
              <a:gd name="T20" fmla="*/ 6 w 24"/>
              <a:gd name="T21" fmla="*/ 23 h 44"/>
              <a:gd name="T22" fmla="*/ 0 w 24"/>
              <a:gd name="T23" fmla="*/ 12 h 44"/>
              <a:gd name="T24" fmla="*/ 4 w 24"/>
              <a:gd name="T25" fmla="*/ 3 h 44"/>
              <a:gd name="T26" fmla="*/ 12 w 24"/>
              <a:gd name="T27" fmla="*/ 0 h 44"/>
              <a:gd name="T28" fmla="*/ 20 w 24"/>
              <a:gd name="T29" fmla="*/ 3 h 44"/>
              <a:gd name="T30" fmla="*/ 24 w 24"/>
              <a:gd name="T31" fmla="*/ 13 h 44"/>
              <a:gd name="T32" fmla="*/ 15 w 24"/>
              <a:gd name="T33" fmla="*/ 13 h 44"/>
              <a:gd name="T34" fmla="*/ 14 w 24"/>
              <a:gd name="T35" fmla="*/ 9 h 44"/>
              <a:gd name="T36" fmla="*/ 12 w 24"/>
              <a:gd name="T37" fmla="*/ 8 h 44"/>
              <a:gd name="T38" fmla="*/ 9 w 24"/>
              <a:gd name="T39" fmla="*/ 9 h 44"/>
              <a:gd name="T40" fmla="*/ 9 w 24"/>
              <a:gd name="T41" fmla="*/ 12 h 44"/>
              <a:gd name="T42" fmla="*/ 12 w 24"/>
              <a:gd name="T43" fmla="*/ 17 h 44"/>
              <a:gd name="T44" fmla="*/ 17 w 24"/>
              <a:gd name="T45" fmla="*/ 19 h 44"/>
              <a:gd name="T46" fmla="*/ 24 w 24"/>
              <a:gd name="T47" fmla="*/ 31 h 44"/>
              <a:gd name="T48" fmla="*/ 21 w 24"/>
              <a:gd name="T49" fmla="*/ 4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" h="44">
                <a:moveTo>
                  <a:pt x="21" y="41"/>
                </a:moveTo>
                <a:cubicBezTo>
                  <a:pt x="19" y="43"/>
                  <a:pt x="16" y="44"/>
                  <a:pt x="12" y="44"/>
                </a:cubicBezTo>
                <a:cubicBezTo>
                  <a:pt x="8" y="44"/>
                  <a:pt x="5" y="43"/>
                  <a:pt x="3" y="41"/>
                </a:cubicBezTo>
                <a:cubicBezTo>
                  <a:pt x="1" y="39"/>
                  <a:pt x="0" y="36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3"/>
                  <a:pt x="8" y="34"/>
                  <a:pt x="9" y="35"/>
                </a:cubicBezTo>
                <a:cubicBezTo>
                  <a:pt x="10" y="36"/>
                  <a:pt x="11" y="36"/>
                  <a:pt x="12" y="36"/>
                </a:cubicBezTo>
                <a:cubicBezTo>
                  <a:pt x="13" y="36"/>
                  <a:pt x="14" y="36"/>
                  <a:pt x="15" y="35"/>
                </a:cubicBezTo>
                <a:cubicBezTo>
                  <a:pt x="15" y="34"/>
                  <a:pt x="15" y="33"/>
                  <a:pt x="15" y="31"/>
                </a:cubicBezTo>
                <a:cubicBezTo>
                  <a:pt x="15" y="27"/>
                  <a:pt x="15" y="27"/>
                  <a:pt x="12" y="25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21"/>
                  <a:pt x="0" y="19"/>
                  <a:pt x="0" y="12"/>
                </a:cubicBezTo>
                <a:cubicBezTo>
                  <a:pt x="0" y="8"/>
                  <a:pt x="1" y="5"/>
                  <a:pt x="4" y="3"/>
                </a:cubicBezTo>
                <a:cubicBezTo>
                  <a:pt x="6" y="1"/>
                  <a:pt x="9" y="0"/>
                  <a:pt x="12" y="0"/>
                </a:cubicBezTo>
                <a:cubicBezTo>
                  <a:pt x="16" y="0"/>
                  <a:pt x="18" y="1"/>
                  <a:pt x="20" y="3"/>
                </a:cubicBezTo>
                <a:cubicBezTo>
                  <a:pt x="23" y="5"/>
                  <a:pt x="24" y="8"/>
                  <a:pt x="2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1"/>
                  <a:pt x="15" y="10"/>
                  <a:pt x="14" y="9"/>
                </a:cubicBezTo>
                <a:cubicBezTo>
                  <a:pt x="14" y="8"/>
                  <a:pt x="13" y="8"/>
                  <a:pt x="12" y="8"/>
                </a:cubicBezTo>
                <a:cubicBezTo>
                  <a:pt x="11" y="8"/>
                  <a:pt x="10" y="8"/>
                  <a:pt x="9" y="9"/>
                </a:cubicBezTo>
                <a:cubicBezTo>
                  <a:pt x="9" y="10"/>
                  <a:pt x="9" y="11"/>
                  <a:pt x="9" y="12"/>
                </a:cubicBezTo>
                <a:cubicBezTo>
                  <a:pt x="9" y="15"/>
                  <a:pt x="9" y="16"/>
                  <a:pt x="12" y="17"/>
                </a:cubicBezTo>
                <a:cubicBezTo>
                  <a:pt x="17" y="19"/>
                  <a:pt x="17" y="19"/>
                  <a:pt x="17" y="19"/>
                </a:cubicBezTo>
                <a:cubicBezTo>
                  <a:pt x="22" y="21"/>
                  <a:pt x="24" y="23"/>
                  <a:pt x="24" y="31"/>
                </a:cubicBezTo>
                <a:cubicBezTo>
                  <a:pt x="24" y="35"/>
                  <a:pt x="23" y="38"/>
                  <a:pt x="21" y="4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4" name="Rectangle 37"/>
          <p:cNvSpPr>
            <a:spLocks noChangeArrowheads="1"/>
          </p:cNvSpPr>
          <p:nvPr/>
        </p:nvSpPr>
        <p:spPr bwMode="auto">
          <a:xfrm>
            <a:off x="6270286" y="3502071"/>
            <a:ext cx="21167" cy="101600"/>
          </a:xfrm>
          <a:prstGeom prst="rect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5" name="Freeform 38"/>
          <p:cNvSpPr>
            <a:spLocks/>
          </p:cNvSpPr>
          <p:nvPr/>
        </p:nvSpPr>
        <p:spPr bwMode="auto">
          <a:xfrm>
            <a:off x="6302037" y="3502071"/>
            <a:ext cx="57151" cy="103717"/>
          </a:xfrm>
          <a:custGeom>
            <a:avLst/>
            <a:gdLst>
              <a:gd name="T0" fmla="*/ 22 w 24"/>
              <a:gd name="T1" fmla="*/ 41 h 44"/>
              <a:gd name="T2" fmla="*/ 12 w 24"/>
              <a:gd name="T3" fmla="*/ 44 h 44"/>
              <a:gd name="T4" fmla="*/ 3 w 24"/>
              <a:gd name="T5" fmla="*/ 41 h 44"/>
              <a:gd name="T6" fmla="*/ 0 w 24"/>
              <a:gd name="T7" fmla="*/ 31 h 44"/>
              <a:gd name="T8" fmla="*/ 9 w 24"/>
              <a:gd name="T9" fmla="*/ 31 h 44"/>
              <a:gd name="T10" fmla="*/ 10 w 24"/>
              <a:gd name="T11" fmla="*/ 35 h 44"/>
              <a:gd name="T12" fmla="*/ 12 w 24"/>
              <a:gd name="T13" fmla="*/ 36 h 44"/>
              <a:gd name="T14" fmla="*/ 15 w 24"/>
              <a:gd name="T15" fmla="*/ 35 h 44"/>
              <a:gd name="T16" fmla="*/ 16 w 24"/>
              <a:gd name="T17" fmla="*/ 31 h 44"/>
              <a:gd name="T18" fmla="*/ 12 w 24"/>
              <a:gd name="T19" fmla="*/ 25 h 44"/>
              <a:gd name="T20" fmla="*/ 7 w 24"/>
              <a:gd name="T21" fmla="*/ 23 h 44"/>
              <a:gd name="T22" fmla="*/ 1 w 24"/>
              <a:gd name="T23" fmla="*/ 12 h 44"/>
              <a:gd name="T24" fmla="*/ 4 w 24"/>
              <a:gd name="T25" fmla="*/ 3 h 44"/>
              <a:gd name="T26" fmla="*/ 12 w 24"/>
              <a:gd name="T27" fmla="*/ 0 h 44"/>
              <a:gd name="T28" fmla="*/ 21 w 24"/>
              <a:gd name="T29" fmla="*/ 3 h 44"/>
              <a:gd name="T30" fmla="*/ 24 w 24"/>
              <a:gd name="T31" fmla="*/ 13 h 44"/>
              <a:gd name="T32" fmla="*/ 15 w 24"/>
              <a:gd name="T33" fmla="*/ 13 h 44"/>
              <a:gd name="T34" fmla="*/ 15 w 24"/>
              <a:gd name="T35" fmla="*/ 9 h 44"/>
              <a:gd name="T36" fmla="*/ 12 w 24"/>
              <a:gd name="T37" fmla="*/ 8 h 44"/>
              <a:gd name="T38" fmla="*/ 10 w 24"/>
              <a:gd name="T39" fmla="*/ 9 h 44"/>
              <a:gd name="T40" fmla="*/ 9 w 24"/>
              <a:gd name="T41" fmla="*/ 12 h 44"/>
              <a:gd name="T42" fmla="*/ 12 w 24"/>
              <a:gd name="T43" fmla="*/ 17 h 44"/>
              <a:gd name="T44" fmla="*/ 17 w 24"/>
              <a:gd name="T45" fmla="*/ 19 h 44"/>
              <a:gd name="T46" fmla="*/ 24 w 24"/>
              <a:gd name="T47" fmla="*/ 31 h 44"/>
              <a:gd name="T48" fmla="*/ 22 w 24"/>
              <a:gd name="T49" fmla="*/ 4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" h="44">
                <a:moveTo>
                  <a:pt x="22" y="41"/>
                </a:moveTo>
                <a:cubicBezTo>
                  <a:pt x="20" y="43"/>
                  <a:pt x="16" y="44"/>
                  <a:pt x="12" y="44"/>
                </a:cubicBezTo>
                <a:cubicBezTo>
                  <a:pt x="8" y="44"/>
                  <a:pt x="5" y="43"/>
                  <a:pt x="3" y="41"/>
                </a:cubicBezTo>
                <a:cubicBezTo>
                  <a:pt x="1" y="39"/>
                  <a:pt x="0" y="36"/>
                  <a:pt x="0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3"/>
                  <a:pt x="9" y="34"/>
                  <a:pt x="10" y="35"/>
                </a:cubicBezTo>
                <a:cubicBezTo>
                  <a:pt x="10" y="36"/>
                  <a:pt x="11" y="36"/>
                  <a:pt x="12" y="36"/>
                </a:cubicBezTo>
                <a:cubicBezTo>
                  <a:pt x="14" y="36"/>
                  <a:pt x="14" y="36"/>
                  <a:pt x="15" y="35"/>
                </a:cubicBezTo>
                <a:cubicBezTo>
                  <a:pt x="16" y="34"/>
                  <a:pt x="16" y="33"/>
                  <a:pt x="16" y="31"/>
                </a:cubicBezTo>
                <a:cubicBezTo>
                  <a:pt x="16" y="27"/>
                  <a:pt x="15" y="27"/>
                  <a:pt x="12" y="25"/>
                </a:cubicBezTo>
                <a:cubicBezTo>
                  <a:pt x="7" y="23"/>
                  <a:pt x="7" y="23"/>
                  <a:pt x="7" y="23"/>
                </a:cubicBezTo>
                <a:cubicBezTo>
                  <a:pt x="2" y="21"/>
                  <a:pt x="1" y="19"/>
                  <a:pt x="1" y="12"/>
                </a:cubicBezTo>
                <a:cubicBezTo>
                  <a:pt x="1" y="8"/>
                  <a:pt x="2" y="5"/>
                  <a:pt x="4" y="3"/>
                </a:cubicBezTo>
                <a:cubicBezTo>
                  <a:pt x="6" y="1"/>
                  <a:pt x="9" y="0"/>
                  <a:pt x="12" y="0"/>
                </a:cubicBezTo>
                <a:cubicBezTo>
                  <a:pt x="16" y="0"/>
                  <a:pt x="19" y="1"/>
                  <a:pt x="21" y="3"/>
                </a:cubicBezTo>
                <a:cubicBezTo>
                  <a:pt x="23" y="5"/>
                  <a:pt x="24" y="8"/>
                  <a:pt x="2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1"/>
                  <a:pt x="15" y="10"/>
                  <a:pt x="15" y="9"/>
                </a:cubicBezTo>
                <a:cubicBezTo>
                  <a:pt x="14" y="8"/>
                  <a:pt x="14" y="8"/>
                  <a:pt x="12" y="8"/>
                </a:cubicBezTo>
                <a:cubicBezTo>
                  <a:pt x="11" y="8"/>
                  <a:pt x="10" y="8"/>
                  <a:pt x="10" y="9"/>
                </a:cubicBezTo>
                <a:cubicBezTo>
                  <a:pt x="9" y="10"/>
                  <a:pt x="9" y="11"/>
                  <a:pt x="9" y="12"/>
                </a:cubicBezTo>
                <a:cubicBezTo>
                  <a:pt x="9" y="15"/>
                  <a:pt x="10" y="16"/>
                  <a:pt x="12" y="17"/>
                </a:cubicBezTo>
                <a:cubicBezTo>
                  <a:pt x="17" y="19"/>
                  <a:pt x="17" y="19"/>
                  <a:pt x="17" y="19"/>
                </a:cubicBezTo>
                <a:cubicBezTo>
                  <a:pt x="23" y="21"/>
                  <a:pt x="24" y="23"/>
                  <a:pt x="24" y="31"/>
                </a:cubicBezTo>
                <a:cubicBezTo>
                  <a:pt x="24" y="35"/>
                  <a:pt x="24" y="38"/>
                  <a:pt x="22" y="4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6" name="Freeform 39"/>
          <p:cNvSpPr>
            <a:spLocks noEditPoints="1"/>
          </p:cNvSpPr>
          <p:nvPr/>
        </p:nvSpPr>
        <p:spPr bwMode="auto">
          <a:xfrm>
            <a:off x="4797086" y="2143171"/>
            <a:ext cx="2614084" cy="2618317"/>
          </a:xfrm>
          <a:custGeom>
            <a:avLst/>
            <a:gdLst>
              <a:gd name="T0" fmla="*/ 550 w 1099"/>
              <a:gd name="T1" fmla="*/ 1100 h 1100"/>
              <a:gd name="T2" fmla="*/ 0 w 1099"/>
              <a:gd name="T3" fmla="*/ 550 h 1100"/>
              <a:gd name="T4" fmla="*/ 550 w 1099"/>
              <a:gd name="T5" fmla="*/ 0 h 1100"/>
              <a:gd name="T6" fmla="*/ 1099 w 1099"/>
              <a:gd name="T7" fmla="*/ 550 h 1100"/>
              <a:gd name="T8" fmla="*/ 550 w 1099"/>
              <a:gd name="T9" fmla="*/ 1100 h 1100"/>
              <a:gd name="T10" fmla="*/ 550 w 1099"/>
              <a:gd name="T11" fmla="*/ 77 h 1100"/>
              <a:gd name="T12" fmla="*/ 77 w 1099"/>
              <a:gd name="T13" fmla="*/ 550 h 1100"/>
              <a:gd name="T14" fmla="*/ 550 w 1099"/>
              <a:gd name="T15" fmla="*/ 1023 h 1100"/>
              <a:gd name="T16" fmla="*/ 1022 w 1099"/>
              <a:gd name="T17" fmla="*/ 550 h 1100"/>
              <a:gd name="T18" fmla="*/ 550 w 1099"/>
              <a:gd name="T19" fmla="*/ 77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9" h="1100">
                <a:moveTo>
                  <a:pt x="550" y="1100"/>
                </a:moveTo>
                <a:cubicBezTo>
                  <a:pt x="247" y="1100"/>
                  <a:pt x="0" y="853"/>
                  <a:pt x="0" y="550"/>
                </a:cubicBezTo>
                <a:cubicBezTo>
                  <a:pt x="0" y="247"/>
                  <a:pt x="247" y="0"/>
                  <a:pt x="550" y="0"/>
                </a:cubicBezTo>
                <a:cubicBezTo>
                  <a:pt x="853" y="0"/>
                  <a:pt x="1099" y="247"/>
                  <a:pt x="1099" y="550"/>
                </a:cubicBezTo>
                <a:cubicBezTo>
                  <a:pt x="1099" y="853"/>
                  <a:pt x="853" y="1100"/>
                  <a:pt x="550" y="1100"/>
                </a:cubicBezTo>
                <a:close/>
                <a:moveTo>
                  <a:pt x="550" y="77"/>
                </a:moveTo>
                <a:cubicBezTo>
                  <a:pt x="289" y="77"/>
                  <a:pt x="77" y="289"/>
                  <a:pt x="77" y="550"/>
                </a:cubicBezTo>
                <a:cubicBezTo>
                  <a:pt x="77" y="811"/>
                  <a:pt x="289" y="1023"/>
                  <a:pt x="550" y="1023"/>
                </a:cubicBezTo>
                <a:cubicBezTo>
                  <a:pt x="810" y="1023"/>
                  <a:pt x="1022" y="811"/>
                  <a:pt x="1022" y="550"/>
                </a:cubicBezTo>
                <a:cubicBezTo>
                  <a:pt x="1022" y="289"/>
                  <a:pt x="810" y="77"/>
                  <a:pt x="550" y="7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7" name="Freeform 40"/>
          <p:cNvSpPr>
            <a:spLocks noEditPoints="1"/>
          </p:cNvSpPr>
          <p:nvPr/>
        </p:nvSpPr>
        <p:spPr bwMode="auto">
          <a:xfrm>
            <a:off x="4875404" y="2221489"/>
            <a:ext cx="2459567" cy="2461684"/>
          </a:xfrm>
          <a:custGeom>
            <a:avLst/>
            <a:gdLst>
              <a:gd name="T0" fmla="*/ 517 w 1034"/>
              <a:gd name="T1" fmla="*/ 1034 h 1034"/>
              <a:gd name="T2" fmla="*/ 0 w 1034"/>
              <a:gd name="T3" fmla="*/ 517 h 1034"/>
              <a:gd name="T4" fmla="*/ 517 w 1034"/>
              <a:gd name="T5" fmla="*/ 0 h 1034"/>
              <a:gd name="T6" fmla="*/ 1034 w 1034"/>
              <a:gd name="T7" fmla="*/ 517 h 1034"/>
              <a:gd name="T8" fmla="*/ 517 w 1034"/>
              <a:gd name="T9" fmla="*/ 1034 h 1034"/>
              <a:gd name="T10" fmla="*/ 517 w 1034"/>
              <a:gd name="T11" fmla="*/ 12 h 1034"/>
              <a:gd name="T12" fmla="*/ 12 w 1034"/>
              <a:gd name="T13" fmla="*/ 517 h 1034"/>
              <a:gd name="T14" fmla="*/ 517 w 1034"/>
              <a:gd name="T15" fmla="*/ 1022 h 1034"/>
              <a:gd name="T16" fmla="*/ 1022 w 1034"/>
              <a:gd name="T17" fmla="*/ 517 h 1034"/>
              <a:gd name="T18" fmla="*/ 517 w 1034"/>
              <a:gd name="T19" fmla="*/ 12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1034">
                <a:moveTo>
                  <a:pt x="517" y="1034"/>
                </a:moveTo>
                <a:cubicBezTo>
                  <a:pt x="232" y="1034"/>
                  <a:pt x="0" y="802"/>
                  <a:pt x="0" y="517"/>
                </a:cubicBezTo>
                <a:cubicBezTo>
                  <a:pt x="0" y="232"/>
                  <a:pt x="232" y="0"/>
                  <a:pt x="517" y="0"/>
                </a:cubicBezTo>
                <a:cubicBezTo>
                  <a:pt x="802" y="0"/>
                  <a:pt x="1034" y="232"/>
                  <a:pt x="1034" y="517"/>
                </a:cubicBezTo>
                <a:cubicBezTo>
                  <a:pt x="1034" y="802"/>
                  <a:pt x="802" y="1034"/>
                  <a:pt x="517" y="1034"/>
                </a:cubicBezTo>
                <a:close/>
                <a:moveTo>
                  <a:pt x="517" y="12"/>
                </a:moveTo>
                <a:cubicBezTo>
                  <a:pt x="238" y="12"/>
                  <a:pt x="12" y="238"/>
                  <a:pt x="12" y="517"/>
                </a:cubicBezTo>
                <a:cubicBezTo>
                  <a:pt x="12" y="796"/>
                  <a:pt x="238" y="1022"/>
                  <a:pt x="517" y="1022"/>
                </a:cubicBezTo>
                <a:cubicBezTo>
                  <a:pt x="795" y="1022"/>
                  <a:pt x="1022" y="796"/>
                  <a:pt x="1022" y="517"/>
                </a:cubicBezTo>
                <a:cubicBezTo>
                  <a:pt x="1022" y="238"/>
                  <a:pt x="795" y="12"/>
                  <a:pt x="517" y="1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5" name="副标题 2"/>
          <p:cNvSpPr txBox="1">
            <a:spLocks/>
          </p:cNvSpPr>
          <p:nvPr/>
        </p:nvSpPr>
        <p:spPr>
          <a:xfrm>
            <a:off x="2393092" y="1399076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6" name="副标题 2"/>
          <p:cNvSpPr txBox="1">
            <a:spLocks/>
          </p:cNvSpPr>
          <p:nvPr/>
        </p:nvSpPr>
        <p:spPr>
          <a:xfrm>
            <a:off x="6986433" y="4578422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7" name="副标题 2"/>
          <p:cNvSpPr txBox="1">
            <a:spLocks/>
          </p:cNvSpPr>
          <p:nvPr/>
        </p:nvSpPr>
        <p:spPr>
          <a:xfrm>
            <a:off x="2393092" y="4539276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8" name="副标题 2"/>
          <p:cNvSpPr txBox="1">
            <a:spLocks/>
          </p:cNvSpPr>
          <p:nvPr/>
        </p:nvSpPr>
        <p:spPr>
          <a:xfrm>
            <a:off x="6956864" y="1446477"/>
            <a:ext cx="2862632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9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88" name="Freeform 94"/>
          <p:cNvSpPr>
            <a:spLocks/>
          </p:cNvSpPr>
          <p:nvPr/>
        </p:nvSpPr>
        <p:spPr bwMode="auto">
          <a:xfrm>
            <a:off x="3301471" y="3020067"/>
            <a:ext cx="2595033" cy="2963333"/>
          </a:xfrm>
          <a:custGeom>
            <a:avLst/>
            <a:gdLst>
              <a:gd name="T0" fmla="*/ 860 w 1113"/>
              <a:gd name="T1" fmla="*/ 76 h 1271"/>
              <a:gd name="T2" fmla="*/ 874 w 1113"/>
              <a:gd name="T3" fmla="*/ 261 h 1271"/>
              <a:gd name="T4" fmla="*/ 113 w 1113"/>
              <a:gd name="T5" fmla="*/ 1032 h 1271"/>
              <a:gd name="T6" fmla="*/ 97 w 1113"/>
              <a:gd name="T7" fmla="*/ 1031 h 1271"/>
              <a:gd name="T8" fmla="*/ 0 w 1113"/>
              <a:gd name="T9" fmla="*/ 1138 h 1271"/>
              <a:gd name="T10" fmla="*/ 120 w 1113"/>
              <a:gd name="T11" fmla="*/ 1271 h 1271"/>
              <a:gd name="T12" fmla="*/ 1113 w 1113"/>
              <a:gd name="T13" fmla="*/ 267 h 1271"/>
              <a:gd name="T14" fmla="*/ 1064 w 1113"/>
              <a:gd name="T15" fmla="*/ 0 h 1271"/>
              <a:gd name="T16" fmla="*/ 860 w 1113"/>
              <a:gd name="T17" fmla="*/ 76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3" h="1271">
                <a:moveTo>
                  <a:pt x="860" y="76"/>
                </a:moveTo>
                <a:cubicBezTo>
                  <a:pt x="875" y="136"/>
                  <a:pt x="874" y="197"/>
                  <a:pt x="874" y="261"/>
                </a:cubicBezTo>
                <a:cubicBezTo>
                  <a:pt x="874" y="685"/>
                  <a:pt x="538" y="1032"/>
                  <a:pt x="113" y="1032"/>
                </a:cubicBezTo>
                <a:cubicBezTo>
                  <a:pt x="108" y="1032"/>
                  <a:pt x="103" y="1032"/>
                  <a:pt x="97" y="1031"/>
                </a:cubicBezTo>
                <a:cubicBezTo>
                  <a:pt x="68" y="1072"/>
                  <a:pt x="43" y="1095"/>
                  <a:pt x="0" y="1138"/>
                </a:cubicBezTo>
                <a:cubicBezTo>
                  <a:pt x="36" y="1182"/>
                  <a:pt x="95" y="1237"/>
                  <a:pt x="120" y="1271"/>
                </a:cubicBezTo>
                <a:cubicBezTo>
                  <a:pt x="673" y="1268"/>
                  <a:pt x="1113" y="821"/>
                  <a:pt x="1113" y="267"/>
                </a:cubicBezTo>
                <a:cubicBezTo>
                  <a:pt x="1113" y="174"/>
                  <a:pt x="1087" y="85"/>
                  <a:pt x="1064" y="0"/>
                </a:cubicBezTo>
                <a:cubicBezTo>
                  <a:pt x="989" y="30"/>
                  <a:pt x="937" y="54"/>
                  <a:pt x="860" y="7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89" name="Freeform 95"/>
          <p:cNvSpPr>
            <a:spLocks/>
          </p:cNvSpPr>
          <p:nvPr/>
        </p:nvSpPr>
        <p:spPr bwMode="auto">
          <a:xfrm>
            <a:off x="3163886" y="1282284"/>
            <a:ext cx="2734733" cy="2599267"/>
          </a:xfrm>
          <a:custGeom>
            <a:avLst/>
            <a:gdLst>
              <a:gd name="T0" fmla="*/ 164 w 1173"/>
              <a:gd name="T1" fmla="*/ 0 h 1115"/>
              <a:gd name="T2" fmla="*/ 29 w 1173"/>
              <a:gd name="T3" fmla="*/ 9 h 1115"/>
              <a:gd name="T4" fmla="*/ 0 w 1173"/>
              <a:gd name="T5" fmla="*/ 257 h 1115"/>
              <a:gd name="T6" fmla="*/ 164 w 1173"/>
              <a:gd name="T7" fmla="*/ 239 h 1115"/>
              <a:gd name="T8" fmla="*/ 933 w 1173"/>
              <a:gd name="T9" fmla="*/ 1009 h 1115"/>
              <a:gd name="T10" fmla="*/ 933 w 1173"/>
              <a:gd name="T11" fmla="*/ 1022 h 1115"/>
              <a:gd name="T12" fmla="*/ 1056 w 1173"/>
              <a:gd name="T13" fmla="*/ 1115 h 1115"/>
              <a:gd name="T14" fmla="*/ 1173 w 1173"/>
              <a:gd name="T15" fmla="*/ 1008 h 1115"/>
              <a:gd name="T16" fmla="*/ 164 w 1173"/>
              <a:gd name="T1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3" h="1115">
                <a:moveTo>
                  <a:pt x="164" y="0"/>
                </a:moveTo>
                <a:cubicBezTo>
                  <a:pt x="118" y="0"/>
                  <a:pt x="73" y="3"/>
                  <a:pt x="29" y="9"/>
                </a:cubicBezTo>
                <a:cubicBezTo>
                  <a:pt x="17" y="91"/>
                  <a:pt x="9" y="174"/>
                  <a:pt x="0" y="257"/>
                </a:cubicBezTo>
                <a:cubicBezTo>
                  <a:pt x="53" y="246"/>
                  <a:pt x="108" y="239"/>
                  <a:pt x="164" y="239"/>
                </a:cubicBezTo>
                <a:cubicBezTo>
                  <a:pt x="588" y="239"/>
                  <a:pt x="933" y="584"/>
                  <a:pt x="933" y="1009"/>
                </a:cubicBezTo>
                <a:cubicBezTo>
                  <a:pt x="933" y="1013"/>
                  <a:pt x="933" y="1018"/>
                  <a:pt x="933" y="1022"/>
                </a:cubicBezTo>
                <a:cubicBezTo>
                  <a:pt x="955" y="1041"/>
                  <a:pt x="982" y="1063"/>
                  <a:pt x="1056" y="1115"/>
                </a:cubicBezTo>
                <a:cubicBezTo>
                  <a:pt x="1109" y="1069"/>
                  <a:pt x="1146" y="1035"/>
                  <a:pt x="1173" y="1008"/>
                </a:cubicBezTo>
                <a:cubicBezTo>
                  <a:pt x="1172" y="452"/>
                  <a:pt x="720" y="0"/>
                  <a:pt x="164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0" name="Freeform 96"/>
          <p:cNvSpPr>
            <a:spLocks/>
          </p:cNvSpPr>
          <p:nvPr/>
        </p:nvSpPr>
        <p:spPr bwMode="auto">
          <a:xfrm>
            <a:off x="1189037" y="1282285"/>
            <a:ext cx="2614084" cy="3007783"/>
          </a:xfrm>
          <a:custGeom>
            <a:avLst/>
            <a:gdLst>
              <a:gd name="T0" fmla="*/ 1023 w 1121"/>
              <a:gd name="T1" fmla="*/ 0 h 1290"/>
              <a:gd name="T2" fmla="*/ 1017 w 1121"/>
              <a:gd name="T3" fmla="*/ 0 h 1290"/>
              <a:gd name="T4" fmla="*/ 0 w 1121"/>
              <a:gd name="T5" fmla="*/ 1010 h 1290"/>
              <a:gd name="T6" fmla="*/ 45 w 1121"/>
              <a:gd name="T7" fmla="*/ 1290 h 1290"/>
              <a:gd name="T8" fmla="*/ 265 w 1121"/>
              <a:gd name="T9" fmla="*/ 1222 h 1290"/>
              <a:gd name="T10" fmla="*/ 241 w 1121"/>
              <a:gd name="T11" fmla="*/ 1009 h 1290"/>
              <a:gd name="T12" fmla="*/ 1001 w 1121"/>
              <a:gd name="T13" fmla="*/ 240 h 1290"/>
              <a:gd name="T14" fmla="*/ 1121 w 1121"/>
              <a:gd name="T15" fmla="*/ 130 h 1290"/>
              <a:gd name="T16" fmla="*/ 1023 w 1121"/>
              <a:gd name="T17" fmla="*/ 0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290">
                <a:moveTo>
                  <a:pt x="1023" y="0"/>
                </a:moveTo>
                <a:cubicBezTo>
                  <a:pt x="1021" y="0"/>
                  <a:pt x="1019" y="0"/>
                  <a:pt x="1017" y="0"/>
                </a:cubicBezTo>
                <a:cubicBezTo>
                  <a:pt x="461" y="0"/>
                  <a:pt x="0" y="454"/>
                  <a:pt x="0" y="1010"/>
                </a:cubicBezTo>
                <a:cubicBezTo>
                  <a:pt x="0" y="1108"/>
                  <a:pt x="18" y="1200"/>
                  <a:pt x="45" y="1290"/>
                </a:cubicBezTo>
                <a:cubicBezTo>
                  <a:pt x="120" y="1264"/>
                  <a:pt x="189" y="1245"/>
                  <a:pt x="265" y="1222"/>
                </a:cubicBezTo>
                <a:cubicBezTo>
                  <a:pt x="246" y="1155"/>
                  <a:pt x="241" y="1082"/>
                  <a:pt x="241" y="1009"/>
                </a:cubicBezTo>
                <a:cubicBezTo>
                  <a:pt x="241" y="590"/>
                  <a:pt x="584" y="248"/>
                  <a:pt x="1001" y="240"/>
                </a:cubicBezTo>
                <a:cubicBezTo>
                  <a:pt x="1020" y="219"/>
                  <a:pt x="1071" y="180"/>
                  <a:pt x="1121" y="130"/>
                </a:cubicBezTo>
                <a:cubicBezTo>
                  <a:pt x="1074" y="66"/>
                  <a:pt x="1037" y="26"/>
                  <a:pt x="102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1" name="Freeform 97"/>
          <p:cNvSpPr>
            <a:spLocks/>
          </p:cNvSpPr>
          <p:nvPr/>
        </p:nvSpPr>
        <p:spPr bwMode="auto">
          <a:xfrm>
            <a:off x="1189037" y="3331218"/>
            <a:ext cx="2859617" cy="2654300"/>
          </a:xfrm>
          <a:custGeom>
            <a:avLst/>
            <a:gdLst>
              <a:gd name="T0" fmla="*/ 1103 w 1226"/>
              <a:gd name="T1" fmla="*/ 897 h 1139"/>
              <a:gd name="T2" fmla="*/ 1011 w 1226"/>
              <a:gd name="T3" fmla="*/ 899 h 1139"/>
              <a:gd name="T4" fmla="*/ 241 w 1226"/>
              <a:gd name="T5" fmla="*/ 130 h 1139"/>
              <a:gd name="T6" fmla="*/ 242 w 1226"/>
              <a:gd name="T7" fmla="*/ 118 h 1139"/>
              <a:gd name="T8" fmla="*/ 129 w 1226"/>
              <a:gd name="T9" fmla="*/ 0 h 1139"/>
              <a:gd name="T10" fmla="*/ 0 w 1226"/>
              <a:gd name="T11" fmla="*/ 128 h 1139"/>
              <a:gd name="T12" fmla="*/ 1011 w 1226"/>
              <a:gd name="T13" fmla="*/ 1139 h 1139"/>
              <a:gd name="T14" fmla="*/ 1226 w 1226"/>
              <a:gd name="T15" fmla="*/ 1115 h 1139"/>
              <a:gd name="T16" fmla="*/ 1103 w 1226"/>
              <a:gd name="T17" fmla="*/ 897 h 1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6" h="1139">
                <a:moveTo>
                  <a:pt x="1103" y="897"/>
                </a:moveTo>
                <a:cubicBezTo>
                  <a:pt x="1073" y="900"/>
                  <a:pt x="1042" y="899"/>
                  <a:pt x="1011" y="899"/>
                </a:cubicBezTo>
                <a:cubicBezTo>
                  <a:pt x="586" y="899"/>
                  <a:pt x="241" y="554"/>
                  <a:pt x="241" y="130"/>
                </a:cubicBezTo>
                <a:cubicBezTo>
                  <a:pt x="241" y="126"/>
                  <a:pt x="242" y="122"/>
                  <a:pt x="242" y="118"/>
                </a:cubicBezTo>
                <a:cubicBezTo>
                  <a:pt x="211" y="88"/>
                  <a:pt x="156" y="32"/>
                  <a:pt x="129" y="0"/>
                </a:cubicBezTo>
                <a:cubicBezTo>
                  <a:pt x="69" y="58"/>
                  <a:pt x="49" y="75"/>
                  <a:pt x="0" y="128"/>
                </a:cubicBezTo>
                <a:cubicBezTo>
                  <a:pt x="10" y="714"/>
                  <a:pt x="489" y="1139"/>
                  <a:pt x="1011" y="1139"/>
                </a:cubicBezTo>
                <a:cubicBezTo>
                  <a:pt x="1085" y="1139"/>
                  <a:pt x="1157" y="1131"/>
                  <a:pt x="1226" y="1115"/>
                </a:cubicBezTo>
                <a:cubicBezTo>
                  <a:pt x="1182" y="1043"/>
                  <a:pt x="1135" y="975"/>
                  <a:pt x="1103" y="89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2" name="Freeform 98"/>
          <p:cNvSpPr>
            <a:spLocks/>
          </p:cNvSpPr>
          <p:nvPr/>
        </p:nvSpPr>
        <p:spPr bwMode="auto">
          <a:xfrm>
            <a:off x="3271836" y="5350517"/>
            <a:ext cx="973667" cy="632883"/>
          </a:xfrm>
          <a:custGeom>
            <a:avLst/>
            <a:gdLst>
              <a:gd name="T0" fmla="*/ 387 w 418"/>
              <a:gd name="T1" fmla="*/ 144 h 272"/>
              <a:gd name="T2" fmla="*/ 347 w 418"/>
              <a:gd name="T3" fmla="*/ 0 h 272"/>
              <a:gd name="T4" fmla="*/ 126 w 418"/>
              <a:gd name="T5" fmla="*/ 33 h 272"/>
              <a:gd name="T6" fmla="*/ 110 w 418"/>
              <a:gd name="T7" fmla="*/ 32 h 272"/>
              <a:gd name="T8" fmla="*/ 0 w 418"/>
              <a:gd name="T9" fmla="*/ 150 h 272"/>
              <a:gd name="T10" fmla="*/ 133 w 418"/>
              <a:gd name="T11" fmla="*/ 272 h 272"/>
              <a:gd name="T12" fmla="*/ 418 w 418"/>
              <a:gd name="T13" fmla="*/ 229 h 272"/>
              <a:gd name="T14" fmla="*/ 387 w 418"/>
              <a:gd name="T15" fmla="*/ 144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272">
                <a:moveTo>
                  <a:pt x="387" y="144"/>
                </a:moveTo>
                <a:cubicBezTo>
                  <a:pt x="372" y="98"/>
                  <a:pt x="365" y="46"/>
                  <a:pt x="347" y="0"/>
                </a:cubicBezTo>
                <a:cubicBezTo>
                  <a:pt x="277" y="21"/>
                  <a:pt x="203" y="33"/>
                  <a:pt x="126" y="33"/>
                </a:cubicBezTo>
                <a:cubicBezTo>
                  <a:pt x="121" y="33"/>
                  <a:pt x="116" y="33"/>
                  <a:pt x="110" y="32"/>
                </a:cubicBezTo>
                <a:cubicBezTo>
                  <a:pt x="76" y="71"/>
                  <a:pt x="44" y="107"/>
                  <a:pt x="0" y="150"/>
                </a:cubicBezTo>
                <a:cubicBezTo>
                  <a:pt x="39" y="192"/>
                  <a:pt x="93" y="236"/>
                  <a:pt x="133" y="272"/>
                </a:cubicBezTo>
                <a:cubicBezTo>
                  <a:pt x="232" y="272"/>
                  <a:pt x="327" y="257"/>
                  <a:pt x="418" y="229"/>
                </a:cubicBezTo>
                <a:cubicBezTo>
                  <a:pt x="407" y="201"/>
                  <a:pt x="396" y="173"/>
                  <a:pt x="387" y="14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3" name="Freeform 99"/>
          <p:cNvSpPr>
            <a:spLocks/>
          </p:cNvSpPr>
          <p:nvPr/>
        </p:nvSpPr>
        <p:spPr bwMode="auto">
          <a:xfrm>
            <a:off x="3671886" y="3794767"/>
            <a:ext cx="2385484" cy="2489200"/>
          </a:xfrm>
          <a:custGeom>
            <a:avLst/>
            <a:gdLst>
              <a:gd name="T0" fmla="*/ 811 w 1023"/>
              <a:gd name="T1" fmla="*/ 194 h 1068"/>
              <a:gd name="T2" fmla="*/ 104 w 1023"/>
              <a:gd name="T3" fmla="*/ 14 h 1068"/>
              <a:gd name="T4" fmla="*/ 16 w 1023"/>
              <a:gd name="T5" fmla="*/ 19 h 1068"/>
              <a:gd name="T6" fmla="*/ 13 w 1023"/>
              <a:gd name="T7" fmla="*/ 56 h 1068"/>
              <a:gd name="T8" fmla="*/ 186 w 1023"/>
              <a:gd name="T9" fmla="*/ 815 h 1068"/>
              <a:gd name="T10" fmla="*/ 207 w 1023"/>
              <a:gd name="T11" fmla="*/ 837 h 1068"/>
              <a:gd name="T12" fmla="*/ 237 w 1023"/>
              <a:gd name="T13" fmla="*/ 866 h 1068"/>
              <a:gd name="T14" fmla="*/ 826 w 1023"/>
              <a:gd name="T15" fmla="*/ 820 h 1068"/>
              <a:gd name="T16" fmla="*/ 899 w 1023"/>
              <a:gd name="T17" fmla="*/ 283 h 1068"/>
              <a:gd name="T18" fmla="*/ 854 w 1023"/>
              <a:gd name="T19" fmla="*/ 231 h 1068"/>
              <a:gd name="T20" fmla="*/ 811 w 1023"/>
              <a:gd name="T21" fmla="*/ 194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3" h="1068">
                <a:moveTo>
                  <a:pt x="811" y="194"/>
                </a:moveTo>
                <a:cubicBezTo>
                  <a:pt x="645" y="58"/>
                  <a:pt x="445" y="0"/>
                  <a:pt x="104" y="14"/>
                </a:cubicBezTo>
                <a:cubicBezTo>
                  <a:pt x="75" y="15"/>
                  <a:pt x="46" y="17"/>
                  <a:pt x="16" y="19"/>
                </a:cubicBezTo>
                <a:cubicBezTo>
                  <a:pt x="16" y="19"/>
                  <a:pt x="14" y="32"/>
                  <a:pt x="13" y="56"/>
                </a:cubicBezTo>
                <a:cubicBezTo>
                  <a:pt x="7" y="182"/>
                  <a:pt x="0" y="600"/>
                  <a:pt x="186" y="815"/>
                </a:cubicBezTo>
                <a:cubicBezTo>
                  <a:pt x="193" y="823"/>
                  <a:pt x="200" y="830"/>
                  <a:pt x="207" y="837"/>
                </a:cubicBezTo>
                <a:cubicBezTo>
                  <a:pt x="217" y="847"/>
                  <a:pt x="227" y="857"/>
                  <a:pt x="237" y="866"/>
                </a:cubicBezTo>
                <a:cubicBezTo>
                  <a:pt x="471" y="1068"/>
                  <a:pt x="706" y="918"/>
                  <a:pt x="826" y="820"/>
                </a:cubicBezTo>
                <a:cubicBezTo>
                  <a:pt x="935" y="732"/>
                  <a:pt x="1023" y="463"/>
                  <a:pt x="899" y="283"/>
                </a:cubicBezTo>
                <a:cubicBezTo>
                  <a:pt x="886" y="265"/>
                  <a:pt x="871" y="247"/>
                  <a:pt x="854" y="231"/>
                </a:cubicBezTo>
                <a:cubicBezTo>
                  <a:pt x="839" y="218"/>
                  <a:pt x="825" y="206"/>
                  <a:pt x="811" y="19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4" name="Freeform 100"/>
          <p:cNvSpPr>
            <a:spLocks/>
          </p:cNvSpPr>
          <p:nvPr/>
        </p:nvSpPr>
        <p:spPr bwMode="auto">
          <a:xfrm>
            <a:off x="998536" y="1051568"/>
            <a:ext cx="2385484" cy="2489200"/>
          </a:xfrm>
          <a:custGeom>
            <a:avLst/>
            <a:gdLst>
              <a:gd name="T0" fmla="*/ 213 w 1023"/>
              <a:gd name="T1" fmla="*/ 875 h 1068"/>
              <a:gd name="T2" fmla="*/ 920 w 1023"/>
              <a:gd name="T3" fmla="*/ 1054 h 1068"/>
              <a:gd name="T4" fmla="*/ 1008 w 1023"/>
              <a:gd name="T5" fmla="*/ 1050 h 1068"/>
              <a:gd name="T6" fmla="*/ 1010 w 1023"/>
              <a:gd name="T7" fmla="*/ 1012 h 1068"/>
              <a:gd name="T8" fmla="*/ 837 w 1023"/>
              <a:gd name="T9" fmla="*/ 253 h 1068"/>
              <a:gd name="T10" fmla="*/ 816 w 1023"/>
              <a:gd name="T11" fmla="*/ 231 h 1068"/>
              <a:gd name="T12" fmla="*/ 786 w 1023"/>
              <a:gd name="T13" fmla="*/ 203 h 1068"/>
              <a:gd name="T14" fmla="*/ 197 w 1023"/>
              <a:gd name="T15" fmla="*/ 248 h 1068"/>
              <a:gd name="T16" fmla="*/ 125 w 1023"/>
              <a:gd name="T17" fmla="*/ 785 h 1068"/>
              <a:gd name="T18" fmla="*/ 170 w 1023"/>
              <a:gd name="T19" fmla="*/ 837 h 1068"/>
              <a:gd name="T20" fmla="*/ 213 w 1023"/>
              <a:gd name="T21" fmla="*/ 875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3" h="1068">
                <a:moveTo>
                  <a:pt x="213" y="875"/>
                </a:moveTo>
                <a:cubicBezTo>
                  <a:pt x="378" y="1010"/>
                  <a:pt x="579" y="1068"/>
                  <a:pt x="920" y="1054"/>
                </a:cubicBezTo>
                <a:cubicBezTo>
                  <a:pt x="948" y="1053"/>
                  <a:pt x="977" y="1052"/>
                  <a:pt x="1008" y="1050"/>
                </a:cubicBezTo>
                <a:cubicBezTo>
                  <a:pt x="1008" y="1050"/>
                  <a:pt x="1009" y="1036"/>
                  <a:pt x="1010" y="1012"/>
                </a:cubicBezTo>
                <a:cubicBezTo>
                  <a:pt x="1017" y="886"/>
                  <a:pt x="1023" y="469"/>
                  <a:pt x="837" y="253"/>
                </a:cubicBezTo>
                <a:cubicBezTo>
                  <a:pt x="831" y="246"/>
                  <a:pt x="824" y="238"/>
                  <a:pt x="816" y="231"/>
                </a:cubicBezTo>
                <a:cubicBezTo>
                  <a:pt x="806" y="221"/>
                  <a:pt x="796" y="211"/>
                  <a:pt x="786" y="203"/>
                </a:cubicBezTo>
                <a:cubicBezTo>
                  <a:pt x="552" y="0"/>
                  <a:pt x="318" y="150"/>
                  <a:pt x="197" y="248"/>
                </a:cubicBezTo>
                <a:cubicBezTo>
                  <a:pt x="88" y="337"/>
                  <a:pt x="0" y="606"/>
                  <a:pt x="125" y="785"/>
                </a:cubicBezTo>
                <a:cubicBezTo>
                  <a:pt x="137" y="803"/>
                  <a:pt x="152" y="821"/>
                  <a:pt x="170" y="837"/>
                </a:cubicBezTo>
                <a:cubicBezTo>
                  <a:pt x="184" y="850"/>
                  <a:pt x="198" y="863"/>
                  <a:pt x="213" y="87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5" name="Freeform 101"/>
          <p:cNvSpPr>
            <a:spLocks/>
          </p:cNvSpPr>
          <p:nvPr/>
        </p:nvSpPr>
        <p:spPr bwMode="auto">
          <a:xfrm>
            <a:off x="1017586" y="1172217"/>
            <a:ext cx="872067" cy="872067"/>
          </a:xfrm>
          <a:custGeom>
            <a:avLst/>
            <a:gdLst>
              <a:gd name="T0" fmla="*/ 55 w 374"/>
              <a:gd name="T1" fmla="*/ 320 h 374"/>
              <a:gd name="T2" fmla="*/ 93 w 374"/>
              <a:gd name="T3" fmla="*/ 349 h 374"/>
              <a:gd name="T4" fmla="*/ 187 w 374"/>
              <a:gd name="T5" fmla="*/ 374 h 374"/>
              <a:gd name="T6" fmla="*/ 320 w 374"/>
              <a:gd name="T7" fmla="*/ 320 h 374"/>
              <a:gd name="T8" fmla="*/ 374 w 374"/>
              <a:gd name="T9" fmla="*/ 187 h 374"/>
              <a:gd name="T10" fmla="*/ 346 w 374"/>
              <a:gd name="T11" fmla="*/ 88 h 374"/>
              <a:gd name="T12" fmla="*/ 320 w 374"/>
              <a:gd name="T13" fmla="*/ 55 h 374"/>
              <a:gd name="T14" fmla="*/ 187 w 374"/>
              <a:gd name="T15" fmla="*/ 0 h 374"/>
              <a:gd name="T16" fmla="*/ 93 w 374"/>
              <a:gd name="T17" fmla="*/ 25 h 374"/>
              <a:gd name="T18" fmla="*/ 55 w 374"/>
              <a:gd name="T19" fmla="*/ 55 h 374"/>
              <a:gd name="T20" fmla="*/ 29 w 374"/>
              <a:gd name="T21" fmla="*/ 88 h 374"/>
              <a:gd name="T22" fmla="*/ 0 w 374"/>
              <a:gd name="T23" fmla="*/ 187 h 374"/>
              <a:gd name="T24" fmla="*/ 55 w 374"/>
              <a:gd name="T25" fmla="*/ 32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4" h="374">
                <a:moveTo>
                  <a:pt x="55" y="320"/>
                </a:moveTo>
                <a:cubicBezTo>
                  <a:pt x="66" y="331"/>
                  <a:pt x="79" y="341"/>
                  <a:pt x="93" y="349"/>
                </a:cubicBezTo>
                <a:cubicBezTo>
                  <a:pt x="121" y="365"/>
                  <a:pt x="153" y="374"/>
                  <a:pt x="187" y="374"/>
                </a:cubicBezTo>
                <a:cubicBezTo>
                  <a:pt x="239" y="374"/>
                  <a:pt x="286" y="354"/>
                  <a:pt x="320" y="320"/>
                </a:cubicBezTo>
                <a:cubicBezTo>
                  <a:pt x="353" y="286"/>
                  <a:pt x="374" y="239"/>
                  <a:pt x="374" y="187"/>
                </a:cubicBezTo>
                <a:cubicBezTo>
                  <a:pt x="374" y="151"/>
                  <a:pt x="364" y="117"/>
                  <a:pt x="346" y="88"/>
                </a:cubicBezTo>
                <a:cubicBezTo>
                  <a:pt x="338" y="76"/>
                  <a:pt x="330" y="65"/>
                  <a:pt x="320" y="55"/>
                </a:cubicBezTo>
                <a:cubicBezTo>
                  <a:pt x="286" y="21"/>
                  <a:pt x="239" y="0"/>
                  <a:pt x="187" y="0"/>
                </a:cubicBezTo>
                <a:cubicBezTo>
                  <a:pt x="153" y="0"/>
                  <a:pt x="121" y="9"/>
                  <a:pt x="93" y="25"/>
                </a:cubicBezTo>
                <a:cubicBezTo>
                  <a:pt x="79" y="34"/>
                  <a:pt x="66" y="44"/>
                  <a:pt x="55" y="55"/>
                </a:cubicBezTo>
                <a:cubicBezTo>
                  <a:pt x="45" y="65"/>
                  <a:pt x="36" y="76"/>
                  <a:pt x="29" y="88"/>
                </a:cubicBezTo>
                <a:cubicBezTo>
                  <a:pt x="11" y="117"/>
                  <a:pt x="0" y="151"/>
                  <a:pt x="0" y="187"/>
                </a:cubicBezTo>
                <a:cubicBezTo>
                  <a:pt x="0" y="239"/>
                  <a:pt x="21" y="286"/>
                  <a:pt x="55" y="32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6" name="Freeform 102"/>
          <p:cNvSpPr>
            <a:spLocks/>
          </p:cNvSpPr>
          <p:nvPr/>
        </p:nvSpPr>
        <p:spPr bwMode="auto">
          <a:xfrm>
            <a:off x="3652836" y="1142585"/>
            <a:ext cx="2489200" cy="2383367"/>
          </a:xfrm>
          <a:custGeom>
            <a:avLst/>
            <a:gdLst>
              <a:gd name="T0" fmla="*/ 194 w 1068"/>
              <a:gd name="T1" fmla="*/ 213 h 1023"/>
              <a:gd name="T2" fmla="*/ 14 w 1068"/>
              <a:gd name="T3" fmla="*/ 919 h 1023"/>
              <a:gd name="T4" fmla="*/ 19 w 1068"/>
              <a:gd name="T5" fmla="*/ 1008 h 1023"/>
              <a:gd name="T6" fmla="*/ 56 w 1068"/>
              <a:gd name="T7" fmla="*/ 1010 h 1023"/>
              <a:gd name="T8" fmla="*/ 815 w 1068"/>
              <a:gd name="T9" fmla="*/ 837 h 1023"/>
              <a:gd name="T10" fmla="*/ 838 w 1068"/>
              <a:gd name="T11" fmla="*/ 816 h 1023"/>
              <a:gd name="T12" fmla="*/ 866 w 1068"/>
              <a:gd name="T13" fmla="*/ 786 h 1023"/>
              <a:gd name="T14" fmla="*/ 821 w 1068"/>
              <a:gd name="T15" fmla="*/ 197 h 1023"/>
              <a:gd name="T16" fmla="*/ 283 w 1068"/>
              <a:gd name="T17" fmla="*/ 125 h 1023"/>
              <a:gd name="T18" fmla="*/ 231 w 1068"/>
              <a:gd name="T19" fmla="*/ 170 h 1023"/>
              <a:gd name="T20" fmla="*/ 194 w 1068"/>
              <a:gd name="T21" fmla="*/ 213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8" h="1023">
                <a:moveTo>
                  <a:pt x="194" y="213"/>
                </a:moveTo>
                <a:cubicBezTo>
                  <a:pt x="59" y="378"/>
                  <a:pt x="0" y="579"/>
                  <a:pt x="14" y="919"/>
                </a:cubicBezTo>
                <a:cubicBezTo>
                  <a:pt x="15" y="948"/>
                  <a:pt x="17" y="977"/>
                  <a:pt x="19" y="1008"/>
                </a:cubicBezTo>
                <a:cubicBezTo>
                  <a:pt x="19" y="1008"/>
                  <a:pt x="32" y="1009"/>
                  <a:pt x="56" y="1010"/>
                </a:cubicBezTo>
                <a:cubicBezTo>
                  <a:pt x="182" y="1017"/>
                  <a:pt x="600" y="1023"/>
                  <a:pt x="815" y="837"/>
                </a:cubicBezTo>
                <a:cubicBezTo>
                  <a:pt x="823" y="830"/>
                  <a:pt x="830" y="823"/>
                  <a:pt x="838" y="816"/>
                </a:cubicBezTo>
                <a:cubicBezTo>
                  <a:pt x="848" y="806"/>
                  <a:pt x="857" y="796"/>
                  <a:pt x="866" y="786"/>
                </a:cubicBezTo>
                <a:cubicBezTo>
                  <a:pt x="1068" y="552"/>
                  <a:pt x="918" y="318"/>
                  <a:pt x="821" y="197"/>
                </a:cubicBezTo>
                <a:cubicBezTo>
                  <a:pt x="732" y="88"/>
                  <a:pt x="463" y="0"/>
                  <a:pt x="283" y="125"/>
                </a:cubicBezTo>
                <a:cubicBezTo>
                  <a:pt x="265" y="137"/>
                  <a:pt x="248" y="152"/>
                  <a:pt x="231" y="170"/>
                </a:cubicBezTo>
                <a:cubicBezTo>
                  <a:pt x="218" y="184"/>
                  <a:pt x="206" y="198"/>
                  <a:pt x="194" y="21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7" name="Freeform 103"/>
          <p:cNvSpPr>
            <a:spLocks/>
          </p:cNvSpPr>
          <p:nvPr/>
        </p:nvSpPr>
        <p:spPr bwMode="auto">
          <a:xfrm>
            <a:off x="5172603" y="1167984"/>
            <a:ext cx="874184" cy="872067"/>
          </a:xfrm>
          <a:custGeom>
            <a:avLst/>
            <a:gdLst>
              <a:gd name="T0" fmla="*/ 55 w 375"/>
              <a:gd name="T1" fmla="*/ 55 h 374"/>
              <a:gd name="T2" fmla="*/ 26 w 375"/>
              <a:gd name="T3" fmla="*/ 93 h 374"/>
              <a:gd name="T4" fmla="*/ 0 w 375"/>
              <a:gd name="T5" fmla="*/ 187 h 374"/>
              <a:gd name="T6" fmla="*/ 55 w 375"/>
              <a:gd name="T7" fmla="*/ 320 h 374"/>
              <a:gd name="T8" fmla="*/ 187 w 375"/>
              <a:gd name="T9" fmla="*/ 374 h 374"/>
              <a:gd name="T10" fmla="*/ 287 w 375"/>
              <a:gd name="T11" fmla="*/ 346 h 374"/>
              <a:gd name="T12" fmla="*/ 320 w 375"/>
              <a:gd name="T13" fmla="*/ 320 h 374"/>
              <a:gd name="T14" fmla="*/ 375 w 375"/>
              <a:gd name="T15" fmla="*/ 187 h 374"/>
              <a:gd name="T16" fmla="*/ 349 w 375"/>
              <a:gd name="T17" fmla="*/ 93 h 374"/>
              <a:gd name="T18" fmla="*/ 320 w 375"/>
              <a:gd name="T19" fmla="*/ 55 h 374"/>
              <a:gd name="T20" fmla="*/ 287 w 375"/>
              <a:gd name="T21" fmla="*/ 29 h 374"/>
              <a:gd name="T22" fmla="*/ 187 w 375"/>
              <a:gd name="T23" fmla="*/ 0 h 374"/>
              <a:gd name="T24" fmla="*/ 55 w 375"/>
              <a:gd name="T25" fmla="*/ 5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" h="374">
                <a:moveTo>
                  <a:pt x="55" y="55"/>
                </a:moveTo>
                <a:cubicBezTo>
                  <a:pt x="44" y="66"/>
                  <a:pt x="34" y="79"/>
                  <a:pt x="26" y="93"/>
                </a:cubicBezTo>
                <a:cubicBezTo>
                  <a:pt x="9" y="121"/>
                  <a:pt x="0" y="153"/>
                  <a:pt x="0" y="187"/>
                </a:cubicBezTo>
                <a:cubicBezTo>
                  <a:pt x="0" y="239"/>
                  <a:pt x="21" y="286"/>
                  <a:pt x="55" y="320"/>
                </a:cubicBezTo>
                <a:cubicBezTo>
                  <a:pt x="89" y="353"/>
                  <a:pt x="136" y="374"/>
                  <a:pt x="187" y="374"/>
                </a:cubicBezTo>
                <a:cubicBezTo>
                  <a:pt x="224" y="374"/>
                  <a:pt x="258" y="364"/>
                  <a:pt x="287" y="346"/>
                </a:cubicBezTo>
                <a:cubicBezTo>
                  <a:pt x="299" y="338"/>
                  <a:pt x="310" y="329"/>
                  <a:pt x="320" y="320"/>
                </a:cubicBezTo>
                <a:cubicBezTo>
                  <a:pt x="354" y="286"/>
                  <a:pt x="375" y="239"/>
                  <a:pt x="375" y="187"/>
                </a:cubicBezTo>
                <a:cubicBezTo>
                  <a:pt x="375" y="153"/>
                  <a:pt x="365" y="121"/>
                  <a:pt x="349" y="93"/>
                </a:cubicBezTo>
                <a:cubicBezTo>
                  <a:pt x="341" y="79"/>
                  <a:pt x="331" y="66"/>
                  <a:pt x="320" y="55"/>
                </a:cubicBezTo>
                <a:cubicBezTo>
                  <a:pt x="310" y="45"/>
                  <a:pt x="299" y="36"/>
                  <a:pt x="287" y="29"/>
                </a:cubicBezTo>
                <a:cubicBezTo>
                  <a:pt x="258" y="11"/>
                  <a:pt x="224" y="0"/>
                  <a:pt x="187" y="0"/>
                </a:cubicBezTo>
                <a:cubicBezTo>
                  <a:pt x="136" y="0"/>
                  <a:pt x="89" y="21"/>
                  <a:pt x="55" y="5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8" name="Freeform 104"/>
          <p:cNvSpPr>
            <a:spLocks/>
          </p:cNvSpPr>
          <p:nvPr/>
        </p:nvSpPr>
        <p:spPr bwMode="auto">
          <a:xfrm>
            <a:off x="913869" y="3809585"/>
            <a:ext cx="2491317" cy="2383367"/>
          </a:xfrm>
          <a:custGeom>
            <a:avLst/>
            <a:gdLst>
              <a:gd name="T0" fmla="*/ 874 w 1068"/>
              <a:gd name="T1" fmla="*/ 811 h 1023"/>
              <a:gd name="T2" fmla="*/ 1054 w 1068"/>
              <a:gd name="T3" fmla="*/ 104 h 1023"/>
              <a:gd name="T4" fmla="*/ 1050 w 1068"/>
              <a:gd name="T5" fmla="*/ 16 h 1023"/>
              <a:gd name="T6" fmla="*/ 1012 w 1068"/>
              <a:gd name="T7" fmla="*/ 13 h 1023"/>
              <a:gd name="T8" fmla="*/ 253 w 1068"/>
              <a:gd name="T9" fmla="*/ 186 h 1023"/>
              <a:gd name="T10" fmla="*/ 231 w 1068"/>
              <a:gd name="T11" fmla="*/ 207 h 1023"/>
              <a:gd name="T12" fmla="*/ 203 w 1068"/>
              <a:gd name="T13" fmla="*/ 237 h 1023"/>
              <a:gd name="T14" fmla="*/ 248 w 1068"/>
              <a:gd name="T15" fmla="*/ 826 h 1023"/>
              <a:gd name="T16" fmla="*/ 785 w 1068"/>
              <a:gd name="T17" fmla="*/ 899 h 1023"/>
              <a:gd name="T18" fmla="*/ 837 w 1068"/>
              <a:gd name="T19" fmla="*/ 854 h 1023"/>
              <a:gd name="T20" fmla="*/ 874 w 1068"/>
              <a:gd name="T21" fmla="*/ 811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8" h="1023">
                <a:moveTo>
                  <a:pt x="874" y="811"/>
                </a:moveTo>
                <a:cubicBezTo>
                  <a:pt x="1010" y="645"/>
                  <a:pt x="1068" y="445"/>
                  <a:pt x="1054" y="104"/>
                </a:cubicBezTo>
                <a:cubicBezTo>
                  <a:pt x="1053" y="75"/>
                  <a:pt x="1052" y="46"/>
                  <a:pt x="1050" y="16"/>
                </a:cubicBezTo>
                <a:cubicBezTo>
                  <a:pt x="1050" y="16"/>
                  <a:pt x="1036" y="14"/>
                  <a:pt x="1012" y="13"/>
                </a:cubicBezTo>
                <a:cubicBezTo>
                  <a:pt x="886" y="7"/>
                  <a:pt x="469" y="0"/>
                  <a:pt x="253" y="186"/>
                </a:cubicBezTo>
                <a:cubicBezTo>
                  <a:pt x="246" y="193"/>
                  <a:pt x="238" y="200"/>
                  <a:pt x="231" y="207"/>
                </a:cubicBezTo>
                <a:cubicBezTo>
                  <a:pt x="221" y="217"/>
                  <a:pt x="211" y="227"/>
                  <a:pt x="203" y="237"/>
                </a:cubicBezTo>
                <a:cubicBezTo>
                  <a:pt x="0" y="471"/>
                  <a:pt x="150" y="706"/>
                  <a:pt x="248" y="826"/>
                </a:cubicBezTo>
                <a:cubicBezTo>
                  <a:pt x="337" y="935"/>
                  <a:pt x="606" y="1023"/>
                  <a:pt x="785" y="899"/>
                </a:cubicBezTo>
                <a:cubicBezTo>
                  <a:pt x="803" y="886"/>
                  <a:pt x="821" y="871"/>
                  <a:pt x="837" y="854"/>
                </a:cubicBezTo>
                <a:cubicBezTo>
                  <a:pt x="850" y="839"/>
                  <a:pt x="863" y="825"/>
                  <a:pt x="874" y="81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9" name="Freeform 105"/>
          <p:cNvSpPr>
            <a:spLocks/>
          </p:cNvSpPr>
          <p:nvPr/>
        </p:nvSpPr>
        <p:spPr bwMode="auto">
          <a:xfrm>
            <a:off x="1021819" y="5246801"/>
            <a:ext cx="874184" cy="874183"/>
          </a:xfrm>
          <a:custGeom>
            <a:avLst/>
            <a:gdLst>
              <a:gd name="T0" fmla="*/ 320 w 375"/>
              <a:gd name="T1" fmla="*/ 320 h 375"/>
              <a:gd name="T2" fmla="*/ 349 w 375"/>
              <a:gd name="T3" fmla="*/ 281 h 375"/>
              <a:gd name="T4" fmla="*/ 375 w 375"/>
              <a:gd name="T5" fmla="*/ 187 h 375"/>
              <a:gd name="T6" fmla="*/ 320 w 375"/>
              <a:gd name="T7" fmla="*/ 55 h 375"/>
              <a:gd name="T8" fmla="*/ 187 w 375"/>
              <a:gd name="T9" fmla="*/ 0 h 375"/>
              <a:gd name="T10" fmla="*/ 88 w 375"/>
              <a:gd name="T11" fmla="*/ 29 h 375"/>
              <a:gd name="T12" fmla="*/ 55 w 375"/>
              <a:gd name="T13" fmla="*/ 55 h 375"/>
              <a:gd name="T14" fmla="*/ 0 w 375"/>
              <a:gd name="T15" fmla="*/ 187 h 375"/>
              <a:gd name="T16" fmla="*/ 26 w 375"/>
              <a:gd name="T17" fmla="*/ 281 h 375"/>
              <a:gd name="T18" fmla="*/ 55 w 375"/>
              <a:gd name="T19" fmla="*/ 320 h 375"/>
              <a:gd name="T20" fmla="*/ 88 w 375"/>
              <a:gd name="T21" fmla="*/ 346 h 375"/>
              <a:gd name="T22" fmla="*/ 187 w 375"/>
              <a:gd name="T23" fmla="*/ 375 h 375"/>
              <a:gd name="T24" fmla="*/ 320 w 375"/>
              <a:gd name="T25" fmla="*/ 32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" h="375">
                <a:moveTo>
                  <a:pt x="320" y="320"/>
                </a:moveTo>
                <a:cubicBezTo>
                  <a:pt x="331" y="308"/>
                  <a:pt x="341" y="295"/>
                  <a:pt x="349" y="281"/>
                </a:cubicBezTo>
                <a:cubicBezTo>
                  <a:pt x="365" y="254"/>
                  <a:pt x="375" y="222"/>
                  <a:pt x="375" y="187"/>
                </a:cubicBezTo>
                <a:cubicBezTo>
                  <a:pt x="375" y="136"/>
                  <a:pt x="354" y="89"/>
                  <a:pt x="320" y="55"/>
                </a:cubicBezTo>
                <a:cubicBezTo>
                  <a:pt x="286" y="21"/>
                  <a:pt x="239" y="0"/>
                  <a:pt x="187" y="0"/>
                </a:cubicBezTo>
                <a:cubicBezTo>
                  <a:pt x="151" y="0"/>
                  <a:pt x="117" y="11"/>
                  <a:pt x="88" y="29"/>
                </a:cubicBezTo>
                <a:cubicBezTo>
                  <a:pt x="76" y="36"/>
                  <a:pt x="65" y="45"/>
                  <a:pt x="55" y="55"/>
                </a:cubicBezTo>
                <a:cubicBezTo>
                  <a:pt x="21" y="89"/>
                  <a:pt x="0" y="136"/>
                  <a:pt x="0" y="187"/>
                </a:cubicBezTo>
                <a:cubicBezTo>
                  <a:pt x="0" y="222"/>
                  <a:pt x="9" y="254"/>
                  <a:pt x="26" y="281"/>
                </a:cubicBezTo>
                <a:cubicBezTo>
                  <a:pt x="34" y="295"/>
                  <a:pt x="44" y="308"/>
                  <a:pt x="55" y="320"/>
                </a:cubicBezTo>
                <a:cubicBezTo>
                  <a:pt x="65" y="330"/>
                  <a:pt x="76" y="338"/>
                  <a:pt x="88" y="346"/>
                </a:cubicBezTo>
                <a:cubicBezTo>
                  <a:pt x="117" y="364"/>
                  <a:pt x="151" y="375"/>
                  <a:pt x="187" y="375"/>
                </a:cubicBezTo>
                <a:cubicBezTo>
                  <a:pt x="239" y="375"/>
                  <a:pt x="286" y="354"/>
                  <a:pt x="320" y="32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00" name="Freeform 106"/>
          <p:cNvSpPr>
            <a:spLocks/>
          </p:cNvSpPr>
          <p:nvPr/>
        </p:nvSpPr>
        <p:spPr bwMode="auto">
          <a:xfrm>
            <a:off x="6699107" y="2188962"/>
            <a:ext cx="920856" cy="166537"/>
          </a:xfrm>
          <a:custGeom>
            <a:avLst/>
            <a:gdLst/>
            <a:ahLst/>
            <a:cxnLst/>
            <a:rect l="l" t="t" r="r" b="b"/>
            <a:pathLst>
              <a:path w="746126" h="134937">
                <a:moveTo>
                  <a:pt x="188913" y="25400"/>
                </a:moveTo>
                <a:cubicBezTo>
                  <a:pt x="188913" y="55562"/>
                  <a:pt x="188913" y="55562"/>
                  <a:pt x="188913" y="55562"/>
                </a:cubicBezTo>
                <a:lnTo>
                  <a:pt x="197942" y="55562"/>
                </a:lnTo>
                <a:cubicBezTo>
                  <a:pt x="209551" y="55562"/>
                  <a:pt x="209551" y="47184"/>
                  <a:pt x="209551" y="40481"/>
                </a:cubicBezTo>
                <a:cubicBezTo>
                  <a:pt x="209551" y="33778"/>
                  <a:pt x="209551" y="25400"/>
                  <a:pt x="199232" y="25400"/>
                </a:cubicBezTo>
                <a:close/>
                <a:moveTo>
                  <a:pt x="710596" y="3175"/>
                </a:moveTo>
                <a:cubicBezTo>
                  <a:pt x="721255" y="3175"/>
                  <a:pt x="730138" y="6689"/>
                  <a:pt x="735467" y="11959"/>
                </a:cubicBezTo>
                <a:cubicBezTo>
                  <a:pt x="742573" y="18987"/>
                  <a:pt x="744350" y="29527"/>
                  <a:pt x="744350" y="41825"/>
                </a:cubicBezTo>
                <a:cubicBezTo>
                  <a:pt x="719479" y="41825"/>
                  <a:pt x="719479" y="41825"/>
                  <a:pt x="719479" y="41825"/>
                </a:cubicBezTo>
                <a:cubicBezTo>
                  <a:pt x="719479" y="36555"/>
                  <a:pt x="719479" y="33041"/>
                  <a:pt x="717702" y="29527"/>
                </a:cubicBezTo>
                <a:cubicBezTo>
                  <a:pt x="715926" y="27771"/>
                  <a:pt x="714149" y="27771"/>
                  <a:pt x="708820" y="27771"/>
                </a:cubicBezTo>
                <a:cubicBezTo>
                  <a:pt x="705267" y="27771"/>
                  <a:pt x="703490" y="27771"/>
                  <a:pt x="701714" y="29527"/>
                </a:cubicBezTo>
                <a:cubicBezTo>
                  <a:pt x="699937" y="33041"/>
                  <a:pt x="699937" y="34798"/>
                  <a:pt x="699937" y="40068"/>
                </a:cubicBezTo>
                <a:cubicBezTo>
                  <a:pt x="699937" y="47096"/>
                  <a:pt x="701714" y="50609"/>
                  <a:pt x="708820" y="52366"/>
                </a:cubicBezTo>
                <a:lnTo>
                  <a:pt x="722810" y="58515"/>
                </a:lnTo>
                <a:cubicBezTo>
                  <a:pt x="724808" y="59394"/>
                  <a:pt x="724808" y="59394"/>
                  <a:pt x="724808" y="59394"/>
                </a:cubicBezTo>
                <a:cubicBezTo>
                  <a:pt x="740797" y="66421"/>
                  <a:pt x="746126" y="73448"/>
                  <a:pt x="746126" y="96287"/>
                </a:cubicBezTo>
                <a:cubicBezTo>
                  <a:pt x="746126" y="110341"/>
                  <a:pt x="744350" y="119126"/>
                  <a:pt x="737244" y="126153"/>
                </a:cubicBezTo>
                <a:cubicBezTo>
                  <a:pt x="731914" y="131423"/>
                  <a:pt x="721255" y="134937"/>
                  <a:pt x="708820" y="134937"/>
                </a:cubicBezTo>
                <a:cubicBezTo>
                  <a:pt x="696384" y="134937"/>
                  <a:pt x="685725" y="131423"/>
                  <a:pt x="680396" y="126153"/>
                </a:cubicBezTo>
                <a:cubicBezTo>
                  <a:pt x="675066" y="119126"/>
                  <a:pt x="671513" y="110341"/>
                  <a:pt x="673290" y="96287"/>
                </a:cubicBezTo>
                <a:cubicBezTo>
                  <a:pt x="698161" y="96287"/>
                  <a:pt x="698161" y="96287"/>
                  <a:pt x="698161" y="96287"/>
                </a:cubicBezTo>
                <a:cubicBezTo>
                  <a:pt x="698161" y="101557"/>
                  <a:pt x="698161" y="105071"/>
                  <a:pt x="701714" y="108585"/>
                </a:cubicBezTo>
                <a:cubicBezTo>
                  <a:pt x="701714" y="110341"/>
                  <a:pt x="705267" y="112098"/>
                  <a:pt x="708820" y="112098"/>
                </a:cubicBezTo>
                <a:cubicBezTo>
                  <a:pt x="712373" y="112098"/>
                  <a:pt x="715926" y="110341"/>
                  <a:pt x="717702" y="108585"/>
                </a:cubicBezTo>
                <a:cubicBezTo>
                  <a:pt x="719479" y="106828"/>
                  <a:pt x="719479" y="103314"/>
                  <a:pt x="719479" y="98044"/>
                </a:cubicBezTo>
                <a:cubicBezTo>
                  <a:pt x="719479" y="85746"/>
                  <a:pt x="717702" y="83989"/>
                  <a:pt x="708820" y="78719"/>
                </a:cubicBezTo>
                <a:lnTo>
                  <a:pt x="694830" y="74107"/>
                </a:lnTo>
                <a:cubicBezTo>
                  <a:pt x="692831" y="73448"/>
                  <a:pt x="692831" y="73448"/>
                  <a:pt x="692831" y="73448"/>
                </a:cubicBezTo>
                <a:cubicBezTo>
                  <a:pt x="678619" y="66421"/>
                  <a:pt x="673290" y="59394"/>
                  <a:pt x="673290" y="40068"/>
                </a:cubicBezTo>
                <a:cubicBezTo>
                  <a:pt x="673290" y="27771"/>
                  <a:pt x="678619" y="18987"/>
                  <a:pt x="685725" y="11959"/>
                </a:cubicBezTo>
                <a:cubicBezTo>
                  <a:pt x="692831" y="6689"/>
                  <a:pt x="699937" y="3175"/>
                  <a:pt x="710596" y="3175"/>
                </a:cubicBezTo>
                <a:close/>
                <a:moveTo>
                  <a:pt x="585788" y="3175"/>
                </a:moveTo>
                <a:lnTo>
                  <a:pt x="611188" y="4763"/>
                </a:lnTo>
                <a:lnTo>
                  <a:pt x="611188" y="55563"/>
                </a:lnTo>
                <a:lnTo>
                  <a:pt x="631825" y="55563"/>
                </a:lnTo>
                <a:lnTo>
                  <a:pt x="631825" y="4763"/>
                </a:lnTo>
                <a:lnTo>
                  <a:pt x="657225" y="4763"/>
                </a:lnTo>
                <a:lnTo>
                  <a:pt x="655638" y="133350"/>
                </a:lnTo>
                <a:lnTo>
                  <a:pt x="631825" y="133350"/>
                </a:lnTo>
                <a:lnTo>
                  <a:pt x="631825" y="79375"/>
                </a:lnTo>
                <a:lnTo>
                  <a:pt x="611188" y="79375"/>
                </a:lnTo>
                <a:lnTo>
                  <a:pt x="611188" y="133350"/>
                </a:lnTo>
                <a:lnTo>
                  <a:pt x="584200" y="133350"/>
                </a:lnTo>
                <a:close/>
                <a:moveTo>
                  <a:pt x="504825" y="3175"/>
                </a:moveTo>
                <a:lnTo>
                  <a:pt x="571500" y="3175"/>
                </a:lnTo>
                <a:lnTo>
                  <a:pt x="571500" y="28575"/>
                </a:lnTo>
                <a:lnTo>
                  <a:pt x="550863" y="26987"/>
                </a:lnTo>
                <a:lnTo>
                  <a:pt x="549275" y="131762"/>
                </a:lnTo>
                <a:lnTo>
                  <a:pt x="525463" y="131762"/>
                </a:lnTo>
                <a:lnTo>
                  <a:pt x="525463" y="26987"/>
                </a:lnTo>
                <a:lnTo>
                  <a:pt x="504825" y="26987"/>
                </a:lnTo>
                <a:close/>
                <a:moveTo>
                  <a:pt x="457274" y="1587"/>
                </a:moveTo>
                <a:cubicBezTo>
                  <a:pt x="467685" y="1587"/>
                  <a:pt x="476361" y="5101"/>
                  <a:pt x="483302" y="12128"/>
                </a:cubicBezTo>
                <a:cubicBezTo>
                  <a:pt x="490243" y="19155"/>
                  <a:pt x="493713" y="27939"/>
                  <a:pt x="493713" y="40237"/>
                </a:cubicBezTo>
                <a:cubicBezTo>
                  <a:pt x="467685" y="40237"/>
                  <a:pt x="467685" y="40237"/>
                  <a:pt x="467685" y="40237"/>
                </a:cubicBezTo>
                <a:cubicBezTo>
                  <a:pt x="467685" y="34967"/>
                  <a:pt x="467685" y="24426"/>
                  <a:pt x="457274" y="24426"/>
                </a:cubicBezTo>
                <a:cubicBezTo>
                  <a:pt x="452069" y="24426"/>
                  <a:pt x="450334" y="26183"/>
                  <a:pt x="448598" y="29696"/>
                </a:cubicBezTo>
                <a:cubicBezTo>
                  <a:pt x="446863" y="34967"/>
                  <a:pt x="445128" y="52535"/>
                  <a:pt x="445128" y="66590"/>
                </a:cubicBezTo>
                <a:cubicBezTo>
                  <a:pt x="445128" y="82401"/>
                  <a:pt x="445128" y="98213"/>
                  <a:pt x="448598" y="105240"/>
                </a:cubicBezTo>
                <a:cubicBezTo>
                  <a:pt x="450334" y="108753"/>
                  <a:pt x="452069" y="110510"/>
                  <a:pt x="457274" y="110510"/>
                </a:cubicBezTo>
                <a:cubicBezTo>
                  <a:pt x="465950" y="110510"/>
                  <a:pt x="467685" y="101726"/>
                  <a:pt x="467685" y="94699"/>
                </a:cubicBezTo>
                <a:lnTo>
                  <a:pt x="467685" y="83938"/>
                </a:lnTo>
                <a:lnTo>
                  <a:pt x="458576" y="82401"/>
                </a:lnTo>
                <a:cubicBezTo>
                  <a:pt x="457274" y="61319"/>
                  <a:pt x="457274" y="61319"/>
                  <a:pt x="457274" y="61319"/>
                </a:cubicBezTo>
                <a:cubicBezTo>
                  <a:pt x="493713" y="61319"/>
                  <a:pt x="493713" y="61319"/>
                  <a:pt x="493713" y="61319"/>
                </a:cubicBezTo>
                <a:cubicBezTo>
                  <a:pt x="493713" y="94699"/>
                  <a:pt x="493713" y="94699"/>
                  <a:pt x="493713" y="94699"/>
                </a:cubicBezTo>
                <a:cubicBezTo>
                  <a:pt x="493713" y="119294"/>
                  <a:pt x="478097" y="133349"/>
                  <a:pt x="457274" y="133349"/>
                </a:cubicBezTo>
                <a:cubicBezTo>
                  <a:pt x="441658" y="133349"/>
                  <a:pt x="434717" y="128079"/>
                  <a:pt x="429511" y="121051"/>
                </a:cubicBezTo>
                <a:cubicBezTo>
                  <a:pt x="419100" y="106997"/>
                  <a:pt x="420835" y="84158"/>
                  <a:pt x="420835" y="66590"/>
                </a:cubicBezTo>
                <a:cubicBezTo>
                  <a:pt x="420835" y="49021"/>
                  <a:pt x="419100" y="26183"/>
                  <a:pt x="429511" y="13885"/>
                </a:cubicBezTo>
                <a:cubicBezTo>
                  <a:pt x="436452" y="6858"/>
                  <a:pt x="443393" y="1587"/>
                  <a:pt x="457274" y="1587"/>
                </a:cubicBezTo>
                <a:close/>
                <a:moveTo>
                  <a:pt x="328613" y="1587"/>
                </a:moveTo>
                <a:lnTo>
                  <a:pt x="352426" y="1587"/>
                </a:lnTo>
                <a:lnTo>
                  <a:pt x="377826" y="65087"/>
                </a:lnTo>
                <a:lnTo>
                  <a:pt x="377826" y="3175"/>
                </a:lnTo>
                <a:lnTo>
                  <a:pt x="404813" y="3175"/>
                </a:lnTo>
                <a:lnTo>
                  <a:pt x="403226" y="131762"/>
                </a:lnTo>
                <a:lnTo>
                  <a:pt x="381001" y="131762"/>
                </a:lnTo>
                <a:lnTo>
                  <a:pt x="355601" y="68262"/>
                </a:lnTo>
                <a:lnTo>
                  <a:pt x="354013" y="131762"/>
                </a:lnTo>
                <a:lnTo>
                  <a:pt x="328613" y="131762"/>
                </a:lnTo>
                <a:close/>
                <a:moveTo>
                  <a:pt x="255588" y="1587"/>
                </a:moveTo>
                <a:lnTo>
                  <a:pt x="312738" y="1587"/>
                </a:lnTo>
                <a:lnTo>
                  <a:pt x="312738" y="25400"/>
                </a:lnTo>
                <a:lnTo>
                  <a:pt x="280988" y="25400"/>
                </a:lnTo>
                <a:lnTo>
                  <a:pt x="280988" y="53975"/>
                </a:lnTo>
                <a:lnTo>
                  <a:pt x="307976" y="53975"/>
                </a:lnTo>
                <a:lnTo>
                  <a:pt x="307976" y="77787"/>
                </a:lnTo>
                <a:lnTo>
                  <a:pt x="280988" y="77787"/>
                </a:lnTo>
                <a:lnTo>
                  <a:pt x="280988" y="106362"/>
                </a:lnTo>
                <a:lnTo>
                  <a:pt x="312738" y="106362"/>
                </a:lnTo>
                <a:lnTo>
                  <a:pt x="312738" y="131762"/>
                </a:lnTo>
                <a:lnTo>
                  <a:pt x="254000" y="130175"/>
                </a:lnTo>
                <a:close/>
                <a:moveTo>
                  <a:pt x="165245" y="1587"/>
                </a:moveTo>
                <a:cubicBezTo>
                  <a:pt x="201613" y="1587"/>
                  <a:pt x="201613" y="1587"/>
                  <a:pt x="201613" y="1587"/>
                </a:cubicBezTo>
                <a:cubicBezTo>
                  <a:pt x="229322" y="1587"/>
                  <a:pt x="236250" y="15679"/>
                  <a:pt x="236250" y="40339"/>
                </a:cubicBezTo>
                <a:cubicBezTo>
                  <a:pt x="236250" y="54431"/>
                  <a:pt x="232786" y="66761"/>
                  <a:pt x="220663" y="73807"/>
                </a:cubicBezTo>
                <a:cubicBezTo>
                  <a:pt x="239713" y="130174"/>
                  <a:pt x="239713" y="130174"/>
                  <a:pt x="239713" y="130174"/>
                </a:cubicBezTo>
                <a:lnTo>
                  <a:pt x="213736" y="130174"/>
                </a:lnTo>
                <a:cubicBezTo>
                  <a:pt x="198150" y="80853"/>
                  <a:pt x="198150" y="80853"/>
                  <a:pt x="198150" y="80853"/>
                </a:cubicBezTo>
                <a:lnTo>
                  <a:pt x="190573" y="80853"/>
                </a:lnTo>
                <a:cubicBezTo>
                  <a:pt x="189491" y="130174"/>
                  <a:pt x="189491" y="130174"/>
                  <a:pt x="189491" y="130174"/>
                </a:cubicBezTo>
                <a:cubicBezTo>
                  <a:pt x="163513" y="130174"/>
                  <a:pt x="163513" y="130174"/>
                  <a:pt x="163513" y="130174"/>
                </a:cubicBezTo>
                <a:cubicBezTo>
                  <a:pt x="165245" y="1587"/>
                  <a:pt x="165245" y="1587"/>
                  <a:pt x="165245" y="1587"/>
                </a:cubicBezTo>
                <a:close/>
                <a:moveTo>
                  <a:pt x="82550" y="0"/>
                </a:moveTo>
                <a:lnTo>
                  <a:pt x="150813" y="1588"/>
                </a:lnTo>
                <a:lnTo>
                  <a:pt x="150813" y="25400"/>
                </a:lnTo>
                <a:lnTo>
                  <a:pt x="130176" y="25400"/>
                </a:lnTo>
                <a:lnTo>
                  <a:pt x="128588" y="130175"/>
                </a:lnTo>
                <a:lnTo>
                  <a:pt x="103188" y="130175"/>
                </a:lnTo>
                <a:lnTo>
                  <a:pt x="103188" y="25400"/>
                </a:lnTo>
                <a:lnTo>
                  <a:pt x="82550" y="25400"/>
                </a:lnTo>
                <a:close/>
                <a:moveTo>
                  <a:pt x="36590" y="0"/>
                </a:moveTo>
                <a:cubicBezTo>
                  <a:pt x="47045" y="0"/>
                  <a:pt x="55757" y="1759"/>
                  <a:pt x="60984" y="7037"/>
                </a:cubicBezTo>
                <a:cubicBezTo>
                  <a:pt x="67953" y="14073"/>
                  <a:pt x="71438" y="24628"/>
                  <a:pt x="71438" y="36942"/>
                </a:cubicBezTo>
                <a:cubicBezTo>
                  <a:pt x="45302" y="36942"/>
                  <a:pt x="45302" y="36942"/>
                  <a:pt x="45302" y="36942"/>
                </a:cubicBezTo>
                <a:lnTo>
                  <a:pt x="43560" y="26387"/>
                </a:lnTo>
                <a:cubicBezTo>
                  <a:pt x="41818" y="22869"/>
                  <a:pt x="40075" y="22869"/>
                  <a:pt x="36590" y="22869"/>
                </a:cubicBezTo>
                <a:cubicBezTo>
                  <a:pt x="33106" y="22869"/>
                  <a:pt x="29621" y="24628"/>
                  <a:pt x="27878" y="26387"/>
                </a:cubicBezTo>
                <a:cubicBezTo>
                  <a:pt x="26136" y="28146"/>
                  <a:pt x="26136" y="29905"/>
                  <a:pt x="26136" y="35182"/>
                </a:cubicBezTo>
                <a:cubicBezTo>
                  <a:pt x="26136" y="43978"/>
                  <a:pt x="27878" y="45737"/>
                  <a:pt x="34848" y="49255"/>
                </a:cubicBezTo>
                <a:lnTo>
                  <a:pt x="48570" y="53873"/>
                </a:lnTo>
                <a:cubicBezTo>
                  <a:pt x="66211" y="61569"/>
                  <a:pt x="71438" y="68606"/>
                  <a:pt x="71438" y="93234"/>
                </a:cubicBezTo>
                <a:cubicBezTo>
                  <a:pt x="71438" y="105547"/>
                  <a:pt x="69696" y="114343"/>
                  <a:pt x="62726" y="121379"/>
                </a:cubicBezTo>
                <a:cubicBezTo>
                  <a:pt x="57499" y="126657"/>
                  <a:pt x="47045" y="130175"/>
                  <a:pt x="34848" y="130175"/>
                </a:cubicBezTo>
                <a:cubicBezTo>
                  <a:pt x="22651" y="130175"/>
                  <a:pt x="13939" y="126657"/>
                  <a:pt x="6970" y="121379"/>
                </a:cubicBezTo>
                <a:cubicBezTo>
                  <a:pt x="1743" y="114343"/>
                  <a:pt x="0" y="105547"/>
                  <a:pt x="0" y="91474"/>
                </a:cubicBezTo>
                <a:cubicBezTo>
                  <a:pt x="24394" y="93234"/>
                  <a:pt x="24394" y="93234"/>
                  <a:pt x="24394" y="93234"/>
                </a:cubicBezTo>
                <a:cubicBezTo>
                  <a:pt x="24394" y="98511"/>
                  <a:pt x="24394" y="102029"/>
                  <a:pt x="27878" y="103788"/>
                </a:cubicBezTo>
                <a:cubicBezTo>
                  <a:pt x="29621" y="105547"/>
                  <a:pt x="31363" y="107306"/>
                  <a:pt x="34848" y="107306"/>
                </a:cubicBezTo>
                <a:cubicBezTo>
                  <a:pt x="38333" y="107306"/>
                  <a:pt x="41818" y="105547"/>
                  <a:pt x="43560" y="103788"/>
                </a:cubicBezTo>
                <a:cubicBezTo>
                  <a:pt x="45302" y="102029"/>
                  <a:pt x="45302" y="98511"/>
                  <a:pt x="45302" y="93234"/>
                </a:cubicBezTo>
                <a:cubicBezTo>
                  <a:pt x="45302" y="80920"/>
                  <a:pt x="43560" y="79161"/>
                  <a:pt x="34848" y="75642"/>
                </a:cubicBezTo>
                <a:lnTo>
                  <a:pt x="21127" y="69485"/>
                </a:lnTo>
                <a:cubicBezTo>
                  <a:pt x="5227" y="63328"/>
                  <a:pt x="0" y="56292"/>
                  <a:pt x="0" y="35182"/>
                </a:cubicBezTo>
                <a:cubicBezTo>
                  <a:pt x="1743" y="24628"/>
                  <a:pt x="5227" y="14073"/>
                  <a:pt x="12197" y="7037"/>
                </a:cubicBezTo>
                <a:cubicBezTo>
                  <a:pt x="19167" y="1759"/>
                  <a:pt x="26136" y="0"/>
                  <a:pt x="3659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10" name="Freeform 116"/>
          <p:cNvSpPr>
            <a:spLocks/>
          </p:cNvSpPr>
          <p:nvPr/>
        </p:nvSpPr>
        <p:spPr bwMode="auto">
          <a:xfrm>
            <a:off x="6611817" y="3362561"/>
            <a:ext cx="1095437" cy="162619"/>
          </a:xfrm>
          <a:custGeom>
            <a:avLst/>
            <a:gdLst/>
            <a:ahLst/>
            <a:cxnLst/>
            <a:rect l="l" t="t" r="r" b="b"/>
            <a:pathLst>
              <a:path w="887581" h="131762">
                <a:moveTo>
                  <a:pt x="260351" y="38100"/>
                </a:moveTo>
                <a:lnTo>
                  <a:pt x="252413" y="85725"/>
                </a:lnTo>
                <a:lnTo>
                  <a:pt x="271463" y="85725"/>
                </a:lnTo>
                <a:close/>
                <a:moveTo>
                  <a:pt x="746125" y="1588"/>
                </a:moveTo>
                <a:lnTo>
                  <a:pt x="804863" y="1588"/>
                </a:lnTo>
                <a:lnTo>
                  <a:pt x="804863" y="25401"/>
                </a:lnTo>
                <a:lnTo>
                  <a:pt x="771525" y="25401"/>
                </a:lnTo>
                <a:lnTo>
                  <a:pt x="771525" y="53975"/>
                </a:lnTo>
                <a:lnTo>
                  <a:pt x="800101" y="53975"/>
                </a:lnTo>
                <a:lnTo>
                  <a:pt x="800101" y="77788"/>
                </a:lnTo>
                <a:lnTo>
                  <a:pt x="771525" y="77788"/>
                </a:lnTo>
                <a:lnTo>
                  <a:pt x="769938" y="106363"/>
                </a:lnTo>
                <a:lnTo>
                  <a:pt x="804863" y="106363"/>
                </a:lnTo>
                <a:lnTo>
                  <a:pt x="804863" y="130175"/>
                </a:lnTo>
                <a:lnTo>
                  <a:pt x="746125" y="130175"/>
                </a:lnTo>
                <a:close/>
                <a:moveTo>
                  <a:pt x="501650" y="1588"/>
                </a:moveTo>
                <a:lnTo>
                  <a:pt x="561975" y="1588"/>
                </a:lnTo>
                <a:lnTo>
                  <a:pt x="561975" y="25401"/>
                </a:lnTo>
                <a:lnTo>
                  <a:pt x="528638" y="25401"/>
                </a:lnTo>
                <a:lnTo>
                  <a:pt x="528638" y="52388"/>
                </a:lnTo>
                <a:lnTo>
                  <a:pt x="557213" y="52388"/>
                </a:lnTo>
                <a:lnTo>
                  <a:pt x="557213" y="76200"/>
                </a:lnTo>
                <a:lnTo>
                  <a:pt x="528638" y="76200"/>
                </a:lnTo>
                <a:lnTo>
                  <a:pt x="528638" y="106363"/>
                </a:lnTo>
                <a:lnTo>
                  <a:pt x="561975" y="106363"/>
                </a:lnTo>
                <a:lnTo>
                  <a:pt x="561975" y="130175"/>
                </a:lnTo>
                <a:lnTo>
                  <a:pt x="501650" y="130175"/>
                </a:lnTo>
                <a:close/>
                <a:moveTo>
                  <a:pt x="852488" y="0"/>
                </a:moveTo>
                <a:cubicBezTo>
                  <a:pt x="862920" y="0"/>
                  <a:pt x="871613" y="3514"/>
                  <a:pt x="876829" y="8784"/>
                </a:cubicBezTo>
                <a:cubicBezTo>
                  <a:pt x="883784" y="15812"/>
                  <a:pt x="887262" y="26353"/>
                  <a:pt x="887262" y="38650"/>
                </a:cubicBezTo>
                <a:cubicBezTo>
                  <a:pt x="861181" y="38650"/>
                  <a:pt x="861181" y="38650"/>
                  <a:pt x="861181" y="38650"/>
                </a:cubicBezTo>
                <a:cubicBezTo>
                  <a:pt x="861181" y="33380"/>
                  <a:pt x="861181" y="29866"/>
                  <a:pt x="859443" y="26353"/>
                </a:cubicBezTo>
                <a:cubicBezTo>
                  <a:pt x="857704" y="24596"/>
                  <a:pt x="855965" y="22839"/>
                  <a:pt x="852488" y="22839"/>
                </a:cubicBezTo>
                <a:cubicBezTo>
                  <a:pt x="849010" y="22839"/>
                  <a:pt x="847272" y="24596"/>
                  <a:pt x="845533" y="26353"/>
                </a:cubicBezTo>
                <a:cubicBezTo>
                  <a:pt x="843794" y="29866"/>
                  <a:pt x="842056" y="31623"/>
                  <a:pt x="842056" y="36893"/>
                </a:cubicBezTo>
                <a:cubicBezTo>
                  <a:pt x="842056" y="43921"/>
                  <a:pt x="843794" y="47434"/>
                  <a:pt x="850749" y="49191"/>
                </a:cubicBezTo>
                <a:lnTo>
                  <a:pt x="865962" y="55340"/>
                </a:lnTo>
                <a:cubicBezTo>
                  <a:pt x="868136" y="56219"/>
                  <a:pt x="868136" y="56219"/>
                  <a:pt x="868136" y="56219"/>
                </a:cubicBezTo>
                <a:cubicBezTo>
                  <a:pt x="883784" y="63246"/>
                  <a:pt x="889000" y="70273"/>
                  <a:pt x="887262" y="93112"/>
                </a:cubicBezTo>
                <a:cubicBezTo>
                  <a:pt x="887262" y="107167"/>
                  <a:pt x="887262" y="115951"/>
                  <a:pt x="880307" y="121221"/>
                </a:cubicBezTo>
                <a:cubicBezTo>
                  <a:pt x="873352" y="128248"/>
                  <a:pt x="864659" y="131762"/>
                  <a:pt x="852488" y="131762"/>
                </a:cubicBezTo>
                <a:cubicBezTo>
                  <a:pt x="840317" y="131762"/>
                  <a:pt x="829885" y="128248"/>
                  <a:pt x="824669" y="122978"/>
                </a:cubicBezTo>
                <a:cubicBezTo>
                  <a:pt x="817714" y="115951"/>
                  <a:pt x="815975" y="107167"/>
                  <a:pt x="815975" y="93112"/>
                </a:cubicBezTo>
                <a:cubicBezTo>
                  <a:pt x="842056" y="93112"/>
                  <a:pt x="842056" y="93112"/>
                  <a:pt x="842056" y="93112"/>
                </a:cubicBezTo>
                <a:cubicBezTo>
                  <a:pt x="842056" y="98382"/>
                  <a:pt x="842056" y="101896"/>
                  <a:pt x="843794" y="105410"/>
                </a:cubicBezTo>
                <a:cubicBezTo>
                  <a:pt x="845533" y="107167"/>
                  <a:pt x="849010" y="108923"/>
                  <a:pt x="852488" y="108923"/>
                </a:cubicBezTo>
                <a:lnTo>
                  <a:pt x="859443" y="105410"/>
                </a:lnTo>
                <a:cubicBezTo>
                  <a:pt x="861181" y="103653"/>
                  <a:pt x="862920" y="100139"/>
                  <a:pt x="862920" y="94869"/>
                </a:cubicBezTo>
                <a:cubicBezTo>
                  <a:pt x="862920" y="82571"/>
                  <a:pt x="861181" y="80814"/>
                  <a:pt x="852488" y="75544"/>
                </a:cubicBezTo>
                <a:lnTo>
                  <a:pt x="837274" y="70932"/>
                </a:lnTo>
                <a:cubicBezTo>
                  <a:pt x="835101" y="70273"/>
                  <a:pt x="835101" y="70273"/>
                  <a:pt x="835101" y="70273"/>
                </a:cubicBezTo>
                <a:cubicBezTo>
                  <a:pt x="822930" y="63246"/>
                  <a:pt x="817714" y="57975"/>
                  <a:pt x="817714" y="36893"/>
                </a:cubicBezTo>
                <a:cubicBezTo>
                  <a:pt x="817714" y="24596"/>
                  <a:pt x="821191" y="15812"/>
                  <a:pt x="828146" y="8784"/>
                </a:cubicBezTo>
                <a:cubicBezTo>
                  <a:pt x="835101" y="3514"/>
                  <a:pt x="842056" y="0"/>
                  <a:pt x="852488" y="0"/>
                </a:cubicBezTo>
                <a:close/>
                <a:moveTo>
                  <a:pt x="692945" y="0"/>
                </a:moveTo>
                <a:cubicBezTo>
                  <a:pt x="705380" y="0"/>
                  <a:pt x="712486" y="3514"/>
                  <a:pt x="719592" y="8784"/>
                </a:cubicBezTo>
                <a:cubicBezTo>
                  <a:pt x="726698" y="14055"/>
                  <a:pt x="728475" y="24596"/>
                  <a:pt x="728475" y="38650"/>
                </a:cubicBezTo>
                <a:cubicBezTo>
                  <a:pt x="703604" y="38650"/>
                  <a:pt x="703604" y="38650"/>
                  <a:pt x="703604" y="38650"/>
                </a:cubicBezTo>
                <a:cubicBezTo>
                  <a:pt x="703604" y="33380"/>
                  <a:pt x="703604" y="29866"/>
                  <a:pt x="700051" y="26353"/>
                </a:cubicBezTo>
                <a:cubicBezTo>
                  <a:pt x="700051" y="24596"/>
                  <a:pt x="696498" y="22839"/>
                  <a:pt x="692945" y="22839"/>
                </a:cubicBezTo>
                <a:cubicBezTo>
                  <a:pt x="689392" y="22839"/>
                  <a:pt x="687615" y="24596"/>
                  <a:pt x="685839" y="26353"/>
                </a:cubicBezTo>
                <a:cubicBezTo>
                  <a:pt x="684062" y="28109"/>
                  <a:pt x="684062" y="31623"/>
                  <a:pt x="684062" y="35137"/>
                </a:cubicBezTo>
                <a:cubicBezTo>
                  <a:pt x="684062" y="43921"/>
                  <a:pt x="685839" y="45678"/>
                  <a:pt x="692945" y="49191"/>
                </a:cubicBezTo>
                <a:lnTo>
                  <a:pt x="706935" y="55340"/>
                </a:lnTo>
                <a:cubicBezTo>
                  <a:pt x="724922" y="63246"/>
                  <a:pt x="730251" y="70273"/>
                  <a:pt x="730251" y="93112"/>
                </a:cubicBezTo>
                <a:cubicBezTo>
                  <a:pt x="730251" y="105410"/>
                  <a:pt x="728475" y="115951"/>
                  <a:pt x="721369" y="121221"/>
                </a:cubicBezTo>
                <a:cubicBezTo>
                  <a:pt x="716039" y="126492"/>
                  <a:pt x="705380" y="131762"/>
                  <a:pt x="692945" y="131762"/>
                </a:cubicBezTo>
                <a:cubicBezTo>
                  <a:pt x="680509" y="131762"/>
                  <a:pt x="671627" y="128248"/>
                  <a:pt x="664521" y="121221"/>
                </a:cubicBezTo>
                <a:cubicBezTo>
                  <a:pt x="659191" y="115951"/>
                  <a:pt x="655638" y="107167"/>
                  <a:pt x="655638" y="93112"/>
                </a:cubicBezTo>
                <a:cubicBezTo>
                  <a:pt x="682286" y="93112"/>
                  <a:pt x="682286" y="93112"/>
                  <a:pt x="682286" y="93112"/>
                </a:cubicBezTo>
                <a:cubicBezTo>
                  <a:pt x="682286" y="98382"/>
                  <a:pt x="682286" y="101896"/>
                  <a:pt x="685839" y="105410"/>
                </a:cubicBezTo>
                <a:cubicBezTo>
                  <a:pt x="685839" y="107167"/>
                  <a:pt x="689392" y="108923"/>
                  <a:pt x="692945" y="108923"/>
                </a:cubicBezTo>
                <a:cubicBezTo>
                  <a:pt x="696498" y="108923"/>
                  <a:pt x="700051" y="107167"/>
                  <a:pt x="701827" y="105410"/>
                </a:cubicBezTo>
                <a:cubicBezTo>
                  <a:pt x="703604" y="103653"/>
                  <a:pt x="703604" y="100139"/>
                  <a:pt x="703604" y="94869"/>
                </a:cubicBezTo>
                <a:cubicBezTo>
                  <a:pt x="703604" y="82571"/>
                  <a:pt x="701827" y="79057"/>
                  <a:pt x="692945" y="75544"/>
                </a:cubicBezTo>
                <a:lnTo>
                  <a:pt x="678955" y="69395"/>
                </a:lnTo>
                <a:cubicBezTo>
                  <a:pt x="662744" y="63246"/>
                  <a:pt x="657415" y="56219"/>
                  <a:pt x="657415" y="36893"/>
                </a:cubicBezTo>
                <a:cubicBezTo>
                  <a:pt x="657415" y="24596"/>
                  <a:pt x="660968" y="15812"/>
                  <a:pt x="669850" y="8784"/>
                </a:cubicBezTo>
                <a:cubicBezTo>
                  <a:pt x="675180" y="3514"/>
                  <a:pt x="684062" y="0"/>
                  <a:pt x="692945" y="0"/>
                </a:cubicBezTo>
                <a:close/>
                <a:moveTo>
                  <a:pt x="609601" y="0"/>
                </a:moveTo>
                <a:cubicBezTo>
                  <a:pt x="621772" y="0"/>
                  <a:pt x="628726" y="3514"/>
                  <a:pt x="635681" y="8784"/>
                </a:cubicBezTo>
                <a:cubicBezTo>
                  <a:pt x="642636" y="14055"/>
                  <a:pt x="644375" y="24596"/>
                  <a:pt x="644375" y="38650"/>
                </a:cubicBezTo>
                <a:cubicBezTo>
                  <a:pt x="620033" y="38650"/>
                  <a:pt x="620033" y="38650"/>
                  <a:pt x="620033" y="38650"/>
                </a:cubicBezTo>
                <a:cubicBezTo>
                  <a:pt x="620033" y="33380"/>
                  <a:pt x="620033" y="29866"/>
                  <a:pt x="616556" y="26353"/>
                </a:cubicBezTo>
                <a:cubicBezTo>
                  <a:pt x="616556" y="24596"/>
                  <a:pt x="613078" y="22839"/>
                  <a:pt x="609601" y="22839"/>
                </a:cubicBezTo>
                <a:cubicBezTo>
                  <a:pt x="606123" y="22839"/>
                  <a:pt x="604385" y="24596"/>
                  <a:pt x="602646" y="26353"/>
                </a:cubicBezTo>
                <a:cubicBezTo>
                  <a:pt x="600907" y="28109"/>
                  <a:pt x="600907" y="31623"/>
                  <a:pt x="600907" y="35137"/>
                </a:cubicBezTo>
                <a:cubicBezTo>
                  <a:pt x="600907" y="43921"/>
                  <a:pt x="600907" y="45678"/>
                  <a:pt x="609601" y="49191"/>
                </a:cubicBezTo>
                <a:lnTo>
                  <a:pt x="623293" y="55340"/>
                </a:lnTo>
                <a:cubicBezTo>
                  <a:pt x="640897" y="63246"/>
                  <a:pt x="646113" y="70273"/>
                  <a:pt x="646113" y="93112"/>
                </a:cubicBezTo>
                <a:cubicBezTo>
                  <a:pt x="646113" y="105410"/>
                  <a:pt x="644375" y="115951"/>
                  <a:pt x="637420" y="121221"/>
                </a:cubicBezTo>
                <a:cubicBezTo>
                  <a:pt x="632204" y="126492"/>
                  <a:pt x="621772" y="131762"/>
                  <a:pt x="609601" y="131762"/>
                </a:cubicBezTo>
                <a:cubicBezTo>
                  <a:pt x="597430" y="131762"/>
                  <a:pt x="588736" y="128248"/>
                  <a:pt x="581782" y="121221"/>
                </a:cubicBezTo>
                <a:cubicBezTo>
                  <a:pt x="576566" y="115951"/>
                  <a:pt x="573088" y="107167"/>
                  <a:pt x="573088" y="93112"/>
                </a:cubicBezTo>
                <a:cubicBezTo>
                  <a:pt x="599169" y="93112"/>
                  <a:pt x="599169" y="93112"/>
                  <a:pt x="599169" y="93112"/>
                </a:cubicBezTo>
                <a:cubicBezTo>
                  <a:pt x="599169" y="98382"/>
                  <a:pt x="599169" y="101896"/>
                  <a:pt x="602646" y="105410"/>
                </a:cubicBezTo>
                <a:cubicBezTo>
                  <a:pt x="602646" y="107167"/>
                  <a:pt x="606123" y="107167"/>
                  <a:pt x="609601" y="108923"/>
                </a:cubicBezTo>
                <a:cubicBezTo>
                  <a:pt x="613078" y="108923"/>
                  <a:pt x="616556" y="107167"/>
                  <a:pt x="618294" y="105410"/>
                </a:cubicBezTo>
                <a:cubicBezTo>
                  <a:pt x="620033" y="101896"/>
                  <a:pt x="620033" y="98382"/>
                  <a:pt x="620033" y="93112"/>
                </a:cubicBezTo>
                <a:cubicBezTo>
                  <a:pt x="620033" y="82571"/>
                  <a:pt x="618294" y="79057"/>
                  <a:pt x="609601" y="75544"/>
                </a:cubicBezTo>
                <a:lnTo>
                  <a:pt x="595909" y="69395"/>
                </a:lnTo>
                <a:cubicBezTo>
                  <a:pt x="580043" y="63246"/>
                  <a:pt x="574827" y="56219"/>
                  <a:pt x="574827" y="36893"/>
                </a:cubicBezTo>
                <a:cubicBezTo>
                  <a:pt x="574827" y="24596"/>
                  <a:pt x="578304" y="14055"/>
                  <a:pt x="586998" y="8784"/>
                </a:cubicBezTo>
                <a:cubicBezTo>
                  <a:pt x="592214" y="3514"/>
                  <a:pt x="600907" y="0"/>
                  <a:pt x="609601" y="0"/>
                </a:cubicBezTo>
                <a:close/>
                <a:moveTo>
                  <a:pt x="407988" y="0"/>
                </a:moveTo>
                <a:lnTo>
                  <a:pt x="430213" y="0"/>
                </a:lnTo>
                <a:lnTo>
                  <a:pt x="457201" y="63500"/>
                </a:lnTo>
                <a:lnTo>
                  <a:pt x="457201" y="1588"/>
                </a:lnTo>
                <a:lnTo>
                  <a:pt x="482601" y="1588"/>
                </a:lnTo>
                <a:lnTo>
                  <a:pt x="482601" y="130175"/>
                </a:lnTo>
                <a:lnTo>
                  <a:pt x="460376" y="130175"/>
                </a:lnTo>
                <a:lnTo>
                  <a:pt x="434976" y="66675"/>
                </a:lnTo>
                <a:lnTo>
                  <a:pt x="434976" y="130175"/>
                </a:lnTo>
                <a:lnTo>
                  <a:pt x="407988" y="130175"/>
                </a:lnTo>
                <a:close/>
                <a:moveTo>
                  <a:pt x="319088" y="0"/>
                </a:moveTo>
                <a:lnTo>
                  <a:pt x="342901" y="0"/>
                </a:lnTo>
                <a:lnTo>
                  <a:pt x="342901" y="55563"/>
                </a:lnTo>
                <a:lnTo>
                  <a:pt x="368301" y="0"/>
                </a:lnTo>
                <a:lnTo>
                  <a:pt x="393701" y="0"/>
                </a:lnTo>
                <a:lnTo>
                  <a:pt x="368301" y="53975"/>
                </a:lnTo>
                <a:lnTo>
                  <a:pt x="396876" y="130175"/>
                </a:lnTo>
                <a:lnTo>
                  <a:pt x="369889" y="130175"/>
                </a:lnTo>
                <a:lnTo>
                  <a:pt x="352426" y="82550"/>
                </a:lnTo>
                <a:lnTo>
                  <a:pt x="342901" y="100013"/>
                </a:lnTo>
                <a:lnTo>
                  <a:pt x="342901" y="130175"/>
                </a:lnTo>
                <a:lnTo>
                  <a:pt x="319088" y="130175"/>
                </a:lnTo>
                <a:close/>
                <a:moveTo>
                  <a:pt x="249238" y="0"/>
                </a:moveTo>
                <a:lnTo>
                  <a:pt x="274638" y="0"/>
                </a:lnTo>
                <a:lnTo>
                  <a:pt x="306388" y="130175"/>
                </a:lnTo>
                <a:lnTo>
                  <a:pt x="280988" y="130175"/>
                </a:lnTo>
                <a:lnTo>
                  <a:pt x="276226" y="107950"/>
                </a:lnTo>
                <a:lnTo>
                  <a:pt x="247650" y="107950"/>
                </a:lnTo>
                <a:lnTo>
                  <a:pt x="242888" y="128588"/>
                </a:lnTo>
                <a:lnTo>
                  <a:pt x="215900" y="128588"/>
                </a:lnTo>
                <a:close/>
                <a:moveTo>
                  <a:pt x="150813" y="0"/>
                </a:moveTo>
                <a:lnTo>
                  <a:pt x="211138" y="0"/>
                </a:lnTo>
                <a:lnTo>
                  <a:pt x="211138" y="22225"/>
                </a:lnTo>
                <a:lnTo>
                  <a:pt x="176213" y="22225"/>
                </a:lnTo>
                <a:lnTo>
                  <a:pt x="176213" y="52387"/>
                </a:lnTo>
                <a:lnTo>
                  <a:pt x="204788" y="52387"/>
                </a:lnTo>
                <a:lnTo>
                  <a:pt x="204788" y="76200"/>
                </a:lnTo>
                <a:lnTo>
                  <a:pt x="176213" y="76200"/>
                </a:lnTo>
                <a:lnTo>
                  <a:pt x="176213" y="104775"/>
                </a:lnTo>
                <a:lnTo>
                  <a:pt x="211138" y="104775"/>
                </a:lnTo>
                <a:lnTo>
                  <a:pt x="207963" y="128587"/>
                </a:lnTo>
                <a:lnTo>
                  <a:pt x="150813" y="128587"/>
                </a:lnTo>
                <a:close/>
                <a:moveTo>
                  <a:pt x="0" y="0"/>
                </a:moveTo>
                <a:lnTo>
                  <a:pt x="28575" y="0"/>
                </a:lnTo>
                <a:lnTo>
                  <a:pt x="41275" y="90487"/>
                </a:lnTo>
                <a:lnTo>
                  <a:pt x="57150" y="0"/>
                </a:lnTo>
                <a:lnTo>
                  <a:pt x="84138" y="0"/>
                </a:lnTo>
                <a:lnTo>
                  <a:pt x="100013" y="90487"/>
                </a:lnTo>
                <a:lnTo>
                  <a:pt x="112713" y="0"/>
                </a:lnTo>
                <a:lnTo>
                  <a:pt x="139700" y="0"/>
                </a:lnTo>
                <a:lnTo>
                  <a:pt x="112713" y="128587"/>
                </a:lnTo>
                <a:lnTo>
                  <a:pt x="85725" y="128587"/>
                </a:lnTo>
                <a:lnTo>
                  <a:pt x="69850" y="38100"/>
                </a:lnTo>
                <a:lnTo>
                  <a:pt x="52388" y="128587"/>
                </a:lnTo>
                <a:lnTo>
                  <a:pt x="26988" y="128587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21" name="Freeform 127"/>
          <p:cNvSpPr>
            <a:spLocks/>
          </p:cNvSpPr>
          <p:nvPr/>
        </p:nvSpPr>
        <p:spPr bwMode="auto">
          <a:xfrm>
            <a:off x="6808534" y="5774420"/>
            <a:ext cx="702005" cy="168496"/>
          </a:xfrm>
          <a:custGeom>
            <a:avLst/>
            <a:gdLst/>
            <a:ahLst/>
            <a:cxnLst/>
            <a:rect l="l" t="t" r="r" b="b"/>
            <a:pathLst>
              <a:path w="568801" h="136524">
                <a:moveTo>
                  <a:pt x="377826" y="42862"/>
                </a:moveTo>
                <a:lnTo>
                  <a:pt x="366713" y="90487"/>
                </a:lnTo>
                <a:lnTo>
                  <a:pt x="388938" y="90487"/>
                </a:lnTo>
                <a:close/>
                <a:moveTo>
                  <a:pt x="211932" y="28575"/>
                </a:moveTo>
                <a:lnTo>
                  <a:pt x="202903" y="30110"/>
                </a:lnTo>
                <a:cubicBezTo>
                  <a:pt x="201613" y="61912"/>
                  <a:pt x="201613" y="61912"/>
                  <a:pt x="201613" y="61912"/>
                </a:cubicBezTo>
                <a:lnTo>
                  <a:pt x="210642" y="61912"/>
                </a:lnTo>
                <a:cubicBezTo>
                  <a:pt x="222251" y="61912"/>
                  <a:pt x="222251" y="53139"/>
                  <a:pt x="222251" y="46121"/>
                </a:cubicBezTo>
                <a:cubicBezTo>
                  <a:pt x="222251" y="37348"/>
                  <a:pt x="220531" y="28575"/>
                  <a:pt x="211932" y="28575"/>
                </a:cubicBezTo>
                <a:close/>
                <a:moveTo>
                  <a:pt x="82550" y="7937"/>
                </a:moveTo>
                <a:lnTo>
                  <a:pt x="107950" y="7937"/>
                </a:lnTo>
                <a:lnTo>
                  <a:pt x="107950" y="58737"/>
                </a:lnTo>
                <a:lnTo>
                  <a:pt x="130176" y="58737"/>
                </a:lnTo>
                <a:lnTo>
                  <a:pt x="130176" y="7937"/>
                </a:lnTo>
                <a:lnTo>
                  <a:pt x="155576" y="7937"/>
                </a:lnTo>
                <a:lnTo>
                  <a:pt x="157163" y="134937"/>
                </a:lnTo>
                <a:lnTo>
                  <a:pt x="131763" y="134937"/>
                </a:lnTo>
                <a:lnTo>
                  <a:pt x="131763" y="80962"/>
                </a:lnTo>
                <a:lnTo>
                  <a:pt x="111125" y="82550"/>
                </a:lnTo>
                <a:lnTo>
                  <a:pt x="111125" y="134937"/>
                </a:lnTo>
                <a:lnTo>
                  <a:pt x="84138" y="134937"/>
                </a:lnTo>
                <a:close/>
                <a:moveTo>
                  <a:pt x="69850" y="7937"/>
                </a:moveTo>
                <a:lnTo>
                  <a:pt x="69850" y="31750"/>
                </a:lnTo>
                <a:lnTo>
                  <a:pt x="49213" y="31750"/>
                </a:lnTo>
                <a:lnTo>
                  <a:pt x="49213" y="136524"/>
                </a:lnTo>
                <a:lnTo>
                  <a:pt x="25400" y="136524"/>
                </a:lnTo>
                <a:lnTo>
                  <a:pt x="23813" y="31750"/>
                </a:lnTo>
                <a:lnTo>
                  <a:pt x="1588" y="31750"/>
                </a:lnTo>
                <a:lnTo>
                  <a:pt x="0" y="9525"/>
                </a:lnTo>
                <a:close/>
                <a:moveTo>
                  <a:pt x="211667" y="6350"/>
                </a:moveTo>
                <a:cubicBezTo>
                  <a:pt x="239889" y="6350"/>
                  <a:pt x="246945" y="20252"/>
                  <a:pt x="246945" y="44579"/>
                </a:cubicBezTo>
                <a:cubicBezTo>
                  <a:pt x="248709" y="58480"/>
                  <a:pt x="245181" y="70644"/>
                  <a:pt x="232834" y="79332"/>
                </a:cubicBezTo>
                <a:cubicBezTo>
                  <a:pt x="254000" y="133200"/>
                  <a:pt x="254000" y="133200"/>
                  <a:pt x="254000" y="133200"/>
                </a:cubicBezTo>
                <a:lnTo>
                  <a:pt x="225778" y="133200"/>
                </a:lnTo>
                <a:cubicBezTo>
                  <a:pt x="209903" y="84545"/>
                  <a:pt x="209903" y="84545"/>
                  <a:pt x="209903" y="84545"/>
                </a:cubicBezTo>
                <a:lnTo>
                  <a:pt x="202186" y="84545"/>
                </a:lnTo>
                <a:cubicBezTo>
                  <a:pt x="202847" y="134937"/>
                  <a:pt x="202847" y="134937"/>
                  <a:pt x="202847" y="134937"/>
                </a:cubicBezTo>
                <a:cubicBezTo>
                  <a:pt x="176389" y="134937"/>
                  <a:pt x="176389" y="134937"/>
                  <a:pt x="176389" y="134937"/>
                </a:cubicBezTo>
                <a:cubicBezTo>
                  <a:pt x="174625" y="8088"/>
                  <a:pt x="174625" y="8088"/>
                  <a:pt x="174625" y="8088"/>
                </a:cubicBezTo>
                <a:cubicBezTo>
                  <a:pt x="211667" y="6350"/>
                  <a:pt x="211667" y="6350"/>
                  <a:pt x="211667" y="6350"/>
                </a:cubicBezTo>
                <a:close/>
                <a:moveTo>
                  <a:pt x="363538" y="4762"/>
                </a:moveTo>
                <a:lnTo>
                  <a:pt x="390526" y="4762"/>
                </a:lnTo>
                <a:lnTo>
                  <a:pt x="423863" y="131762"/>
                </a:lnTo>
                <a:lnTo>
                  <a:pt x="396876" y="131762"/>
                </a:lnTo>
                <a:lnTo>
                  <a:pt x="393701" y="112712"/>
                </a:lnTo>
                <a:lnTo>
                  <a:pt x="363538" y="112712"/>
                </a:lnTo>
                <a:lnTo>
                  <a:pt x="358776" y="131762"/>
                </a:lnTo>
                <a:lnTo>
                  <a:pt x="331788" y="133349"/>
                </a:lnTo>
                <a:close/>
                <a:moveTo>
                  <a:pt x="323851" y="4762"/>
                </a:moveTo>
                <a:lnTo>
                  <a:pt x="325438" y="28575"/>
                </a:lnTo>
                <a:lnTo>
                  <a:pt x="292100" y="28575"/>
                </a:lnTo>
                <a:lnTo>
                  <a:pt x="292100" y="57150"/>
                </a:lnTo>
                <a:lnTo>
                  <a:pt x="320676" y="57150"/>
                </a:lnTo>
                <a:lnTo>
                  <a:pt x="320676" y="79374"/>
                </a:lnTo>
                <a:lnTo>
                  <a:pt x="292100" y="80962"/>
                </a:lnTo>
                <a:lnTo>
                  <a:pt x="292100" y="111124"/>
                </a:lnTo>
                <a:lnTo>
                  <a:pt x="325438" y="109537"/>
                </a:lnTo>
                <a:lnTo>
                  <a:pt x="325438" y="133349"/>
                </a:lnTo>
                <a:lnTo>
                  <a:pt x="268288" y="133349"/>
                </a:lnTo>
                <a:lnTo>
                  <a:pt x="266700" y="6349"/>
                </a:lnTo>
                <a:close/>
                <a:moveTo>
                  <a:pt x="485776" y="1587"/>
                </a:moveTo>
                <a:lnTo>
                  <a:pt x="485776" y="25400"/>
                </a:lnTo>
                <a:lnTo>
                  <a:pt x="465139" y="26987"/>
                </a:lnTo>
                <a:lnTo>
                  <a:pt x="466726" y="131762"/>
                </a:lnTo>
                <a:lnTo>
                  <a:pt x="441326" y="131762"/>
                </a:lnTo>
                <a:lnTo>
                  <a:pt x="439738" y="26987"/>
                </a:lnTo>
                <a:lnTo>
                  <a:pt x="417513" y="26987"/>
                </a:lnTo>
                <a:lnTo>
                  <a:pt x="417513" y="4762"/>
                </a:lnTo>
                <a:close/>
                <a:moveTo>
                  <a:pt x="531662" y="0"/>
                </a:moveTo>
                <a:cubicBezTo>
                  <a:pt x="543833" y="0"/>
                  <a:pt x="550788" y="3513"/>
                  <a:pt x="557742" y="8784"/>
                </a:cubicBezTo>
                <a:cubicBezTo>
                  <a:pt x="564697" y="14055"/>
                  <a:pt x="566436" y="24596"/>
                  <a:pt x="566436" y="38650"/>
                </a:cubicBezTo>
                <a:cubicBezTo>
                  <a:pt x="542094" y="38650"/>
                  <a:pt x="542094" y="38650"/>
                  <a:pt x="542094" y="38650"/>
                </a:cubicBezTo>
                <a:cubicBezTo>
                  <a:pt x="542094" y="33380"/>
                  <a:pt x="542094" y="29866"/>
                  <a:pt x="538617" y="26353"/>
                </a:cubicBezTo>
                <a:cubicBezTo>
                  <a:pt x="538617" y="24596"/>
                  <a:pt x="535139" y="22839"/>
                  <a:pt x="531662" y="22839"/>
                </a:cubicBezTo>
                <a:cubicBezTo>
                  <a:pt x="528185" y="22839"/>
                  <a:pt x="526446" y="24596"/>
                  <a:pt x="524707" y="26353"/>
                </a:cubicBezTo>
                <a:cubicBezTo>
                  <a:pt x="522969" y="29866"/>
                  <a:pt x="522969" y="31623"/>
                  <a:pt x="522969" y="36894"/>
                </a:cubicBezTo>
                <a:cubicBezTo>
                  <a:pt x="522969" y="43921"/>
                  <a:pt x="524707" y="47435"/>
                  <a:pt x="531662" y="49191"/>
                </a:cubicBezTo>
                <a:lnTo>
                  <a:pt x="545354" y="55340"/>
                </a:lnTo>
                <a:cubicBezTo>
                  <a:pt x="547310" y="56219"/>
                  <a:pt x="547310" y="56219"/>
                  <a:pt x="547310" y="56219"/>
                </a:cubicBezTo>
                <a:cubicBezTo>
                  <a:pt x="564697" y="63246"/>
                  <a:pt x="568175" y="70273"/>
                  <a:pt x="568175" y="93112"/>
                </a:cubicBezTo>
                <a:cubicBezTo>
                  <a:pt x="569913" y="105410"/>
                  <a:pt x="568175" y="115951"/>
                  <a:pt x="561220" y="121221"/>
                </a:cubicBezTo>
                <a:cubicBezTo>
                  <a:pt x="556004" y="126492"/>
                  <a:pt x="545572" y="131762"/>
                  <a:pt x="533401" y="131762"/>
                </a:cubicBezTo>
                <a:cubicBezTo>
                  <a:pt x="521230" y="131762"/>
                  <a:pt x="510798" y="128249"/>
                  <a:pt x="505582" y="122978"/>
                </a:cubicBezTo>
                <a:cubicBezTo>
                  <a:pt x="500366" y="115951"/>
                  <a:pt x="496888" y="107167"/>
                  <a:pt x="496888" y="94869"/>
                </a:cubicBezTo>
                <a:cubicBezTo>
                  <a:pt x="522969" y="93112"/>
                  <a:pt x="522969" y="93112"/>
                  <a:pt x="522969" y="93112"/>
                </a:cubicBezTo>
                <a:lnTo>
                  <a:pt x="524707" y="105410"/>
                </a:lnTo>
                <a:cubicBezTo>
                  <a:pt x="526446" y="107167"/>
                  <a:pt x="529923" y="108923"/>
                  <a:pt x="533401" y="108923"/>
                </a:cubicBezTo>
                <a:lnTo>
                  <a:pt x="540356" y="105410"/>
                </a:lnTo>
                <a:cubicBezTo>
                  <a:pt x="542094" y="103653"/>
                  <a:pt x="543833" y="100139"/>
                  <a:pt x="543833" y="94869"/>
                </a:cubicBezTo>
                <a:cubicBezTo>
                  <a:pt x="543833" y="82571"/>
                  <a:pt x="542094" y="79057"/>
                  <a:pt x="531662" y="75544"/>
                </a:cubicBezTo>
                <a:lnTo>
                  <a:pt x="517970" y="70932"/>
                </a:lnTo>
                <a:cubicBezTo>
                  <a:pt x="516014" y="70273"/>
                  <a:pt x="516014" y="70273"/>
                  <a:pt x="516014" y="70273"/>
                </a:cubicBezTo>
                <a:cubicBezTo>
                  <a:pt x="503843" y="65003"/>
                  <a:pt x="496888" y="57976"/>
                  <a:pt x="496888" y="36894"/>
                </a:cubicBezTo>
                <a:cubicBezTo>
                  <a:pt x="496888" y="26353"/>
                  <a:pt x="500366" y="15812"/>
                  <a:pt x="509059" y="8784"/>
                </a:cubicBezTo>
                <a:cubicBezTo>
                  <a:pt x="514275" y="3513"/>
                  <a:pt x="522969" y="0"/>
                  <a:pt x="53166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30" name="Freeform 136"/>
          <p:cNvSpPr>
            <a:spLocks/>
          </p:cNvSpPr>
          <p:nvPr/>
        </p:nvSpPr>
        <p:spPr bwMode="auto">
          <a:xfrm>
            <a:off x="6538447" y="4591025"/>
            <a:ext cx="1242176" cy="160660"/>
          </a:xfrm>
          <a:custGeom>
            <a:avLst/>
            <a:gdLst/>
            <a:ahLst/>
            <a:cxnLst/>
            <a:rect l="l" t="t" r="r" b="b"/>
            <a:pathLst>
              <a:path w="1006476" h="130175">
                <a:moveTo>
                  <a:pt x="379413" y="23812"/>
                </a:moveTo>
                <a:cubicBezTo>
                  <a:pt x="379413" y="55562"/>
                  <a:pt x="379413" y="55562"/>
                  <a:pt x="379413" y="55562"/>
                </a:cubicBezTo>
                <a:lnTo>
                  <a:pt x="388442" y="55562"/>
                </a:lnTo>
                <a:cubicBezTo>
                  <a:pt x="398331" y="55562"/>
                  <a:pt x="400051" y="46743"/>
                  <a:pt x="400051" y="39687"/>
                </a:cubicBezTo>
                <a:cubicBezTo>
                  <a:pt x="400051" y="32632"/>
                  <a:pt x="398331" y="23812"/>
                  <a:pt x="389732" y="23812"/>
                </a:cubicBezTo>
                <a:close/>
                <a:moveTo>
                  <a:pt x="203200" y="23812"/>
                </a:moveTo>
                <a:cubicBezTo>
                  <a:pt x="203200" y="58737"/>
                  <a:pt x="203200" y="58737"/>
                  <a:pt x="203200" y="58737"/>
                </a:cubicBezTo>
                <a:lnTo>
                  <a:pt x="212924" y="58737"/>
                </a:lnTo>
                <a:cubicBezTo>
                  <a:pt x="223573" y="58737"/>
                  <a:pt x="225425" y="48260"/>
                  <a:pt x="225425" y="41275"/>
                </a:cubicBezTo>
                <a:cubicBezTo>
                  <a:pt x="225425" y="32543"/>
                  <a:pt x="223573" y="23812"/>
                  <a:pt x="214313" y="23812"/>
                </a:cubicBezTo>
                <a:close/>
                <a:moveTo>
                  <a:pt x="115888" y="23812"/>
                </a:moveTo>
                <a:cubicBezTo>
                  <a:pt x="115888" y="58737"/>
                  <a:pt x="115888" y="58737"/>
                  <a:pt x="115888" y="58737"/>
                </a:cubicBezTo>
                <a:lnTo>
                  <a:pt x="125612" y="58737"/>
                </a:lnTo>
                <a:cubicBezTo>
                  <a:pt x="136261" y="58737"/>
                  <a:pt x="138113" y="48260"/>
                  <a:pt x="138113" y="41275"/>
                </a:cubicBezTo>
                <a:cubicBezTo>
                  <a:pt x="138113" y="32543"/>
                  <a:pt x="136261" y="23812"/>
                  <a:pt x="127001" y="23812"/>
                </a:cubicBezTo>
                <a:close/>
                <a:moveTo>
                  <a:pt x="298329" y="22225"/>
                </a:moveTo>
                <a:cubicBezTo>
                  <a:pt x="294665" y="22225"/>
                  <a:pt x="291002" y="23978"/>
                  <a:pt x="289170" y="27484"/>
                </a:cubicBezTo>
                <a:cubicBezTo>
                  <a:pt x="287338" y="32742"/>
                  <a:pt x="287338" y="48518"/>
                  <a:pt x="287338" y="64294"/>
                </a:cubicBezTo>
                <a:cubicBezTo>
                  <a:pt x="287338" y="80069"/>
                  <a:pt x="287338" y="95845"/>
                  <a:pt x="289170" y="101104"/>
                </a:cubicBezTo>
                <a:cubicBezTo>
                  <a:pt x="291002" y="104609"/>
                  <a:pt x="294665" y="106362"/>
                  <a:pt x="298329" y="106362"/>
                </a:cubicBezTo>
                <a:cubicBezTo>
                  <a:pt x="303824" y="106362"/>
                  <a:pt x="307488" y="104609"/>
                  <a:pt x="307488" y="101104"/>
                </a:cubicBezTo>
                <a:cubicBezTo>
                  <a:pt x="311151" y="95845"/>
                  <a:pt x="311151" y="80069"/>
                  <a:pt x="311151" y="64294"/>
                </a:cubicBezTo>
                <a:cubicBezTo>
                  <a:pt x="311151" y="48518"/>
                  <a:pt x="311151" y="32742"/>
                  <a:pt x="307488" y="27484"/>
                </a:cubicBezTo>
                <a:cubicBezTo>
                  <a:pt x="307488" y="23978"/>
                  <a:pt x="303824" y="22225"/>
                  <a:pt x="298329" y="22225"/>
                </a:cubicBezTo>
                <a:close/>
                <a:moveTo>
                  <a:pt x="35658" y="22225"/>
                </a:moveTo>
                <a:cubicBezTo>
                  <a:pt x="32239" y="22225"/>
                  <a:pt x="28819" y="23978"/>
                  <a:pt x="28819" y="27484"/>
                </a:cubicBezTo>
                <a:cubicBezTo>
                  <a:pt x="25400" y="32742"/>
                  <a:pt x="25400" y="48518"/>
                  <a:pt x="25400" y="64294"/>
                </a:cubicBezTo>
                <a:cubicBezTo>
                  <a:pt x="25400" y="80069"/>
                  <a:pt x="25400" y="95845"/>
                  <a:pt x="28819" y="101104"/>
                </a:cubicBezTo>
                <a:cubicBezTo>
                  <a:pt x="28819" y="104609"/>
                  <a:pt x="32239" y="106362"/>
                  <a:pt x="35658" y="106362"/>
                </a:cubicBezTo>
                <a:cubicBezTo>
                  <a:pt x="40787" y="106362"/>
                  <a:pt x="44206" y="104609"/>
                  <a:pt x="44206" y="101104"/>
                </a:cubicBezTo>
                <a:cubicBezTo>
                  <a:pt x="47625" y="95845"/>
                  <a:pt x="47625" y="80069"/>
                  <a:pt x="47625" y="64294"/>
                </a:cubicBezTo>
                <a:cubicBezTo>
                  <a:pt x="47625" y="48518"/>
                  <a:pt x="47625" y="32742"/>
                  <a:pt x="44206" y="27484"/>
                </a:cubicBezTo>
                <a:cubicBezTo>
                  <a:pt x="44206" y="23978"/>
                  <a:pt x="40787" y="22225"/>
                  <a:pt x="35658" y="22225"/>
                </a:cubicBezTo>
                <a:close/>
                <a:moveTo>
                  <a:pt x="863600" y="1587"/>
                </a:moveTo>
                <a:lnTo>
                  <a:pt x="922338" y="1587"/>
                </a:lnTo>
                <a:lnTo>
                  <a:pt x="922338" y="23812"/>
                </a:lnTo>
                <a:lnTo>
                  <a:pt x="889000" y="23812"/>
                </a:lnTo>
                <a:lnTo>
                  <a:pt x="889000" y="52387"/>
                </a:lnTo>
                <a:lnTo>
                  <a:pt x="917576" y="52387"/>
                </a:lnTo>
                <a:lnTo>
                  <a:pt x="917576" y="74612"/>
                </a:lnTo>
                <a:lnTo>
                  <a:pt x="889000" y="74612"/>
                </a:lnTo>
                <a:lnTo>
                  <a:pt x="889000" y="106362"/>
                </a:lnTo>
                <a:lnTo>
                  <a:pt x="922338" y="106362"/>
                </a:lnTo>
                <a:lnTo>
                  <a:pt x="922338" y="128587"/>
                </a:lnTo>
                <a:lnTo>
                  <a:pt x="863600" y="128587"/>
                </a:lnTo>
                <a:close/>
                <a:moveTo>
                  <a:pt x="819150" y="1587"/>
                </a:moveTo>
                <a:lnTo>
                  <a:pt x="844550" y="1587"/>
                </a:lnTo>
                <a:lnTo>
                  <a:pt x="844550" y="128587"/>
                </a:lnTo>
                <a:lnTo>
                  <a:pt x="819150" y="128587"/>
                </a:lnTo>
                <a:close/>
                <a:moveTo>
                  <a:pt x="736600" y="1587"/>
                </a:moveTo>
                <a:lnTo>
                  <a:pt x="804863" y="1587"/>
                </a:lnTo>
                <a:lnTo>
                  <a:pt x="804863" y="23812"/>
                </a:lnTo>
                <a:lnTo>
                  <a:pt x="784226" y="23812"/>
                </a:lnTo>
                <a:lnTo>
                  <a:pt x="784226" y="128587"/>
                </a:lnTo>
                <a:lnTo>
                  <a:pt x="758825" y="128587"/>
                </a:lnTo>
                <a:lnTo>
                  <a:pt x="758825" y="23812"/>
                </a:lnTo>
                <a:lnTo>
                  <a:pt x="736600" y="23812"/>
                </a:lnTo>
                <a:close/>
                <a:moveTo>
                  <a:pt x="696913" y="1587"/>
                </a:moveTo>
                <a:lnTo>
                  <a:pt x="723901" y="1587"/>
                </a:lnTo>
                <a:lnTo>
                  <a:pt x="723901" y="128587"/>
                </a:lnTo>
                <a:lnTo>
                  <a:pt x="696913" y="128587"/>
                </a:lnTo>
                <a:close/>
                <a:moveTo>
                  <a:pt x="604838" y="1587"/>
                </a:moveTo>
                <a:lnTo>
                  <a:pt x="625476" y="1587"/>
                </a:lnTo>
                <a:lnTo>
                  <a:pt x="650876" y="61912"/>
                </a:lnTo>
                <a:lnTo>
                  <a:pt x="650876" y="1587"/>
                </a:lnTo>
                <a:lnTo>
                  <a:pt x="677863" y="1587"/>
                </a:lnTo>
                <a:lnTo>
                  <a:pt x="677863" y="128587"/>
                </a:lnTo>
                <a:lnTo>
                  <a:pt x="657226" y="128587"/>
                </a:lnTo>
                <a:lnTo>
                  <a:pt x="628651" y="66675"/>
                </a:lnTo>
                <a:lnTo>
                  <a:pt x="628651" y="128587"/>
                </a:lnTo>
                <a:lnTo>
                  <a:pt x="604838" y="128587"/>
                </a:lnTo>
                <a:close/>
                <a:moveTo>
                  <a:pt x="511175" y="1587"/>
                </a:moveTo>
                <a:cubicBezTo>
                  <a:pt x="537823" y="1587"/>
                  <a:pt x="537823" y="1587"/>
                  <a:pt x="537823" y="1587"/>
                </a:cubicBezTo>
                <a:cubicBezTo>
                  <a:pt x="537823" y="95421"/>
                  <a:pt x="537823" y="95421"/>
                  <a:pt x="537823" y="95421"/>
                </a:cubicBezTo>
                <a:cubicBezTo>
                  <a:pt x="537823" y="104109"/>
                  <a:pt x="543152" y="105847"/>
                  <a:pt x="548482" y="105847"/>
                </a:cubicBezTo>
                <a:cubicBezTo>
                  <a:pt x="553811" y="105847"/>
                  <a:pt x="559141" y="104109"/>
                  <a:pt x="559141" y="95421"/>
                </a:cubicBezTo>
                <a:cubicBezTo>
                  <a:pt x="559141" y="1587"/>
                  <a:pt x="559141" y="1587"/>
                  <a:pt x="559141" y="1587"/>
                </a:cubicBezTo>
                <a:cubicBezTo>
                  <a:pt x="585788" y="1587"/>
                  <a:pt x="585788" y="1587"/>
                  <a:pt x="585788" y="1587"/>
                </a:cubicBezTo>
                <a:cubicBezTo>
                  <a:pt x="585788" y="93683"/>
                  <a:pt x="585788" y="93683"/>
                  <a:pt x="585788" y="93683"/>
                </a:cubicBezTo>
                <a:lnTo>
                  <a:pt x="575129" y="118010"/>
                </a:lnTo>
                <a:cubicBezTo>
                  <a:pt x="568023" y="124961"/>
                  <a:pt x="559141" y="130174"/>
                  <a:pt x="548482" y="130174"/>
                </a:cubicBezTo>
                <a:cubicBezTo>
                  <a:pt x="537823" y="130174"/>
                  <a:pt x="528940" y="124961"/>
                  <a:pt x="521834" y="118010"/>
                </a:cubicBezTo>
                <a:cubicBezTo>
                  <a:pt x="514728" y="112798"/>
                  <a:pt x="511175" y="104109"/>
                  <a:pt x="511175" y="93683"/>
                </a:cubicBezTo>
                <a:cubicBezTo>
                  <a:pt x="511175" y="1587"/>
                  <a:pt x="511175" y="1587"/>
                  <a:pt x="511175" y="1587"/>
                </a:cubicBezTo>
                <a:close/>
                <a:moveTo>
                  <a:pt x="431800" y="1587"/>
                </a:moveTo>
                <a:lnTo>
                  <a:pt x="500063" y="1587"/>
                </a:lnTo>
                <a:lnTo>
                  <a:pt x="500063" y="23812"/>
                </a:lnTo>
                <a:lnTo>
                  <a:pt x="477838" y="23812"/>
                </a:lnTo>
                <a:lnTo>
                  <a:pt x="477838" y="128587"/>
                </a:lnTo>
                <a:lnTo>
                  <a:pt x="452438" y="128587"/>
                </a:lnTo>
                <a:lnTo>
                  <a:pt x="452438" y="23812"/>
                </a:lnTo>
                <a:lnTo>
                  <a:pt x="431800" y="23812"/>
                </a:lnTo>
                <a:close/>
                <a:moveTo>
                  <a:pt x="352425" y="1587"/>
                </a:moveTo>
                <a:cubicBezTo>
                  <a:pt x="389551" y="1587"/>
                  <a:pt x="389551" y="1587"/>
                  <a:pt x="389551" y="1587"/>
                </a:cubicBezTo>
                <a:cubicBezTo>
                  <a:pt x="417838" y="1587"/>
                  <a:pt x="424910" y="15505"/>
                  <a:pt x="424910" y="39861"/>
                </a:cubicBezTo>
                <a:cubicBezTo>
                  <a:pt x="424910" y="53779"/>
                  <a:pt x="423142" y="65957"/>
                  <a:pt x="410766" y="72916"/>
                </a:cubicBezTo>
                <a:cubicBezTo>
                  <a:pt x="430213" y="128587"/>
                  <a:pt x="430213" y="128587"/>
                  <a:pt x="430213" y="128587"/>
                </a:cubicBezTo>
                <a:lnTo>
                  <a:pt x="401927" y="128587"/>
                </a:lnTo>
                <a:cubicBezTo>
                  <a:pt x="386016" y="78135"/>
                  <a:pt x="386016" y="78135"/>
                  <a:pt x="386016" y="78135"/>
                </a:cubicBezTo>
                <a:lnTo>
                  <a:pt x="379828" y="78135"/>
                </a:lnTo>
                <a:cubicBezTo>
                  <a:pt x="378944" y="128587"/>
                  <a:pt x="378944" y="128587"/>
                  <a:pt x="378944" y="128587"/>
                </a:cubicBezTo>
                <a:cubicBezTo>
                  <a:pt x="352425" y="128587"/>
                  <a:pt x="352425" y="128587"/>
                  <a:pt x="352425" y="128587"/>
                </a:cubicBezTo>
                <a:cubicBezTo>
                  <a:pt x="352425" y="1587"/>
                  <a:pt x="352425" y="1587"/>
                  <a:pt x="352425" y="1587"/>
                </a:cubicBezTo>
                <a:close/>
                <a:moveTo>
                  <a:pt x="177800" y="1587"/>
                </a:moveTo>
                <a:cubicBezTo>
                  <a:pt x="214390" y="1587"/>
                  <a:pt x="214390" y="1587"/>
                  <a:pt x="214390" y="1587"/>
                </a:cubicBezTo>
                <a:cubicBezTo>
                  <a:pt x="242269" y="1587"/>
                  <a:pt x="249238" y="15505"/>
                  <a:pt x="249238" y="41601"/>
                </a:cubicBezTo>
                <a:cubicBezTo>
                  <a:pt x="249238" y="65957"/>
                  <a:pt x="242269" y="81615"/>
                  <a:pt x="214390" y="81615"/>
                </a:cubicBezTo>
                <a:lnTo>
                  <a:pt x="205243" y="81615"/>
                </a:lnTo>
                <a:cubicBezTo>
                  <a:pt x="203936" y="128587"/>
                  <a:pt x="203936" y="128587"/>
                  <a:pt x="203936" y="128587"/>
                </a:cubicBezTo>
                <a:cubicBezTo>
                  <a:pt x="177800" y="128587"/>
                  <a:pt x="177800" y="128587"/>
                  <a:pt x="177800" y="128587"/>
                </a:cubicBezTo>
                <a:cubicBezTo>
                  <a:pt x="177800" y="1587"/>
                  <a:pt x="177800" y="1587"/>
                  <a:pt x="177800" y="1587"/>
                </a:cubicBezTo>
                <a:close/>
                <a:moveTo>
                  <a:pt x="90488" y="1587"/>
                </a:moveTo>
                <a:cubicBezTo>
                  <a:pt x="127078" y="1587"/>
                  <a:pt x="127078" y="1587"/>
                  <a:pt x="127078" y="1587"/>
                </a:cubicBezTo>
                <a:cubicBezTo>
                  <a:pt x="154957" y="1587"/>
                  <a:pt x="161926" y="15505"/>
                  <a:pt x="161926" y="41601"/>
                </a:cubicBezTo>
                <a:cubicBezTo>
                  <a:pt x="161926" y="65957"/>
                  <a:pt x="154957" y="81615"/>
                  <a:pt x="127078" y="81615"/>
                </a:cubicBezTo>
                <a:lnTo>
                  <a:pt x="117931" y="81615"/>
                </a:lnTo>
                <a:cubicBezTo>
                  <a:pt x="116624" y="128587"/>
                  <a:pt x="116624" y="128587"/>
                  <a:pt x="116624" y="128587"/>
                </a:cubicBezTo>
                <a:cubicBezTo>
                  <a:pt x="90488" y="128587"/>
                  <a:pt x="90488" y="128587"/>
                  <a:pt x="90488" y="128587"/>
                </a:cubicBezTo>
                <a:cubicBezTo>
                  <a:pt x="90488" y="1587"/>
                  <a:pt x="90488" y="1587"/>
                  <a:pt x="90488" y="1587"/>
                </a:cubicBezTo>
                <a:close/>
                <a:moveTo>
                  <a:pt x="969886" y="0"/>
                </a:moveTo>
                <a:cubicBezTo>
                  <a:pt x="982083" y="0"/>
                  <a:pt x="990795" y="3471"/>
                  <a:pt x="996022" y="8678"/>
                </a:cubicBezTo>
                <a:cubicBezTo>
                  <a:pt x="1002991" y="13885"/>
                  <a:pt x="1004734" y="24299"/>
                  <a:pt x="1004734" y="36449"/>
                </a:cubicBezTo>
                <a:cubicBezTo>
                  <a:pt x="980340" y="36449"/>
                  <a:pt x="980340" y="36449"/>
                  <a:pt x="980340" y="36449"/>
                </a:cubicBezTo>
                <a:cubicBezTo>
                  <a:pt x="980340" y="32978"/>
                  <a:pt x="980340" y="29506"/>
                  <a:pt x="978598" y="26035"/>
                </a:cubicBezTo>
                <a:cubicBezTo>
                  <a:pt x="976856" y="24299"/>
                  <a:pt x="975113" y="22564"/>
                  <a:pt x="969886" y="22564"/>
                </a:cubicBezTo>
                <a:cubicBezTo>
                  <a:pt x="966401" y="22564"/>
                  <a:pt x="964659" y="24299"/>
                  <a:pt x="962916" y="26035"/>
                </a:cubicBezTo>
                <a:cubicBezTo>
                  <a:pt x="961174" y="27771"/>
                  <a:pt x="961174" y="31242"/>
                  <a:pt x="961174" y="34713"/>
                </a:cubicBezTo>
                <a:cubicBezTo>
                  <a:pt x="961174" y="43392"/>
                  <a:pt x="962916" y="45127"/>
                  <a:pt x="969886" y="48599"/>
                </a:cubicBezTo>
                <a:lnTo>
                  <a:pt x="983608" y="54674"/>
                </a:lnTo>
                <a:cubicBezTo>
                  <a:pt x="985568" y="55541"/>
                  <a:pt x="985568" y="55541"/>
                  <a:pt x="985568" y="55541"/>
                </a:cubicBezTo>
                <a:cubicBezTo>
                  <a:pt x="1001249" y="60748"/>
                  <a:pt x="1006476" y="69427"/>
                  <a:pt x="1006476" y="91990"/>
                </a:cubicBezTo>
                <a:cubicBezTo>
                  <a:pt x="1006476" y="104140"/>
                  <a:pt x="1004734" y="112818"/>
                  <a:pt x="997764" y="119761"/>
                </a:cubicBezTo>
                <a:cubicBezTo>
                  <a:pt x="992537" y="124968"/>
                  <a:pt x="982083" y="130175"/>
                  <a:pt x="969886" y="130175"/>
                </a:cubicBezTo>
                <a:cubicBezTo>
                  <a:pt x="957689" y="130175"/>
                  <a:pt x="948977" y="124968"/>
                  <a:pt x="943750" y="119761"/>
                </a:cubicBezTo>
                <a:cubicBezTo>
                  <a:pt x="936781" y="114554"/>
                  <a:pt x="935038" y="104140"/>
                  <a:pt x="935038" y="91990"/>
                </a:cubicBezTo>
                <a:cubicBezTo>
                  <a:pt x="959432" y="91990"/>
                  <a:pt x="959432" y="91990"/>
                  <a:pt x="959432" y="91990"/>
                </a:cubicBezTo>
                <a:cubicBezTo>
                  <a:pt x="959432" y="97197"/>
                  <a:pt x="961174" y="100669"/>
                  <a:pt x="962916" y="104140"/>
                </a:cubicBezTo>
                <a:cubicBezTo>
                  <a:pt x="964659" y="105876"/>
                  <a:pt x="966401" y="105876"/>
                  <a:pt x="969886" y="105876"/>
                </a:cubicBezTo>
                <a:cubicBezTo>
                  <a:pt x="975113" y="105876"/>
                  <a:pt x="976856" y="105876"/>
                  <a:pt x="978598" y="104140"/>
                </a:cubicBezTo>
                <a:cubicBezTo>
                  <a:pt x="980340" y="100669"/>
                  <a:pt x="980340" y="97197"/>
                  <a:pt x="980340" y="91990"/>
                </a:cubicBezTo>
                <a:cubicBezTo>
                  <a:pt x="980340" y="79841"/>
                  <a:pt x="978598" y="78105"/>
                  <a:pt x="969886" y="74634"/>
                </a:cubicBezTo>
                <a:lnTo>
                  <a:pt x="956165" y="68559"/>
                </a:lnTo>
                <a:cubicBezTo>
                  <a:pt x="954205" y="67691"/>
                  <a:pt x="954205" y="67691"/>
                  <a:pt x="954205" y="67691"/>
                </a:cubicBezTo>
                <a:cubicBezTo>
                  <a:pt x="940265" y="62484"/>
                  <a:pt x="935038" y="55541"/>
                  <a:pt x="935038" y="36449"/>
                </a:cubicBezTo>
                <a:cubicBezTo>
                  <a:pt x="935038" y="24299"/>
                  <a:pt x="940265" y="13885"/>
                  <a:pt x="947235" y="8678"/>
                </a:cubicBezTo>
                <a:cubicBezTo>
                  <a:pt x="952462" y="3471"/>
                  <a:pt x="961174" y="0"/>
                  <a:pt x="969886" y="0"/>
                </a:cubicBezTo>
                <a:close/>
                <a:moveTo>
                  <a:pt x="298377" y="0"/>
                </a:moveTo>
                <a:cubicBezTo>
                  <a:pt x="313994" y="0"/>
                  <a:pt x="320935" y="5207"/>
                  <a:pt x="326140" y="12150"/>
                </a:cubicBezTo>
                <a:cubicBezTo>
                  <a:pt x="336551" y="24299"/>
                  <a:pt x="336551" y="46863"/>
                  <a:pt x="336551" y="64220"/>
                </a:cubicBezTo>
                <a:cubicBezTo>
                  <a:pt x="336551" y="81576"/>
                  <a:pt x="336551" y="104140"/>
                  <a:pt x="326140" y="116290"/>
                </a:cubicBezTo>
                <a:cubicBezTo>
                  <a:pt x="320935" y="123232"/>
                  <a:pt x="313994" y="130175"/>
                  <a:pt x="298377" y="130175"/>
                </a:cubicBezTo>
                <a:cubicBezTo>
                  <a:pt x="284496" y="130175"/>
                  <a:pt x="277555" y="123232"/>
                  <a:pt x="270614" y="116290"/>
                </a:cubicBezTo>
                <a:cubicBezTo>
                  <a:pt x="261938" y="104140"/>
                  <a:pt x="261938" y="81576"/>
                  <a:pt x="261938" y="64220"/>
                </a:cubicBezTo>
                <a:cubicBezTo>
                  <a:pt x="261938" y="46863"/>
                  <a:pt x="261938" y="24299"/>
                  <a:pt x="270614" y="12150"/>
                </a:cubicBezTo>
                <a:cubicBezTo>
                  <a:pt x="277555" y="5207"/>
                  <a:pt x="284496" y="0"/>
                  <a:pt x="298377" y="0"/>
                </a:cubicBezTo>
                <a:close/>
                <a:moveTo>
                  <a:pt x="36439" y="0"/>
                </a:moveTo>
                <a:cubicBezTo>
                  <a:pt x="52056" y="0"/>
                  <a:pt x="58997" y="5207"/>
                  <a:pt x="64202" y="12150"/>
                </a:cubicBezTo>
                <a:cubicBezTo>
                  <a:pt x="74613" y="24299"/>
                  <a:pt x="74613" y="46863"/>
                  <a:pt x="74613" y="64220"/>
                </a:cubicBezTo>
                <a:cubicBezTo>
                  <a:pt x="74613" y="81576"/>
                  <a:pt x="74613" y="104140"/>
                  <a:pt x="64202" y="116290"/>
                </a:cubicBezTo>
                <a:cubicBezTo>
                  <a:pt x="58997" y="123232"/>
                  <a:pt x="52056" y="130175"/>
                  <a:pt x="36439" y="130175"/>
                </a:cubicBezTo>
                <a:cubicBezTo>
                  <a:pt x="22558" y="130175"/>
                  <a:pt x="15617" y="123232"/>
                  <a:pt x="8676" y="116290"/>
                </a:cubicBezTo>
                <a:cubicBezTo>
                  <a:pt x="0" y="104140"/>
                  <a:pt x="0" y="81576"/>
                  <a:pt x="0" y="64220"/>
                </a:cubicBezTo>
                <a:cubicBezTo>
                  <a:pt x="0" y="46863"/>
                  <a:pt x="0" y="24299"/>
                  <a:pt x="8676" y="12150"/>
                </a:cubicBezTo>
                <a:cubicBezTo>
                  <a:pt x="15617" y="5207"/>
                  <a:pt x="22558" y="0"/>
                  <a:pt x="36439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59" name="Freeform 165"/>
          <p:cNvSpPr>
            <a:spLocks/>
          </p:cNvSpPr>
          <p:nvPr/>
        </p:nvSpPr>
        <p:spPr bwMode="auto">
          <a:xfrm>
            <a:off x="6805887" y="2551425"/>
            <a:ext cx="707296" cy="619128"/>
          </a:xfrm>
          <a:custGeom>
            <a:avLst/>
            <a:gdLst/>
            <a:ahLst/>
            <a:cxnLst/>
            <a:rect l="l" t="t" r="r" b="b"/>
            <a:pathLst>
              <a:path w="573088" h="501650">
                <a:moveTo>
                  <a:pt x="552121" y="168275"/>
                </a:moveTo>
                <a:cubicBezTo>
                  <a:pt x="557363" y="178748"/>
                  <a:pt x="560857" y="189220"/>
                  <a:pt x="564352" y="199693"/>
                </a:cubicBezTo>
                <a:cubicBezTo>
                  <a:pt x="567846" y="210165"/>
                  <a:pt x="569594" y="222383"/>
                  <a:pt x="571341" y="234601"/>
                </a:cubicBezTo>
                <a:cubicBezTo>
                  <a:pt x="571341" y="236346"/>
                  <a:pt x="573088" y="236346"/>
                  <a:pt x="573088" y="238092"/>
                </a:cubicBezTo>
                <a:cubicBezTo>
                  <a:pt x="573088" y="246819"/>
                  <a:pt x="573088" y="255546"/>
                  <a:pt x="573088" y="262528"/>
                </a:cubicBezTo>
                <a:cubicBezTo>
                  <a:pt x="571341" y="267764"/>
                  <a:pt x="571341" y="273000"/>
                  <a:pt x="569594" y="278236"/>
                </a:cubicBezTo>
                <a:cubicBezTo>
                  <a:pt x="562605" y="323617"/>
                  <a:pt x="541637" y="362017"/>
                  <a:pt x="506692" y="389943"/>
                </a:cubicBezTo>
                <a:cubicBezTo>
                  <a:pt x="471746" y="417870"/>
                  <a:pt x="433306" y="430088"/>
                  <a:pt x="389624" y="430088"/>
                </a:cubicBezTo>
                <a:cubicBezTo>
                  <a:pt x="321480" y="430088"/>
                  <a:pt x="253336" y="430088"/>
                  <a:pt x="185192" y="430088"/>
                </a:cubicBezTo>
                <a:cubicBezTo>
                  <a:pt x="183444" y="430088"/>
                  <a:pt x="181697" y="430088"/>
                  <a:pt x="178202" y="430088"/>
                </a:cubicBezTo>
                <a:cubicBezTo>
                  <a:pt x="178202" y="454524"/>
                  <a:pt x="178202" y="478960"/>
                  <a:pt x="178202" y="501650"/>
                </a:cubicBezTo>
                <a:cubicBezTo>
                  <a:pt x="176455" y="501650"/>
                  <a:pt x="174708" y="499905"/>
                  <a:pt x="172961" y="498159"/>
                </a:cubicBezTo>
                <a:cubicBezTo>
                  <a:pt x="129278" y="464996"/>
                  <a:pt x="85596" y="431833"/>
                  <a:pt x="40167" y="398670"/>
                </a:cubicBezTo>
                <a:cubicBezTo>
                  <a:pt x="38420" y="398670"/>
                  <a:pt x="38420" y="396925"/>
                  <a:pt x="34925" y="395180"/>
                </a:cubicBezTo>
                <a:cubicBezTo>
                  <a:pt x="82102" y="358526"/>
                  <a:pt x="131026" y="323617"/>
                  <a:pt x="178202" y="286964"/>
                </a:cubicBezTo>
                <a:cubicBezTo>
                  <a:pt x="178202" y="311399"/>
                  <a:pt x="178202" y="335835"/>
                  <a:pt x="178202" y="358526"/>
                </a:cubicBezTo>
                <a:cubicBezTo>
                  <a:pt x="179950" y="358526"/>
                  <a:pt x="181697" y="358526"/>
                  <a:pt x="183444" y="358526"/>
                </a:cubicBezTo>
                <a:cubicBezTo>
                  <a:pt x="253336" y="358526"/>
                  <a:pt x="323227" y="360271"/>
                  <a:pt x="393118" y="358526"/>
                </a:cubicBezTo>
                <a:cubicBezTo>
                  <a:pt x="456020" y="358526"/>
                  <a:pt x="503197" y="307909"/>
                  <a:pt x="499702" y="245073"/>
                </a:cubicBezTo>
                <a:cubicBezTo>
                  <a:pt x="499702" y="236346"/>
                  <a:pt x="496208" y="225874"/>
                  <a:pt x="494461" y="217147"/>
                </a:cubicBezTo>
                <a:cubicBezTo>
                  <a:pt x="494461" y="215401"/>
                  <a:pt x="494461" y="211911"/>
                  <a:pt x="496208" y="210165"/>
                </a:cubicBezTo>
                <a:cubicBezTo>
                  <a:pt x="515428" y="196202"/>
                  <a:pt x="532901" y="182238"/>
                  <a:pt x="552121" y="168275"/>
                </a:cubicBezTo>
                <a:close/>
                <a:moveTo>
                  <a:pt x="393256" y="0"/>
                </a:moveTo>
                <a:lnTo>
                  <a:pt x="395003" y="0"/>
                </a:lnTo>
                <a:cubicBezTo>
                  <a:pt x="396751" y="1753"/>
                  <a:pt x="396751" y="3506"/>
                  <a:pt x="398499" y="3506"/>
                </a:cubicBezTo>
                <a:cubicBezTo>
                  <a:pt x="442194" y="38563"/>
                  <a:pt x="487637" y="71868"/>
                  <a:pt x="531332" y="105172"/>
                </a:cubicBezTo>
                <a:cubicBezTo>
                  <a:pt x="533080" y="105172"/>
                  <a:pt x="534827" y="106925"/>
                  <a:pt x="536575" y="108678"/>
                </a:cubicBezTo>
                <a:cubicBezTo>
                  <a:pt x="489385" y="143735"/>
                  <a:pt x="442194" y="180545"/>
                  <a:pt x="393256" y="215602"/>
                </a:cubicBezTo>
                <a:cubicBezTo>
                  <a:pt x="393256" y="191062"/>
                  <a:pt x="393256" y="168275"/>
                  <a:pt x="393256" y="145488"/>
                </a:cubicBezTo>
                <a:cubicBezTo>
                  <a:pt x="391508" y="143735"/>
                  <a:pt x="389760" y="143735"/>
                  <a:pt x="388012" y="143735"/>
                </a:cubicBezTo>
                <a:cubicBezTo>
                  <a:pt x="318100" y="143735"/>
                  <a:pt x="248188" y="143735"/>
                  <a:pt x="180024" y="143735"/>
                </a:cubicBezTo>
                <a:cubicBezTo>
                  <a:pt x="117103" y="145488"/>
                  <a:pt x="68164" y="196321"/>
                  <a:pt x="71660" y="257671"/>
                </a:cubicBezTo>
                <a:cubicBezTo>
                  <a:pt x="71660" y="268188"/>
                  <a:pt x="75156" y="276953"/>
                  <a:pt x="76904" y="287470"/>
                </a:cubicBezTo>
                <a:lnTo>
                  <a:pt x="75156" y="292728"/>
                </a:lnTo>
                <a:cubicBezTo>
                  <a:pt x="57678" y="306751"/>
                  <a:pt x="38452" y="320774"/>
                  <a:pt x="19226" y="336550"/>
                </a:cubicBezTo>
                <a:cubicBezTo>
                  <a:pt x="15730" y="326033"/>
                  <a:pt x="10487" y="315516"/>
                  <a:pt x="6991" y="304999"/>
                </a:cubicBezTo>
                <a:cubicBezTo>
                  <a:pt x="3496" y="292728"/>
                  <a:pt x="3496" y="282211"/>
                  <a:pt x="0" y="269941"/>
                </a:cubicBezTo>
                <a:cubicBezTo>
                  <a:pt x="0" y="257671"/>
                  <a:pt x="0" y="248907"/>
                  <a:pt x="0" y="240143"/>
                </a:cubicBezTo>
                <a:cubicBezTo>
                  <a:pt x="0" y="234884"/>
                  <a:pt x="0" y="229625"/>
                  <a:pt x="1748" y="224367"/>
                </a:cubicBezTo>
                <a:cubicBezTo>
                  <a:pt x="8739" y="178792"/>
                  <a:pt x="29713" y="141982"/>
                  <a:pt x="66417" y="112183"/>
                </a:cubicBezTo>
                <a:cubicBezTo>
                  <a:pt x="99625" y="84138"/>
                  <a:pt x="139824" y="71868"/>
                  <a:pt x="183519" y="71868"/>
                </a:cubicBezTo>
                <a:cubicBezTo>
                  <a:pt x="249936" y="71868"/>
                  <a:pt x="318100" y="71868"/>
                  <a:pt x="386264" y="71868"/>
                </a:cubicBezTo>
                <a:lnTo>
                  <a:pt x="393256" y="71868"/>
                </a:lnTo>
                <a:cubicBezTo>
                  <a:pt x="393256" y="47327"/>
                  <a:pt x="393256" y="24540"/>
                  <a:pt x="39325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61" name="Freeform 167"/>
          <p:cNvSpPr>
            <a:spLocks/>
          </p:cNvSpPr>
          <p:nvPr/>
        </p:nvSpPr>
        <p:spPr bwMode="auto">
          <a:xfrm>
            <a:off x="6905431" y="4978957"/>
            <a:ext cx="508209" cy="654395"/>
          </a:xfrm>
          <a:custGeom>
            <a:avLst/>
            <a:gdLst/>
            <a:ahLst/>
            <a:cxnLst/>
            <a:rect l="l" t="t" r="r" b="b"/>
            <a:pathLst>
              <a:path w="411778" h="530224">
                <a:moveTo>
                  <a:pt x="323898" y="300850"/>
                </a:moveTo>
                <a:cubicBezTo>
                  <a:pt x="366081" y="292100"/>
                  <a:pt x="408263" y="325350"/>
                  <a:pt x="411778" y="372600"/>
                </a:cubicBezTo>
                <a:lnTo>
                  <a:pt x="411778" y="379600"/>
                </a:lnTo>
                <a:cubicBezTo>
                  <a:pt x="411778" y="423350"/>
                  <a:pt x="411778" y="467100"/>
                  <a:pt x="411778" y="510850"/>
                </a:cubicBezTo>
                <a:cubicBezTo>
                  <a:pt x="362566" y="514350"/>
                  <a:pt x="313353" y="514350"/>
                  <a:pt x="264140" y="514350"/>
                </a:cubicBezTo>
                <a:cubicBezTo>
                  <a:pt x="264140" y="467100"/>
                  <a:pt x="264140" y="421600"/>
                  <a:pt x="264140" y="377850"/>
                </a:cubicBezTo>
                <a:cubicBezTo>
                  <a:pt x="264140" y="339350"/>
                  <a:pt x="288747" y="307850"/>
                  <a:pt x="323898" y="300850"/>
                </a:cubicBezTo>
                <a:close/>
                <a:moveTo>
                  <a:pt x="332848" y="187325"/>
                </a:moveTo>
                <a:cubicBezTo>
                  <a:pt x="336301" y="187325"/>
                  <a:pt x="339755" y="187325"/>
                  <a:pt x="343208" y="187325"/>
                </a:cubicBezTo>
                <a:cubicBezTo>
                  <a:pt x="346662" y="189080"/>
                  <a:pt x="350115" y="189080"/>
                  <a:pt x="353569" y="190834"/>
                </a:cubicBezTo>
                <a:cubicBezTo>
                  <a:pt x="374290" y="199607"/>
                  <a:pt x="386377" y="222417"/>
                  <a:pt x="382924" y="245227"/>
                </a:cubicBezTo>
                <a:cubicBezTo>
                  <a:pt x="379470" y="269791"/>
                  <a:pt x="360476" y="287337"/>
                  <a:pt x="338028" y="287337"/>
                </a:cubicBezTo>
                <a:cubicBezTo>
                  <a:pt x="315580" y="287337"/>
                  <a:pt x="296586" y="269791"/>
                  <a:pt x="293133" y="246981"/>
                </a:cubicBezTo>
                <a:cubicBezTo>
                  <a:pt x="287952" y="218908"/>
                  <a:pt x="305220" y="192589"/>
                  <a:pt x="329394" y="189080"/>
                </a:cubicBezTo>
                <a:cubicBezTo>
                  <a:pt x="331121" y="189080"/>
                  <a:pt x="331121" y="187325"/>
                  <a:pt x="332848" y="187325"/>
                </a:cubicBezTo>
                <a:close/>
                <a:moveTo>
                  <a:pt x="95328" y="183857"/>
                </a:moveTo>
                <a:cubicBezTo>
                  <a:pt x="165365" y="169862"/>
                  <a:pt x="231899" y="224091"/>
                  <a:pt x="237152" y="301062"/>
                </a:cubicBezTo>
                <a:cubicBezTo>
                  <a:pt x="237152" y="304561"/>
                  <a:pt x="237152" y="308059"/>
                  <a:pt x="237152" y="311558"/>
                </a:cubicBezTo>
                <a:cubicBezTo>
                  <a:pt x="237152" y="383280"/>
                  <a:pt x="237152" y="453254"/>
                  <a:pt x="237152" y="523227"/>
                </a:cubicBezTo>
                <a:cubicBezTo>
                  <a:pt x="237152" y="526725"/>
                  <a:pt x="237152" y="528475"/>
                  <a:pt x="237152" y="530224"/>
                </a:cubicBezTo>
                <a:cubicBezTo>
                  <a:pt x="158361" y="530224"/>
                  <a:pt x="79570" y="530224"/>
                  <a:pt x="778" y="530224"/>
                </a:cubicBezTo>
                <a:cubicBezTo>
                  <a:pt x="778" y="453254"/>
                  <a:pt x="-973" y="381531"/>
                  <a:pt x="778" y="308059"/>
                </a:cubicBezTo>
                <a:cubicBezTo>
                  <a:pt x="778" y="246833"/>
                  <a:pt x="39298" y="196102"/>
                  <a:pt x="95328" y="183857"/>
                </a:cubicBezTo>
                <a:close/>
                <a:moveTo>
                  <a:pt x="108668" y="0"/>
                </a:moveTo>
                <a:cubicBezTo>
                  <a:pt x="113891" y="0"/>
                  <a:pt x="120856" y="0"/>
                  <a:pt x="127820" y="0"/>
                </a:cubicBezTo>
                <a:cubicBezTo>
                  <a:pt x="133043" y="1743"/>
                  <a:pt x="138267" y="3486"/>
                  <a:pt x="143490" y="5229"/>
                </a:cubicBezTo>
                <a:cubicBezTo>
                  <a:pt x="178313" y="19171"/>
                  <a:pt x="197465" y="55770"/>
                  <a:pt x="192242" y="94111"/>
                </a:cubicBezTo>
                <a:cubicBezTo>
                  <a:pt x="187018" y="130710"/>
                  <a:pt x="153937" y="160337"/>
                  <a:pt x="117373" y="160337"/>
                </a:cubicBezTo>
                <a:cubicBezTo>
                  <a:pt x="82551" y="160337"/>
                  <a:pt x="51210" y="132452"/>
                  <a:pt x="44246" y="95854"/>
                </a:cubicBezTo>
                <a:cubicBezTo>
                  <a:pt x="35540" y="50541"/>
                  <a:pt x="63398" y="8714"/>
                  <a:pt x="105185" y="1743"/>
                </a:cubicBezTo>
                <a:cubicBezTo>
                  <a:pt x="106927" y="1743"/>
                  <a:pt x="106927" y="0"/>
                  <a:pt x="10866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65" name="Freeform 171"/>
          <p:cNvSpPr>
            <a:spLocks/>
          </p:cNvSpPr>
          <p:nvPr/>
        </p:nvSpPr>
        <p:spPr bwMode="auto">
          <a:xfrm>
            <a:off x="6789063" y="3851728"/>
            <a:ext cx="740944" cy="614251"/>
          </a:xfrm>
          <a:custGeom>
            <a:avLst/>
            <a:gdLst/>
            <a:ahLst/>
            <a:cxnLst/>
            <a:rect l="l" t="t" r="r" b="b"/>
            <a:pathLst>
              <a:path w="600352" h="497698">
                <a:moveTo>
                  <a:pt x="217765" y="206902"/>
                </a:moveTo>
                <a:cubicBezTo>
                  <a:pt x="174804" y="206902"/>
                  <a:pt x="139977" y="241373"/>
                  <a:pt x="139977" y="283896"/>
                </a:cubicBezTo>
                <a:cubicBezTo>
                  <a:pt x="139977" y="326419"/>
                  <a:pt x="174804" y="360890"/>
                  <a:pt x="217765" y="360890"/>
                </a:cubicBezTo>
                <a:cubicBezTo>
                  <a:pt x="260726" y="360890"/>
                  <a:pt x="295553" y="326419"/>
                  <a:pt x="295553" y="283896"/>
                </a:cubicBezTo>
                <a:cubicBezTo>
                  <a:pt x="295553" y="241373"/>
                  <a:pt x="260726" y="206902"/>
                  <a:pt x="217765" y="206902"/>
                </a:cubicBezTo>
                <a:close/>
                <a:moveTo>
                  <a:pt x="197763" y="70377"/>
                </a:moveTo>
                <a:cubicBezTo>
                  <a:pt x="209987" y="70377"/>
                  <a:pt x="223957" y="70377"/>
                  <a:pt x="236181" y="70377"/>
                </a:cubicBezTo>
                <a:cubicBezTo>
                  <a:pt x="243166" y="70377"/>
                  <a:pt x="248404" y="72127"/>
                  <a:pt x="251897" y="79125"/>
                </a:cubicBezTo>
                <a:cubicBezTo>
                  <a:pt x="257136" y="89622"/>
                  <a:pt x="260628" y="98369"/>
                  <a:pt x="265867" y="108866"/>
                </a:cubicBezTo>
                <a:cubicBezTo>
                  <a:pt x="267613" y="112365"/>
                  <a:pt x="267613" y="114114"/>
                  <a:pt x="269359" y="117613"/>
                </a:cubicBezTo>
                <a:cubicBezTo>
                  <a:pt x="271106" y="126361"/>
                  <a:pt x="276344" y="129860"/>
                  <a:pt x="283329" y="133359"/>
                </a:cubicBezTo>
                <a:cubicBezTo>
                  <a:pt x="288568" y="133359"/>
                  <a:pt x="290314" y="133359"/>
                  <a:pt x="295553" y="131609"/>
                </a:cubicBezTo>
                <a:cubicBezTo>
                  <a:pt x="309523" y="126361"/>
                  <a:pt x="325239" y="119363"/>
                  <a:pt x="340956" y="114114"/>
                </a:cubicBezTo>
                <a:cubicBezTo>
                  <a:pt x="346194" y="112365"/>
                  <a:pt x="351433" y="112365"/>
                  <a:pt x="356672" y="117613"/>
                </a:cubicBezTo>
                <a:cubicBezTo>
                  <a:pt x="365403" y="128110"/>
                  <a:pt x="375881" y="136858"/>
                  <a:pt x="384612" y="145605"/>
                </a:cubicBezTo>
                <a:cubicBezTo>
                  <a:pt x="389851" y="150854"/>
                  <a:pt x="391597" y="156102"/>
                  <a:pt x="389851" y="163100"/>
                </a:cubicBezTo>
                <a:cubicBezTo>
                  <a:pt x="382866" y="177096"/>
                  <a:pt x="377627" y="191092"/>
                  <a:pt x="372388" y="206837"/>
                </a:cubicBezTo>
                <a:cubicBezTo>
                  <a:pt x="370642" y="210336"/>
                  <a:pt x="370642" y="215585"/>
                  <a:pt x="372388" y="220833"/>
                </a:cubicBezTo>
                <a:cubicBezTo>
                  <a:pt x="374134" y="226082"/>
                  <a:pt x="377627" y="229581"/>
                  <a:pt x="382866" y="231330"/>
                </a:cubicBezTo>
                <a:cubicBezTo>
                  <a:pt x="396836" y="236579"/>
                  <a:pt x="410806" y="241827"/>
                  <a:pt x="424776" y="247076"/>
                </a:cubicBezTo>
                <a:cubicBezTo>
                  <a:pt x="431761" y="250575"/>
                  <a:pt x="435253" y="255823"/>
                  <a:pt x="435253" y="264570"/>
                </a:cubicBezTo>
                <a:cubicBezTo>
                  <a:pt x="435253" y="278566"/>
                  <a:pt x="435253" y="290813"/>
                  <a:pt x="435253" y="304809"/>
                </a:cubicBezTo>
                <a:cubicBezTo>
                  <a:pt x="435253" y="310057"/>
                  <a:pt x="433507" y="313556"/>
                  <a:pt x="430014" y="315306"/>
                </a:cubicBezTo>
                <a:cubicBezTo>
                  <a:pt x="423029" y="318805"/>
                  <a:pt x="416044" y="322304"/>
                  <a:pt x="407313" y="325803"/>
                </a:cubicBezTo>
                <a:cubicBezTo>
                  <a:pt x="398582" y="331051"/>
                  <a:pt x="389851" y="334550"/>
                  <a:pt x="379373" y="338049"/>
                </a:cubicBezTo>
                <a:lnTo>
                  <a:pt x="374134" y="343298"/>
                </a:lnTo>
                <a:cubicBezTo>
                  <a:pt x="368896" y="350296"/>
                  <a:pt x="370642" y="357293"/>
                  <a:pt x="374134" y="364291"/>
                </a:cubicBezTo>
                <a:cubicBezTo>
                  <a:pt x="381119" y="376538"/>
                  <a:pt x="384612" y="390534"/>
                  <a:pt x="389851" y="402780"/>
                </a:cubicBezTo>
                <a:cubicBezTo>
                  <a:pt x="393343" y="409778"/>
                  <a:pt x="391597" y="415027"/>
                  <a:pt x="386358" y="422025"/>
                </a:cubicBezTo>
                <a:cubicBezTo>
                  <a:pt x="375881" y="430772"/>
                  <a:pt x="367149" y="439519"/>
                  <a:pt x="356672" y="448267"/>
                </a:cubicBezTo>
                <a:lnTo>
                  <a:pt x="347941" y="455265"/>
                </a:lnTo>
                <a:cubicBezTo>
                  <a:pt x="342702" y="453515"/>
                  <a:pt x="337463" y="451766"/>
                  <a:pt x="333971" y="450016"/>
                </a:cubicBezTo>
                <a:cubicBezTo>
                  <a:pt x="320001" y="444768"/>
                  <a:pt x="307777" y="439519"/>
                  <a:pt x="293807" y="434271"/>
                </a:cubicBezTo>
                <a:cubicBezTo>
                  <a:pt x="290314" y="434271"/>
                  <a:pt x="288568" y="434271"/>
                  <a:pt x="285076" y="434271"/>
                </a:cubicBezTo>
                <a:cubicBezTo>
                  <a:pt x="276344" y="437770"/>
                  <a:pt x="272852" y="443018"/>
                  <a:pt x="269359" y="450016"/>
                </a:cubicBezTo>
                <a:cubicBezTo>
                  <a:pt x="265867" y="464012"/>
                  <a:pt x="258882" y="476259"/>
                  <a:pt x="253643" y="488505"/>
                </a:cubicBezTo>
                <a:cubicBezTo>
                  <a:pt x="250151" y="495503"/>
                  <a:pt x="246658" y="499002"/>
                  <a:pt x="237927" y="497253"/>
                </a:cubicBezTo>
                <a:cubicBezTo>
                  <a:pt x="225703" y="497253"/>
                  <a:pt x="211733" y="497253"/>
                  <a:pt x="197763" y="497253"/>
                </a:cubicBezTo>
                <a:cubicBezTo>
                  <a:pt x="190778" y="499002"/>
                  <a:pt x="185539" y="495503"/>
                  <a:pt x="183793" y="488505"/>
                </a:cubicBezTo>
                <a:cubicBezTo>
                  <a:pt x="176808" y="474509"/>
                  <a:pt x="169823" y="462263"/>
                  <a:pt x="164584" y="448267"/>
                </a:cubicBezTo>
                <a:cubicBezTo>
                  <a:pt x="161092" y="437770"/>
                  <a:pt x="154107" y="436020"/>
                  <a:pt x="147122" y="434271"/>
                </a:cubicBezTo>
                <a:cubicBezTo>
                  <a:pt x="145375" y="432522"/>
                  <a:pt x="143629" y="434271"/>
                  <a:pt x="141883" y="434271"/>
                </a:cubicBezTo>
                <a:cubicBezTo>
                  <a:pt x="126167" y="441269"/>
                  <a:pt x="110450" y="448267"/>
                  <a:pt x="94734" y="453515"/>
                </a:cubicBezTo>
                <a:cubicBezTo>
                  <a:pt x="89495" y="457014"/>
                  <a:pt x="82510" y="455265"/>
                  <a:pt x="79018" y="450016"/>
                </a:cubicBezTo>
                <a:cubicBezTo>
                  <a:pt x="68540" y="441269"/>
                  <a:pt x="59809" y="430772"/>
                  <a:pt x="51078" y="422025"/>
                </a:cubicBezTo>
                <a:cubicBezTo>
                  <a:pt x="44093" y="416776"/>
                  <a:pt x="42347" y="411528"/>
                  <a:pt x="45839" y="404530"/>
                </a:cubicBezTo>
                <a:cubicBezTo>
                  <a:pt x="51078" y="390534"/>
                  <a:pt x="56317" y="376538"/>
                  <a:pt x="63302" y="362542"/>
                </a:cubicBezTo>
                <a:cubicBezTo>
                  <a:pt x="66794" y="353794"/>
                  <a:pt x="61555" y="346797"/>
                  <a:pt x="59809" y="339799"/>
                </a:cubicBezTo>
                <a:cubicBezTo>
                  <a:pt x="58063" y="339799"/>
                  <a:pt x="56317" y="339799"/>
                  <a:pt x="54570" y="338049"/>
                </a:cubicBezTo>
                <a:cubicBezTo>
                  <a:pt x="40600" y="332801"/>
                  <a:pt x="24884" y="325803"/>
                  <a:pt x="10914" y="320554"/>
                </a:cubicBezTo>
                <a:cubicBezTo>
                  <a:pt x="2183" y="317055"/>
                  <a:pt x="-1310" y="311807"/>
                  <a:pt x="437" y="303059"/>
                </a:cubicBezTo>
                <a:cubicBezTo>
                  <a:pt x="437" y="289063"/>
                  <a:pt x="437" y="276817"/>
                  <a:pt x="437" y="262821"/>
                </a:cubicBezTo>
                <a:cubicBezTo>
                  <a:pt x="437" y="257573"/>
                  <a:pt x="2183" y="254074"/>
                  <a:pt x="5675" y="252324"/>
                </a:cubicBezTo>
                <a:cubicBezTo>
                  <a:pt x="12660" y="248825"/>
                  <a:pt x="19645" y="245326"/>
                  <a:pt x="26630" y="241827"/>
                </a:cubicBezTo>
                <a:cubicBezTo>
                  <a:pt x="35362" y="238328"/>
                  <a:pt x="45839" y="233080"/>
                  <a:pt x="54570" y="229581"/>
                </a:cubicBezTo>
                <a:cubicBezTo>
                  <a:pt x="58063" y="229581"/>
                  <a:pt x="59809" y="227831"/>
                  <a:pt x="61555" y="224332"/>
                </a:cubicBezTo>
                <a:cubicBezTo>
                  <a:pt x="65048" y="217334"/>
                  <a:pt x="65048" y="210336"/>
                  <a:pt x="61555" y="203338"/>
                </a:cubicBezTo>
                <a:cubicBezTo>
                  <a:pt x="54570" y="191092"/>
                  <a:pt x="49332" y="178845"/>
                  <a:pt x="44093" y="164850"/>
                </a:cubicBezTo>
                <a:cubicBezTo>
                  <a:pt x="42347" y="157852"/>
                  <a:pt x="42347" y="152603"/>
                  <a:pt x="49332" y="147355"/>
                </a:cubicBezTo>
                <a:cubicBezTo>
                  <a:pt x="58063" y="138607"/>
                  <a:pt x="66794" y="129860"/>
                  <a:pt x="75525" y="119363"/>
                </a:cubicBezTo>
                <a:cubicBezTo>
                  <a:pt x="80764" y="114114"/>
                  <a:pt x="87749" y="112365"/>
                  <a:pt x="94734" y="115864"/>
                </a:cubicBezTo>
                <a:cubicBezTo>
                  <a:pt x="110450" y="121112"/>
                  <a:pt x="126167" y="126361"/>
                  <a:pt x="140137" y="133359"/>
                </a:cubicBezTo>
                <a:cubicBezTo>
                  <a:pt x="143629" y="135108"/>
                  <a:pt x="147122" y="133359"/>
                  <a:pt x="150614" y="133359"/>
                </a:cubicBezTo>
                <a:cubicBezTo>
                  <a:pt x="157599" y="131609"/>
                  <a:pt x="162838" y="126361"/>
                  <a:pt x="164584" y="117613"/>
                </a:cubicBezTo>
                <a:cubicBezTo>
                  <a:pt x="169823" y="105367"/>
                  <a:pt x="175062" y="93120"/>
                  <a:pt x="180300" y="80874"/>
                </a:cubicBezTo>
                <a:cubicBezTo>
                  <a:pt x="183793" y="72127"/>
                  <a:pt x="189032" y="70377"/>
                  <a:pt x="197763" y="70377"/>
                </a:cubicBezTo>
                <a:close/>
                <a:moveTo>
                  <a:pt x="500340" y="62440"/>
                </a:moveTo>
                <a:cubicBezTo>
                  <a:pt x="481051" y="62440"/>
                  <a:pt x="465415" y="78076"/>
                  <a:pt x="465415" y="97365"/>
                </a:cubicBezTo>
                <a:cubicBezTo>
                  <a:pt x="465415" y="116654"/>
                  <a:pt x="481051" y="132290"/>
                  <a:pt x="500340" y="132290"/>
                </a:cubicBezTo>
                <a:cubicBezTo>
                  <a:pt x="519629" y="132290"/>
                  <a:pt x="535265" y="116654"/>
                  <a:pt x="535265" y="97365"/>
                </a:cubicBezTo>
                <a:cubicBezTo>
                  <a:pt x="535265" y="78076"/>
                  <a:pt x="519629" y="62440"/>
                  <a:pt x="500340" y="62440"/>
                </a:cubicBezTo>
                <a:close/>
                <a:moveTo>
                  <a:pt x="491567" y="683"/>
                </a:moveTo>
                <a:cubicBezTo>
                  <a:pt x="496831" y="683"/>
                  <a:pt x="503849" y="683"/>
                  <a:pt x="509113" y="683"/>
                </a:cubicBezTo>
                <a:cubicBezTo>
                  <a:pt x="512622" y="-1060"/>
                  <a:pt x="514377" y="683"/>
                  <a:pt x="516131" y="4170"/>
                </a:cubicBezTo>
                <a:cubicBezTo>
                  <a:pt x="517886" y="9400"/>
                  <a:pt x="519640" y="12887"/>
                  <a:pt x="523150" y="18117"/>
                </a:cubicBezTo>
                <a:cubicBezTo>
                  <a:pt x="523150" y="19861"/>
                  <a:pt x="523150" y="19861"/>
                  <a:pt x="524904" y="21604"/>
                </a:cubicBezTo>
                <a:cubicBezTo>
                  <a:pt x="524904" y="25091"/>
                  <a:pt x="526659" y="26834"/>
                  <a:pt x="530168" y="28578"/>
                </a:cubicBezTo>
                <a:cubicBezTo>
                  <a:pt x="531923" y="28578"/>
                  <a:pt x="533677" y="28578"/>
                  <a:pt x="535432" y="28578"/>
                </a:cubicBezTo>
                <a:cubicBezTo>
                  <a:pt x="542450" y="25091"/>
                  <a:pt x="549469" y="23348"/>
                  <a:pt x="556487" y="19861"/>
                </a:cubicBezTo>
                <a:cubicBezTo>
                  <a:pt x="559996" y="18117"/>
                  <a:pt x="561751" y="19861"/>
                  <a:pt x="563506" y="21604"/>
                </a:cubicBezTo>
                <a:cubicBezTo>
                  <a:pt x="568769" y="25091"/>
                  <a:pt x="572279" y="30321"/>
                  <a:pt x="577542" y="33808"/>
                </a:cubicBezTo>
                <a:cubicBezTo>
                  <a:pt x="579297" y="37295"/>
                  <a:pt x="581052" y="39038"/>
                  <a:pt x="579297" y="42525"/>
                </a:cubicBezTo>
                <a:cubicBezTo>
                  <a:pt x="575788" y="49499"/>
                  <a:pt x="574033" y="54729"/>
                  <a:pt x="570524" y="61703"/>
                </a:cubicBezTo>
                <a:cubicBezTo>
                  <a:pt x="570524" y="63446"/>
                  <a:pt x="570524" y="65189"/>
                  <a:pt x="570524" y="68676"/>
                </a:cubicBezTo>
                <a:cubicBezTo>
                  <a:pt x="572279" y="70420"/>
                  <a:pt x="574033" y="72163"/>
                  <a:pt x="575788" y="73907"/>
                </a:cubicBezTo>
                <a:cubicBezTo>
                  <a:pt x="582806" y="75650"/>
                  <a:pt x="589825" y="77394"/>
                  <a:pt x="595088" y="80880"/>
                </a:cubicBezTo>
                <a:cubicBezTo>
                  <a:pt x="598598" y="82624"/>
                  <a:pt x="600352" y="84367"/>
                  <a:pt x="600352" y="87854"/>
                </a:cubicBezTo>
                <a:cubicBezTo>
                  <a:pt x="600352" y="94828"/>
                  <a:pt x="600352" y="100058"/>
                  <a:pt x="600352" y="107032"/>
                </a:cubicBezTo>
                <a:cubicBezTo>
                  <a:pt x="600352" y="108775"/>
                  <a:pt x="600352" y="110518"/>
                  <a:pt x="596843" y="112262"/>
                </a:cubicBezTo>
                <a:cubicBezTo>
                  <a:pt x="595088" y="114005"/>
                  <a:pt x="591579" y="115749"/>
                  <a:pt x="588070" y="115749"/>
                </a:cubicBezTo>
                <a:cubicBezTo>
                  <a:pt x="582806" y="117492"/>
                  <a:pt x="579297" y="119235"/>
                  <a:pt x="575788" y="120979"/>
                </a:cubicBezTo>
                <a:cubicBezTo>
                  <a:pt x="574033" y="122722"/>
                  <a:pt x="572279" y="122722"/>
                  <a:pt x="572279" y="124466"/>
                </a:cubicBezTo>
                <a:cubicBezTo>
                  <a:pt x="570524" y="127953"/>
                  <a:pt x="570524" y="131439"/>
                  <a:pt x="572279" y="134926"/>
                </a:cubicBezTo>
                <a:cubicBezTo>
                  <a:pt x="575788" y="140156"/>
                  <a:pt x="577542" y="145387"/>
                  <a:pt x="579297" y="150617"/>
                </a:cubicBezTo>
                <a:cubicBezTo>
                  <a:pt x="581052" y="154104"/>
                  <a:pt x="581052" y="157591"/>
                  <a:pt x="577542" y="159334"/>
                </a:cubicBezTo>
                <a:cubicBezTo>
                  <a:pt x="572279" y="164564"/>
                  <a:pt x="568769" y="168051"/>
                  <a:pt x="565260" y="171538"/>
                </a:cubicBezTo>
                <a:cubicBezTo>
                  <a:pt x="563506" y="173281"/>
                  <a:pt x="561751" y="173281"/>
                  <a:pt x="559996" y="175025"/>
                </a:cubicBezTo>
                <a:lnTo>
                  <a:pt x="552978" y="173281"/>
                </a:lnTo>
                <a:cubicBezTo>
                  <a:pt x="547714" y="169794"/>
                  <a:pt x="540696" y="168051"/>
                  <a:pt x="535432" y="166308"/>
                </a:cubicBezTo>
                <a:lnTo>
                  <a:pt x="524904" y="173281"/>
                </a:lnTo>
                <a:cubicBezTo>
                  <a:pt x="521395" y="178511"/>
                  <a:pt x="519640" y="183742"/>
                  <a:pt x="517886" y="190715"/>
                </a:cubicBezTo>
                <a:cubicBezTo>
                  <a:pt x="516131" y="192459"/>
                  <a:pt x="512622" y="194202"/>
                  <a:pt x="509113" y="194202"/>
                </a:cubicBezTo>
                <a:cubicBezTo>
                  <a:pt x="503849" y="194202"/>
                  <a:pt x="496831" y="194202"/>
                  <a:pt x="491567" y="194202"/>
                </a:cubicBezTo>
                <a:cubicBezTo>
                  <a:pt x="488058" y="194202"/>
                  <a:pt x="486303" y="194202"/>
                  <a:pt x="484548" y="190715"/>
                </a:cubicBezTo>
                <a:cubicBezTo>
                  <a:pt x="481039" y="183742"/>
                  <a:pt x="479284" y="178511"/>
                  <a:pt x="475775" y="171538"/>
                </a:cubicBezTo>
                <a:cubicBezTo>
                  <a:pt x="474021" y="168051"/>
                  <a:pt x="470511" y="166308"/>
                  <a:pt x="467002" y="164564"/>
                </a:cubicBezTo>
                <a:cubicBezTo>
                  <a:pt x="458229" y="168051"/>
                  <a:pt x="451211" y="171538"/>
                  <a:pt x="444192" y="175025"/>
                </a:cubicBezTo>
                <a:cubicBezTo>
                  <a:pt x="440683" y="175025"/>
                  <a:pt x="438929" y="175025"/>
                  <a:pt x="437174" y="173281"/>
                </a:cubicBezTo>
                <a:cubicBezTo>
                  <a:pt x="431910" y="168051"/>
                  <a:pt x="428401" y="164564"/>
                  <a:pt x="423137" y="161077"/>
                </a:cubicBezTo>
                <a:cubicBezTo>
                  <a:pt x="421383" y="157591"/>
                  <a:pt x="419628" y="155847"/>
                  <a:pt x="421383" y="152360"/>
                </a:cubicBezTo>
                <a:cubicBezTo>
                  <a:pt x="424892" y="145387"/>
                  <a:pt x="426646" y="138413"/>
                  <a:pt x="430156" y="133183"/>
                </a:cubicBezTo>
                <a:cubicBezTo>
                  <a:pt x="431910" y="129696"/>
                  <a:pt x="428401" y="126209"/>
                  <a:pt x="428401" y="122722"/>
                </a:cubicBezTo>
                <a:cubicBezTo>
                  <a:pt x="419628" y="119235"/>
                  <a:pt x="412609" y="117492"/>
                  <a:pt x="405591" y="114005"/>
                </a:cubicBezTo>
                <a:cubicBezTo>
                  <a:pt x="402082" y="112262"/>
                  <a:pt x="400327" y="110518"/>
                  <a:pt x="400327" y="105288"/>
                </a:cubicBezTo>
                <a:cubicBezTo>
                  <a:pt x="400327" y="100058"/>
                  <a:pt x="400327" y="93084"/>
                  <a:pt x="400327" y="87854"/>
                </a:cubicBezTo>
                <a:cubicBezTo>
                  <a:pt x="400327" y="86111"/>
                  <a:pt x="402082" y="84367"/>
                  <a:pt x="403836" y="82624"/>
                </a:cubicBezTo>
                <a:cubicBezTo>
                  <a:pt x="407346" y="80880"/>
                  <a:pt x="409100" y="79137"/>
                  <a:pt x="412609" y="77394"/>
                </a:cubicBezTo>
                <a:cubicBezTo>
                  <a:pt x="417873" y="75650"/>
                  <a:pt x="421383" y="73907"/>
                  <a:pt x="426646" y="72163"/>
                </a:cubicBezTo>
                <a:cubicBezTo>
                  <a:pt x="430156" y="66933"/>
                  <a:pt x="430156" y="63446"/>
                  <a:pt x="428401" y="59959"/>
                </a:cubicBezTo>
                <a:cubicBezTo>
                  <a:pt x="424892" y="54729"/>
                  <a:pt x="423137" y="49499"/>
                  <a:pt x="421383" y="42525"/>
                </a:cubicBezTo>
                <a:cubicBezTo>
                  <a:pt x="419628" y="40782"/>
                  <a:pt x="419628" y="37295"/>
                  <a:pt x="423137" y="35551"/>
                </a:cubicBezTo>
                <a:cubicBezTo>
                  <a:pt x="426646" y="30321"/>
                  <a:pt x="431910" y="26834"/>
                  <a:pt x="435419" y="23348"/>
                </a:cubicBezTo>
                <a:cubicBezTo>
                  <a:pt x="437174" y="19861"/>
                  <a:pt x="440683" y="19861"/>
                  <a:pt x="444192" y="19861"/>
                </a:cubicBezTo>
                <a:cubicBezTo>
                  <a:pt x="451211" y="23348"/>
                  <a:pt x="458229" y="25091"/>
                  <a:pt x="465248" y="28578"/>
                </a:cubicBezTo>
                <a:cubicBezTo>
                  <a:pt x="467002" y="28578"/>
                  <a:pt x="467002" y="28578"/>
                  <a:pt x="468757" y="28578"/>
                </a:cubicBezTo>
                <a:cubicBezTo>
                  <a:pt x="474021" y="26834"/>
                  <a:pt x="475775" y="25091"/>
                  <a:pt x="475775" y="21604"/>
                </a:cubicBezTo>
                <a:cubicBezTo>
                  <a:pt x="479284" y="16374"/>
                  <a:pt x="481039" y="9400"/>
                  <a:pt x="482794" y="4170"/>
                </a:cubicBezTo>
                <a:cubicBezTo>
                  <a:pt x="484548" y="683"/>
                  <a:pt x="488058" y="-1060"/>
                  <a:pt x="491567" y="68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69" name="Freeform 175"/>
          <p:cNvSpPr>
            <a:spLocks/>
          </p:cNvSpPr>
          <p:nvPr/>
        </p:nvSpPr>
        <p:spPr bwMode="auto">
          <a:xfrm>
            <a:off x="6880772" y="1411132"/>
            <a:ext cx="557529" cy="562309"/>
          </a:xfrm>
          <a:custGeom>
            <a:avLst/>
            <a:gdLst/>
            <a:ahLst/>
            <a:cxnLst/>
            <a:rect l="l" t="t" r="r" b="b"/>
            <a:pathLst>
              <a:path w="451739" h="455612">
                <a:moveTo>
                  <a:pt x="71791" y="307904"/>
                </a:moveTo>
                <a:cubicBezTo>
                  <a:pt x="89509" y="308778"/>
                  <a:pt x="107007" y="316644"/>
                  <a:pt x="120131" y="331503"/>
                </a:cubicBezTo>
                <a:cubicBezTo>
                  <a:pt x="146379" y="357723"/>
                  <a:pt x="144629" y="403172"/>
                  <a:pt x="116632" y="429393"/>
                </a:cubicBezTo>
                <a:cubicBezTo>
                  <a:pt x="88634" y="455613"/>
                  <a:pt x="43137" y="453865"/>
                  <a:pt x="18639" y="425896"/>
                </a:cubicBezTo>
                <a:cubicBezTo>
                  <a:pt x="-7609" y="397928"/>
                  <a:pt x="-5859" y="352479"/>
                  <a:pt x="22139" y="326259"/>
                </a:cubicBezTo>
                <a:cubicBezTo>
                  <a:pt x="36138" y="313148"/>
                  <a:pt x="54074" y="307030"/>
                  <a:pt x="71791" y="307904"/>
                </a:cubicBezTo>
                <a:close/>
                <a:moveTo>
                  <a:pt x="44760" y="149387"/>
                </a:moveTo>
                <a:cubicBezTo>
                  <a:pt x="60468" y="147638"/>
                  <a:pt x="74430" y="147638"/>
                  <a:pt x="88393" y="149387"/>
                </a:cubicBezTo>
                <a:cubicBezTo>
                  <a:pt x="132026" y="151136"/>
                  <a:pt x="170423" y="163378"/>
                  <a:pt x="205329" y="189613"/>
                </a:cubicBezTo>
                <a:cubicBezTo>
                  <a:pt x="222782" y="200106"/>
                  <a:pt x="236745" y="214098"/>
                  <a:pt x="252453" y="226340"/>
                </a:cubicBezTo>
                <a:lnTo>
                  <a:pt x="250708" y="228089"/>
                </a:lnTo>
                <a:cubicBezTo>
                  <a:pt x="290850" y="277059"/>
                  <a:pt x="308303" y="333025"/>
                  <a:pt x="304813" y="394238"/>
                </a:cubicBezTo>
                <a:cubicBezTo>
                  <a:pt x="304813" y="408230"/>
                  <a:pt x="304813" y="420472"/>
                  <a:pt x="297831" y="432715"/>
                </a:cubicBezTo>
                <a:cubicBezTo>
                  <a:pt x="287359" y="448455"/>
                  <a:pt x="268161" y="457200"/>
                  <a:pt x="250708" y="451953"/>
                </a:cubicBezTo>
                <a:cubicBezTo>
                  <a:pt x="231509" y="446706"/>
                  <a:pt x="217547" y="430966"/>
                  <a:pt x="217547" y="411728"/>
                </a:cubicBezTo>
                <a:cubicBezTo>
                  <a:pt x="217547" y="401234"/>
                  <a:pt x="217547" y="390740"/>
                  <a:pt x="217547" y="381996"/>
                </a:cubicBezTo>
                <a:cubicBezTo>
                  <a:pt x="219292" y="301545"/>
                  <a:pt x="161696" y="242081"/>
                  <a:pt x="83157" y="236834"/>
                </a:cubicBezTo>
                <a:cubicBezTo>
                  <a:pt x="70940" y="235085"/>
                  <a:pt x="58722" y="235085"/>
                  <a:pt x="46505" y="235085"/>
                </a:cubicBezTo>
                <a:cubicBezTo>
                  <a:pt x="25561" y="231587"/>
                  <a:pt x="9853" y="214098"/>
                  <a:pt x="9853" y="191361"/>
                </a:cubicBezTo>
                <a:cubicBezTo>
                  <a:pt x="9853" y="170374"/>
                  <a:pt x="25561" y="151136"/>
                  <a:pt x="44760" y="149387"/>
                </a:cubicBezTo>
                <a:close/>
                <a:moveTo>
                  <a:pt x="56827" y="0"/>
                </a:moveTo>
                <a:cubicBezTo>
                  <a:pt x="123401" y="0"/>
                  <a:pt x="188223" y="10474"/>
                  <a:pt x="247789" y="43641"/>
                </a:cubicBezTo>
                <a:cubicBezTo>
                  <a:pt x="372177" y="111721"/>
                  <a:pt x="440503" y="218205"/>
                  <a:pt x="451014" y="359602"/>
                </a:cubicBezTo>
                <a:cubicBezTo>
                  <a:pt x="452766" y="380550"/>
                  <a:pt x="451014" y="401497"/>
                  <a:pt x="449262" y="422445"/>
                </a:cubicBezTo>
                <a:cubicBezTo>
                  <a:pt x="447510" y="441647"/>
                  <a:pt x="431743" y="455612"/>
                  <a:pt x="410720" y="455612"/>
                </a:cubicBezTo>
                <a:cubicBezTo>
                  <a:pt x="391448" y="455612"/>
                  <a:pt x="373929" y="441647"/>
                  <a:pt x="372177" y="424191"/>
                </a:cubicBezTo>
                <a:cubicBezTo>
                  <a:pt x="370425" y="417208"/>
                  <a:pt x="370425" y="410225"/>
                  <a:pt x="370425" y="403243"/>
                </a:cubicBezTo>
                <a:cubicBezTo>
                  <a:pt x="373929" y="370076"/>
                  <a:pt x="370425" y="335163"/>
                  <a:pt x="361665" y="303741"/>
                </a:cubicBezTo>
                <a:cubicBezTo>
                  <a:pt x="345898" y="242644"/>
                  <a:pt x="312611" y="192020"/>
                  <a:pt x="265308" y="150125"/>
                </a:cubicBezTo>
                <a:cubicBezTo>
                  <a:pt x="232021" y="123940"/>
                  <a:pt x="195230" y="104738"/>
                  <a:pt x="154936" y="92519"/>
                </a:cubicBezTo>
                <a:cubicBezTo>
                  <a:pt x="130409" y="85536"/>
                  <a:pt x="105881" y="82045"/>
                  <a:pt x="81354" y="80299"/>
                </a:cubicBezTo>
                <a:cubicBezTo>
                  <a:pt x="70842" y="80299"/>
                  <a:pt x="60331" y="80299"/>
                  <a:pt x="49819" y="78554"/>
                </a:cubicBezTo>
                <a:cubicBezTo>
                  <a:pt x="34052" y="76808"/>
                  <a:pt x="23540" y="66334"/>
                  <a:pt x="18284" y="52369"/>
                </a:cubicBezTo>
                <a:cubicBezTo>
                  <a:pt x="13028" y="36658"/>
                  <a:pt x="16532" y="20948"/>
                  <a:pt x="30548" y="6983"/>
                </a:cubicBezTo>
                <a:cubicBezTo>
                  <a:pt x="35804" y="3491"/>
                  <a:pt x="46315" y="0"/>
                  <a:pt x="5682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8" name="Freeform 103"/>
          <p:cNvSpPr>
            <a:spLocks/>
          </p:cNvSpPr>
          <p:nvPr/>
        </p:nvSpPr>
        <p:spPr bwMode="auto">
          <a:xfrm>
            <a:off x="3062922" y="3209297"/>
            <a:ext cx="874184" cy="872067"/>
          </a:xfrm>
          <a:custGeom>
            <a:avLst/>
            <a:gdLst>
              <a:gd name="T0" fmla="*/ 55 w 375"/>
              <a:gd name="T1" fmla="*/ 55 h 374"/>
              <a:gd name="T2" fmla="*/ 26 w 375"/>
              <a:gd name="T3" fmla="*/ 93 h 374"/>
              <a:gd name="T4" fmla="*/ 0 w 375"/>
              <a:gd name="T5" fmla="*/ 187 h 374"/>
              <a:gd name="T6" fmla="*/ 55 w 375"/>
              <a:gd name="T7" fmla="*/ 320 h 374"/>
              <a:gd name="T8" fmla="*/ 187 w 375"/>
              <a:gd name="T9" fmla="*/ 374 h 374"/>
              <a:gd name="T10" fmla="*/ 287 w 375"/>
              <a:gd name="T11" fmla="*/ 346 h 374"/>
              <a:gd name="T12" fmla="*/ 320 w 375"/>
              <a:gd name="T13" fmla="*/ 320 h 374"/>
              <a:gd name="T14" fmla="*/ 375 w 375"/>
              <a:gd name="T15" fmla="*/ 187 h 374"/>
              <a:gd name="T16" fmla="*/ 349 w 375"/>
              <a:gd name="T17" fmla="*/ 93 h 374"/>
              <a:gd name="T18" fmla="*/ 320 w 375"/>
              <a:gd name="T19" fmla="*/ 55 h 374"/>
              <a:gd name="T20" fmla="*/ 287 w 375"/>
              <a:gd name="T21" fmla="*/ 29 h 374"/>
              <a:gd name="T22" fmla="*/ 187 w 375"/>
              <a:gd name="T23" fmla="*/ 0 h 374"/>
              <a:gd name="T24" fmla="*/ 55 w 375"/>
              <a:gd name="T25" fmla="*/ 5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" h="374">
                <a:moveTo>
                  <a:pt x="55" y="55"/>
                </a:moveTo>
                <a:cubicBezTo>
                  <a:pt x="44" y="66"/>
                  <a:pt x="34" y="79"/>
                  <a:pt x="26" y="93"/>
                </a:cubicBezTo>
                <a:cubicBezTo>
                  <a:pt x="9" y="121"/>
                  <a:pt x="0" y="153"/>
                  <a:pt x="0" y="187"/>
                </a:cubicBezTo>
                <a:cubicBezTo>
                  <a:pt x="0" y="239"/>
                  <a:pt x="21" y="286"/>
                  <a:pt x="55" y="320"/>
                </a:cubicBezTo>
                <a:cubicBezTo>
                  <a:pt x="89" y="353"/>
                  <a:pt x="136" y="374"/>
                  <a:pt x="187" y="374"/>
                </a:cubicBezTo>
                <a:cubicBezTo>
                  <a:pt x="224" y="374"/>
                  <a:pt x="258" y="364"/>
                  <a:pt x="287" y="346"/>
                </a:cubicBezTo>
                <a:cubicBezTo>
                  <a:pt x="299" y="338"/>
                  <a:pt x="310" y="329"/>
                  <a:pt x="320" y="320"/>
                </a:cubicBezTo>
                <a:cubicBezTo>
                  <a:pt x="354" y="286"/>
                  <a:pt x="375" y="239"/>
                  <a:pt x="375" y="187"/>
                </a:cubicBezTo>
                <a:cubicBezTo>
                  <a:pt x="375" y="153"/>
                  <a:pt x="365" y="121"/>
                  <a:pt x="349" y="93"/>
                </a:cubicBezTo>
                <a:cubicBezTo>
                  <a:pt x="341" y="79"/>
                  <a:pt x="331" y="66"/>
                  <a:pt x="320" y="55"/>
                </a:cubicBezTo>
                <a:cubicBezTo>
                  <a:pt x="310" y="45"/>
                  <a:pt x="299" y="36"/>
                  <a:pt x="287" y="29"/>
                </a:cubicBezTo>
                <a:cubicBezTo>
                  <a:pt x="258" y="11"/>
                  <a:pt x="224" y="0"/>
                  <a:pt x="187" y="0"/>
                </a:cubicBezTo>
                <a:cubicBezTo>
                  <a:pt x="136" y="0"/>
                  <a:pt x="89" y="21"/>
                  <a:pt x="55" y="55"/>
                </a:cubicBez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29804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49" name="Freeform 155"/>
          <p:cNvSpPr>
            <a:spLocks/>
          </p:cNvSpPr>
          <p:nvPr/>
        </p:nvSpPr>
        <p:spPr bwMode="auto">
          <a:xfrm>
            <a:off x="3221884" y="3539921"/>
            <a:ext cx="105833" cy="190500"/>
          </a:xfrm>
          <a:custGeom>
            <a:avLst/>
            <a:gdLst>
              <a:gd name="T0" fmla="*/ 41 w 46"/>
              <a:gd name="T1" fmla="*/ 76 h 82"/>
              <a:gd name="T2" fmla="*/ 23 w 46"/>
              <a:gd name="T3" fmla="*/ 82 h 82"/>
              <a:gd name="T4" fmla="*/ 6 w 46"/>
              <a:gd name="T5" fmla="*/ 76 h 82"/>
              <a:gd name="T6" fmla="*/ 0 w 46"/>
              <a:gd name="T7" fmla="*/ 58 h 82"/>
              <a:gd name="T8" fmla="*/ 16 w 46"/>
              <a:gd name="T9" fmla="*/ 58 h 82"/>
              <a:gd name="T10" fmla="*/ 18 w 46"/>
              <a:gd name="T11" fmla="*/ 66 h 82"/>
              <a:gd name="T12" fmla="*/ 23 w 46"/>
              <a:gd name="T13" fmla="*/ 68 h 82"/>
              <a:gd name="T14" fmla="*/ 28 w 46"/>
              <a:gd name="T15" fmla="*/ 66 h 82"/>
              <a:gd name="T16" fmla="*/ 30 w 46"/>
              <a:gd name="T17" fmla="*/ 59 h 82"/>
              <a:gd name="T18" fmla="*/ 23 w 46"/>
              <a:gd name="T19" fmla="*/ 47 h 82"/>
              <a:gd name="T20" fmla="*/ 13 w 46"/>
              <a:gd name="T21" fmla="*/ 43 h 82"/>
              <a:gd name="T22" fmla="*/ 1 w 46"/>
              <a:gd name="T23" fmla="*/ 23 h 82"/>
              <a:gd name="T24" fmla="*/ 8 w 46"/>
              <a:gd name="T25" fmla="*/ 5 h 82"/>
              <a:gd name="T26" fmla="*/ 23 w 46"/>
              <a:gd name="T27" fmla="*/ 0 h 82"/>
              <a:gd name="T28" fmla="*/ 39 w 46"/>
              <a:gd name="T29" fmla="*/ 5 h 82"/>
              <a:gd name="T30" fmla="*/ 45 w 46"/>
              <a:gd name="T31" fmla="*/ 24 h 82"/>
              <a:gd name="T32" fmla="*/ 29 w 46"/>
              <a:gd name="T33" fmla="*/ 24 h 82"/>
              <a:gd name="T34" fmla="*/ 28 w 46"/>
              <a:gd name="T35" fmla="*/ 17 h 82"/>
              <a:gd name="T36" fmla="*/ 23 w 46"/>
              <a:gd name="T37" fmla="*/ 15 h 82"/>
              <a:gd name="T38" fmla="*/ 18 w 46"/>
              <a:gd name="T39" fmla="*/ 17 h 82"/>
              <a:gd name="T40" fmla="*/ 17 w 46"/>
              <a:gd name="T41" fmla="*/ 23 h 82"/>
              <a:gd name="T42" fmla="*/ 23 w 46"/>
              <a:gd name="T43" fmla="*/ 31 h 82"/>
              <a:gd name="T44" fmla="*/ 33 w 46"/>
              <a:gd name="T45" fmla="*/ 35 h 82"/>
              <a:gd name="T46" fmla="*/ 46 w 46"/>
              <a:gd name="T47" fmla="*/ 58 h 82"/>
              <a:gd name="T48" fmla="*/ 41 w 46"/>
              <a:gd name="T49" fmla="*/ 7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82">
                <a:moveTo>
                  <a:pt x="41" y="76"/>
                </a:moveTo>
                <a:cubicBezTo>
                  <a:pt x="37" y="79"/>
                  <a:pt x="31" y="82"/>
                  <a:pt x="23" y="82"/>
                </a:cubicBezTo>
                <a:cubicBezTo>
                  <a:pt x="15" y="82"/>
                  <a:pt x="9" y="80"/>
                  <a:pt x="6" y="76"/>
                </a:cubicBezTo>
                <a:cubicBezTo>
                  <a:pt x="2" y="72"/>
                  <a:pt x="0" y="67"/>
                  <a:pt x="0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62"/>
                  <a:pt x="17" y="64"/>
                  <a:pt x="18" y="66"/>
                </a:cubicBezTo>
                <a:cubicBezTo>
                  <a:pt x="19" y="67"/>
                  <a:pt x="21" y="68"/>
                  <a:pt x="23" y="68"/>
                </a:cubicBezTo>
                <a:cubicBezTo>
                  <a:pt x="26" y="68"/>
                  <a:pt x="27" y="67"/>
                  <a:pt x="28" y="66"/>
                </a:cubicBezTo>
                <a:cubicBezTo>
                  <a:pt x="29" y="64"/>
                  <a:pt x="30" y="62"/>
                  <a:pt x="30" y="59"/>
                </a:cubicBezTo>
                <a:cubicBezTo>
                  <a:pt x="30" y="51"/>
                  <a:pt x="28" y="50"/>
                  <a:pt x="23" y="47"/>
                </a:cubicBezTo>
                <a:cubicBezTo>
                  <a:pt x="13" y="43"/>
                  <a:pt x="13" y="43"/>
                  <a:pt x="13" y="43"/>
                </a:cubicBezTo>
                <a:cubicBezTo>
                  <a:pt x="5" y="40"/>
                  <a:pt x="1" y="36"/>
                  <a:pt x="1" y="23"/>
                </a:cubicBezTo>
                <a:cubicBezTo>
                  <a:pt x="1" y="16"/>
                  <a:pt x="4" y="10"/>
                  <a:pt x="8" y="5"/>
                </a:cubicBezTo>
                <a:cubicBezTo>
                  <a:pt x="12" y="2"/>
                  <a:pt x="17" y="0"/>
                  <a:pt x="23" y="0"/>
                </a:cubicBezTo>
                <a:cubicBezTo>
                  <a:pt x="30" y="0"/>
                  <a:pt x="35" y="2"/>
                  <a:pt x="39" y="5"/>
                </a:cubicBezTo>
                <a:cubicBezTo>
                  <a:pt x="43" y="9"/>
                  <a:pt x="45" y="16"/>
                  <a:pt x="45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1"/>
                  <a:pt x="29" y="19"/>
                  <a:pt x="28" y="17"/>
                </a:cubicBezTo>
                <a:cubicBezTo>
                  <a:pt x="27" y="16"/>
                  <a:pt x="25" y="15"/>
                  <a:pt x="23" y="15"/>
                </a:cubicBezTo>
                <a:cubicBezTo>
                  <a:pt x="21" y="15"/>
                  <a:pt x="19" y="16"/>
                  <a:pt x="18" y="17"/>
                </a:cubicBezTo>
                <a:cubicBezTo>
                  <a:pt x="17" y="18"/>
                  <a:pt x="17" y="20"/>
                  <a:pt x="17" y="23"/>
                </a:cubicBezTo>
                <a:cubicBezTo>
                  <a:pt x="17" y="28"/>
                  <a:pt x="18" y="29"/>
                  <a:pt x="23" y="31"/>
                </a:cubicBezTo>
                <a:cubicBezTo>
                  <a:pt x="33" y="35"/>
                  <a:pt x="33" y="35"/>
                  <a:pt x="33" y="35"/>
                </a:cubicBezTo>
                <a:cubicBezTo>
                  <a:pt x="43" y="39"/>
                  <a:pt x="46" y="44"/>
                  <a:pt x="46" y="58"/>
                </a:cubicBezTo>
                <a:cubicBezTo>
                  <a:pt x="46" y="66"/>
                  <a:pt x="45" y="72"/>
                  <a:pt x="41" y="76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50" name="Freeform 156"/>
          <p:cNvSpPr>
            <a:spLocks/>
          </p:cNvSpPr>
          <p:nvPr/>
        </p:nvSpPr>
        <p:spPr bwMode="auto">
          <a:xfrm>
            <a:off x="3340417" y="3542037"/>
            <a:ext cx="205317" cy="186267"/>
          </a:xfrm>
          <a:custGeom>
            <a:avLst/>
            <a:gdLst>
              <a:gd name="T0" fmla="*/ 78 w 97"/>
              <a:gd name="T1" fmla="*/ 88 h 88"/>
              <a:gd name="T2" fmla="*/ 59 w 97"/>
              <a:gd name="T3" fmla="*/ 88 h 88"/>
              <a:gd name="T4" fmla="*/ 48 w 97"/>
              <a:gd name="T5" fmla="*/ 26 h 88"/>
              <a:gd name="T6" fmla="*/ 36 w 97"/>
              <a:gd name="T7" fmla="*/ 88 h 88"/>
              <a:gd name="T8" fmla="*/ 18 w 97"/>
              <a:gd name="T9" fmla="*/ 88 h 88"/>
              <a:gd name="T10" fmla="*/ 0 w 97"/>
              <a:gd name="T11" fmla="*/ 0 h 88"/>
              <a:gd name="T12" fmla="*/ 20 w 97"/>
              <a:gd name="T13" fmla="*/ 0 h 88"/>
              <a:gd name="T14" fmla="*/ 27 w 97"/>
              <a:gd name="T15" fmla="*/ 63 h 88"/>
              <a:gd name="T16" fmla="*/ 38 w 97"/>
              <a:gd name="T17" fmla="*/ 0 h 88"/>
              <a:gd name="T18" fmla="*/ 58 w 97"/>
              <a:gd name="T19" fmla="*/ 0 h 88"/>
              <a:gd name="T20" fmla="*/ 68 w 97"/>
              <a:gd name="T21" fmla="*/ 63 h 88"/>
              <a:gd name="T22" fmla="*/ 77 w 97"/>
              <a:gd name="T23" fmla="*/ 0 h 88"/>
              <a:gd name="T24" fmla="*/ 97 w 97"/>
              <a:gd name="T25" fmla="*/ 0 h 88"/>
              <a:gd name="T26" fmla="*/ 78 w 97"/>
              <a:gd name="T27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88">
                <a:moveTo>
                  <a:pt x="78" y="88"/>
                </a:moveTo>
                <a:lnTo>
                  <a:pt x="59" y="88"/>
                </a:lnTo>
                <a:lnTo>
                  <a:pt x="48" y="26"/>
                </a:lnTo>
                <a:lnTo>
                  <a:pt x="36" y="88"/>
                </a:lnTo>
                <a:lnTo>
                  <a:pt x="18" y="88"/>
                </a:lnTo>
                <a:lnTo>
                  <a:pt x="0" y="0"/>
                </a:lnTo>
                <a:lnTo>
                  <a:pt x="20" y="0"/>
                </a:lnTo>
                <a:lnTo>
                  <a:pt x="27" y="63"/>
                </a:lnTo>
                <a:lnTo>
                  <a:pt x="38" y="0"/>
                </a:lnTo>
                <a:lnTo>
                  <a:pt x="58" y="0"/>
                </a:lnTo>
                <a:lnTo>
                  <a:pt x="68" y="63"/>
                </a:lnTo>
                <a:lnTo>
                  <a:pt x="77" y="0"/>
                </a:lnTo>
                <a:lnTo>
                  <a:pt x="97" y="0"/>
                </a:lnTo>
                <a:lnTo>
                  <a:pt x="78" y="88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52" name="Freeform 158"/>
          <p:cNvSpPr>
            <a:spLocks/>
          </p:cNvSpPr>
          <p:nvPr/>
        </p:nvSpPr>
        <p:spPr bwMode="auto">
          <a:xfrm>
            <a:off x="3558432" y="3539921"/>
            <a:ext cx="110067" cy="190500"/>
          </a:xfrm>
          <a:custGeom>
            <a:avLst/>
            <a:gdLst/>
            <a:ahLst/>
            <a:cxnLst/>
            <a:rect l="l" t="t" r="r" b="b"/>
            <a:pathLst>
              <a:path w="82550" h="142875">
                <a:moveTo>
                  <a:pt x="40428" y="26988"/>
                </a:moveTo>
                <a:cubicBezTo>
                  <a:pt x="35348" y="26988"/>
                  <a:pt x="33655" y="28725"/>
                  <a:pt x="31962" y="32200"/>
                </a:cubicBezTo>
                <a:cubicBezTo>
                  <a:pt x="28575" y="37412"/>
                  <a:pt x="28575" y="54784"/>
                  <a:pt x="28575" y="72157"/>
                </a:cubicBezTo>
                <a:cubicBezTo>
                  <a:pt x="28575" y="89530"/>
                  <a:pt x="28575" y="106902"/>
                  <a:pt x="31962" y="112114"/>
                </a:cubicBezTo>
                <a:cubicBezTo>
                  <a:pt x="33655" y="115589"/>
                  <a:pt x="35348" y="119063"/>
                  <a:pt x="40428" y="119063"/>
                </a:cubicBezTo>
                <a:cubicBezTo>
                  <a:pt x="45508" y="119063"/>
                  <a:pt x="48895" y="115589"/>
                  <a:pt x="50588" y="112114"/>
                </a:cubicBezTo>
                <a:cubicBezTo>
                  <a:pt x="53975" y="106902"/>
                  <a:pt x="53975" y="89530"/>
                  <a:pt x="53975" y="72157"/>
                </a:cubicBezTo>
                <a:cubicBezTo>
                  <a:pt x="53975" y="54784"/>
                  <a:pt x="53975" y="37412"/>
                  <a:pt x="50588" y="32200"/>
                </a:cubicBezTo>
                <a:cubicBezTo>
                  <a:pt x="48895" y="28725"/>
                  <a:pt x="45508" y="26988"/>
                  <a:pt x="40428" y="26988"/>
                </a:cubicBezTo>
                <a:close/>
                <a:moveTo>
                  <a:pt x="40397" y="0"/>
                </a:moveTo>
                <a:cubicBezTo>
                  <a:pt x="56204" y="0"/>
                  <a:pt x="64986" y="6969"/>
                  <a:pt x="72012" y="13939"/>
                </a:cubicBezTo>
                <a:cubicBezTo>
                  <a:pt x="82550" y="27878"/>
                  <a:pt x="82550" y="52271"/>
                  <a:pt x="82550" y="71438"/>
                </a:cubicBezTo>
                <a:cubicBezTo>
                  <a:pt x="82550" y="90604"/>
                  <a:pt x="82550" y="114997"/>
                  <a:pt x="72012" y="128936"/>
                </a:cubicBezTo>
                <a:cubicBezTo>
                  <a:pt x="64986" y="135906"/>
                  <a:pt x="56204" y="142875"/>
                  <a:pt x="40397" y="142875"/>
                </a:cubicBezTo>
                <a:cubicBezTo>
                  <a:pt x="24589" y="142875"/>
                  <a:pt x="17564" y="135906"/>
                  <a:pt x="10538" y="128936"/>
                </a:cubicBezTo>
                <a:cubicBezTo>
                  <a:pt x="0" y="114997"/>
                  <a:pt x="0" y="90604"/>
                  <a:pt x="0" y="71438"/>
                </a:cubicBezTo>
                <a:cubicBezTo>
                  <a:pt x="0" y="52271"/>
                  <a:pt x="0" y="27878"/>
                  <a:pt x="10538" y="13939"/>
                </a:cubicBezTo>
                <a:cubicBezTo>
                  <a:pt x="17564" y="6969"/>
                  <a:pt x="24589" y="0"/>
                  <a:pt x="4039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53" name="Freeform 159"/>
          <p:cNvSpPr>
            <a:spLocks/>
          </p:cNvSpPr>
          <p:nvPr/>
        </p:nvSpPr>
        <p:spPr bwMode="auto">
          <a:xfrm>
            <a:off x="3685433" y="3537804"/>
            <a:ext cx="99484" cy="186267"/>
          </a:xfrm>
          <a:custGeom>
            <a:avLst/>
            <a:gdLst>
              <a:gd name="T0" fmla="*/ 32 w 47"/>
              <a:gd name="T1" fmla="*/ 17 h 88"/>
              <a:gd name="T2" fmla="*/ 32 w 47"/>
              <a:gd name="T3" fmla="*/ 88 h 88"/>
              <a:gd name="T4" fmla="*/ 14 w 47"/>
              <a:gd name="T5" fmla="*/ 88 h 88"/>
              <a:gd name="T6" fmla="*/ 14 w 47"/>
              <a:gd name="T7" fmla="*/ 17 h 88"/>
              <a:gd name="T8" fmla="*/ 0 w 47"/>
              <a:gd name="T9" fmla="*/ 17 h 88"/>
              <a:gd name="T10" fmla="*/ 0 w 47"/>
              <a:gd name="T11" fmla="*/ 0 h 88"/>
              <a:gd name="T12" fmla="*/ 47 w 47"/>
              <a:gd name="T13" fmla="*/ 0 h 88"/>
              <a:gd name="T14" fmla="*/ 47 w 47"/>
              <a:gd name="T15" fmla="*/ 17 h 88"/>
              <a:gd name="T16" fmla="*/ 32 w 47"/>
              <a:gd name="T17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88">
                <a:moveTo>
                  <a:pt x="32" y="17"/>
                </a:moveTo>
                <a:lnTo>
                  <a:pt x="32" y="88"/>
                </a:lnTo>
                <a:lnTo>
                  <a:pt x="14" y="88"/>
                </a:lnTo>
                <a:lnTo>
                  <a:pt x="14" y="17"/>
                </a:lnTo>
                <a:lnTo>
                  <a:pt x="0" y="17"/>
                </a:lnTo>
                <a:lnTo>
                  <a:pt x="0" y="0"/>
                </a:lnTo>
                <a:lnTo>
                  <a:pt x="47" y="0"/>
                </a:lnTo>
                <a:lnTo>
                  <a:pt x="47" y="17"/>
                </a:lnTo>
                <a:lnTo>
                  <a:pt x="32" y="17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9" name="Freeform 23"/>
          <p:cNvSpPr>
            <a:spLocks/>
          </p:cNvSpPr>
          <p:nvPr/>
        </p:nvSpPr>
        <p:spPr bwMode="auto">
          <a:xfrm>
            <a:off x="1306077" y="1339671"/>
            <a:ext cx="295084" cy="528692"/>
          </a:xfrm>
          <a:custGeom>
            <a:avLst/>
            <a:gdLst>
              <a:gd name="T0" fmla="*/ 38 w 43"/>
              <a:gd name="T1" fmla="*/ 72 h 77"/>
              <a:gd name="T2" fmla="*/ 22 w 43"/>
              <a:gd name="T3" fmla="*/ 77 h 77"/>
              <a:gd name="T4" fmla="*/ 5 w 43"/>
              <a:gd name="T5" fmla="*/ 72 h 77"/>
              <a:gd name="T6" fmla="*/ 0 w 43"/>
              <a:gd name="T7" fmla="*/ 55 h 77"/>
              <a:gd name="T8" fmla="*/ 16 w 43"/>
              <a:gd name="T9" fmla="*/ 55 h 77"/>
              <a:gd name="T10" fmla="*/ 17 w 43"/>
              <a:gd name="T11" fmla="*/ 62 h 77"/>
              <a:gd name="T12" fmla="*/ 22 w 43"/>
              <a:gd name="T13" fmla="*/ 64 h 77"/>
              <a:gd name="T14" fmla="*/ 27 w 43"/>
              <a:gd name="T15" fmla="*/ 62 h 77"/>
              <a:gd name="T16" fmla="*/ 28 w 43"/>
              <a:gd name="T17" fmla="*/ 55 h 77"/>
              <a:gd name="T18" fmla="*/ 22 w 43"/>
              <a:gd name="T19" fmla="*/ 45 h 77"/>
              <a:gd name="T20" fmla="*/ 12 w 43"/>
              <a:gd name="T21" fmla="*/ 41 h 77"/>
              <a:gd name="T22" fmla="*/ 1 w 43"/>
              <a:gd name="T23" fmla="*/ 22 h 77"/>
              <a:gd name="T24" fmla="*/ 8 w 43"/>
              <a:gd name="T25" fmla="*/ 5 h 77"/>
              <a:gd name="T26" fmla="*/ 22 w 43"/>
              <a:gd name="T27" fmla="*/ 0 h 77"/>
              <a:gd name="T28" fmla="*/ 37 w 43"/>
              <a:gd name="T29" fmla="*/ 5 h 77"/>
              <a:gd name="T30" fmla="*/ 43 w 43"/>
              <a:gd name="T31" fmla="*/ 22 h 77"/>
              <a:gd name="T32" fmla="*/ 28 w 43"/>
              <a:gd name="T33" fmla="*/ 22 h 77"/>
              <a:gd name="T34" fmla="*/ 26 w 43"/>
              <a:gd name="T35" fmla="*/ 16 h 77"/>
              <a:gd name="T36" fmla="*/ 22 w 43"/>
              <a:gd name="T37" fmla="*/ 14 h 77"/>
              <a:gd name="T38" fmla="*/ 18 w 43"/>
              <a:gd name="T39" fmla="*/ 16 h 77"/>
              <a:gd name="T40" fmla="*/ 16 w 43"/>
              <a:gd name="T41" fmla="*/ 21 h 77"/>
              <a:gd name="T42" fmla="*/ 21 w 43"/>
              <a:gd name="T43" fmla="*/ 29 h 77"/>
              <a:gd name="T44" fmla="*/ 31 w 43"/>
              <a:gd name="T45" fmla="*/ 33 h 77"/>
              <a:gd name="T46" fmla="*/ 43 w 43"/>
              <a:gd name="T47" fmla="*/ 55 h 77"/>
              <a:gd name="T48" fmla="*/ 38 w 43"/>
              <a:gd name="T49" fmla="*/ 7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" h="77">
                <a:moveTo>
                  <a:pt x="38" y="72"/>
                </a:moveTo>
                <a:cubicBezTo>
                  <a:pt x="35" y="75"/>
                  <a:pt x="29" y="77"/>
                  <a:pt x="22" y="77"/>
                </a:cubicBezTo>
                <a:cubicBezTo>
                  <a:pt x="14" y="77"/>
                  <a:pt x="9" y="75"/>
                  <a:pt x="5" y="72"/>
                </a:cubicBezTo>
                <a:cubicBezTo>
                  <a:pt x="2" y="68"/>
                  <a:pt x="0" y="63"/>
                  <a:pt x="0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8"/>
                  <a:pt x="16" y="60"/>
                  <a:pt x="17" y="62"/>
                </a:cubicBezTo>
                <a:cubicBezTo>
                  <a:pt x="18" y="63"/>
                  <a:pt x="20" y="64"/>
                  <a:pt x="22" y="64"/>
                </a:cubicBezTo>
                <a:cubicBezTo>
                  <a:pt x="24" y="64"/>
                  <a:pt x="26" y="63"/>
                  <a:pt x="27" y="62"/>
                </a:cubicBezTo>
                <a:cubicBezTo>
                  <a:pt x="28" y="61"/>
                  <a:pt x="28" y="59"/>
                  <a:pt x="28" y="55"/>
                </a:cubicBezTo>
                <a:cubicBezTo>
                  <a:pt x="28" y="48"/>
                  <a:pt x="27" y="47"/>
                  <a:pt x="22" y="45"/>
                </a:cubicBezTo>
                <a:cubicBezTo>
                  <a:pt x="12" y="41"/>
                  <a:pt x="12" y="41"/>
                  <a:pt x="12" y="41"/>
                </a:cubicBezTo>
                <a:cubicBezTo>
                  <a:pt x="4" y="38"/>
                  <a:pt x="1" y="33"/>
                  <a:pt x="1" y="22"/>
                </a:cubicBezTo>
                <a:cubicBezTo>
                  <a:pt x="1" y="15"/>
                  <a:pt x="3" y="9"/>
                  <a:pt x="8" y="5"/>
                </a:cubicBezTo>
                <a:cubicBezTo>
                  <a:pt x="12" y="2"/>
                  <a:pt x="16" y="0"/>
                  <a:pt x="22" y="0"/>
                </a:cubicBezTo>
                <a:cubicBezTo>
                  <a:pt x="29" y="0"/>
                  <a:pt x="34" y="2"/>
                  <a:pt x="37" y="5"/>
                </a:cubicBezTo>
                <a:cubicBezTo>
                  <a:pt x="41" y="9"/>
                  <a:pt x="43" y="15"/>
                  <a:pt x="43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0"/>
                  <a:pt x="28" y="17"/>
                  <a:pt x="26" y="16"/>
                </a:cubicBezTo>
                <a:cubicBezTo>
                  <a:pt x="25" y="14"/>
                  <a:pt x="24" y="14"/>
                  <a:pt x="22" y="14"/>
                </a:cubicBezTo>
                <a:cubicBezTo>
                  <a:pt x="20" y="14"/>
                  <a:pt x="18" y="14"/>
                  <a:pt x="18" y="16"/>
                </a:cubicBezTo>
                <a:cubicBezTo>
                  <a:pt x="17" y="17"/>
                  <a:pt x="16" y="19"/>
                  <a:pt x="16" y="21"/>
                </a:cubicBezTo>
                <a:cubicBezTo>
                  <a:pt x="16" y="26"/>
                  <a:pt x="17" y="27"/>
                  <a:pt x="21" y="29"/>
                </a:cubicBezTo>
                <a:cubicBezTo>
                  <a:pt x="31" y="33"/>
                  <a:pt x="31" y="33"/>
                  <a:pt x="31" y="33"/>
                </a:cubicBezTo>
                <a:cubicBezTo>
                  <a:pt x="41" y="37"/>
                  <a:pt x="43" y="41"/>
                  <a:pt x="43" y="55"/>
                </a:cubicBezTo>
                <a:cubicBezTo>
                  <a:pt x="43" y="63"/>
                  <a:pt x="42" y="68"/>
                  <a:pt x="38" y="7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" name="Freeform 24"/>
          <p:cNvSpPr>
            <a:spLocks noEditPoints="1"/>
          </p:cNvSpPr>
          <p:nvPr/>
        </p:nvSpPr>
        <p:spPr bwMode="auto">
          <a:xfrm>
            <a:off x="1296853" y="5350518"/>
            <a:ext cx="313529" cy="528693"/>
          </a:xfrm>
          <a:custGeom>
            <a:avLst/>
            <a:gdLst>
              <a:gd name="T0" fmla="*/ 40 w 46"/>
              <a:gd name="T1" fmla="*/ 70 h 77"/>
              <a:gd name="T2" fmla="*/ 23 w 46"/>
              <a:gd name="T3" fmla="*/ 77 h 77"/>
              <a:gd name="T4" fmla="*/ 6 w 46"/>
              <a:gd name="T5" fmla="*/ 70 h 77"/>
              <a:gd name="T6" fmla="*/ 1 w 46"/>
              <a:gd name="T7" fmla="*/ 38 h 77"/>
              <a:gd name="T8" fmla="*/ 6 w 46"/>
              <a:gd name="T9" fmla="*/ 7 h 77"/>
              <a:gd name="T10" fmla="*/ 23 w 46"/>
              <a:gd name="T11" fmla="*/ 0 h 77"/>
              <a:gd name="T12" fmla="*/ 40 w 46"/>
              <a:gd name="T13" fmla="*/ 7 h 77"/>
              <a:gd name="T14" fmla="*/ 45 w 46"/>
              <a:gd name="T15" fmla="*/ 38 h 77"/>
              <a:gd name="T16" fmla="*/ 40 w 46"/>
              <a:gd name="T17" fmla="*/ 70 h 77"/>
              <a:gd name="T18" fmla="*/ 28 w 46"/>
              <a:gd name="T19" fmla="*/ 16 h 77"/>
              <a:gd name="T20" fmla="*/ 23 w 46"/>
              <a:gd name="T21" fmla="*/ 13 h 77"/>
              <a:gd name="T22" fmla="*/ 18 w 46"/>
              <a:gd name="T23" fmla="*/ 16 h 77"/>
              <a:gd name="T24" fmla="*/ 16 w 46"/>
              <a:gd name="T25" fmla="*/ 38 h 77"/>
              <a:gd name="T26" fmla="*/ 18 w 46"/>
              <a:gd name="T27" fmla="*/ 61 h 77"/>
              <a:gd name="T28" fmla="*/ 23 w 46"/>
              <a:gd name="T29" fmla="*/ 64 h 77"/>
              <a:gd name="T30" fmla="*/ 28 w 46"/>
              <a:gd name="T31" fmla="*/ 61 h 77"/>
              <a:gd name="T32" fmla="*/ 30 w 46"/>
              <a:gd name="T33" fmla="*/ 38 h 77"/>
              <a:gd name="T34" fmla="*/ 28 w 46"/>
              <a:gd name="T35" fmla="*/ 1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77">
                <a:moveTo>
                  <a:pt x="40" y="70"/>
                </a:moveTo>
                <a:cubicBezTo>
                  <a:pt x="36" y="74"/>
                  <a:pt x="31" y="77"/>
                  <a:pt x="23" y="77"/>
                </a:cubicBezTo>
                <a:cubicBezTo>
                  <a:pt x="14" y="77"/>
                  <a:pt x="10" y="74"/>
                  <a:pt x="6" y="70"/>
                </a:cubicBezTo>
                <a:cubicBezTo>
                  <a:pt x="0" y="62"/>
                  <a:pt x="1" y="49"/>
                  <a:pt x="1" y="38"/>
                </a:cubicBezTo>
                <a:cubicBezTo>
                  <a:pt x="1" y="28"/>
                  <a:pt x="0" y="14"/>
                  <a:pt x="6" y="7"/>
                </a:cubicBezTo>
                <a:cubicBezTo>
                  <a:pt x="10" y="3"/>
                  <a:pt x="14" y="0"/>
                  <a:pt x="23" y="0"/>
                </a:cubicBezTo>
                <a:cubicBezTo>
                  <a:pt x="31" y="0"/>
                  <a:pt x="36" y="3"/>
                  <a:pt x="40" y="7"/>
                </a:cubicBezTo>
                <a:cubicBezTo>
                  <a:pt x="46" y="14"/>
                  <a:pt x="45" y="28"/>
                  <a:pt x="45" y="38"/>
                </a:cubicBezTo>
                <a:cubicBezTo>
                  <a:pt x="45" y="49"/>
                  <a:pt x="46" y="62"/>
                  <a:pt x="40" y="70"/>
                </a:cubicBezTo>
                <a:close/>
                <a:moveTo>
                  <a:pt x="28" y="16"/>
                </a:moveTo>
                <a:cubicBezTo>
                  <a:pt x="27" y="15"/>
                  <a:pt x="26" y="13"/>
                  <a:pt x="23" y="13"/>
                </a:cubicBezTo>
                <a:cubicBezTo>
                  <a:pt x="20" y="13"/>
                  <a:pt x="19" y="15"/>
                  <a:pt x="18" y="16"/>
                </a:cubicBezTo>
                <a:cubicBezTo>
                  <a:pt x="16" y="20"/>
                  <a:pt x="16" y="29"/>
                  <a:pt x="16" y="38"/>
                </a:cubicBezTo>
                <a:cubicBezTo>
                  <a:pt x="16" y="48"/>
                  <a:pt x="16" y="57"/>
                  <a:pt x="18" y="61"/>
                </a:cubicBezTo>
                <a:cubicBezTo>
                  <a:pt x="19" y="62"/>
                  <a:pt x="20" y="64"/>
                  <a:pt x="23" y="64"/>
                </a:cubicBezTo>
                <a:cubicBezTo>
                  <a:pt x="26" y="64"/>
                  <a:pt x="27" y="62"/>
                  <a:pt x="28" y="61"/>
                </a:cubicBezTo>
                <a:cubicBezTo>
                  <a:pt x="30" y="57"/>
                  <a:pt x="30" y="48"/>
                  <a:pt x="30" y="38"/>
                </a:cubicBezTo>
                <a:cubicBezTo>
                  <a:pt x="30" y="29"/>
                  <a:pt x="30" y="20"/>
                  <a:pt x="28" y="16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25"/>
          <p:cNvSpPr>
            <a:spLocks/>
          </p:cNvSpPr>
          <p:nvPr/>
        </p:nvSpPr>
        <p:spPr bwMode="auto">
          <a:xfrm>
            <a:off x="5320759" y="1339670"/>
            <a:ext cx="577873" cy="528692"/>
          </a:xfrm>
          <a:custGeom>
            <a:avLst/>
            <a:gdLst>
              <a:gd name="T0" fmla="*/ 76 w 94"/>
              <a:gd name="T1" fmla="*/ 86 h 86"/>
              <a:gd name="T2" fmla="*/ 58 w 94"/>
              <a:gd name="T3" fmla="*/ 86 h 86"/>
              <a:gd name="T4" fmla="*/ 46 w 94"/>
              <a:gd name="T5" fmla="*/ 25 h 86"/>
              <a:gd name="T6" fmla="*/ 36 w 94"/>
              <a:gd name="T7" fmla="*/ 86 h 86"/>
              <a:gd name="T8" fmla="*/ 18 w 94"/>
              <a:gd name="T9" fmla="*/ 86 h 86"/>
              <a:gd name="T10" fmla="*/ 0 w 94"/>
              <a:gd name="T11" fmla="*/ 0 h 86"/>
              <a:gd name="T12" fmla="*/ 18 w 94"/>
              <a:gd name="T13" fmla="*/ 0 h 86"/>
              <a:gd name="T14" fmla="*/ 27 w 94"/>
              <a:gd name="T15" fmla="*/ 60 h 86"/>
              <a:gd name="T16" fmla="*/ 37 w 94"/>
              <a:gd name="T17" fmla="*/ 0 h 86"/>
              <a:gd name="T18" fmla="*/ 56 w 94"/>
              <a:gd name="T19" fmla="*/ 0 h 86"/>
              <a:gd name="T20" fmla="*/ 67 w 94"/>
              <a:gd name="T21" fmla="*/ 60 h 86"/>
              <a:gd name="T22" fmla="*/ 74 w 94"/>
              <a:gd name="T23" fmla="*/ 0 h 86"/>
              <a:gd name="T24" fmla="*/ 94 w 94"/>
              <a:gd name="T25" fmla="*/ 0 h 86"/>
              <a:gd name="T26" fmla="*/ 76 w 94"/>
              <a:gd name="T2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86">
                <a:moveTo>
                  <a:pt x="76" y="86"/>
                </a:moveTo>
                <a:lnTo>
                  <a:pt x="58" y="86"/>
                </a:lnTo>
                <a:lnTo>
                  <a:pt x="46" y="25"/>
                </a:lnTo>
                <a:lnTo>
                  <a:pt x="36" y="86"/>
                </a:lnTo>
                <a:lnTo>
                  <a:pt x="18" y="86"/>
                </a:lnTo>
                <a:lnTo>
                  <a:pt x="0" y="0"/>
                </a:lnTo>
                <a:lnTo>
                  <a:pt x="18" y="0"/>
                </a:lnTo>
                <a:lnTo>
                  <a:pt x="27" y="60"/>
                </a:lnTo>
                <a:lnTo>
                  <a:pt x="37" y="0"/>
                </a:lnTo>
                <a:lnTo>
                  <a:pt x="56" y="0"/>
                </a:lnTo>
                <a:lnTo>
                  <a:pt x="67" y="60"/>
                </a:lnTo>
                <a:lnTo>
                  <a:pt x="74" y="0"/>
                </a:lnTo>
                <a:lnTo>
                  <a:pt x="94" y="0"/>
                </a:lnTo>
                <a:lnTo>
                  <a:pt x="76" y="86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03"/>
          <p:cNvSpPr>
            <a:spLocks/>
          </p:cNvSpPr>
          <p:nvPr/>
        </p:nvSpPr>
        <p:spPr bwMode="auto">
          <a:xfrm>
            <a:off x="5172603" y="5246800"/>
            <a:ext cx="874184" cy="872067"/>
          </a:xfrm>
          <a:custGeom>
            <a:avLst/>
            <a:gdLst>
              <a:gd name="T0" fmla="*/ 55 w 375"/>
              <a:gd name="T1" fmla="*/ 55 h 374"/>
              <a:gd name="T2" fmla="*/ 26 w 375"/>
              <a:gd name="T3" fmla="*/ 93 h 374"/>
              <a:gd name="T4" fmla="*/ 0 w 375"/>
              <a:gd name="T5" fmla="*/ 187 h 374"/>
              <a:gd name="T6" fmla="*/ 55 w 375"/>
              <a:gd name="T7" fmla="*/ 320 h 374"/>
              <a:gd name="T8" fmla="*/ 187 w 375"/>
              <a:gd name="T9" fmla="*/ 374 h 374"/>
              <a:gd name="T10" fmla="*/ 287 w 375"/>
              <a:gd name="T11" fmla="*/ 346 h 374"/>
              <a:gd name="T12" fmla="*/ 320 w 375"/>
              <a:gd name="T13" fmla="*/ 320 h 374"/>
              <a:gd name="T14" fmla="*/ 375 w 375"/>
              <a:gd name="T15" fmla="*/ 187 h 374"/>
              <a:gd name="T16" fmla="*/ 349 w 375"/>
              <a:gd name="T17" fmla="*/ 93 h 374"/>
              <a:gd name="T18" fmla="*/ 320 w 375"/>
              <a:gd name="T19" fmla="*/ 55 h 374"/>
              <a:gd name="T20" fmla="*/ 287 w 375"/>
              <a:gd name="T21" fmla="*/ 29 h 374"/>
              <a:gd name="T22" fmla="*/ 187 w 375"/>
              <a:gd name="T23" fmla="*/ 0 h 374"/>
              <a:gd name="T24" fmla="*/ 55 w 375"/>
              <a:gd name="T25" fmla="*/ 5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" h="374">
                <a:moveTo>
                  <a:pt x="55" y="55"/>
                </a:moveTo>
                <a:cubicBezTo>
                  <a:pt x="44" y="66"/>
                  <a:pt x="34" y="79"/>
                  <a:pt x="26" y="93"/>
                </a:cubicBezTo>
                <a:cubicBezTo>
                  <a:pt x="9" y="121"/>
                  <a:pt x="0" y="153"/>
                  <a:pt x="0" y="187"/>
                </a:cubicBezTo>
                <a:cubicBezTo>
                  <a:pt x="0" y="239"/>
                  <a:pt x="21" y="286"/>
                  <a:pt x="55" y="320"/>
                </a:cubicBezTo>
                <a:cubicBezTo>
                  <a:pt x="89" y="353"/>
                  <a:pt x="136" y="374"/>
                  <a:pt x="187" y="374"/>
                </a:cubicBezTo>
                <a:cubicBezTo>
                  <a:pt x="224" y="374"/>
                  <a:pt x="258" y="364"/>
                  <a:pt x="287" y="346"/>
                </a:cubicBezTo>
                <a:cubicBezTo>
                  <a:pt x="299" y="338"/>
                  <a:pt x="310" y="329"/>
                  <a:pt x="320" y="320"/>
                </a:cubicBezTo>
                <a:cubicBezTo>
                  <a:pt x="354" y="286"/>
                  <a:pt x="375" y="239"/>
                  <a:pt x="375" y="187"/>
                </a:cubicBezTo>
                <a:cubicBezTo>
                  <a:pt x="375" y="153"/>
                  <a:pt x="365" y="121"/>
                  <a:pt x="349" y="93"/>
                </a:cubicBezTo>
                <a:cubicBezTo>
                  <a:pt x="341" y="79"/>
                  <a:pt x="331" y="66"/>
                  <a:pt x="320" y="55"/>
                </a:cubicBezTo>
                <a:cubicBezTo>
                  <a:pt x="310" y="45"/>
                  <a:pt x="299" y="36"/>
                  <a:pt x="287" y="29"/>
                </a:cubicBezTo>
                <a:cubicBezTo>
                  <a:pt x="258" y="11"/>
                  <a:pt x="224" y="0"/>
                  <a:pt x="187" y="0"/>
                </a:cubicBezTo>
                <a:cubicBezTo>
                  <a:pt x="136" y="0"/>
                  <a:pt x="89" y="21"/>
                  <a:pt x="55" y="55"/>
                </a:cubicBez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29804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2" name="Freeform 26"/>
          <p:cNvSpPr>
            <a:spLocks/>
          </p:cNvSpPr>
          <p:nvPr/>
        </p:nvSpPr>
        <p:spPr bwMode="auto">
          <a:xfrm>
            <a:off x="5468301" y="5486465"/>
            <a:ext cx="282789" cy="522548"/>
          </a:xfrm>
          <a:custGeom>
            <a:avLst/>
            <a:gdLst>
              <a:gd name="T0" fmla="*/ 31 w 46"/>
              <a:gd name="T1" fmla="*/ 14 h 85"/>
              <a:gd name="T2" fmla="*/ 31 w 46"/>
              <a:gd name="T3" fmla="*/ 85 h 85"/>
              <a:gd name="T4" fmla="*/ 15 w 46"/>
              <a:gd name="T5" fmla="*/ 85 h 85"/>
              <a:gd name="T6" fmla="*/ 15 w 46"/>
              <a:gd name="T7" fmla="*/ 14 h 85"/>
              <a:gd name="T8" fmla="*/ 0 w 46"/>
              <a:gd name="T9" fmla="*/ 14 h 85"/>
              <a:gd name="T10" fmla="*/ 0 w 46"/>
              <a:gd name="T11" fmla="*/ 0 h 85"/>
              <a:gd name="T12" fmla="*/ 46 w 46"/>
              <a:gd name="T13" fmla="*/ 0 h 85"/>
              <a:gd name="T14" fmla="*/ 46 w 46"/>
              <a:gd name="T15" fmla="*/ 14 h 85"/>
              <a:gd name="T16" fmla="*/ 31 w 46"/>
              <a:gd name="T17" fmla="*/ 1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85">
                <a:moveTo>
                  <a:pt x="31" y="14"/>
                </a:moveTo>
                <a:lnTo>
                  <a:pt x="31" y="85"/>
                </a:lnTo>
                <a:lnTo>
                  <a:pt x="15" y="85"/>
                </a:lnTo>
                <a:lnTo>
                  <a:pt x="15" y="14"/>
                </a:lnTo>
                <a:lnTo>
                  <a:pt x="0" y="14"/>
                </a:lnTo>
                <a:lnTo>
                  <a:pt x="0" y="0"/>
                </a:lnTo>
                <a:lnTo>
                  <a:pt x="46" y="0"/>
                </a:lnTo>
                <a:lnTo>
                  <a:pt x="46" y="14"/>
                </a:lnTo>
                <a:lnTo>
                  <a:pt x="31" y="14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副标题 2"/>
          <p:cNvSpPr txBox="1">
            <a:spLocks/>
          </p:cNvSpPr>
          <p:nvPr/>
        </p:nvSpPr>
        <p:spPr>
          <a:xfrm>
            <a:off x="7780624" y="1341014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3" name="副标题 2"/>
          <p:cNvSpPr txBox="1">
            <a:spLocks/>
          </p:cNvSpPr>
          <p:nvPr/>
        </p:nvSpPr>
        <p:spPr>
          <a:xfrm>
            <a:off x="7780624" y="4935212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4" name="副标题 2"/>
          <p:cNvSpPr txBox="1">
            <a:spLocks/>
          </p:cNvSpPr>
          <p:nvPr/>
        </p:nvSpPr>
        <p:spPr>
          <a:xfrm>
            <a:off x="7780624" y="3737145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5" name="副标题 2"/>
          <p:cNvSpPr txBox="1">
            <a:spLocks/>
          </p:cNvSpPr>
          <p:nvPr/>
        </p:nvSpPr>
        <p:spPr>
          <a:xfrm>
            <a:off x="7780623" y="2539080"/>
            <a:ext cx="3458891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1831673" y="2082187"/>
            <a:ext cx="949503" cy="83522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667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7" name="标题 1"/>
          <p:cNvSpPr txBox="1">
            <a:spLocks/>
          </p:cNvSpPr>
          <p:nvPr/>
        </p:nvSpPr>
        <p:spPr>
          <a:xfrm>
            <a:off x="4313888" y="2082187"/>
            <a:ext cx="949503" cy="83522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667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4" name="标题 1"/>
          <p:cNvSpPr txBox="1">
            <a:spLocks/>
          </p:cNvSpPr>
          <p:nvPr/>
        </p:nvSpPr>
        <p:spPr>
          <a:xfrm>
            <a:off x="1831673" y="4469537"/>
            <a:ext cx="949503" cy="83522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667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5" name="标题 1"/>
          <p:cNvSpPr txBox="1">
            <a:spLocks/>
          </p:cNvSpPr>
          <p:nvPr/>
        </p:nvSpPr>
        <p:spPr>
          <a:xfrm>
            <a:off x="4313888" y="4469537"/>
            <a:ext cx="949503" cy="83522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667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6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24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62" name="Freeform 220"/>
          <p:cNvSpPr>
            <a:spLocks/>
          </p:cNvSpPr>
          <p:nvPr/>
        </p:nvSpPr>
        <p:spPr bwMode="auto">
          <a:xfrm>
            <a:off x="4060085" y="1180677"/>
            <a:ext cx="2982383" cy="3088217"/>
          </a:xfrm>
          <a:custGeom>
            <a:avLst/>
            <a:gdLst>
              <a:gd name="T0" fmla="*/ 618 w 1515"/>
              <a:gd name="T1" fmla="*/ 0 h 1569"/>
              <a:gd name="T2" fmla="*/ 1415 w 1515"/>
              <a:gd name="T3" fmla="*/ 0 h 1569"/>
              <a:gd name="T4" fmla="*/ 1515 w 1515"/>
              <a:gd name="T5" fmla="*/ 51 h 1569"/>
              <a:gd name="T6" fmla="*/ 1369 w 1515"/>
              <a:gd name="T7" fmla="*/ 29 h 1569"/>
              <a:gd name="T8" fmla="*/ 1172 w 1515"/>
              <a:gd name="T9" fmla="*/ 235 h 1569"/>
              <a:gd name="T10" fmla="*/ 401 w 1515"/>
              <a:gd name="T11" fmla="*/ 1569 h 1569"/>
              <a:gd name="T12" fmla="*/ 42 w 1515"/>
              <a:gd name="T13" fmla="*/ 945 h 1569"/>
              <a:gd name="T14" fmla="*/ 36 w 1515"/>
              <a:gd name="T15" fmla="*/ 805 h 1569"/>
              <a:gd name="T16" fmla="*/ 421 w 1515"/>
              <a:gd name="T17" fmla="*/ 139 h 1569"/>
              <a:gd name="T18" fmla="*/ 618 w 1515"/>
              <a:gd name="T19" fmla="*/ 0 h 1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5" h="1569">
                <a:moveTo>
                  <a:pt x="618" y="0"/>
                </a:moveTo>
                <a:cubicBezTo>
                  <a:pt x="1415" y="0"/>
                  <a:pt x="1415" y="0"/>
                  <a:pt x="1415" y="0"/>
                </a:cubicBezTo>
                <a:cubicBezTo>
                  <a:pt x="1415" y="0"/>
                  <a:pt x="1474" y="0"/>
                  <a:pt x="1515" y="51"/>
                </a:cubicBezTo>
                <a:cubicBezTo>
                  <a:pt x="1515" y="51"/>
                  <a:pt x="1460" y="1"/>
                  <a:pt x="1369" y="29"/>
                </a:cubicBezTo>
                <a:cubicBezTo>
                  <a:pt x="1279" y="57"/>
                  <a:pt x="1172" y="235"/>
                  <a:pt x="1172" y="235"/>
                </a:cubicBezTo>
                <a:cubicBezTo>
                  <a:pt x="401" y="1569"/>
                  <a:pt x="401" y="1569"/>
                  <a:pt x="401" y="1569"/>
                </a:cubicBezTo>
                <a:cubicBezTo>
                  <a:pt x="42" y="945"/>
                  <a:pt x="42" y="945"/>
                  <a:pt x="42" y="945"/>
                </a:cubicBezTo>
                <a:cubicBezTo>
                  <a:pt x="42" y="945"/>
                  <a:pt x="0" y="869"/>
                  <a:pt x="36" y="805"/>
                </a:cubicBezTo>
                <a:cubicBezTo>
                  <a:pt x="71" y="740"/>
                  <a:pt x="421" y="139"/>
                  <a:pt x="421" y="139"/>
                </a:cubicBezTo>
                <a:cubicBezTo>
                  <a:pt x="421" y="139"/>
                  <a:pt x="484" y="0"/>
                  <a:pt x="61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163" name="Freeform 221"/>
          <p:cNvSpPr>
            <a:spLocks/>
          </p:cNvSpPr>
          <p:nvPr/>
        </p:nvSpPr>
        <p:spPr bwMode="auto">
          <a:xfrm>
            <a:off x="4142634" y="3034877"/>
            <a:ext cx="3037416" cy="1562100"/>
          </a:xfrm>
          <a:custGeom>
            <a:avLst/>
            <a:gdLst>
              <a:gd name="T0" fmla="*/ 1474 w 1544"/>
              <a:gd name="T1" fmla="*/ 490 h 794"/>
              <a:gd name="T2" fmla="*/ 1244 w 1544"/>
              <a:gd name="T3" fmla="*/ 91 h 794"/>
              <a:gd name="T4" fmla="*/ 307 w 1544"/>
              <a:gd name="T5" fmla="*/ 91 h 794"/>
              <a:gd name="T6" fmla="*/ 0 w 1544"/>
              <a:gd name="T7" fmla="*/ 0 h 794"/>
              <a:gd name="T8" fmla="*/ 388 w 1544"/>
              <a:gd name="T9" fmla="*/ 675 h 794"/>
              <a:gd name="T10" fmla="*/ 545 w 1544"/>
              <a:gd name="T11" fmla="*/ 794 h 794"/>
              <a:gd name="T12" fmla="*/ 1336 w 1544"/>
              <a:gd name="T13" fmla="*/ 794 h 794"/>
              <a:gd name="T14" fmla="*/ 1485 w 1544"/>
              <a:gd name="T15" fmla="*/ 740 h 794"/>
              <a:gd name="T16" fmla="*/ 1474 w 1544"/>
              <a:gd name="T17" fmla="*/ 490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4" h="794">
                <a:moveTo>
                  <a:pt x="1474" y="490"/>
                </a:moveTo>
                <a:cubicBezTo>
                  <a:pt x="1244" y="91"/>
                  <a:pt x="1244" y="91"/>
                  <a:pt x="1244" y="91"/>
                </a:cubicBezTo>
                <a:cubicBezTo>
                  <a:pt x="996" y="91"/>
                  <a:pt x="508" y="91"/>
                  <a:pt x="307" y="91"/>
                </a:cubicBezTo>
                <a:cubicBezTo>
                  <a:pt x="64" y="91"/>
                  <a:pt x="14" y="22"/>
                  <a:pt x="0" y="0"/>
                </a:cubicBezTo>
                <a:cubicBezTo>
                  <a:pt x="0" y="0"/>
                  <a:pt x="322" y="561"/>
                  <a:pt x="388" y="675"/>
                </a:cubicBezTo>
                <a:cubicBezTo>
                  <a:pt x="455" y="790"/>
                  <a:pt x="545" y="794"/>
                  <a:pt x="545" y="794"/>
                </a:cubicBezTo>
                <a:cubicBezTo>
                  <a:pt x="545" y="794"/>
                  <a:pt x="1215" y="794"/>
                  <a:pt x="1336" y="794"/>
                </a:cubicBezTo>
                <a:cubicBezTo>
                  <a:pt x="1457" y="794"/>
                  <a:pt x="1485" y="740"/>
                  <a:pt x="1485" y="740"/>
                </a:cubicBezTo>
                <a:cubicBezTo>
                  <a:pt x="1544" y="623"/>
                  <a:pt x="1474" y="490"/>
                  <a:pt x="1474" y="49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161" name="Freeform 219"/>
          <p:cNvSpPr>
            <a:spLocks/>
          </p:cNvSpPr>
          <p:nvPr/>
        </p:nvSpPr>
        <p:spPr bwMode="auto">
          <a:xfrm>
            <a:off x="5943919" y="1121410"/>
            <a:ext cx="2065865" cy="3369733"/>
          </a:xfrm>
          <a:custGeom>
            <a:avLst/>
            <a:gdLst>
              <a:gd name="T0" fmla="*/ 976 w 1049"/>
              <a:gd name="T1" fmla="*/ 773 h 1712"/>
              <a:gd name="T2" fmla="*/ 558 w 1049"/>
              <a:gd name="T3" fmla="*/ 81 h 1712"/>
              <a:gd name="T4" fmla="*/ 354 w 1049"/>
              <a:gd name="T5" fmla="*/ 71 h 1712"/>
              <a:gd name="T6" fmla="*/ 0 w 1049"/>
              <a:gd name="T7" fmla="*/ 495 h 1712"/>
              <a:gd name="T8" fmla="*/ 328 w 1049"/>
              <a:gd name="T9" fmla="*/ 1063 h 1712"/>
              <a:gd name="T10" fmla="*/ 558 w 1049"/>
              <a:gd name="T11" fmla="*/ 1462 h 1712"/>
              <a:gd name="T12" fmla="*/ 569 w 1049"/>
              <a:gd name="T13" fmla="*/ 1712 h 1712"/>
              <a:gd name="T14" fmla="*/ 588 w 1049"/>
              <a:gd name="T15" fmla="*/ 1679 h 1712"/>
              <a:gd name="T16" fmla="*/ 976 w 1049"/>
              <a:gd name="T17" fmla="*/ 1018 h 1712"/>
              <a:gd name="T18" fmla="*/ 976 w 1049"/>
              <a:gd name="T19" fmla="*/ 773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9" h="1712">
                <a:moveTo>
                  <a:pt x="976" y="773"/>
                </a:moveTo>
                <a:cubicBezTo>
                  <a:pt x="881" y="613"/>
                  <a:pt x="558" y="81"/>
                  <a:pt x="558" y="81"/>
                </a:cubicBezTo>
                <a:cubicBezTo>
                  <a:pt x="558" y="81"/>
                  <a:pt x="482" y="0"/>
                  <a:pt x="354" y="71"/>
                </a:cubicBezTo>
                <a:cubicBezTo>
                  <a:pt x="226" y="142"/>
                  <a:pt x="0" y="495"/>
                  <a:pt x="0" y="495"/>
                </a:cubicBezTo>
                <a:cubicBezTo>
                  <a:pt x="328" y="1063"/>
                  <a:pt x="328" y="1063"/>
                  <a:pt x="328" y="1063"/>
                </a:cubicBezTo>
                <a:cubicBezTo>
                  <a:pt x="558" y="1462"/>
                  <a:pt x="558" y="1462"/>
                  <a:pt x="558" y="1462"/>
                </a:cubicBezTo>
                <a:cubicBezTo>
                  <a:pt x="558" y="1462"/>
                  <a:pt x="628" y="1595"/>
                  <a:pt x="569" y="1712"/>
                </a:cubicBezTo>
                <a:cubicBezTo>
                  <a:pt x="588" y="1679"/>
                  <a:pt x="588" y="1679"/>
                  <a:pt x="588" y="1679"/>
                </a:cubicBezTo>
                <a:cubicBezTo>
                  <a:pt x="976" y="1018"/>
                  <a:pt x="976" y="1018"/>
                  <a:pt x="976" y="1018"/>
                </a:cubicBezTo>
                <a:cubicBezTo>
                  <a:pt x="976" y="1018"/>
                  <a:pt x="1049" y="897"/>
                  <a:pt x="976" y="77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266" name="Freeform 323"/>
          <p:cNvSpPr>
            <a:spLocks/>
          </p:cNvSpPr>
          <p:nvPr/>
        </p:nvSpPr>
        <p:spPr bwMode="auto">
          <a:xfrm>
            <a:off x="4192165" y="5177321"/>
            <a:ext cx="1246716" cy="630767"/>
          </a:xfrm>
          <a:custGeom>
            <a:avLst/>
            <a:gdLst>
              <a:gd name="T0" fmla="*/ 86 w 589"/>
              <a:gd name="T1" fmla="*/ 298 h 298"/>
              <a:gd name="T2" fmla="*/ 0 w 589"/>
              <a:gd name="T3" fmla="*/ 149 h 298"/>
              <a:gd name="T4" fmla="*/ 86 w 589"/>
              <a:gd name="T5" fmla="*/ 0 h 298"/>
              <a:gd name="T6" fmla="*/ 504 w 589"/>
              <a:gd name="T7" fmla="*/ 0 h 298"/>
              <a:gd name="T8" fmla="*/ 589 w 589"/>
              <a:gd name="T9" fmla="*/ 149 h 298"/>
              <a:gd name="T10" fmla="*/ 504 w 589"/>
              <a:gd name="T11" fmla="*/ 298 h 298"/>
              <a:gd name="T12" fmla="*/ 86 w 589"/>
              <a:gd name="T13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9" h="298">
                <a:moveTo>
                  <a:pt x="86" y="298"/>
                </a:moveTo>
                <a:lnTo>
                  <a:pt x="0" y="149"/>
                </a:lnTo>
                <a:lnTo>
                  <a:pt x="86" y="0"/>
                </a:lnTo>
                <a:lnTo>
                  <a:pt x="504" y="0"/>
                </a:lnTo>
                <a:lnTo>
                  <a:pt x="589" y="149"/>
                </a:lnTo>
                <a:lnTo>
                  <a:pt x="504" y="298"/>
                </a:lnTo>
                <a:lnTo>
                  <a:pt x="86" y="298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297" name="Freeform 354"/>
          <p:cNvSpPr>
            <a:spLocks/>
          </p:cNvSpPr>
          <p:nvPr/>
        </p:nvSpPr>
        <p:spPr bwMode="auto">
          <a:xfrm>
            <a:off x="5500265" y="5177321"/>
            <a:ext cx="1250949" cy="630767"/>
          </a:xfrm>
          <a:custGeom>
            <a:avLst/>
            <a:gdLst>
              <a:gd name="T0" fmla="*/ 87 w 591"/>
              <a:gd name="T1" fmla="*/ 298 h 298"/>
              <a:gd name="T2" fmla="*/ 0 w 591"/>
              <a:gd name="T3" fmla="*/ 149 h 298"/>
              <a:gd name="T4" fmla="*/ 87 w 591"/>
              <a:gd name="T5" fmla="*/ 0 h 298"/>
              <a:gd name="T6" fmla="*/ 504 w 591"/>
              <a:gd name="T7" fmla="*/ 0 h 298"/>
              <a:gd name="T8" fmla="*/ 591 w 591"/>
              <a:gd name="T9" fmla="*/ 149 h 298"/>
              <a:gd name="T10" fmla="*/ 504 w 591"/>
              <a:gd name="T11" fmla="*/ 298 h 298"/>
              <a:gd name="T12" fmla="*/ 87 w 591"/>
              <a:gd name="T13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98">
                <a:moveTo>
                  <a:pt x="87" y="298"/>
                </a:moveTo>
                <a:lnTo>
                  <a:pt x="0" y="149"/>
                </a:lnTo>
                <a:lnTo>
                  <a:pt x="87" y="0"/>
                </a:lnTo>
                <a:lnTo>
                  <a:pt x="504" y="0"/>
                </a:lnTo>
                <a:lnTo>
                  <a:pt x="591" y="149"/>
                </a:lnTo>
                <a:lnTo>
                  <a:pt x="504" y="298"/>
                </a:lnTo>
                <a:lnTo>
                  <a:pt x="87" y="298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336" name="Freeform 393"/>
          <p:cNvSpPr>
            <a:spLocks/>
          </p:cNvSpPr>
          <p:nvPr/>
        </p:nvSpPr>
        <p:spPr bwMode="auto">
          <a:xfrm>
            <a:off x="6810481" y="5177321"/>
            <a:ext cx="1248833" cy="630767"/>
          </a:xfrm>
          <a:custGeom>
            <a:avLst/>
            <a:gdLst>
              <a:gd name="T0" fmla="*/ 86 w 590"/>
              <a:gd name="T1" fmla="*/ 298 h 298"/>
              <a:gd name="T2" fmla="*/ 0 w 590"/>
              <a:gd name="T3" fmla="*/ 149 h 298"/>
              <a:gd name="T4" fmla="*/ 86 w 590"/>
              <a:gd name="T5" fmla="*/ 0 h 298"/>
              <a:gd name="T6" fmla="*/ 503 w 590"/>
              <a:gd name="T7" fmla="*/ 0 h 298"/>
              <a:gd name="T8" fmla="*/ 590 w 590"/>
              <a:gd name="T9" fmla="*/ 149 h 298"/>
              <a:gd name="T10" fmla="*/ 503 w 590"/>
              <a:gd name="T11" fmla="*/ 298 h 298"/>
              <a:gd name="T12" fmla="*/ 86 w 590"/>
              <a:gd name="T13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0" h="298">
                <a:moveTo>
                  <a:pt x="86" y="298"/>
                </a:moveTo>
                <a:lnTo>
                  <a:pt x="0" y="149"/>
                </a:lnTo>
                <a:lnTo>
                  <a:pt x="86" y="0"/>
                </a:lnTo>
                <a:lnTo>
                  <a:pt x="503" y="0"/>
                </a:lnTo>
                <a:lnTo>
                  <a:pt x="590" y="149"/>
                </a:lnTo>
                <a:lnTo>
                  <a:pt x="503" y="298"/>
                </a:lnTo>
                <a:lnTo>
                  <a:pt x="86" y="298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92311" y="1480477"/>
            <a:ext cx="1168928" cy="1080755"/>
            <a:chOff x="6570499" y="3858571"/>
            <a:chExt cx="440681" cy="407440"/>
          </a:xfrm>
        </p:grpSpPr>
        <p:sp>
          <p:nvSpPr>
            <p:cNvPr id="20" name="Freeform 53"/>
            <p:cNvSpPr>
              <a:spLocks/>
            </p:cNvSpPr>
            <p:nvPr/>
          </p:nvSpPr>
          <p:spPr bwMode="auto">
            <a:xfrm>
              <a:off x="6582226" y="3870201"/>
              <a:ext cx="428954" cy="395810"/>
            </a:xfrm>
            <a:custGeom>
              <a:avLst/>
              <a:gdLst>
                <a:gd name="connsiteX0" fmla="*/ 213409 w 364216"/>
                <a:gd name="connsiteY0" fmla="*/ 0 h 334203"/>
                <a:gd name="connsiteX1" fmla="*/ 364216 w 364216"/>
                <a:gd name="connsiteY1" fmla="*/ 152857 h 334203"/>
                <a:gd name="connsiteX2" fmla="*/ 115179 w 364216"/>
                <a:gd name="connsiteY2" fmla="*/ 334203 h 334203"/>
                <a:gd name="connsiteX3" fmla="*/ 0 w 364216"/>
                <a:gd name="connsiteY3" fmla="*/ 219024 h 334203"/>
                <a:gd name="connsiteX4" fmla="*/ 0 w 364216"/>
                <a:gd name="connsiteY4" fmla="*/ 5616 h 334203"/>
                <a:gd name="connsiteX5" fmla="*/ 213409 w 364216"/>
                <a:gd name="connsiteY5" fmla="*/ 0 h 334203"/>
                <a:gd name="connsiteX0" fmla="*/ 213409 w 476557"/>
                <a:gd name="connsiteY0" fmla="*/ 0 h 340480"/>
                <a:gd name="connsiteX1" fmla="*/ 476557 w 476557"/>
                <a:gd name="connsiteY1" fmla="*/ 261794 h 340480"/>
                <a:gd name="connsiteX2" fmla="*/ 115179 w 476557"/>
                <a:gd name="connsiteY2" fmla="*/ 334203 h 340480"/>
                <a:gd name="connsiteX3" fmla="*/ 0 w 476557"/>
                <a:gd name="connsiteY3" fmla="*/ 219024 h 340480"/>
                <a:gd name="connsiteX4" fmla="*/ 0 w 476557"/>
                <a:gd name="connsiteY4" fmla="*/ 5616 h 340480"/>
                <a:gd name="connsiteX5" fmla="*/ 213409 w 476557"/>
                <a:gd name="connsiteY5" fmla="*/ 0 h 340480"/>
                <a:gd name="connsiteX0" fmla="*/ 213409 w 476557"/>
                <a:gd name="connsiteY0" fmla="*/ 0 h 439735"/>
                <a:gd name="connsiteX1" fmla="*/ 476557 w 476557"/>
                <a:gd name="connsiteY1" fmla="*/ 261794 h 439735"/>
                <a:gd name="connsiteX2" fmla="*/ 210499 w 476557"/>
                <a:gd name="connsiteY2" fmla="*/ 439735 h 439735"/>
                <a:gd name="connsiteX3" fmla="*/ 0 w 476557"/>
                <a:gd name="connsiteY3" fmla="*/ 219024 h 439735"/>
                <a:gd name="connsiteX4" fmla="*/ 0 w 476557"/>
                <a:gd name="connsiteY4" fmla="*/ 5616 h 439735"/>
                <a:gd name="connsiteX5" fmla="*/ 213409 w 476557"/>
                <a:gd name="connsiteY5" fmla="*/ 0 h 43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557" h="439735">
                  <a:moveTo>
                    <a:pt x="213409" y="0"/>
                  </a:moveTo>
                  <a:lnTo>
                    <a:pt x="476557" y="261794"/>
                  </a:lnTo>
                  <a:cubicBezTo>
                    <a:pt x="462768" y="375414"/>
                    <a:pt x="327348" y="437352"/>
                    <a:pt x="210499" y="439735"/>
                  </a:cubicBezTo>
                  <a:lnTo>
                    <a:pt x="0" y="219024"/>
                  </a:lnTo>
                  <a:lnTo>
                    <a:pt x="0" y="5616"/>
                  </a:lnTo>
                  <a:lnTo>
                    <a:pt x="213409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42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6570499" y="3858571"/>
              <a:ext cx="202201" cy="202201"/>
            </a:xfrm>
            <a:custGeom>
              <a:avLst/>
              <a:gdLst/>
              <a:ahLst/>
              <a:cxnLst/>
              <a:rect l="l" t="t" r="r" b="b"/>
              <a:pathLst>
                <a:path w="127000" h="127000">
                  <a:moveTo>
                    <a:pt x="41048" y="35719"/>
                  </a:moveTo>
                  <a:cubicBezTo>
                    <a:pt x="37314" y="35719"/>
                    <a:pt x="37306" y="39408"/>
                    <a:pt x="37306" y="39423"/>
                  </a:cubicBezTo>
                  <a:cubicBezTo>
                    <a:pt x="37306" y="39423"/>
                    <a:pt x="37306" y="39423"/>
                    <a:pt x="37306" y="87578"/>
                  </a:cubicBezTo>
                  <a:lnTo>
                    <a:pt x="41048" y="91282"/>
                  </a:lnTo>
                  <a:cubicBezTo>
                    <a:pt x="44790" y="91282"/>
                    <a:pt x="44790" y="91282"/>
                    <a:pt x="85952" y="69057"/>
                  </a:cubicBezTo>
                  <a:lnTo>
                    <a:pt x="89694" y="65353"/>
                  </a:lnTo>
                  <a:cubicBezTo>
                    <a:pt x="89694" y="61649"/>
                    <a:pt x="89694" y="61649"/>
                    <a:pt x="85952" y="57944"/>
                  </a:cubicBezTo>
                  <a:cubicBezTo>
                    <a:pt x="85952" y="57944"/>
                    <a:pt x="85952" y="57944"/>
                    <a:pt x="44790" y="35719"/>
                  </a:cubicBezTo>
                  <a:close/>
                  <a:moveTo>
                    <a:pt x="22339" y="11113"/>
                  </a:moveTo>
                  <a:cubicBezTo>
                    <a:pt x="22349" y="11113"/>
                    <a:pt x="23249" y="11113"/>
                    <a:pt x="108404" y="11113"/>
                  </a:cubicBezTo>
                  <a:lnTo>
                    <a:pt x="115888" y="22339"/>
                  </a:lnTo>
                  <a:cubicBezTo>
                    <a:pt x="115888" y="22349"/>
                    <a:pt x="115888" y="23249"/>
                    <a:pt x="115888" y="108404"/>
                  </a:cubicBezTo>
                  <a:cubicBezTo>
                    <a:pt x="115888" y="112146"/>
                    <a:pt x="112146" y="115888"/>
                    <a:pt x="108404" y="115888"/>
                  </a:cubicBezTo>
                  <a:cubicBezTo>
                    <a:pt x="108395" y="115888"/>
                    <a:pt x="107494" y="115888"/>
                    <a:pt x="22339" y="115888"/>
                  </a:cubicBezTo>
                  <a:lnTo>
                    <a:pt x="11113" y="108404"/>
                  </a:lnTo>
                  <a:cubicBezTo>
                    <a:pt x="11113" y="108395"/>
                    <a:pt x="11113" y="107494"/>
                    <a:pt x="11113" y="22339"/>
                  </a:cubicBezTo>
                  <a:cubicBezTo>
                    <a:pt x="11113" y="14855"/>
                    <a:pt x="14855" y="11113"/>
                    <a:pt x="22339" y="11113"/>
                  </a:cubicBezTo>
                  <a:close/>
                  <a:moveTo>
                    <a:pt x="13033" y="5556"/>
                  </a:moveTo>
                  <a:cubicBezTo>
                    <a:pt x="9295" y="5556"/>
                    <a:pt x="5556" y="9294"/>
                    <a:pt x="5556" y="13033"/>
                  </a:cubicBezTo>
                  <a:cubicBezTo>
                    <a:pt x="5556" y="13048"/>
                    <a:pt x="5556" y="14261"/>
                    <a:pt x="5556" y="110229"/>
                  </a:cubicBezTo>
                  <a:lnTo>
                    <a:pt x="13033" y="121444"/>
                  </a:lnTo>
                  <a:cubicBezTo>
                    <a:pt x="13048" y="121444"/>
                    <a:pt x="14257" y="121444"/>
                    <a:pt x="110229" y="121444"/>
                  </a:cubicBezTo>
                  <a:cubicBezTo>
                    <a:pt x="117706" y="121444"/>
                    <a:pt x="121444" y="117706"/>
                    <a:pt x="121444" y="110229"/>
                  </a:cubicBezTo>
                  <a:lnTo>
                    <a:pt x="121444" y="13033"/>
                  </a:lnTo>
                  <a:cubicBezTo>
                    <a:pt x="121444" y="9294"/>
                    <a:pt x="117706" y="5556"/>
                    <a:pt x="110229" y="5556"/>
                  </a:cubicBezTo>
                  <a:cubicBezTo>
                    <a:pt x="110214" y="5556"/>
                    <a:pt x="109006" y="5556"/>
                    <a:pt x="13033" y="5556"/>
                  </a:cubicBezTo>
                  <a:close/>
                  <a:moveTo>
                    <a:pt x="11206" y="0"/>
                  </a:moveTo>
                  <a:cubicBezTo>
                    <a:pt x="11216" y="0"/>
                    <a:pt x="12226" y="0"/>
                    <a:pt x="119530" y="0"/>
                  </a:cubicBezTo>
                  <a:cubicBezTo>
                    <a:pt x="123265" y="0"/>
                    <a:pt x="127000" y="7471"/>
                    <a:pt x="127000" y="11206"/>
                  </a:cubicBezTo>
                  <a:cubicBezTo>
                    <a:pt x="127000" y="11216"/>
                    <a:pt x="127000" y="12233"/>
                    <a:pt x="127000" y="119530"/>
                  </a:cubicBezTo>
                  <a:cubicBezTo>
                    <a:pt x="127000" y="123265"/>
                    <a:pt x="123265" y="127000"/>
                    <a:pt x="119530" y="127000"/>
                  </a:cubicBezTo>
                  <a:cubicBezTo>
                    <a:pt x="119520" y="127000"/>
                    <a:pt x="118511" y="127000"/>
                    <a:pt x="11206" y="127000"/>
                  </a:cubicBezTo>
                  <a:lnTo>
                    <a:pt x="0" y="119530"/>
                  </a:lnTo>
                  <a:cubicBezTo>
                    <a:pt x="0" y="119520"/>
                    <a:pt x="0" y="118504"/>
                    <a:pt x="0" y="11206"/>
                  </a:cubicBezTo>
                  <a:cubicBezTo>
                    <a:pt x="0" y="7471"/>
                    <a:pt x="3736" y="0"/>
                    <a:pt x="112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49666" y="2594486"/>
            <a:ext cx="1030852" cy="954628"/>
            <a:chOff x="7851709" y="3870460"/>
            <a:chExt cx="388627" cy="359891"/>
          </a:xfrm>
        </p:grpSpPr>
        <p:sp>
          <p:nvSpPr>
            <p:cNvPr id="23" name="Freeform 56"/>
            <p:cNvSpPr>
              <a:spLocks/>
            </p:cNvSpPr>
            <p:nvPr/>
          </p:nvSpPr>
          <p:spPr bwMode="auto">
            <a:xfrm>
              <a:off x="7857269" y="3870460"/>
              <a:ext cx="383067" cy="359891"/>
            </a:xfrm>
            <a:custGeom>
              <a:avLst/>
              <a:gdLst>
                <a:gd name="connsiteX0" fmla="*/ 199368 w 394371"/>
                <a:gd name="connsiteY0" fmla="*/ 0 h 331744"/>
                <a:gd name="connsiteX1" fmla="*/ 394371 w 394371"/>
                <a:gd name="connsiteY1" fmla="*/ 177981 h 331744"/>
                <a:gd name="connsiteX2" fmla="*/ 158025 w 394371"/>
                <a:gd name="connsiteY2" fmla="*/ 331744 h 331744"/>
                <a:gd name="connsiteX3" fmla="*/ 0 w 394371"/>
                <a:gd name="connsiteY3" fmla="*/ 171288 h 331744"/>
                <a:gd name="connsiteX4" fmla="*/ 39312 w 394371"/>
                <a:gd name="connsiteY4" fmla="*/ 146016 h 331744"/>
                <a:gd name="connsiteX5" fmla="*/ 47736 w 394371"/>
                <a:gd name="connsiteY5" fmla="*/ 5616 h 331744"/>
                <a:gd name="connsiteX6" fmla="*/ 199368 w 394371"/>
                <a:gd name="connsiteY6" fmla="*/ 0 h 331744"/>
                <a:gd name="connsiteX0" fmla="*/ 199368 w 425577"/>
                <a:gd name="connsiteY0" fmla="*/ 0 h 331744"/>
                <a:gd name="connsiteX1" fmla="*/ 425577 w 425577"/>
                <a:gd name="connsiteY1" fmla="*/ 212024 h 331744"/>
                <a:gd name="connsiteX2" fmla="*/ 158025 w 425577"/>
                <a:gd name="connsiteY2" fmla="*/ 331744 h 331744"/>
                <a:gd name="connsiteX3" fmla="*/ 0 w 425577"/>
                <a:gd name="connsiteY3" fmla="*/ 171288 h 331744"/>
                <a:gd name="connsiteX4" fmla="*/ 39312 w 425577"/>
                <a:gd name="connsiteY4" fmla="*/ 146016 h 331744"/>
                <a:gd name="connsiteX5" fmla="*/ 47736 w 425577"/>
                <a:gd name="connsiteY5" fmla="*/ 5616 h 331744"/>
                <a:gd name="connsiteX6" fmla="*/ 199368 w 425577"/>
                <a:gd name="connsiteY6" fmla="*/ 0 h 331744"/>
                <a:gd name="connsiteX0" fmla="*/ 199368 w 425577"/>
                <a:gd name="connsiteY0" fmla="*/ 0 h 399829"/>
                <a:gd name="connsiteX1" fmla="*/ 425577 w 425577"/>
                <a:gd name="connsiteY1" fmla="*/ 212024 h 399829"/>
                <a:gd name="connsiteX2" fmla="*/ 220436 w 425577"/>
                <a:gd name="connsiteY2" fmla="*/ 399829 h 399829"/>
                <a:gd name="connsiteX3" fmla="*/ 0 w 425577"/>
                <a:gd name="connsiteY3" fmla="*/ 171288 h 399829"/>
                <a:gd name="connsiteX4" fmla="*/ 39312 w 425577"/>
                <a:gd name="connsiteY4" fmla="*/ 146016 h 399829"/>
                <a:gd name="connsiteX5" fmla="*/ 47736 w 425577"/>
                <a:gd name="connsiteY5" fmla="*/ 5616 h 399829"/>
                <a:gd name="connsiteX6" fmla="*/ 199368 w 425577"/>
                <a:gd name="connsiteY6" fmla="*/ 0 h 39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577" h="399829">
                  <a:moveTo>
                    <a:pt x="199368" y="0"/>
                  </a:moveTo>
                  <a:cubicBezTo>
                    <a:pt x="245456" y="46088"/>
                    <a:pt x="379489" y="165936"/>
                    <a:pt x="425577" y="212024"/>
                  </a:cubicBezTo>
                  <a:cubicBezTo>
                    <a:pt x="410461" y="307297"/>
                    <a:pt x="313283" y="377901"/>
                    <a:pt x="220436" y="399829"/>
                  </a:cubicBezTo>
                  <a:lnTo>
                    <a:pt x="0" y="171288"/>
                  </a:lnTo>
                  <a:lnTo>
                    <a:pt x="39312" y="146016"/>
                  </a:lnTo>
                  <a:lnTo>
                    <a:pt x="47736" y="5616"/>
                  </a:lnTo>
                  <a:lnTo>
                    <a:pt x="199368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42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7851709" y="3871976"/>
              <a:ext cx="184507" cy="174400"/>
            </a:xfrm>
            <a:custGeom>
              <a:avLst/>
              <a:gdLst/>
              <a:ahLst/>
              <a:cxnLst/>
              <a:rect l="l" t="t" r="r" b="b"/>
              <a:pathLst>
                <a:path w="115887" h="109538">
                  <a:moveTo>
                    <a:pt x="33337" y="26988"/>
                  </a:moveTo>
                  <a:cubicBezTo>
                    <a:pt x="33337" y="26988"/>
                    <a:pt x="33337" y="26988"/>
                    <a:pt x="33337" y="27980"/>
                  </a:cubicBezTo>
                  <a:lnTo>
                    <a:pt x="33337" y="34926"/>
                  </a:lnTo>
                  <a:lnTo>
                    <a:pt x="112712" y="34926"/>
                  </a:lnTo>
                  <a:cubicBezTo>
                    <a:pt x="112712" y="34926"/>
                    <a:pt x="112712" y="34926"/>
                    <a:pt x="112712" y="33934"/>
                  </a:cubicBezTo>
                  <a:lnTo>
                    <a:pt x="112712" y="26988"/>
                  </a:lnTo>
                  <a:cubicBezTo>
                    <a:pt x="108932" y="26988"/>
                    <a:pt x="108932" y="26988"/>
                    <a:pt x="33337" y="26988"/>
                  </a:cubicBezTo>
                  <a:close/>
                  <a:moveTo>
                    <a:pt x="33645" y="0"/>
                  </a:moveTo>
                  <a:cubicBezTo>
                    <a:pt x="33645" y="0"/>
                    <a:pt x="33645" y="0"/>
                    <a:pt x="108411" y="0"/>
                  </a:cubicBezTo>
                  <a:cubicBezTo>
                    <a:pt x="112149" y="0"/>
                    <a:pt x="115887" y="3777"/>
                    <a:pt x="115887" y="7554"/>
                  </a:cubicBezTo>
                  <a:cubicBezTo>
                    <a:pt x="115887" y="7554"/>
                    <a:pt x="115887" y="7554"/>
                    <a:pt x="115887" y="8499"/>
                  </a:cubicBezTo>
                  <a:lnTo>
                    <a:pt x="115887" y="15109"/>
                  </a:lnTo>
                  <a:cubicBezTo>
                    <a:pt x="115887" y="18886"/>
                    <a:pt x="115887" y="18886"/>
                    <a:pt x="115887" y="98207"/>
                  </a:cubicBezTo>
                  <a:cubicBezTo>
                    <a:pt x="115887" y="101984"/>
                    <a:pt x="112149" y="109538"/>
                    <a:pt x="100934" y="109538"/>
                  </a:cubicBezTo>
                  <a:cubicBezTo>
                    <a:pt x="93457" y="109538"/>
                    <a:pt x="85981" y="101984"/>
                    <a:pt x="85981" y="98207"/>
                  </a:cubicBezTo>
                  <a:cubicBezTo>
                    <a:pt x="85981" y="90652"/>
                    <a:pt x="93457" y="83098"/>
                    <a:pt x="100934" y="83098"/>
                  </a:cubicBezTo>
                  <a:cubicBezTo>
                    <a:pt x="104672" y="83098"/>
                    <a:pt x="108411" y="86875"/>
                    <a:pt x="112149" y="86875"/>
                  </a:cubicBezTo>
                  <a:cubicBezTo>
                    <a:pt x="112149" y="86875"/>
                    <a:pt x="112149" y="86875"/>
                    <a:pt x="112149" y="37772"/>
                  </a:cubicBezTo>
                  <a:cubicBezTo>
                    <a:pt x="112149" y="37772"/>
                    <a:pt x="112149" y="37772"/>
                    <a:pt x="33645" y="37772"/>
                  </a:cubicBezTo>
                  <a:cubicBezTo>
                    <a:pt x="33645" y="37772"/>
                    <a:pt x="33645" y="37772"/>
                    <a:pt x="33645" y="98207"/>
                  </a:cubicBezTo>
                  <a:cubicBezTo>
                    <a:pt x="33645" y="101984"/>
                    <a:pt x="26168" y="109538"/>
                    <a:pt x="14953" y="109538"/>
                  </a:cubicBezTo>
                  <a:cubicBezTo>
                    <a:pt x="7477" y="109538"/>
                    <a:pt x="0" y="101984"/>
                    <a:pt x="0" y="98207"/>
                  </a:cubicBezTo>
                  <a:cubicBezTo>
                    <a:pt x="0" y="90652"/>
                    <a:pt x="7477" y="83098"/>
                    <a:pt x="14953" y="83098"/>
                  </a:cubicBezTo>
                  <a:cubicBezTo>
                    <a:pt x="18692" y="83098"/>
                    <a:pt x="22430" y="86875"/>
                    <a:pt x="26168" y="86875"/>
                  </a:cubicBezTo>
                  <a:cubicBezTo>
                    <a:pt x="26168" y="86875"/>
                    <a:pt x="26168" y="86875"/>
                    <a:pt x="26168" y="18886"/>
                  </a:cubicBezTo>
                  <a:cubicBezTo>
                    <a:pt x="26168" y="15109"/>
                    <a:pt x="26168" y="15109"/>
                    <a:pt x="26168" y="14165"/>
                  </a:cubicBezTo>
                  <a:lnTo>
                    <a:pt x="26168" y="7554"/>
                  </a:lnTo>
                  <a:cubicBezTo>
                    <a:pt x="26168" y="3777"/>
                    <a:pt x="29906" y="0"/>
                    <a:pt x="336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17565" y="3734306"/>
            <a:ext cx="1142428" cy="1038308"/>
            <a:chOff x="7197132" y="3862784"/>
            <a:chExt cx="430690" cy="391438"/>
          </a:xfrm>
        </p:grpSpPr>
        <p:sp>
          <p:nvSpPr>
            <p:cNvPr id="26" name="Freeform 54"/>
            <p:cNvSpPr>
              <a:spLocks/>
            </p:cNvSpPr>
            <p:nvPr/>
          </p:nvSpPr>
          <p:spPr bwMode="auto">
            <a:xfrm>
              <a:off x="7198445" y="3871685"/>
              <a:ext cx="429377" cy="382537"/>
            </a:xfrm>
            <a:custGeom>
              <a:avLst/>
              <a:gdLst>
                <a:gd name="connsiteX0" fmla="*/ 19656 w 357878"/>
                <a:gd name="connsiteY0" fmla="*/ 0 h 424988"/>
                <a:gd name="connsiteX1" fmla="*/ 171289 w 357878"/>
                <a:gd name="connsiteY1" fmla="*/ 0 h 424988"/>
                <a:gd name="connsiteX2" fmla="*/ 233065 w 357878"/>
                <a:gd name="connsiteY2" fmla="*/ 61776 h 424988"/>
                <a:gd name="connsiteX3" fmla="*/ 272377 w 357878"/>
                <a:gd name="connsiteY3" fmla="*/ 67392 h 424988"/>
                <a:gd name="connsiteX4" fmla="*/ 357878 w 357878"/>
                <a:gd name="connsiteY4" fmla="*/ 153740 h 424988"/>
                <a:gd name="connsiteX5" fmla="*/ 278797 w 357878"/>
                <a:gd name="connsiteY5" fmla="*/ 424988 h 424988"/>
                <a:gd name="connsiteX6" fmla="*/ 0 w 357878"/>
                <a:gd name="connsiteY6" fmla="*/ 146016 h 424988"/>
                <a:gd name="connsiteX7" fmla="*/ 19656 w 357878"/>
                <a:gd name="connsiteY7" fmla="*/ 0 h 424988"/>
                <a:gd name="connsiteX0" fmla="*/ 19656 w 477027"/>
                <a:gd name="connsiteY0" fmla="*/ 0 h 424988"/>
                <a:gd name="connsiteX1" fmla="*/ 171289 w 477027"/>
                <a:gd name="connsiteY1" fmla="*/ 0 h 424988"/>
                <a:gd name="connsiteX2" fmla="*/ 233065 w 477027"/>
                <a:gd name="connsiteY2" fmla="*/ 61776 h 424988"/>
                <a:gd name="connsiteX3" fmla="*/ 272377 w 477027"/>
                <a:gd name="connsiteY3" fmla="*/ 67392 h 424988"/>
                <a:gd name="connsiteX4" fmla="*/ 477027 w 477027"/>
                <a:gd name="connsiteY4" fmla="*/ 270052 h 424988"/>
                <a:gd name="connsiteX5" fmla="*/ 278797 w 477027"/>
                <a:gd name="connsiteY5" fmla="*/ 424988 h 424988"/>
                <a:gd name="connsiteX6" fmla="*/ 0 w 477027"/>
                <a:gd name="connsiteY6" fmla="*/ 146016 h 424988"/>
                <a:gd name="connsiteX7" fmla="*/ 19656 w 477027"/>
                <a:gd name="connsiteY7" fmla="*/ 0 h 42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027" h="424988">
                  <a:moveTo>
                    <a:pt x="19656" y="0"/>
                  </a:moveTo>
                  <a:lnTo>
                    <a:pt x="171289" y="0"/>
                  </a:lnTo>
                  <a:lnTo>
                    <a:pt x="233065" y="61776"/>
                  </a:lnTo>
                  <a:lnTo>
                    <a:pt x="272377" y="67392"/>
                  </a:lnTo>
                  <a:lnTo>
                    <a:pt x="477027" y="270052"/>
                  </a:lnTo>
                  <a:cubicBezTo>
                    <a:pt x="455444" y="355400"/>
                    <a:pt x="364804" y="405009"/>
                    <a:pt x="278797" y="424988"/>
                  </a:cubicBezTo>
                  <a:lnTo>
                    <a:pt x="0" y="146016"/>
                  </a:lnTo>
                  <a:lnTo>
                    <a:pt x="19656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42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7197132" y="3862784"/>
              <a:ext cx="255278" cy="202201"/>
            </a:xfrm>
            <a:custGeom>
              <a:avLst/>
              <a:gdLst/>
              <a:ahLst/>
              <a:cxnLst/>
              <a:rect l="l" t="t" r="r" b="b"/>
              <a:pathLst>
                <a:path w="160337" h="127000">
                  <a:moveTo>
                    <a:pt x="134937" y="66675"/>
                  </a:moveTo>
                  <a:lnTo>
                    <a:pt x="131762" y="73025"/>
                  </a:lnTo>
                  <a:lnTo>
                    <a:pt x="134937" y="79375"/>
                  </a:lnTo>
                  <a:lnTo>
                    <a:pt x="138112" y="73025"/>
                  </a:lnTo>
                  <a:close/>
                  <a:moveTo>
                    <a:pt x="110331" y="66675"/>
                  </a:moveTo>
                  <a:cubicBezTo>
                    <a:pt x="107263" y="66675"/>
                    <a:pt x="104775" y="69518"/>
                    <a:pt x="104775" y="73025"/>
                  </a:cubicBezTo>
                  <a:cubicBezTo>
                    <a:pt x="104775" y="76532"/>
                    <a:pt x="107263" y="79375"/>
                    <a:pt x="110331" y="79375"/>
                  </a:cubicBezTo>
                  <a:cubicBezTo>
                    <a:pt x="113399" y="79375"/>
                    <a:pt x="115887" y="76532"/>
                    <a:pt x="115887" y="73025"/>
                  </a:cubicBezTo>
                  <a:cubicBezTo>
                    <a:pt x="115887" y="69518"/>
                    <a:pt x="113399" y="66675"/>
                    <a:pt x="110331" y="66675"/>
                  </a:cubicBezTo>
                  <a:close/>
                  <a:moveTo>
                    <a:pt x="104775" y="38100"/>
                  </a:moveTo>
                  <a:cubicBezTo>
                    <a:pt x="104789" y="38100"/>
                    <a:pt x="105551" y="38100"/>
                    <a:pt x="145521" y="38100"/>
                  </a:cubicBezTo>
                  <a:cubicBezTo>
                    <a:pt x="152929" y="38100"/>
                    <a:pt x="156633" y="41804"/>
                    <a:pt x="156633" y="49213"/>
                  </a:cubicBezTo>
                  <a:cubicBezTo>
                    <a:pt x="156633" y="49231"/>
                    <a:pt x="156633" y="50127"/>
                    <a:pt x="156633" y="93663"/>
                  </a:cubicBezTo>
                  <a:lnTo>
                    <a:pt x="160337" y="127000"/>
                  </a:lnTo>
                  <a:cubicBezTo>
                    <a:pt x="160328" y="126989"/>
                    <a:pt x="159923" y="126503"/>
                    <a:pt x="141816" y="104775"/>
                  </a:cubicBezTo>
                  <a:cubicBezTo>
                    <a:pt x="141800" y="104775"/>
                    <a:pt x="140748" y="104775"/>
                    <a:pt x="71438" y="104775"/>
                  </a:cubicBezTo>
                  <a:cubicBezTo>
                    <a:pt x="64029" y="104775"/>
                    <a:pt x="60325" y="101071"/>
                    <a:pt x="60325" y="93663"/>
                  </a:cubicBezTo>
                  <a:cubicBezTo>
                    <a:pt x="60325" y="93655"/>
                    <a:pt x="60325" y="93530"/>
                    <a:pt x="60325" y="91348"/>
                  </a:cubicBezTo>
                  <a:lnTo>
                    <a:pt x="60325" y="75142"/>
                  </a:lnTo>
                  <a:cubicBezTo>
                    <a:pt x="60333" y="75142"/>
                    <a:pt x="60457" y="75142"/>
                    <a:pt x="62640" y="75142"/>
                  </a:cubicBezTo>
                  <a:lnTo>
                    <a:pt x="78846" y="75142"/>
                  </a:lnTo>
                  <a:lnTo>
                    <a:pt x="82550" y="78846"/>
                  </a:lnTo>
                  <a:cubicBezTo>
                    <a:pt x="86254" y="78846"/>
                    <a:pt x="89958" y="78846"/>
                    <a:pt x="89958" y="75142"/>
                  </a:cubicBezTo>
                  <a:cubicBezTo>
                    <a:pt x="101071" y="75142"/>
                    <a:pt x="104775" y="67733"/>
                    <a:pt x="104775" y="64029"/>
                  </a:cubicBezTo>
                  <a:cubicBezTo>
                    <a:pt x="104775" y="64016"/>
                    <a:pt x="104775" y="63447"/>
                    <a:pt x="104775" y="38100"/>
                  </a:cubicBezTo>
                  <a:close/>
                  <a:moveTo>
                    <a:pt x="78581" y="30163"/>
                  </a:moveTo>
                  <a:cubicBezTo>
                    <a:pt x="74635" y="30163"/>
                    <a:pt x="71437" y="32651"/>
                    <a:pt x="71437" y="35720"/>
                  </a:cubicBezTo>
                  <a:cubicBezTo>
                    <a:pt x="71437" y="38789"/>
                    <a:pt x="74635" y="41277"/>
                    <a:pt x="78581" y="41277"/>
                  </a:cubicBezTo>
                  <a:cubicBezTo>
                    <a:pt x="82527" y="41277"/>
                    <a:pt x="85725" y="38789"/>
                    <a:pt x="85725" y="35720"/>
                  </a:cubicBezTo>
                  <a:cubicBezTo>
                    <a:pt x="85725" y="32651"/>
                    <a:pt x="82527" y="30163"/>
                    <a:pt x="78581" y="30163"/>
                  </a:cubicBezTo>
                  <a:close/>
                  <a:moveTo>
                    <a:pt x="52388" y="30163"/>
                  </a:moveTo>
                  <a:cubicBezTo>
                    <a:pt x="48004" y="30163"/>
                    <a:pt x="44450" y="32651"/>
                    <a:pt x="44450" y="35720"/>
                  </a:cubicBezTo>
                  <a:cubicBezTo>
                    <a:pt x="44450" y="38789"/>
                    <a:pt x="48004" y="41277"/>
                    <a:pt x="52388" y="41277"/>
                  </a:cubicBezTo>
                  <a:cubicBezTo>
                    <a:pt x="56772" y="41277"/>
                    <a:pt x="60326" y="38789"/>
                    <a:pt x="60326" y="35720"/>
                  </a:cubicBezTo>
                  <a:cubicBezTo>
                    <a:pt x="60326" y="32651"/>
                    <a:pt x="56772" y="30163"/>
                    <a:pt x="52388" y="30163"/>
                  </a:cubicBezTo>
                  <a:close/>
                  <a:moveTo>
                    <a:pt x="26194" y="30163"/>
                  </a:moveTo>
                  <a:cubicBezTo>
                    <a:pt x="22248" y="30163"/>
                    <a:pt x="19050" y="32651"/>
                    <a:pt x="19050" y="35720"/>
                  </a:cubicBezTo>
                  <a:cubicBezTo>
                    <a:pt x="19050" y="38789"/>
                    <a:pt x="22248" y="41277"/>
                    <a:pt x="26194" y="41277"/>
                  </a:cubicBezTo>
                  <a:cubicBezTo>
                    <a:pt x="30140" y="41277"/>
                    <a:pt x="33338" y="38789"/>
                    <a:pt x="33338" y="35720"/>
                  </a:cubicBezTo>
                  <a:cubicBezTo>
                    <a:pt x="33338" y="32651"/>
                    <a:pt x="30140" y="30163"/>
                    <a:pt x="26194" y="30163"/>
                  </a:cubicBezTo>
                  <a:close/>
                  <a:moveTo>
                    <a:pt x="15052" y="0"/>
                  </a:moveTo>
                  <a:cubicBezTo>
                    <a:pt x="15066" y="0"/>
                    <a:pt x="16092" y="0"/>
                    <a:pt x="90311" y="0"/>
                  </a:cubicBezTo>
                  <a:cubicBezTo>
                    <a:pt x="97837" y="0"/>
                    <a:pt x="101600" y="7454"/>
                    <a:pt x="101600" y="11181"/>
                  </a:cubicBezTo>
                  <a:cubicBezTo>
                    <a:pt x="101600" y="11192"/>
                    <a:pt x="101600" y="11871"/>
                    <a:pt x="101600" y="55908"/>
                  </a:cubicBezTo>
                  <a:cubicBezTo>
                    <a:pt x="101600" y="63362"/>
                    <a:pt x="97837" y="67089"/>
                    <a:pt x="90311" y="67089"/>
                  </a:cubicBezTo>
                  <a:cubicBezTo>
                    <a:pt x="90298" y="67089"/>
                    <a:pt x="89329" y="67089"/>
                    <a:pt x="18815" y="67089"/>
                  </a:cubicBezTo>
                  <a:cubicBezTo>
                    <a:pt x="18811" y="67093"/>
                    <a:pt x="18720" y="67183"/>
                    <a:pt x="16463" y="69419"/>
                  </a:cubicBezTo>
                  <a:lnTo>
                    <a:pt x="0" y="85725"/>
                  </a:lnTo>
                  <a:cubicBezTo>
                    <a:pt x="2" y="85714"/>
                    <a:pt x="77" y="85193"/>
                    <a:pt x="3763" y="59635"/>
                  </a:cubicBezTo>
                  <a:cubicBezTo>
                    <a:pt x="3763" y="55908"/>
                    <a:pt x="3763" y="55908"/>
                    <a:pt x="3763" y="11181"/>
                  </a:cubicBezTo>
                  <a:cubicBezTo>
                    <a:pt x="3763" y="7454"/>
                    <a:pt x="7526" y="0"/>
                    <a:pt x="150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Freeform 24"/>
          <p:cNvSpPr>
            <a:spLocks/>
          </p:cNvSpPr>
          <p:nvPr/>
        </p:nvSpPr>
        <p:spPr bwMode="auto">
          <a:xfrm>
            <a:off x="5905414" y="5291059"/>
            <a:ext cx="413408" cy="413408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41048" y="35719"/>
                </a:moveTo>
                <a:cubicBezTo>
                  <a:pt x="37314" y="35719"/>
                  <a:pt x="37306" y="39408"/>
                  <a:pt x="37306" y="39423"/>
                </a:cubicBezTo>
                <a:cubicBezTo>
                  <a:pt x="37306" y="39423"/>
                  <a:pt x="37306" y="39423"/>
                  <a:pt x="37306" y="87578"/>
                </a:cubicBezTo>
                <a:lnTo>
                  <a:pt x="41048" y="91282"/>
                </a:lnTo>
                <a:cubicBezTo>
                  <a:pt x="44790" y="91282"/>
                  <a:pt x="44790" y="91282"/>
                  <a:pt x="85952" y="69057"/>
                </a:cubicBezTo>
                <a:lnTo>
                  <a:pt x="89694" y="65353"/>
                </a:lnTo>
                <a:cubicBezTo>
                  <a:pt x="89694" y="61649"/>
                  <a:pt x="89694" y="61649"/>
                  <a:pt x="85952" y="57944"/>
                </a:cubicBezTo>
                <a:cubicBezTo>
                  <a:pt x="85952" y="57944"/>
                  <a:pt x="85952" y="57944"/>
                  <a:pt x="44790" y="35719"/>
                </a:cubicBezTo>
                <a:close/>
                <a:moveTo>
                  <a:pt x="22339" y="11113"/>
                </a:moveTo>
                <a:cubicBezTo>
                  <a:pt x="22349" y="11113"/>
                  <a:pt x="23249" y="11113"/>
                  <a:pt x="108404" y="11113"/>
                </a:cubicBezTo>
                <a:lnTo>
                  <a:pt x="115888" y="22339"/>
                </a:lnTo>
                <a:cubicBezTo>
                  <a:pt x="115888" y="22349"/>
                  <a:pt x="115888" y="23249"/>
                  <a:pt x="115888" y="108404"/>
                </a:cubicBezTo>
                <a:cubicBezTo>
                  <a:pt x="115888" y="112146"/>
                  <a:pt x="112146" y="115888"/>
                  <a:pt x="108404" y="115888"/>
                </a:cubicBezTo>
                <a:cubicBezTo>
                  <a:pt x="108395" y="115888"/>
                  <a:pt x="107494" y="115888"/>
                  <a:pt x="22339" y="115888"/>
                </a:cubicBezTo>
                <a:lnTo>
                  <a:pt x="11113" y="108404"/>
                </a:lnTo>
                <a:cubicBezTo>
                  <a:pt x="11113" y="108395"/>
                  <a:pt x="11113" y="107494"/>
                  <a:pt x="11113" y="22339"/>
                </a:cubicBezTo>
                <a:cubicBezTo>
                  <a:pt x="11113" y="14855"/>
                  <a:pt x="14855" y="11113"/>
                  <a:pt x="22339" y="11113"/>
                </a:cubicBezTo>
                <a:close/>
                <a:moveTo>
                  <a:pt x="13033" y="5556"/>
                </a:moveTo>
                <a:cubicBezTo>
                  <a:pt x="9295" y="5556"/>
                  <a:pt x="5556" y="9294"/>
                  <a:pt x="5556" y="13033"/>
                </a:cubicBezTo>
                <a:cubicBezTo>
                  <a:pt x="5556" y="13048"/>
                  <a:pt x="5556" y="14261"/>
                  <a:pt x="5556" y="110229"/>
                </a:cubicBezTo>
                <a:lnTo>
                  <a:pt x="13033" y="121444"/>
                </a:lnTo>
                <a:cubicBezTo>
                  <a:pt x="13048" y="121444"/>
                  <a:pt x="14257" y="121444"/>
                  <a:pt x="110229" y="121444"/>
                </a:cubicBezTo>
                <a:cubicBezTo>
                  <a:pt x="117706" y="121444"/>
                  <a:pt x="121444" y="117706"/>
                  <a:pt x="121444" y="110229"/>
                </a:cubicBezTo>
                <a:lnTo>
                  <a:pt x="121444" y="13033"/>
                </a:lnTo>
                <a:cubicBezTo>
                  <a:pt x="121444" y="9294"/>
                  <a:pt x="117706" y="5556"/>
                  <a:pt x="110229" y="5556"/>
                </a:cubicBezTo>
                <a:cubicBezTo>
                  <a:pt x="110214" y="5556"/>
                  <a:pt x="109006" y="5556"/>
                  <a:pt x="13033" y="5556"/>
                </a:cubicBezTo>
                <a:close/>
                <a:moveTo>
                  <a:pt x="11206" y="0"/>
                </a:moveTo>
                <a:cubicBezTo>
                  <a:pt x="11216" y="0"/>
                  <a:pt x="12226" y="0"/>
                  <a:pt x="119530" y="0"/>
                </a:cubicBezTo>
                <a:cubicBezTo>
                  <a:pt x="123265" y="0"/>
                  <a:pt x="127000" y="7471"/>
                  <a:pt x="127000" y="11206"/>
                </a:cubicBezTo>
                <a:cubicBezTo>
                  <a:pt x="127000" y="11216"/>
                  <a:pt x="127000" y="12233"/>
                  <a:pt x="127000" y="119530"/>
                </a:cubicBezTo>
                <a:cubicBezTo>
                  <a:pt x="127000" y="123265"/>
                  <a:pt x="123265" y="127000"/>
                  <a:pt x="119530" y="127000"/>
                </a:cubicBezTo>
                <a:cubicBezTo>
                  <a:pt x="119520" y="127000"/>
                  <a:pt x="118511" y="127000"/>
                  <a:pt x="11206" y="127000"/>
                </a:cubicBezTo>
                <a:lnTo>
                  <a:pt x="0" y="119530"/>
                </a:lnTo>
                <a:cubicBezTo>
                  <a:pt x="0" y="119520"/>
                  <a:pt x="0" y="118504"/>
                  <a:pt x="0" y="11206"/>
                </a:cubicBezTo>
                <a:cubicBezTo>
                  <a:pt x="0" y="7471"/>
                  <a:pt x="3736" y="0"/>
                  <a:pt x="1120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7177395" y="5315587"/>
            <a:ext cx="521928" cy="413408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Freeform 46"/>
          <p:cNvSpPr>
            <a:spLocks/>
          </p:cNvSpPr>
          <p:nvPr/>
        </p:nvSpPr>
        <p:spPr bwMode="auto">
          <a:xfrm>
            <a:off x="4598447" y="5314420"/>
            <a:ext cx="377232" cy="356565"/>
          </a:xfrm>
          <a:custGeom>
            <a:avLst/>
            <a:gdLst/>
            <a:ahLst/>
            <a:cxnLst/>
            <a:rect l="l" t="t" r="r" b="b"/>
            <a:pathLst>
              <a:path w="115887" h="109538">
                <a:moveTo>
                  <a:pt x="33337" y="26988"/>
                </a:moveTo>
                <a:cubicBezTo>
                  <a:pt x="33337" y="26988"/>
                  <a:pt x="33337" y="26988"/>
                  <a:pt x="33337" y="27980"/>
                </a:cubicBezTo>
                <a:lnTo>
                  <a:pt x="33337" y="34926"/>
                </a:lnTo>
                <a:lnTo>
                  <a:pt x="112712" y="34926"/>
                </a:lnTo>
                <a:cubicBezTo>
                  <a:pt x="112712" y="34926"/>
                  <a:pt x="112712" y="34926"/>
                  <a:pt x="112712" y="33934"/>
                </a:cubicBezTo>
                <a:lnTo>
                  <a:pt x="112712" y="26988"/>
                </a:lnTo>
                <a:cubicBezTo>
                  <a:pt x="108932" y="26988"/>
                  <a:pt x="108932" y="26988"/>
                  <a:pt x="33337" y="26988"/>
                </a:cubicBezTo>
                <a:close/>
                <a:moveTo>
                  <a:pt x="33645" y="0"/>
                </a:moveTo>
                <a:cubicBezTo>
                  <a:pt x="33645" y="0"/>
                  <a:pt x="33645" y="0"/>
                  <a:pt x="108411" y="0"/>
                </a:cubicBezTo>
                <a:cubicBezTo>
                  <a:pt x="112149" y="0"/>
                  <a:pt x="115887" y="3777"/>
                  <a:pt x="115887" y="7554"/>
                </a:cubicBezTo>
                <a:cubicBezTo>
                  <a:pt x="115887" y="7554"/>
                  <a:pt x="115887" y="7554"/>
                  <a:pt x="115887" y="8499"/>
                </a:cubicBezTo>
                <a:lnTo>
                  <a:pt x="115887" y="15109"/>
                </a:lnTo>
                <a:cubicBezTo>
                  <a:pt x="115887" y="18886"/>
                  <a:pt x="115887" y="18886"/>
                  <a:pt x="115887" y="98207"/>
                </a:cubicBezTo>
                <a:cubicBezTo>
                  <a:pt x="115887" y="101984"/>
                  <a:pt x="112149" y="109538"/>
                  <a:pt x="100934" y="109538"/>
                </a:cubicBezTo>
                <a:cubicBezTo>
                  <a:pt x="93457" y="109538"/>
                  <a:pt x="85981" y="101984"/>
                  <a:pt x="85981" y="98207"/>
                </a:cubicBezTo>
                <a:cubicBezTo>
                  <a:pt x="85981" y="90652"/>
                  <a:pt x="93457" y="83098"/>
                  <a:pt x="100934" y="83098"/>
                </a:cubicBezTo>
                <a:cubicBezTo>
                  <a:pt x="104672" y="83098"/>
                  <a:pt x="108411" y="86875"/>
                  <a:pt x="112149" y="86875"/>
                </a:cubicBezTo>
                <a:cubicBezTo>
                  <a:pt x="112149" y="86875"/>
                  <a:pt x="112149" y="86875"/>
                  <a:pt x="112149" y="37772"/>
                </a:cubicBezTo>
                <a:cubicBezTo>
                  <a:pt x="112149" y="37772"/>
                  <a:pt x="112149" y="37772"/>
                  <a:pt x="33645" y="37772"/>
                </a:cubicBezTo>
                <a:cubicBezTo>
                  <a:pt x="33645" y="37772"/>
                  <a:pt x="33645" y="37772"/>
                  <a:pt x="33645" y="98207"/>
                </a:cubicBezTo>
                <a:cubicBezTo>
                  <a:pt x="33645" y="101984"/>
                  <a:pt x="26168" y="109538"/>
                  <a:pt x="14953" y="109538"/>
                </a:cubicBezTo>
                <a:cubicBezTo>
                  <a:pt x="7477" y="109538"/>
                  <a:pt x="0" y="101984"/>
                  <a:pt x="0" y="98207"/>
                </a:cubicBezTo>
                <a:cubicBezTo>
                  <a:pt x="0" y="90652"/>
                  <a:pt x="7477" y="83098"/>
                  <a:pt x="14953" y="83098"/>
                </a:cubicBezTo>
                <a:cubicBezTo>
                  <a:pt x="18692" y="83098"/>
                  <a:pt x="22430" y="86875"/>
                  <a:pt x="26168" y="86875"/>
                </a:cubicBezTo>
                <a:cubicBezTo>
                  <a:pt x="26168" y="86875"/>
                  <a:pt x="26168" y="86875"/>
                  <a:pt x="26168" y="18886"/>
                </a:cubicBezTo>
                <a:cubicBezTo>
                  <a:pt x="26168" y="15109"/>
                  <a:pt x="26168" y="15109"/>
                  <a:pt x="26168" y="14165"/>
                </a:cubicBezTo>
                <a:lnTo>
                  <a:pt x="26168" y="7554"/>
                </a:lnTo>
                <a:cubicBezTo>
                  <a:pt x="26168" y="3777"/>
                  <a:pt x="29906" y="0"/>
                  <a:pt x="3364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标题 1"/>
          <p:cNvSpPr txBox="1">
            <a:spLocks/>
          </p:cNvSpPr>
          <p:nvPr/>
        </p:nvSpPr>
        <p:spPr>
          <a:xfrm>
            <a:off x="4363598" y="2407088"/>
            <a:ext cx="131489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标题 1"/>
          <p:cNvSpPr txBox="1">
            <a:spLocks/>
          </p:cNvSpPr>
          <p:nvPr/>
        </p:nvSpPr>
        <p:spPr>
          <a:xfrm>
            <a:off x="5747563" y="3645286"/>
            <a:ext cx="131489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6287972" y="1767432"/>
            <a:ext cx="131489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8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5146670" y="2460558"/>
            <a:ext cx="1843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  <a:cs typeface="+mn-ea"/>
                <a:sym typeface="+mn-lt"/>
              </a:rPr>
              <a:t>PART 02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38009" y="4521153"/>
            <a:ext cx="7519154" cy="4772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69195" y="3505491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cs typeface="+mn-ea"/>
                <a:sym typeface="+mn-lt"/>
              </a:rPr>
              <a:t>添加章节文本</a:t>
            </a:r>
          </a:p>
        </p:txBody>
      </p:sp>
    </p:spTree>
    <p:extLst>
      <p:ext uri="{BB962C8B-B14F-4D97-AF65-F5344CB8AC3E}">
        <p14:creationId xmlns:p14="http://schemas.microsoft.com/office/powerpoint/2010/main" val="2809543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自定义 457">
      <a:dk1>
        <a:srgbClr val="FFFFFF"/>
      </a:dk1>
      <a:lt1>
        <a:sysClr val="window" lastClr="FFFFFF"/>
      </a:lt1>
      <a:dk2>
        <a:srgbClr val="39302A"/>
      </a:dk2>
      <a:lt2>
        <a:srgbClr val="FFFFFF"/>
      </a:lt2>
      <a:accent1>
        <a:srgbClr val="369221"/>
      </a:accent1>
      <a:accent2>
        <a:srgbClr val="369221"/>
      </a:accent2>
      <a:accent3>
        <a:srgbClr val="369221"/>
      </a:accent3>
      <a:accent4>
        <a:srgbClr val="369221"/>
      </a:accent4>
      <a:accent5>
        <a:srgbClr val="369221"/>
      </a:accent5>
      <a:accent6>
        <a:srgbClr val="369221"/>
      </a:accent6>
      <a:hlink>
        <a:srgbClr val="369221"/>
      </a:hlink>
      <a:folHlink>
        <a:srgbClr val="162C30"/>
      </a:folHlink>
    </a:clrScheme>
    <a:fontScheme name="Temp">
      <a:majorFont>
        <a:latin typeface="张海山锐线体简"/>
        <a:ea typeface="幼圆"/>
        <a:cs typeface=""/>
      </a:majorFont>
      <a:minorFont>
        <a:latin typeface="张海山锐线体简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633</Words>
  <Application>Microsoft Office PowerPoint</Application>
  <PresentationFormat>自定义</PresentationFormat>
  <Paragraphs>164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张海山锐线体简</vt:lpstr>
      <vt:lpstr>Calibri</vt:lpstr>
      <vt:lpstr>Arial</vt:lpstr>
      <vt:lpstr>微软雅黑</vt:lpstr>
      <vt:lpstr>方正兰亭细黑_GBK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122</cp:revision>
  <dcterms:created xsi:type="dcterms:W3CDTF">2015-09-13T11:28:16Z</dcterms:created>
  <dcterms:modified xsi:type="dcterms:W3CDTF">2019-03-28T04:16:01Z</dcterms:modified>
</cp:coreProperties>
</file>