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7" r:id="rId11"/>
    <p:sldId id="268" r:id="rId12"/>
    <p:sldId id="269" r:id="rId13"/>
    <p:sldId id="265" r:id="rId14"/>
    <p:sldId id="270" r:id="rId15"/>
    <p:sldId id="271" r:id="rId16"/>
    <p:sldId id="272" r:id="rId17"/>
    <p:sldId id="273" r:id="rId18"/>
    <p:sldId id="266" r:id="rId19"/>
    <p:sldId id="277" r:id="rId20"/>
    <p:sldId id="275" r:id="rId21"/>
    <p:sldId id="276" r:id="rId22"/>
    <p:sldId id="274" r:id="rId23"/>
    <p:sldId id="278" r:id="rId24"/>
  </p:sldIdLst>
  <p:sldSz cx="12192000" cy="685800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3052"/>
    <a:srgbClr val="018A9A"/>
    <a:srgbClr val="F4F4F4"/>
    <a:srgbClr val="603A0D"/>
    <a:srgbClr val="00020E"/>
    <a:srgbClr val="000310"/>
    <a:srgbClr val="00030F"/>
    <a:srgbClr val="0002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906" y="-804"/>
      </p:cViewPr>
      <p:guideLst>
        <p:guide orient="horz" pos="2160"/>
        <p:guide pos="3840"/>
        <p:guide pos="302"/>
        <p:guide pos="7378"/>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0EF41BE-8F95-44F9-B3EE-F20D17083C47}" type="datetimeFigureOut">
              <a:rPr lang="zh-CN" altLang="en-US"/>
              <a:pPr>
                <a:defRPr/>
              </a:pPr>
              <a:t>2016/2/24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85297A09-CB82-4740-B4B7-FE87EF893E99}" type="slidenum">
              <a:rPr lang="zh-CN" altLang="en-US"/>
              <a:pPr>
                <a:defRPr/>
              </a:pPr>
              <a:t>‹#›</a:t>
            </a:fld>
            <a:endParaRPr lang="zh-CN" altLang="en-US"/>
          </a:p>
        </p:txBody>
      </p:sp>
    </p:spTree>
    <p:extLst>
      <p:ext uri="{BB962C8B-B14F-4D97-AF65-F5344CB8AC3E}">
        <p14:creationId xmlns:p14="http://schemas.microsoft.com/office/powerpoint/2010/main" val="24734532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E5CD5F-688F-41A6-BC41-C67932494EC5}" type="slidenum">
              <a:rPr lang="zh-CN" altLang="en-US"/>
              <a:pPr fontAlgn="base">
                <a:spcBef>
                  <a:spcPct val="0"/>
                </a:spcBef>
                <a:spcAft>
                  <a:spcPct val="0"/>
                </a:spcAft>
              </a:pPr>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F02B9-48A9-4646-94FE-EFA44A183083}" type="slidenum">
              <a:rPr lang="zh-CN" altLang="en-US"/>
              <a:pPr fontAlgn="base">
                <a:spcBef>
                  <a:spcPct val="0"/>
                </a:spcBef>
                <a:spcAft>
                  <a:spcPct val="0"/>
                </a:spcAft>
              </a:pPr>
              <a:t>12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3D38B4-6F89-4DE3-A89C-31C147CC3D2E}" type="slidenum">
              <a:rPr lang="zh-CN" altLang="en-US"/>
              <a:pPr fontAlgn="base">
                <a:spcBef>
                  <a:spcPct val="0"/>
                </a:spcBef>
                <a:spcAft>
                  <a:spcPct val="0"/>
                </a:spcAft>
              </a:pPr>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3"/>
          <p:cNvPicPr>
            <a:picLocks noChangeAspect="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pic>
        <p:nvPicPr>
          <p:cNvPr id="3" name="图片 14"/>
          <p:cNvPicPr>
            <a:picLocks noChangeAspect="1"/>
          </p:cNvPicPr>
          <p:nvPr userDrawn="1"/>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4" name="椭圆 15"/>
          <p:cNvSpPr/>
          <p:nvPr userDrawn="1"/>
        </p:nvSpPr>
        <p:spPr>
          <a:xfrm>
            <a:off x="787400" y="-584200"/>
            <a:ext cx="482600" cy="482600"/>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5" name="矩形 16"/>
          <p:cNvSpPr/>
          <p:nvPr userDrawn="1"/>
        </p:nvSpPr>
        <p:spPr>
          <a:xfrm>
            <a:off x="0" y="0"/>
            <a:ext cx="12191999" cy="6858000"/>
          </a:xfrm>
          <a:prstGeom prst="rect">
            <a:avLst/>
          </a:prstGeom>
          <a:gradFill flip="none" rotWithShape="1">
            <a:gsLst>
              <a:gs pos="0">
                <a:schemeClr val="tx1">
                  <a:alpha val="0"/>
                </a:schemeClr>
              </a:gs>
              <a:gs pos="100000">
                <a:schemeClr val="tx1">
                  <a:alpha val="62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pic>
        <p:nvPicPr>
          <p:cNvPr id="6" name="图片 8"/>
          <p:cNvPicPr>
            <a:picLocks noChangeAspect="1"/>
          </p:cNvPicPr>
          <p:nvPr userDrawn="1"/>
        </p:nvPicPr>
        <p:blipFill>
          <a:blip r:embed="rId4"/>
          <a:srcRect/>
          <a:stretch>
            <a:fillRect/>
          </a:stretch>
        </p:blipFill>
        <p:spPr bwMode="auto">
          <a:xfrm>
            <a:off x="0" y="0"/>
            <a:ext cx="12192000" cy="6858000"/>
          </a:xfrm>
          <a:prstGeom prst="rect">
            <a:avLst/>
          </a:prstGeom>
          <a:noFill/>
          <a:ln w="9525">
            <a:noFill/>
            <a:miter lim="800000"/>
            <a:headEnd/>
            <a:tailEnd/>
          </a:ln>
        </p:spPr>
      </p:pic>
      <p:sp>
        <p:nvSpPr>
          <p:cNvPr id="7"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fld id="{B982D314-B0DC-4F3D-A58F-931007AC0E34}" type="datetimeFigureOut">
              <a:rPr lang="zh-CN" altLang="en-US"/>
              <a:pPr>
                <a:defRPr/>
              </a:pPr>
              <a:t>2016/2/24</a:t>
            </a:fld>
            <a:endParaRPr lang="zh-CN" altLang="en-US"/>
          </a:p>
        </p:txBody>
      </p:sp>
      <p:sp>
        <p:nvSpPr>
          <p:cNvPr id="8"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9"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26A3FF93-936D-41C6-8FC9-989D99C4C314}"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0"/>
          <p:cNvPicPr>
            <a:picLocks noChangeAspect="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grpSp>
        <p:nvGrpSpPr>
          <p:cNvPr id="3" name="组合 5"/>
          <p:cNvGrpSpPr>
            <a:grpSpLocks/>
          </p:cNvGrpSpPr>
          <p:nvPr userDrawn="1"/>
        </p:nvGrpSpPr>
        <p:grpSpPr bwMode="auto">
          <a:xfrm>
            <a:off x="11163300" y="5664200"/>
            <a:ext cx="1028700" cy="1193800"/>
            <a:chOff x="10072914" y="4399861"/>
            <a:chExt cx="2119085" cy="2458139"/>
          </a:xfrm>
        </p:grpSpPr>
        <p:sp>
          <p:nvSpPr>
            <p:cNvPr id="4" name="任意多边形 6"/>
            <p:cNvSpPr/>
            <p:nvPr/>
          </p:nvSpPr>
          <p:spPr>
            <a:xfrm rot="16200000" flipH="1">
              <a:off x="11232417" y="5898418"/>
              <a:ext cx="1029672" cy="889492"/>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7"/>
            <p:cNvSpPr/>
            <p:nvPr/>
          </p:nvSpPr>
          <p:spPr>
            <a:xfrm rot="16200000" flipH="1">
              <a:off x="9903387" y="4569388"/>
              <a:ext cx="2458139" cy="2119085"/>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椭圆 12"/>
          <p:cNvSpPr/>
          <p:nvPr userDrawn="1"/>
        </p:nvSpPr>
        <p:spPr>
          <a:xfrm>
            <a:off x="787400" y="-584200"/>
            <a:ext cx="482600" cy="482600"/>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8"/>
          <p:cNvPicPr>
            <a:picLocks noChangeAspect="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rcRect t="5000" b="5000"/>
          <a:stretch>
            <a:fillRect/>
          </a:stretch>
        </p:blipFill>
        <p:spPr bwMode="auto">
          <a:xfrm>
            <a:off x="0" y="0"/>
            <a:ext cx="12192000" cy="6858000"/>
          </a:xfrm>
          <a:prstGeom prst="rect">
            <a:avLst/>
          </a:prstGeom>
          <a:noFill/>
          <a:ln w="9525">
            <a:noFill/>
            <a:miter lim="800000"/>
            <a:headEnd/>
            <a:tailEnd/>
          </a:ln>
        </p:spPr>
      </p:pic>
      <p:grpSp>
        <p:nvGrpSpPr>
          <p:cNvPr id="3" name="组合 2"/>
          <p:cNvGrpSpPr>
            <a:grpSpLocks/>
          </p:cNvGrpSpPr>
          <p:nvPr userDrawn="1"/>
        </p:nvGrpSpPr>
        <p:grpSpPr bwMode="auto">
          <a:xfrm>
            <a:off x="11163300" y="5664200"/>
            <a:ext cx="1028700" cy="1193800"/>
            <a:chOff x="10072914" y="4399861"/>
            <a:chExt cx="2119085" cy="2458139"/>
          </a:xfrm>
        </p:grpSpPr>
        <p:sp>
          <p:nvSpPr>
            <p:cNvPr id="4" name="任意多边形 3"/>
            <p:cNvSpPr/>
            <p:nvPr/>
          </p:nvSpPr>
          <p:spPr>
            <a:xfrm rot="16200000" flipH="1">
              <a:off x="11232417" y="5898418"/>
              <a:ext cx="1029672" cy="889492"/>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rot="16200000" flipH="1">
              <a:off x="9903387" y="4569388"/>
              <a:ext cx="2458139" cy="2119085"/>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2228"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2229"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oleObject" Target="../embeddings/oleObject4.bin"/><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6200000" flipH="1">
            <a:off x="10144919" y="4810919"/>
            <a:ext cx="2198687" cy="1895475"/>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0" y="1473200"/>
            <a:ext cx="12192000" cy="39116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0" y="2198688"/>
            <a:ext cx="12192000" cy="246062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2" name="文本框 6"/>
          <p:cNvSpPr txBox="1">
            <a:spLocks noChangeArrowheads="1"/>
          </p:cNvSpPr>
          <p:nvPr/>
        </p:nvSpPr>
        <p:spPr bwMode="auto">
          <a:xfrm>
            <a:off x="3143250" y="2366963"/>
            <a:ext cx="5905500" cy="2124075"/>
          </a:xfrm>
          <a:prstGeom prst="rect">
            <a:avLst/>
          </a:prstGeom>
          <a:noFill/>
          <a:ln w="9525">
            <a:noFill/>
            <a:miter lim="800000"/>
            <a:headEnd/>
            <a:tailEnd/>
          </a:ln>
        </p:spPr>
        <p:txBody>
          <a:bodyPr wrap="none">
            <a:spAutoFit/>
          </a:bodyPr>
          <a:lstStyle/>
          <a:p>
            <a:pPr algn="ctr"/>
            <a:r>
              <a:rPr lang="en-US" altLang="zh-CN" sz="6600" b="1">
                <a:solidFill>
                  <a:srgbClr val="123052"/>
                </a:solidFill>
                <a:latin typeface="微软雅黑" pitchFamily="34" charset="-122"/>
                <a:ea typeface="微软雅黑" pitchFamily="34" charset="-122"/>
              </a:rPr>
              <a:t>MORE THAN </a:t>
            </a:r>
          </a:p>
          <a:p>
            <a:pPr algn="ctr"/>
            <a:r>
              <a:rPr lang="en-US" altLang="zh-CN" sz="6600" b="1">
                <a:solidFill>
                  <a:srgbClr val="123052"/>
                </a:solidFill>
                <a:latin typeface="微软雅黑" pitchFamily="34" charset="-122"/>
                <a:ea typeface="微软雅黑" pitchFamily="34" charset="-122"/>
              </a:rPr>
              <a:t>TEMPLATE</a:t>
            </a:r>
            <a:endParaRPr lang="zh-CN" altLang="en-US" sz="6600" b="1">
              <a:solidFill>
                <a:srgbClr val="123052"/>
              </a:solidFill>
              <a:latin typeface="微软雅黑" pitchFamily="34" charset="-122"/>
              <a:ea typeface="微软雅黑" pitchFamily="34" charset="-122"/>
            </a:endParaRPr>
          </a:p>
        </p:txBody>
      </p:sp>
      <p:sp>
        <p:nvSpPr>
          <p:cNvPr id="12" name="任意多边形 11"/>
          <p:cNvSpPr/>
          <p:nvPr/>
        </p:nvSpPr>
        <p:spPr>
          <a:xfrm rot="5400000">
            <a:off x="-203994" y="203994"/>
            <a:ext cx="2960688" cy="2552700"/>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rot="16200000" flipH="1">
            <a:off x="7854157" y="2520156"/>
            <a:ext cx="4659312" cy="4016375"/>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rot="5400000">
            <a:off x="-101600" y="101600"/>
            <a:ext cx="1473200" cy="1270000"/>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856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2-2</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6628"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graphicFrame>
        <p:nvGraphicFramePr>
          <p:cNvPr id="26629" name="图表 9"/>
          <p:cNvGraphicFramePr>
            <a:graphicFrameLocks/>
          </p:cNvGraphicFramePr>
          <p:nvPr/>
        </p:nvGraphicFramePr>
        <p:xfrm>
          <a:off x="4953000" y="1493838"/>
          <a:ext cx="7239000" cy="4595812"/>
        </p:xfrm>
        <a:graphic>
          <a:graphicData uri="http://schemas.openxmlformats.org/presentationml/2006/ole">
            <mc:AlternateContent xmlns:mc="http://schemas.openxmlformats.org/markup-compatibility/2006">
              <mc:Choice xmlns:v="urn:schemas-microsoft-com:vml" Requires="v">
                <p:oleObj spid="_x0000_s26631" r:id="rId3" imgW="7236579" imgH="4596782" progId="Excel.Chart.8">
                  <p:embed/>
                </p:oleObj>
              </mc:Choice>
              <mc:Fallback>
                <p:oleObj r:id="rId3" imgW="7236579" imgH="4596782" progId="Excel.Chart.8">
                  <p:embed/>
                  <p:pic>
                    <p:nvPicPr>
                      <p:cNvPr id="0" name="图表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493838"/>
                        <a:ext cx="7239000" cy="4595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936625" y="1847850"/>
            <a:ext cx="3863975" cy="6477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rgbClr val="123052"/>
                </a:solidFill>
                <a:latin typeface="微软雅黑" panose="020B0503020204020204" pitchFamily="34" charset="-122"/>
                <a:ea typeface="微软雅黑" panose="020B0503020204020204" pitchFamily="34" charset="-122"/>
              </a:rPr>
              <a:t>CLICK HERE ADD TEXT</a:t>
            </a:r>
            <a:endParaRPr lang="zh-CN" altLang="en-US" sz="2400" b="1" dirty="0">
              <a:solidFill>
                <a:srgbClr val="123052"/>
              </a:solidFill>
              <a:latin typeface="微软雅黑" panose="020B0503020204020204" pitchFamily="34" charset="-122"/>
              <a:ea typeface="微软雅黑" panose="020B0503020204020204" pitchFamily="34" charset="-122"/>
            </a:endParaRPr>
          </a:p>
        </p:txBody>
      </p:sp>
      <p:sp>
        <p:nvSpPr>
          <p:cNvPr id="13" name="矩形 12"/>
          <p:cNvSpPr/>
          <p:nvPr/>
        </p:nvSpPr>
        <p:spPr>
          <a:xfrm>
            <a:off x="936625" y="2914650"/>
            <a:ext cx="500063" cy="52228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rgbClr val="123052"/>
                </a:solidFill>
                <a:latin typeface="微软雅黑" panose="020B0503020204020204" pitchFamily="34" charset="-122"/>
                <a:ea typeface="微软雅黑" panose="020B0503020204020204" pitchFamily="34" charset="-122"/>
              </a:rPr>
              <a:t>1</a:t>
            </a:r>
            <a:endParaRPr lang="zh-CN" altLang="en-US" sz="2400" b="1" dirty="0">
              <a:solidFill>
                <a:srgbClr val="123052"/>
              </a:solidFill>
              <a:latin typeface="微软雅黑" panose="020B0503020204020204" pitchFamily="34" charset="-122"/>
              <a:ea typeface="微软雅黑" panose="020B0503020204020204" pitchFamily="34" charset="-122"/>
            </a:endParaRPr>
          </a:p>
        </p:txBody>
      </p:sp>
      <p:sp>
        <p:nvSpPr>
          <p:cNvPr id="14" name="矩形 13"/>
          <p:cNvSpPr/>
          <p:nvPr/>
        </p:nvSpPr>
        <p:spPr>
          <a:xfrm>
            <a:off x="936625" y="3651250"/>
            <a:ext cx="500063" cy="52228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rgbClr val="123052"/>
                </a:solidFill>
                <a:latin typeface="微软雅黑" panose="020B0503020204020204" pitchFamily="34" charset="-122"/>
                <a:ea typeface="微软雅黑" panose="020B0503020204020204" pitchFamily="34" charset="-122"/>
              </a:rPr>
              <a:t>2</a:t>
            </a:r>
            <a:endParaRPr lang="zh-CN" altLang="en-US" sz="2400" b="1" dirty="0">
              <a:solidFill>
                <a:srgbClr val="123052"/>
              </a:solidFill>
              <a:latin typeface="微软雅黑" panose="020B0503020204020204" pitchFamily="34" charset="-122"/>
              <a:ea typeface="微软雅黑" panose="020B0503020204020204" pitchFamily="34" charset="-122"/>
            </a:endParaRPr>
          </a:p>
        </p:txBody>
      </p:sp>
      <p:sp>
        <p:nvSpPr>
          <p:cNvPr id="15" name="矩形 14"/>
          <p:cNvSpPr/>
          <p:nvPr/>
        </p:nvSpPr>
        <p:spPr>
          <a:xfrm>
            <a:off x="936625" y="4389438"/>
            <a:ext cx="500063" cy="52228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rgbClr val="123052"/>
                </a:solidFill>
                <a:latin typeface="微软雅黑" panose="020B0503020204020204" pitchFamily="34" charset="-122"/>
                <a:ea typeface="微软雅黑" panose="020B0503020204020204" pitchFamily="34" charset="-122"/>
              </a:rPr>
              <a:t>3</a:t>
            </a:r>
            <a:endParaRPr lang="zh-CN" altLang="en-US" sz="2400" b="1" dirty="0">
              <a:solidFill>
                <a:srgbClr val="123052"/>
              </a:solidFill>
              <a:latin typeface="微软雅黑" panose="020B0503020204020204" pitchFamily="34" charset="-122"/>
              <a:ea typeface="微软雅黑" panose="020B0503020204020204" pitchFamily="34" charset="-122"/>
            </a:endParaRPr>
          </a:p>
        </p:txBody>
      </p:sp>
      <p:sp>
        <p:nvSpPr>
          <p:cNvPr id="16" name="矩形 15"/>
          <p:cNvSpPr/>
          <p:nvPr/>
        </p:nvSpPr>
        <p:spPr>
          <a:xfrm>
            <a:off x="936625" y="5126038"/>
            <a:ext cx="500063" cy="523875"/>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rgbClr val="123052"/>
                </a:solidFill>
                <a:latin typeface="微软雅黑" panose="020B0503020204020204" pitchFamily="34" charset="-122"/>
                <a:ea typeface="微软雅黑" panose="020B0503020204020204" pitchFamily="34" charset="-122"/>
              </a:rPr>
              <a:t>4</a:t>
            </a:r>
            <a:endParaRPr lang="zh-CN" altLang="en-US" sz="2400" b="1" dirty="0">
              <a:solidFill>
                <a:srgbClr val="123052"/>
              </a:solidFill>
              <a:latin typeface="微软雅黑" panose="020B0503020204020204" pitchFamily="34" charset="-122"/>
              <a:ea typeface="微软雅黑" panose="020B0503020204020204" pitchFamily="34" charset="-122"/>
            </a:endParaRPr>
          </a:p>
        </p:txBody>
      </p:sp>
      <p:sp>
        <p:nvSpPr>
          <p:cNvPr id="26635" name="文本框 16"/>
          <p:cNvSpPr txBox="1">
            <a:spLocks noChangeArrowheads="1"/>
          </p:cNvSpPr>
          <p:nvPr/>
        </p:nvSpPr>
        <p:spPr bwMode="auto">
          <a:xfrm>
            <a:off x="1571625" y="2990850"/>
            <a:ext cx="3228975" cy="369888"/>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sp>
        <p:nvSpPr>
          <p:cNvPr id="26636" name="文本框 17"/>
          <p:cNvSpPr txBox="1">
            <a:spLocks noChangeArrowheads="1"/>
          </p:cNvSpPr>
          <p:nvPr/>
        </p:nvSpPr>
        <p:spPr bwMode="auto">
          <a:xfrm>
            <a:off x="1571625" y="3729038"/>
            <a:ext cx="3228975" cy="368300"/>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sp>
        <p:nvSpPr>
          <p:cNvPr id="26637" name="文本框 18"/>
          <p:cNvSpPr txBox="1">
            <a:spLocks noChangeArrowheads="1"/>
          </p:cNvSpPr>
          <p:nvPr/>
        </p:nvSpPr>
        <p:spPr bwMode="auto">
          <a:xfrm>
            <a:off x="1571625" y="4465638"/>
            <a:ext cx="3228975" cy="369887"/>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sp>
        <p:nvSpPr>
          <p:cNvPr id="26638" name="文本框 19"/>
          <p:cNvSpPr txBox="1">
            <a:spLocks noChangeArrowheads="1"/>
          </p:cNvSpPr>
          <p:nvPr/>
        </p:nvSpPr>
        <p:spPr bwMode="auto">
          <a:xfrm>
            <a:off x="1571625" y="5203825"/>
            <a:ext cx="3228975" cy="368300"/>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spTree>
  </p:cSld>
  <p:clrMapOvr>
    <a:masterClrMapping/>
  </p:clrMapOvr>
  <p:transition spd="slow" advTm="215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24"/>
          <p:cNvPicPr>
            <a:picLocks noChangeAspect="1"/>
          </p:cNvPicPr>
          <p:nvPr/>
        </p:nvPicPr>
        <p:blipFill>
          <a:blip r:embed="rId3"/>
          <a:srcRect b="29787"/>
          <a:stretch>
            <a:fillRect/>
          </a:stretch>
        </p:blipFill>
        <p:spPr bwMode="auto">
          <a:xfrm>
            <a:off x="479425" y="1389063"/>
            <a:ext cx="3251200" cy="1560512"/>
          </a:xfrm>
          <a:prstGeom prst="rect">
            <a:avLst/>
          </a:prstGeom>
          <a:noFill/>
          <a:ln w="9525">
            <a:noFill/>
            <a:miter lim="800000"/>
            <a:headEnd/>
            <a:tailEnd/>
          </a:ln>
        </p:spPr>
      </p:pic>
      <p:pic>
        <p:nvPicPr>
          <p:cNvPr id="27650" name="图片 25"/>
          <p:cNvPicPr>
            <a:picLocks noChangeAspect="1"/>
          </p:cNvPicPr>
          <p:nvPr/>
        </p:nvPicPr>
        <p:blipFill>
          <a:blip r:embed="rId3"/>
          <a:srcRect b="29787"/>
          <a:stretch>
            <a:fillRect/>
          </a:stretch>
        </p:blipFill>
        <p:spPr bwMode="auto">
          <a:xfrm>
            <a:off x="4470400" y="1389063"/>
            <a:ext cx="3251200" cy="1560512"/>
          </a:xfrm>
          <a:prstGeom prst="rect">
            <a:avLst/>
          </a:prstGeom>
          <a:noFill/>
          <a:ln w="9525">
            <a:noFill/>
            <a:miter lim="800000"/>
            <a:headEnd/>
            <a:tailEnd/>
          </a:ln>
        </p:spPr>
      </p:pic>
      <p:pic>
        <p:nvPicPr>
          <p:cNvPr id="27651" name="图片 26"/>
          <p:cNvPicPr>
            <a:picLocks noChangeAspect="1"/>
          </p:cNvPicPr>
          <p:nvPr/>
        </p:nvPicPr>
        <p:blipFill>
          <a:blip r:embed="rId3"/>
          <a:srcRect b="29787"/>
          <a:stretch>
            <a:fillRect/>
          </a:stretch>
        </p:blipFill>
        <p:spPr bwMode="auto">
          <a:xfrm>
            <a:off x="8461375" y="1389063"/>
            <a:ext cx="3251200" cy="1560512"/>
          </a:xfrm>
          <a:prstGeom prst="rect">
            <a:avLst/>
          </a:prstGeom>
          <a:noFill/>
          <a:ln w="9525">
            <a:noFill/>
            <a:miter lim="800000"/>
            <a:headEnd/>
            <a:tailEnd/>
          </a:ln>
        </p:spPr>
      </p:pic>
      <p:pic>
        <p:nvPicPr>
          <p:cNvPr id="27652" name="图片 29"/>
          <p:cNvPicPr>
            <a:picLocks noChangeAspect="1"/>
          </p:cNvPicPr>
          <p:nvPr/>
        </p:nvPicPr>
        <p:blipFill>
          <a:blip r:embed="rId3"/>
          <a:srcRect b="29787"/>
          <a:stretch>
            <a:fillRect/>
          </a:stretch>
        </p:blipFill>
        <p:spPr bwMode="auto">
          <a:xfrm>
            <a:off x="479425" y="3929063"/>
            <a:ext cx="3251200" cy="1560512"/>
          </a:xfrm>
          <a:prstGeom prst="rect">
            <a:avLst/>
          </a:prstGeom>
          <a:noFill/>
          <a:ln w="9525">
            <a:noFill/>
            <a:miter lim="800000"/>
            <a:headEnd/>
            <a:tailEnd/>
          </a:ln>
        </p:spPr>
      </p:pic>
      <p:pic>
        <p:nvPicPr>
          <p:cNvPr id="27653" name="图片 27"/>
          <p:cNvPicPr>
            <a:picLocks noChangeAspect="1"/>
          </p:cNvPicPr>
          <p:nvPr/>
        </p:nvPicPr>
        <p:blipFill>
          <a:blip r:embed="rId3"/>
          <a:srcRect b="29787"/>
          <a:stretch>
            <a:fillRect/>
          </a:stretch>
        </p:blipFill>
        <p:spPr bwMode="auto">
          <a:xfrm>
            <a:off x="4470400" y="3929063"/>
            <a:ext cx="3251200" cy="1560512"/>
          </a:xfrm>
          <a:prstGeom prst="rect">
            <a:avLst/>
          </a:prstGeom>
          <a:noFill/>
          <a:ln w="9525">
            <a:noFill/>
            <a:miter lim="800000"/>
            <a:headEnd/>
            <a:tailEnd/>
          </a:ln>
        </p:spPr>
      </p:pic>
      <p:pic>
        <p:nvPicPr>
          <p:cNvPr id="27654" name="图片 28"/>
          <p:cNvPicPr>
            <a:picLocks noChangeAspect="1"/>
          </p:cNvPicPr>
          <p:nvPr/>
        </p:nvPicPr>
        <p:blipFill>
          <a:blip r:embed="rId3"/>
          <a:srcRect b="29787"/>
          <a:stretch>
            <a:fillRect/>
          </a:stretch>
        </p:blipFill>
        <p:spPr bwMode="auto">
          <a:xfrm>
            <a:off x="8461375" y="3929063"/>
            <a:ext cx="3251200" cy="1560512"/>
          </a:xfrm>
          <a:prstGeom prst="rect">
            <a:avLst/>
          </a:prstGeom>
          <a:noFill/>
          <a:ln w="9525">
            <a:noFill/>
            <a:miter lim="800000"/>
            <a:headEnd/>
            <a:tailEnd/>
          </a:ln>
        </p:spPr>
      </p:pic>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2-3</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7658"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14" name="矩形 13"/>
          <p:cNvSpPr/>
          <p:nvPr/>
        </p:nvSpPr>
        <p:spPr>
          <a:xfrm>
            <a:off x="479425" y="294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
        <p:nvSpPr>
          <p:cNvPr id="15" name="矩形 14"/>
          <p:cNvSpPr/>
          <p:nvPr/>
        </p:nvSpPr>
        <p:spPr>
          <a:xfrm>
            <a:off x="4470400" y="294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
        <p:nvSpPr>
          <p:cNvPr id="16" name="矩形 15"/>
          <p:cNvSpPr/>
          <p:nvPr/>
        </p:nvSpPr>
        <p:spPr>
          <a:xfrm>
            <a:off x="8461375" y="294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
        <p:nvSpPr>
          <p:cNvPr id="17" name="矩形 16"/>
          <p:cNvSpPr/>
          <p:nvPr/>
        </p:nvSpPr>
        <p:spPr>
          <a:xfrm>
            <a:off x="479425" y="548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
        <p:nvSpPr>
          <p:cNvPr id="18" name="矩形 17"/>
          <p:cNvSpPr/>
          <p:nvPr/>
        </p:nvSpPr>
        <p:spPr>
          <a:xfrm>
            <a:off x="4470400" y="548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
        <p:nvSpPr>
          <p:cNvPr id="19" name="矩形 18"/>
          <p:cNvSpPr/>
          <p:nvPr/>
        </p:nvSpPr>
        <p:spPr>
          <a:xfrm>
            <a:off x="8461375" y="5489575"/>
            <a:ext cx="3251200" cy="47625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123052"/>
                </a:solidFill>
                <a:latin typeface="微软雅黑" panose="020B0503020204020204" pitchFamily="34" charset="-122"/>
                <a:ea typeface="微软雅黑" panose="020B0503020204020204" pitchFamily="34" charset="-122"/>
              </a:rPr>
              <a:t>ADD TEXT HERE</a:t>
            </a:r>
            <a:endParaRPr lang="zh-CN" altLang="en-US" b="1" dirty="0">
              <a:solidFill>
                <a:srgbClr val="123052"/>
              </a:solidFill>
              <a:latin typeface="微软雅黑" panose="020B0503020204020204" pitchFamily="34" charset="-122"/>
              <a:ea typeface="微软雅黑" panose="020B0503020204020204" pitchFamily="34" charset="-122"/>
            </a:endParaRPr>
          </a:p>
        </p:txBody>
      </p:sp>
    </p:spTree>
  </p:cSld>
  <p:clrMapOvr>
    <a:masterClrMapping/>
  </p:clrMapOvr>
  <p:transition spd="slow" advTm="2981">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21"/>
          <p:cNvPicPr>
            <a:picLocks noChangeAspect="1"/>
          </p:cNvPicPr>
          <p:nvPr/>
        </p:nvPicPr>
        <p:blipFill>
          <a:blip r:embed="rId3"/>
          <a:srcRect l="29688" t="5247" r="7887" b="1077"/>
          <a:stretch>
            <a:fillRect/>
          </a:stretch>
        </p:blipFill>
        <p:spPr bwMode="auto">
          <a:xfrm>
            <a:off x="496888" y="2360613"/>
            <a:ext cx="3044825" cy="3044825"/>
          </a:xfrm>
          <a:prstGeom prst="rect">
            <a:avLst/>
          </a:prstGeom>
          <a:noFill/>
          <a:ln w="9525">
            <a:noFill/>
            <a:miter lim="800000"/>
            <a:headEnd/>
            <a:tailEnd/>
          </a:ln>
        </p:spPr>
      </p:pic>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00073B"/>
                </a:solidFill>
                <a:latin typeface="微软雅黑" panose="020B0503020204020204" pitchFamily="34" charset="-122"/>
                <a:ea typeface="微软雅黑" panose="020B0503020204020204" pitchFamily="34" charset="-122"/>
              </a:rPr>
              <a:t>2-4</a:t>
            </a:r>
            <a:endParaRPr lang="zh-CN" altLang="en-US" sz="3600" b="1" dirty="0">
              <a:solidFill>
                <a:srgbClr val="00073B"/>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9701"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8" name="矩形 7"/>
          <p:cNvSpPr/>
          <p:nvPr/>
        </p:nvSpPr>
        <p:spPr>
          <a:xfrm>
            <a:off x="5153025" y="1481138"/>
            <a:ext cx="942975" cy="4803775"/>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5153025" y="1481138"/>
            <a:ext cx="6559550" cy="4803775"/>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5370513" y="1981200"/>
            <a:ext cx="522287" cy="522288"/>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1</a:t>
            </a:r>
            <a:endParaRPr lang="zh-CN" altLang="en-US" sz="2400" b="1" dirty="0">
              <a:latin typeface="微软雅黑" panose="020B0503020204020204" pitchFamily="34" charset="-122"/>
              <a:ea typeface="微软雅黑" panose="020B0503020204020204" pitchFamily="34" charset="-122"/>
            </a:endParaRPr>
          </a:p>
        </p:txBody>
      </p:sp>
      <p:sp>
        <p:nvSpPr>
          <p:cNvPr id="13" name="椭圆 12"/>
          <p:cNvSpPr/>
          <p:nvPr/>
        </p:nvSpPr>
        <p:spPr>
          <a:xfrm>
            <a:off x="5370513" y="3621088"/>
            <a:ext cx="522287" cy="522287"/>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2</a:t>
            </a:r>
            <a:endParaRPr lang="zh-CN" altLang="en-US" sz="2400" b="1" dirty="0">
              <a:latin typeface="微软雅黑" panose="020B0503020204020204" pitchFamily="34" charset="-122"/>
              <a:ea typeface="微软雅黑" panose="020B0503020204020204" pitchFamily="34" charset="-122"/>
            </a:endParaRPr>
          </a:p>
        </p:txBody>
      </p:sp>
      <p:sp>
        <p:nvSpPr>
          <p:cNvPr id="14" name="椭圆 13"/>
          <p:cNvSpPr/>
          <p:nvPr/>
        </p:nvSpPr>
        <p:spPr>
          <a:xfrm>
            <a:off x="5370513" y="5260975"/>
            <a:ext cx="522287" cy="522288"/>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3</a:t>
            </a:r>
            <a:endParaRPr lang="zh-CN" altLang="en-US" sz="2400" b="1"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3541713" y="2243138"/>
            <a:ext cx="1828800" cy="1639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8" idx="1"/>
          </p:cNvCxnSpPr>
          <p:nvPr/>
        </p:nvCxnSpPr>
        <p:spPr>
          <a:xfrm>
            <a:off x="3541713" y="3883025"/>
            <a:ext cx="16113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541713" y="3883025"/>
            <a:ext cx="1806575" cy="16398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710" name="文本框 23"/>
          <p:cNvSpPr txBox="1">
            <a:spLocks noChangeArrowheads="1"/>
          </p:cNvSpPr>
          <p:nvPr/>
        </p:nvSpPr>
        <p:spPr bwMode="auto">
          <a:xfrm>
            <a:off x="6292850" y="2076450"/>
            <a:ext cx="5222875" cy="64611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9711" name="文本框 24"/>
          <p:cNvSpPr txBox="1">
            <a:spLocks noChangeArrowheads="1"/>
          </p:cNvSpPr>
          <p:nvPr/>
        </p:nvSpPr>
        <p:spPr bwMode="auto">
          <a:xfrm>
            <a:off x="6292850" y="1762125"/>
            <a:ext cx="3228975" cy="368300"/>
          </a:xfrm>
          <a:prstGeom prst="rect">
            <a:avLst/>
          </a:prstGeom>
          <a:noFill/>
          <a:ln w="9525">
            <a:noFill/>
            <a:miter lim="800000"/>
            <a:headEnd/>
            <a:tailEnd/>
          </a:ln>
        </p:spPr>
        <p:txBody>
          <a:bodyPr>
            <a:spAutoFit/>
          </a:bodyPr>
          <a:lstStyle/>
          <a:p>
            <a:r>
              <a:rPr lang="en-US" altLang="zh-CN" b="1">
                <a:solidFill>
                  <a:srgbClr val="00030F"/>
                </a:solidFill>
                <a:latin typeface="微软雅黑" pitchFamily="34" charset="-122"/>
                <a:ea typeface="微软雅黑" pitchFamily="34" charset="-122"/>
              </a:rPr>
              <a:t>MORE THAN TEMPLATE</a:t>
            </a:r>
            <a:endParaRPr lang="zh-CN" altLang="en-US" b="1">
              <a:solidFill>
                <a:srgbClr val="00030F"/>
              </a:solidFill>
              <a:latin typeface="微软雅黑" pitchFamily="34" charset="-122"/>
              <a:ea typeface="微软雅黑" pitchFamily="34" charset="-122"/>
            </a:endParaRPr>
          </a:p>
        </p:txBody>
      </p:sp>
      <p:sp>
        <p:nvSpPr>
          <p:cNvPr id="29712" name="文本框 26"/>
          <p:cNvSpPr txBox="1">
            <a:spLocks noChangeArrowheads="1"/>
          </p:cNvSpPr>
          <p:nvPr/>
        </p:nvSpPr>
        <p:spPr bwMode="auto">
          <a:xfrm>
            <a:off x="6292850" y="3716338"/>
            <a:ext cx="5222875" cy="647700"/>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9713" name="文本框 27"/>
          <p:cNvSpPr txBox="1">
            <a:spLocks noChangeArrowheads="1"/>
          </p:cNvSpPr>
          <p:nvPr/>
        </p:nvSpPr>
        <p:spPr bwMode="auto">
          <a:xfrm>
            <a:off x="6292850" y="3402013"/>
            <a:ext cx="3228975" cy="369887"/>
          </a:xfrm>
          <a:prstGeom prst="rect">
            <a:avLst/>
          </a:prstGeom>
          <a:noFill/>
          <a:ln w="9525">
            <a:noFill/>
            <a:miter lim="800000"/>
            <a:headEnd/>
            <a:tailEnd/>
          </a:ln>
        </p:spPr>
        <p:txBody>
          <a:bodyPr>
            <a:spAutoFit/>
          </a:bodyPr>
          <a:lstStyle/>
          <a:p>
            <a:r>
              <a:rPr lang="en-US" altLang="zh-CN" b="1">
                <a:solidFill>
                  <a:srgbClr val="00030F"/>
                </a:solidFill>
                <a:latin typeface="微软雅黑" pitchFamily="34" charset="-122"/>
                <a:ea typeface="微软雅黑" pitchFamily="34" charset="-122"/>
              </a:rPr>
              <a:t>MORE THAN TEMPLATE</a:t>
            </a:r>
            <a:endParaRPr lang="zh-CN" altLang="en-US" b="1">
              <a:solidFill>
                <a:srgbClr val="00030F"/>
              </a:solidFill>
              <a:latin typeface="微软雅黑" pitchFamily="34" charset="-122"/>
              <a:ea typeface="微软雅黑" pitchFamily="34" charset="-122"/>
            </a:endParaRPr>
          </a:p>
        </p:txBody>
      </p:sp>
      <p:sp>
        <p:nvSpPr>
          <p:cNvPr id="29714" name="文本框 29"/>
          <p:cNvSpPr txBox="1">
            <a:spLocks noChangeArrowheads="1"/>
          </p:cNvSpPr>
          <p:nvPr/>
        </p:nvSpPr>
        <p:spPr bwMode="auto">
          <a:xfrm>
            <a:off x="6292850" y="5357813"/>
            <a:ext cx="5222875" cy="646112"/>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9715" name="文本框 30"/>
          <p:cNvSpPr txBox="1">
            <a:spLocks noChangeArrowheads="1"/>
          </p:cNvSpPr>
          <p:nvPr/>
        </p:nvSpPr>
        <p:spPr bwMode="auto">
          <a:xfrm>
            <a:off x="6292850" y="5041900"/>
            <a:ext cx="3228975" cy="369888"/>
          </a:xfrm>
          <a:prstGeom prst="rect">
            <a:avLst/>
          </a:prstGeom>
          <a:noFill/>
          <a:ln w="9525">
            <a:noFill/>
            <a:miter lim="800000"/>
            <a:headEnd/>
            <a:tailEnd/>
          </a:ln>
        </p:spPr>
        <p:txBody>
          <a:bodyPr>
            <a:spAutoFit/>
          </a:bodyPr>
          <a:lstStyle/>
          <a:p>
            <a:r>
              <a:rPr lang="en-US" altLang="zh-CN" b="1">
                <a:solidFill>
                  <a:srgbClr val="00030F"/>
                </a:solidFill>
                <a:latin typeface="微软雅黑" pitchFamily="34" charset="-122"/>
                <a:ea typeface="微软雅黑" pitchFamily="34" charset="-122"/>
              </a:rPr>
              <a:t>MORE THAN TEMPLATE</a:t>
            </a:r>
            <a:endParaRPr lang="zh-CN" altLang="en-US" b="1">
              <a:solidFill>
                <a:srgbClr val="00030F"/>
              </a:solidFill>
              <a:latin typeface="微软雅黑" pitchFamily="34" charset="-122"/>
              <a:ea typeface="微软雅黑" pitchFamily="34" charset="-122"/>
            </a:endParaRPr>
          </a:p>
        </p:txBody>
      </p:sp>
    </p:spTree>
  </p:cSld>
  <p:clrMapOvr>
    <a:masterClrMapping/>
  </p:clrMapOvr>
  <p:transition spd="slow" advTm="4062">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1379538" y="2341563"/>
            <a:ext cx="3594100" cy="240823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00" b="1" dirty="0">
                <a:solidFill>
                  <a:srgbClr val="123052"/>
                </a:solidFill>
                <a:latin typeface="微软雅黑" panose="020B0503020204020204" pitchFamily="34" charset="-122"/>
                <a:ea typeface="微软雅黑" panose="020B0503020204020204" pitchFamily="34" charset="-122"/>
              </a:rPr>
              <a:t>03</a:t>
            </a:r>
            <a:endParaRPr lang="zh-CN" altLang="en-US" sz="19900" b="1" dirty="0">
              <a:solidFill>
                <a:srgbClr val="123052"/>
              </a:solidFill>
              <a:latin typeface="微软雅黑" panose="020B0503020204020204" pitchFamily="34" charset="-122"/>
              <a:ea typeface="微软雅黑" panose="020B0503020204020204" pitchFamily="34" charset="-122"/>
            </a:endParaRPr>
          </a:p>
        </p:txBody>
      </p:sp>
      <p:sp>
        <p:nvSpPr>
          <p:cNvPr id="5" name="矩形 4"/>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748" name="文本框 5"/>
          <p:cNvSpPr txBox="1">
            <a:spLocks noChangeArrowheads="1"/>
          </p:cNvSpPr>
          <p:nvPr/>
        </p:nvSpPr>
        <p:spPr bwMode="auto">
          <a:xfrm>
            <a:off x="5353050" y="2486025"/>
            <a:ext cx="5683250" cy="2124075"/>
          </a:xfrm>
          <a:prstGeom prst="rect">
            <a:avLst/>
          </a:prstGeom>
          <a:noFill/>
          <a:ln w="9525">
            <a:noFill/>
            <a:miter lim="800000"/>
            <a:headEnd/>
            <a:tailEnd/>
          </a:ln>
        </p:spPr>
        <p:txBody>
          <a:bodyPr>
            <a:spAutoFit/>
          </a:bodyPr>
          <a:lstStyle/>
          <a:p>
            <a:r>
              <a:rPr lang="en-US" altLang="zh-CN" sz="6600" b="1">
                <a:solidFill>
                  <a:schemeClr val="bg1"/>
                </a:solidFill>
                <a:latin typeface="微软雅黑" pitchFamily="34" charset="-122"/>
                <a:ea typeface="微软雅黑" pitchFamily="34" charset="-122"/>
              </a:rPr>
              <a:t>MORE THAN </a:t>
            </a:r>
          </a:p>
          <a:p>
            <a:r>
              <a:rPr lang="en-US" altLang="zh-CN" sz="6600" b="1">
                <a:solidFill>
                  <a:schemeClr val="bg1"/>
                </a:solidFill>
                <a:latin typeface="微软雅黑" pitchFamily="34" charset="-122"/>
                <a:ea typeface="微软雅黑" pitchFamily="34" charset="-122"/>
              </a:rPr>
              <a:t>TEMPLATE</a:t>
            </a:r>
            <a:endParaRPr lang="zh-CN" altLang="en-US" sz="6600" b="1">
              <a:solidFill>
                <a:schemeClr val="bg1"/>
              </a:solidFill>
              <a:latin typeface="微软雅黑" pitchFamily="34" charset="-122"/>
              <a:ea typeface="微软雅黑" pitchFamily="34" charset="-122"/>
            </a:endParaRPr>
          </a:p>
        </p:txBody>
      </p:sp>
      <p:sp>
        <p:nvSpPr>
          <p:cNvPr id="8" name="任意多边形 7"/>
          <p:cNvSpPr/>
          <p:nvPr/>
        </p:nvSpPr>
        <p:spPr>
          <a:xfrm rot="5400000">
            <a:off x="-70644" y="5898357"/>
            <a:ext cx="1030287" cy="889000"/>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任意多边形 13"/>
          <p:cNvSpPr/>
          <p:nvPr/>
        </p:nvSpPr>
        <p:spPr>
          <a:xfrm rot="5400000">
            <a:off x="-169068" y="4569618"/>
            <a:ext cx="2457450" cy="2119313"/>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2155">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3-1</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2772"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11" name="任意多边形 10"/>
          <p:cNvSpPr/>
          <p:nvPr/>
        </p:nvSpPr>
        <p:spPr>
          <a:xfrm flipV="1">
            <a:off x="6059488" y="1668463"/>
            <a:ext cx="1589087" cy="1865312"/>
          </a:xfrm>
          <a:custGeom>
            <a:avLst/>
            <a:gdLst>
              <a:gd name="connsiteX0" fmla="*/ 1633403 w 1973942"/>
              <a:gd name="connsiteY0" fmla="*/ 343024 h 2316966"/>
              <a:gd name="connsiteX1" fmla="*/ 1774988 w 1973942"/>
              <a:gd name="connsiteY1" fmla="*/ 98912 h 2316966"/>
              <a:gd name="connsiteX2" fmla="*/ 1916573 w 1973942"/>
              <a:gd name="connsiteY2" fmla="*/ 343024 h 2316966"/>
              <a:gd name="connsiteX3" fmla="*/ 0 w 1973942"/>
              <a:gd name="connsiteY3" fmla="*/ 2316966 h 2316966"/>
              <a:gd name="connsiteX4" fmla="*/ 1973942 w 1973942"/>
              <a:gd name="connsiteY4" fmla="*/ 2316966 h 2316966"/>
              <a:gd name="connsiteX5" fmla="*/ 1973942 w 1973942"/>
              <a:gd name="connsiteY5" fmla="*/ 343024 h 2316966"/>
              <a:gd name="connsiteX6" fmla="*/ 1774988 w 1973942"/>
              <a:gd name="connsiteY6" fmla="*/ 0 h 2316966"/>
              <a:gd name="connsiteX7" fmla="*/ 1576034 w 1973942"/>
              <a:gd name="connsiteY7" fmla="*/ 343024 h 2316966"/>
              <a:gd name="connsiteX8" fmla="*/ 0 w 1973942"/>
              <a:gd name="connsiteY8" fmla="*/ 343024 h 23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42" h="2316966">
                <a:moveTo>
                  <a:pt x="1633403" y="343024"/>
                </a:moveTo>
                <a:lnTo>
                  <a:pt x="1774988" y="98912"/>
                </a:lnTo>
                <a:lnTo>
                  <a:pt x="1916573" y="343024"/>
                </a:lnTo>
                <a:close/>
                <a:moveTo>
                  <a:pt x="0" y="2316966"/>
                </a:moveTo>
                <a:lnTo>
                  <a:pt x="1973942" y="2316966"/>
                </a:lnTo>
                <a:lnTo>
                  <a:pt x="1973942" y="343024"/>
                </a:lnTo>
                <a:lnTo>
                  <a:pt x="1774988" y="0"/>
                </a:lnTo>
                <a:lnTo>
                  <a:pt x="1576034" y="343024"/>
                </a:lnTo>
                <a:lnTo>
                  <a:pt x="0" y="34302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3" name="任意多边形 12"/>
          <p:cNvSpPr/>
          <p:nvPr/>
        </p:nvSpPr>
        <p:spPr>
          <a:xfrm rot="16200000" flipV="1">
            <a:off x="4516438" y="1530350"/>
            <a:ext cx="1589087" cy="1865313"/>
          </a:xfrm>
          <a:custGeom>
            <a:avLst/>
            <a:gdLst>
              <a:gd name="connsiteX0" fmla="*/ 1633403 w 1973942"/>
              <a:gd name="connsiteY0" fmla="*/ 343024 h 2316966"/>
              <a:gd name="connsiteX1" fmla="*/ 1774988 w 1973942"/>
              <a:gd name="connsiteY1" fmla="*/ 98912 h 2316966"/>
              <a:gd name="connsiteX2" fmla="*/ 1916573 w 1973942"/>
              <a:gd name="connsiteY2" fmla="*/ 343024 h 2316966"/>
              <a:gd name="connsiteX3" fmla="*/ 0 w 1973942"/>
              <a:gd name="connsiteY3" fmla="*/ 2316966 h 2316966"/>
              <a:gd name="connsiteX4" fmla="*/ 1973942 w 1973942"/>
              <a:gd name="connsiteY4" fmla="*/ 2316966 h 2316966"/>
              <a:gd name="connsiteX5" fmla="*/ 1973942 w 1973942"/>
              <a:gd name="connsiteY5" fmla="*/ 343024 h 2316966"/>
              <a:gd name="connsiteX6" fmla="*/ 1774988 w 1973942"/>
              <a:gd name="connsiteY6" fmla="*/ 0 h 2316966"/>
              <a:gd name="connsiteX7" fmla="*/ 1576034 w 1973942"/>
              <a:gd name="connsiteY7" fmla="*/ 343024 h 2316966"/>
              <a:gd name="connsiteX8" fmla="*/ 0 w 1973942"/>
              <a:gd name="connsiteY8" fmla="*/ 343024 h 23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42" h="2316966">
                <a:moveTo>
                  <a:pt x="1633403" y="343024"/>
                </a:moveTo>
                <a:lnTo>
                  <a:pt x="1774988" y="98912"/>
                </a:lnTo>
                <a:lnTo>
                  <a:pt x="1916573" y="343024"/>
                </a:lnTo>
                <a:close/>
                <a:moveTo>
                  <a:pt x="0" y="2316966"/>
                </a:moveTo>
                <a:lnTo>
                  <a:pt x="1973942" y="2316966"/>
                </a:lnTo>
                <a:lnTo>
                  <a:pt x="1973942" y="343024"/>
                </a:lnTo>
                <a:lnTo>
                  <a:pt x="1774988" y="0"/>
                </a:lnTo>
                <a:lnTo>
                  <a:pt x="1576034" y="343024"/>
                </a:lnTo>
                <a:lnTo>
                  <a:pt x="0" y="34302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4" name="任意多边形 13"/>
          <p:cNvSpPr/>
          <p:nvPr/>
        </p:nvSpPr>
        <p:spPr>
          <a:xfrm rot="10800000" flipV="1">
            <a:off x="4378325" y="3074988"/>
            <a:ext cx="1589088" cy="1865312"/>
          </a:xfrm>
          <a:custGeom>
            <a:avLst/>
            <a:gdLst>
              <a:gd name="connsiteX0" fmla="*/ 1633403 w 1973942"/>
              <a:gd name="connsiteY0" fmla="*/ 343024 h 2316966"/>
              <a:gd name="connsiteX1" fmla="*/ 1774988 w 1973942"/>
              <a:gd name="connsiteY1" fmla="*/ 98912 h 2316966"/>
              <a:gd name="connsiteX2" fmla="*/ 1916573 w 1973942"/>
              <a:gd name="connsiteY2" fmla="*/ 343024 h 2316966"/>
              <a:gd name="connsiteX3" fmla="*/ 0 w 1973942"/>
              <a:gd name="connsiteY3" fmla="*/ 2316966 h 2316966"/>
              <a:gd name="connsiteX4" fmla="*/ 1973942 w 1973942"/>
              <a:gd name="connsiteY4" fmla="*/ 2316966 h 2316966"/>
              <a:gd name="connsiteX5" fmla="*/ 1973942 w 1973942"/>
              <a:gd name="connsiteY5" fmla="*/ 343024 h 2316966"/>
              <a:gd name="connsiteX6" fmla="*/ 1774988 w 1973942"/>
              <a:gd name="connsiteY6" fmla="*/ 0 h 2316966"/>
              <a:gd name="connsiteX7" fmla="*/ 1576034 w 1973942"/>
              <a:gd name="connsiteY7" fmla="*/ 343024 h 2316966"/>
              <a:gd name="connsiteX8" fmla="*/ 0 w 1973942"/>
              <a:gd name="connsiteY8" fmla="*/ 343024 h 23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42" h="2316966">
                <a:moveTo>
                  <a:pt x="1633403" y="343024"/>
                </a:moveTo>
                <a:lnTo>
                  <a:pt x="1774988" y="98912"/>
                </a:lnTo>
                <a:lnTo>
                  <a:pt x="1916573" y="343024"/>
                </a:lnTo>
                <a:close/>
                <a:moveTo>
                  <a:pt x="0" y="2316966"/>
                </a:moveTo>
                <a:lnTo>
                  <a:pt x="1973942" y="2316966"/>
                </a:lnTo>
                <a:lnTo>
                  <a:pt x="1973942" y="343024"/>
                </a:lnTo>
                <a:lnTo>
                  <a:pt x="1774988" y="0"/>
                </a:lnTo>
                <a:lnTo>
                  <a:pt x="1576034" y="343024"/>
                </a:lnTo>
                <a:lnTo>
                  <a:pt x="0" y="34302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5" name="任意多边形 14"/>
          <p:cNvSpPr/>
          <p:nvPr/>
        </p:nvSpPr>
        <p:spPr>
          <a:xfrm rot="5400000" flipV="1">
            <a:off x="5921375" y="3213101"/>
            <a:ext cx="1589087" cy="1865312"/>
          </a:xfrm>
          <a:custGeom>
            <a:avLst/>
            <a:gdLst>
              <a:gd name="connsiteX0" fmla="*/ 1633403 w 1973942"/>
              <a:gd name="connsiteY0" fmla="*/ 343024 h 2316966"/>
              <a:gd name="connsiteX1" fmla="*/ 1774988 w 1973942"/>
              <a:gd name="connsiteY1" fmla="*/ 98912 h 2316966"/>
              <a:gd name="connsiteX2" fmla="*/ 1916573 w 1973942"/>
              <a:gd name="connsiteY2" fmla="*/ 343024 h 2316966"/>
              <a:gd name="connsiteX3" fmla="*/ 0 w 1973942"/>
              <a:gd name="connsiteY3" fmla="*/ 2316966 h 2316966"/>
              <a:gd name="connsiteX4" fmla="*/ 1973942 w 1973942"/>
              <a:gd name="connsiteY4" fmla="*/ 2316966 h 2316966"/>
              <a:gd name="connsiteX5" fmla="*/ 1973942 w 1973942"/>
              <a:gd name="connsiteY5" fmla="*/ 343024 h 2316966"/>
              <a:gd name="connsiteX6" fmla="*/ 1774988 w 1973942"/>
              <a:gd name="connsiteY6" fmla="*/ 0 h 2316966"/>
              <a:gd name="connsiteX7" fmla="*/ 1576034 w 1973942"/>
              <a:gd name="connsiteY7" fmla="*/ 343024 h 2316966"/>
              <a:gd name="connsiteX8" fmla="*/ 0 w 1973942"/>
              <a:gd name="connsiteY8" fmla="*/ 343024 h 23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42" h="2316966">
                <a:moveTo>
                  <a:pt x="1633403" y="343024"/>
                </a:moveTo>
                <a:lnTo>
                  <a:pt x="1774988" y="98912"/>
                </a:lnTo>
                <a:lnTo>
                  <a:pt x="1916573" y="343024"/>
                </a:lnTo>
                <a:close/>
                <a:moveTo>
                  <a:pt x="0" y="2316966"/>
                </a:moveTo>
                <a:lnTo>
                  <a:pt x="1973942" y="2316966"/>
                </a:lnTo>
                <a:lnTo>
                  <a:pt x="1973942" y="343024"/>
                </a:lnTo>
                <a:lnTo>
                  <a:pt x="1774988" y="0"/>
                </a:lnTo>
                <a:lnTo>
                  <a:pt x="1576034" y="343024"/>
                </a:lnTo>
                <a:lnTo>
                  <a:pt x="0" y="34302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32777" name="组合 18"/>
          <p:cNvGrpSpPr>
            <a:grpSpLocks/>
          </p:cNvGrpSpPr>
          <p:nvPr/>
        </p:nvGrpSpPr>
        <p:grpSpPr bwMode="auto">
          <a:xfrm>
            <a:off x="8204200" y="1793875"/>
            <a:ext cx="3517900" cy="1146175"/>
            <a:chOff x="7924880" y="1959428"/>
            <a:chExt cx="3517820" cy="1146241"/>
          </a:xfrm>
        </p:grpSpPr>
        <p:sp>
          <p:nvSpPr>
            <p:cNvPr id="32793" name="文本框 16"/>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2794" name="文本框 17"/>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2778" name="组合 19"/>
          <p:cNvGrpSpPr>
            <a:grpSpLocks/>
          </p:cNvGrpSpPr>
          <p:nvPr/>
        </p:nvGrpSpPr>
        <p:grpSpPr bwMode="auto">
          <a:xfrm>
            <a:off x="8204200" y="3571875"/>
            <a:ext cx="3517900" cy="1146175"/>
            <a:chOff x="7924880" y="1959428"/>
            <a:chExt cx="3517820" cy="1146241"/>
          </a:xfrm>
        </p:grpSpPr>
        <p:sp>
          <p:nvSpPr>
            <p:cNvPr id="32791" name="文本框 20"/>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2792" name="文本框 21"/>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2779" name="组合 22"/>
          <p:cNvGrpSpPr>
            <a:grpSpLocks/>
          </p:cNvGrpSpPr>
          <p:nvPr/>
        </p:nvGrpSpPr>
        <p:grpSpPr bwMode="auto">
          <a:xfrm>
            <a:off x="479425" y="1793875"/>
            <a:ext cx="3517900" cy="1146175"/>
            <a:chOff x="7924880" y="1959428"/>
            <a:chExt cx="3517820" cy="1146241"/>
          </a:xfrm>
        </p:grpSpPr>
        <p:sp>
          <p:nvSpPr>
            <p:cNvPr id="32789" name="文本框 23"/>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2790" name="文本框 24"/>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2780" name="组合 25"/>
          <p:cNvGrpSpPr>
            <a:grpSpLocks/>
          </p:cNvGrpSpPr>
          <p:nvPr/>
        </p:nvGrpSpPr>
        <p:grpSpPr bwMode="auto">
          <a:xfrm>
            <a:off x="479425" y="3571875"/>
            <a:ext cx="3517900" cy="1146175"/>
            <a:chOff x="7924880" y="1959428"/>
            <a:chExt cx="3517820" cy="1146241"/>
          </a:xfrm>
        </p:grpSpPr>
        <p:sp>
          <p:nvSpPr>
            <p:cNvPr id="32787" name="文本框 26"/>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2788" name="文本框 27"/>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
        <p:nvSpPr>
          <p:cNvPr id="32781" name="文本框 28"/>
          <p:cNvSpPr txBox="1">
            <a:spLocks noChangeArrowheads="1"/>
          </p:cNvSpPr>
          <p:nvPr/>
        </p:nvSpPr>
        <p:spPr bwMode="auto">
          <a:xfrm>
            <a:off x="4457700" y="2201863"/>
            <a:ext cx="1430338" cy="646112"/>
          </a:xfrm>
          <a:prstGeom prst="rect">
            <a:avLst/>
          </a:prstGeom>
          <a:noFill/>
          <a:ln w="9525">
            <a:noFill/>
            <a:miter lim="800000"/>
            <a:headEnd/>
            <a:tailEnd/>
          </a:ln>
        </p:spPr>
        <p:txBody>
          <a:bodyPr>
            <a:spAutoFit/>
          </a:bodyPr>
          <a:lstStyle/>
          <a:p>
            <a:pPr algn="ctr"/>
            <a:r>
              <a:rPr lang="en-US" altLang="zh-CN" b="1">
                <a:solidFill>
                  <a:srgbClr val="123052"/>
                </a:solidFill>
                <a:latin typeface="微软雅黑" pitchFamily="34" charset="-122"/>
                <a:ea typeface="微软雅黑" pitchFamily="34" charset="-122"/>
              </a:rPr>
              <a:t>ADD TEXT HERE</a:t>
            </a:r>
            <a:endParaRPr lang="zh-CN" altLang="en-US" b="1">
              <a:solidFill>
                <a:srgbClr val="123052"/>
              </a:solidFill>
              <a:latin typeface="微软雅黑" pitchFamily="34" charset="-122"/>
              <a:ea typeface="微软雅黑" pitchFamily="34" charset="-122"/>
            </a:endParaRPr>
          </a:p>
        </p:txBody>
      </p:sp>
      <p:sp>
        <p:nvSpPr>
          <p:cNvPr id="32782" name="文本框 29"/>
          <p:cNvSpPr txBox="1">
            <a:spLocks noChangeArrowheads="1"/>
          </p:cNvSpPr>
          <p:nvPr/>
        </p:nvSpPr>
        <p:spPr bwMode="auto">
          <a:xfrm>
            <a:off x="4457700" y="3822700"/>
            <a:ext cx="1430338" cy="646113"/>
          </a:xfrm>
          <a:prstGeom prst="rect">
            <a:avLst/>
          </a:prstGeom>
          <a:noFill/>
          <a:ln w="9525">
            <a:noFill/>
            <a:miter lim="800000"/>
            <a:headEnd/>
            <a:tailEnd/>
          </a:ln>
        </p:spPr>
        <p:txBody>
          <a:bodyPr>
            <a:spAutoFit/>
          </a:bodyPr>
          <a:lstStyle/>
          <a:p>
            <a:pPr algn="ctr"/>
            <a:r>
              <a:rPr lang="en-US" altLang="zh-CN" b="1">
                <a:solidFill>
                  <a:srgbClr val="123052"/>
                </a:solidFill>
                <a:latin typeface="微软雅黑" pitchFamily="34" charset="-122"/>
                <a:ea typeface="微软雅黑" pitchFamily="34" charset="-122"/>
              </a:rPr>
              <a:t>ADD TEXT HERE</a:t>
            </a:r>
            <a:endParaRPr lang="zh-CN" altLang="en-US" b="1">
              <a:solidFill>
                <a:srgbClr val="123052"/>
              </a:solidFill>
              <a:latin typeface="微软雅黑" pitchFamily="34" charset="-122"/>
              <a:ea typeface="微软雅黑" pitchFamily="34" charset="-122"/>
            </a:endParaRPr>
          </a:p>
        </p:txBody>
      </p:sp>
      <p:sp>
        <p:nvSpPr>
          <p:cNvPr id="32783" name="文本框 30"/>
          <p:cNvSpPr txBox="1">
            <a:spLocks noChangeArrowheads="1"/>
          </p:cNvSpPr>
          <p:nvPr/>
        </p:nvSpPr>
        <p:spPr bwMode="auto">
          <a:xfrm>
            <a:off x="6138863" y="2201863"/>
            <a:ext cx="1431925" cy="646112"/>
          </a:xfrm>
          <a:prstGeom prst="rect">
            <a:avLst/>
          </a:prstGeom>
          <a:noFill/>
          <a:ln w="9525">
            <a:noFill/>
            <a:miter lim="800000"/>
            <a:headEnd/>
            <a:tailEnd/>
          </a:ln>
        </p:spPr>
        <p:txBody>
          <a:bodyPr>
            <a:spAutoFit/>
          </a:bodyPr>
          <a:lstStyle/>
          <a:p>
            <a:pPr algn="ctr"/>
            <a:r>
              <a:rPr lang="en-US" altLang="zh-CN" b="1">
                <a:solidFill>
                  <a:srgbClr val="123052"/>
                </a:solidFill>
                <a:latin typeface="微软雅黑" pitchFamily="34" charset="-122"/>
                <a:ea typeface="微软雅黑" pitchFamily="34" charset="-122"/>
              </a:rPr>
              <a:t>ADD TEXT HERE</a:t>
            </a:r>
            <a:endParaRPr lang="zh-CN" altLang="en-US" b="1">
              <a:solidFill>
                <a:srgbClr val="123052"/>
              </a:solidFill>
              <a:latin typeface="微软雅黑" pitchFamily="34" charset="-122"/>
              <a:ea typeface="微软雅黑" pitchFamily="34" charset="-122"/>
            </a:endParaRPr>
          </a:p>
        </p:txBody>
      </p:sp>
      <p:sp>
        <p:nvSpPr>
          <p:cNvPr id="32784" name="文本框 31"/>
          <p:cNvSpPr txBox="1">
            <a:spLocks noChangeArrowheads="1"/>
          </p:cNvSpPr>
          <p:nvPr/>
        </p:nvSpPr>
        <p:spPr bwMode="auto">
          <a:xfrm>
            <a:off x="6138863" y="3822700"/>
            <a:ext cx="1431925" cy="646113"/>
          </a:xfrm>
          <a:prstGeom prst="rect">
            <a:avLst/>
          </a:prstGeom>
          <a:noFill/>
          <a:ln w="9525">
            <a:noFill/>
            <a:miter lim="800000"/>
            <a:headEnd/>
            <a:tailEnd/>
          </a:ln>
        </p:spPr>
        <p:txBody>
          <a:bodyPr>
            <a:spAutoFit/>
          </a:bodyPr>
          <a:lstStyle/>
          <a:p>
            <a:pPr algn="ctr"/>
            <a:r>
              <a:rPr lang="en-US" altLang="zh-CN" b="1">
                <a:solidFill>
                  <a:srgbClr val="123052"/>
                </a:solidFill>
                <a:latin typeface="微软雅黑" pitchFamily="34" charset="-122"/>
                <a:ea typeface="微软雅黑" pitchFamily="34" charset="-122"/>
              </a:rPr>
              <a:t>ADD TEXT HERE</a:t>
            </a:r>
            <a:endParaRPr lang="zh-CN" altLang="en-US" b="1">
              <a:solidFill>
                <a:srgbClr val="123052"/>
              </a:solidFill>
              <a:latin typeface="微软雅黑" pitchFamily="34" charset="-122"/>
              <a:ea typeface="微软雅黑" pitchFamily="34" charset="-122"/>
            </a:endParaRPr>
          </a:p>
        </p:txBody>
      </p:sp>
      <p:sp>
        <p:nvSpPr>
          <p:cNvPr id="32785" name="文本框 32"/>
          <p:cNvSpPr txBox="1">
            <a:spLocks noChangeArrowheads="1"/>
          </p:cNvSpPr>
          <p:nvPr/>
        </p:nvSpPr>
        <p:spPr bwMode="auto">
          <a:xfrm>
            <a:off x="1785938" y="5167313"/>
            <a:ext cx="8620125" cy="1201737"/>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The things that we share in our world are far more valuable than those which divide us.</a:t>
            </a:r>
            <a:endParaRPr lang="zh-CN" altLang="en-US">
              <a:solidFill>
                <a:schemeClr val="bg1"/>
              </a:solidFill>
              <a:latin typeface="微软雅黑" pitchFamily="34" charset="-122"/>
              <a:ea typeface="微软雅黑" pitchFamily="34" charset="-122"/>
            </a:endParaRPr>
          </a:p>
        </p:txBody>
      </p:sp>
      <p:sp>
        <p:nvSpPr>
          <p:cNvPr id="34" name="椭圆 33"/>
          <p:cNvSpPr/>
          <p:nvPr/>
        </p:nvSpPr>
        <p:spPr>
          <a:xfrm>
            <a:off x="5503863" y="2787650"/>
            <a:ext cx="1019175" cy="1019175"/>
          </a:xfrm>
          <a:prstGeom prst="ellipse">
            <a:avLst/>
          </a:prstGeom>
          <a:solidFill>
            <a:srgbClr val="1230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latin typeface="微软雅黑" panose="020B0503020204020204" pitchFamily="34" charset="-122"/>
                <a:ea typeface="微软雅黑" panose="020B0503020204020204" pitchFamily="34" charset="-122"/>
              </a:rPr>
              <a:t>TEXT</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transition spd="slow" advTm="2104">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3-2</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3796"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26" name="任意多边形 25"/>
          <p:cNvSpPr/>
          <p:nvPr/>
        </p:nvSpPr>
        <p:spPr>
          <a:xfrm>
            <a:off x="892175" y="2293938"/>
            <a:ext cx="739775" cy="1219200"/>
          </a:xfrm>
          <a:custGeom>
            <a:avLst/>
            <a:gdLst/>
            <a:ahLst/>
            <a:cxnLst/>
            <a:rect l="l" t="t" r="r" b="b"/>
            <a:pathLst>
              <a:path w="739776" h="1219200">
                <a:moveTo>
                  <a:pt x="0" y="0"/>
                </a:moveTo>
                <a:lnTo>
                  <a:pt x="739776" y="0"/>
                </a:lnTo>
                <a:lnTo>
                  <a:pt x="739776" y="106172"/>
                </a:lnTo>
                <a:lnTo>
                  <a:pt x="360855" y="186006"/>
                </a:lnTo>
                <a:lnTo>
                  <a:pt x="360855" y="343764"/>
                </a:lnTo>
                <a:lnTo>
                  <a:pt x="558499" y="299115"/>
                </a:lnTo>
                <a:lnTo>
                  <a:pt x="558499" y="889070"/>
                </a:lnTo>
                <a:lnTo>
                  <a:pt x="366213" y="889070"/>
                </a:lnTo>
                <a:lnTo>
                  <a:pt x="366213" y="1042065"/>
                </a:lnTo>
                <a:lnTo>
                  <a:pt x="739776" y="1042065"/>
                </a:lnTo>
                <a:lnTo>
                  <a:pt x="739776" y="1219200"/>
                </a:lnTo>
                <a:lnTo>
                  <a:pt x="0" y="12192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8" name="任意多边形 27"/>
          <p:cNvSpPr/>
          <p:nvPr/>
        </p:nvSpPr>
        <p:spPr>
          <a:xfrm>
            <a:off x="892175" y="4238625"/>
            <a:ext cx="739775" cy="1219200"/>
          </a:xfrm>
          <a:custGeom>
            <a:avLst/>
            <a:gdLst/>
            <a:ahLst/>
            <a:cxnLst/>
            <a:rect l="l" t="t" r="r" b="b"/>
            <a:pathLst>
              <a:path w="739776" h="1219200">
                <a:moveTo>
                  <a:pt x="739776" y="552233"/>
                </a:moveTo>
                <a:lnTo>
                  <a:pt x="739776" y="567967"/>
                </a:lnTo>
                <a:lnTo>
                  <a:pt x="720424" y="562839"/>
                </a:lnTo>
                <a:lnTo>
                  <a:pt x="720424" y="559862"/>
                </a:lnTo>
                <a:close/>
                <a:moveTo>
                  <a:pt x="0" y="0"/>
                </a:moveTo>
                <a:lnTo>
                  <a:pt x="739776" y="0"/>
                </a:lnTo>
                <a:lnTo>
                  <a:pt x="739776" y="125087"/>
                </a:lnTo>
                <a:lnTo>
                  <a:pt x="728311" y="119554"/>
                </a:lnTo>
                <a:cubicBezTo>
                  <a:pt x="692890" y="109484"/>
                  <a:pt x="653352" y="104448"/>
                  <a:pt x="609695" y="104448"/>
                </a:cubicBezTo>
                <a:cubicBezTo>
                  <a:pt x="523573" y="104448"/>
                  <a:pt x="448763" y="120918"/>
                  <a:pt x="385263" y="153859"/>
                </a:cubicBezTo>
                <a:lnTo>
                  <a:pt x="385263" y="312807"/>
                </a:lnTo>
                <a:cubicBezTo>
                  <a:pt x="443603" y="272326"/>
                  <a:pt x="503730" y="252086"/>
                  <a:pt x="565642" y="252086"/>
                </a:cubicBezTo>
                <a:cubicBezTo>
                  <a:pt x="660495" y="252086"/>
                  <a:pt x="707922" y="291376"/>
                  <a:pt x="707922" y="369957"/>
                </a:cubicBezTo>
                <a:cubicBezTo>
                  <a:pt x="707922" y="453301"/>
                  <a:pt x="646009" y="494973"/>
                  <a:pt x="522184" y="494973"/>
                </a:cubicBezTo>
                <a:lnTo>
                  <a:pt x="446580" y="494973"/>
                </a:lnTo>
                <a:lnTo>
                  <a:pt x="446580" y="643206"/>
                </a:lnTo>
                <a:lnTo>
                  <a:pt x="528733" y="643206"/>
                </a:lnTo>
                <a:cubicBezTo>
                  <a:pt x="594217" y="643206"/>
                  <a:pt x="645116" y="654715"/>
                  <a:pt x="681431" y="677734"/>
                </a:cubicBezTo>
                <a:cubicBezTo>
                  <a:pt x="717745" y="700753"/>
                  <a:pt x="735902" y="734090"/>
                  <a:pt x="735902" y="777746"/>
                </a:cubicBezTo>
                <a:cubicBezTo>
                  <a:pt x="735902" y="820212"/>
                  <a:pt x="720622" y="852954"/>
                  <a:pt x="690063" y="875973"/>
                </a:cubicBezTo>
                <a:cubicBezTo>
                  <a:pt x="659503" y="898992"/>
                  <a:pt x="618228" y="910501"/>
                  <a:pt x="566238" y="910501"/>
                </a:cubicBezTo>
                <a:cubicBezTo>
                  <a:pt x="484084" y="910501"/>
                  <a:pt x="412250" y="887482"/>
                  <a:pt x="350734" y="841445"/>
                </a:cubicBezTo>
                <a:lnTo>
                  <a:pt x="350734" y="1011109"/>
                </a:lnTo>
                <a:cubicBezTo>
                  <a:pt x="408678" y="1042462"/>
                  <a:pt x="485077" y="1058139"/>
                  <a:pt x="579930" y="1058139"/>
                </a:cubicBezTo>
                <a:cubicBezTo>
                  <a:pt x="633309" y="1058139"/>
                  <a:pt x="681356" y="1051987"/>
                  <a:pt x="724070" y="1039684"/>
                </a:cubicBezTo>
                <a:lnTo>
                  <a:pt x="739776" y="1033652"/>
                </a:lnTo>
                <a:lnTo>
                  <a:pt x="739776" y="1219200"/>
                </a:lnTo>
                <a:lnTo>
                  <a:pt x="0" y="12192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7" name="任意多边形 26"/>
          <p:cNvSpPr/>
          <p:nvPr/>
        </p:nvSpPr>
        <p:spPr>
          <a:xfrm>
            <a:off x="6175375" y="2293938"/>
            <a:ext cx="739775" cy="1219200"/>
          </a:xfrm>
          <a:custGeom>
            <a:avLst/>
            <a:gdLst/>
            <a:ahLst/>
            <a:cxnLst/>
            <a:rect l="l" t="t" r="r" b="b"/>
            <a:pathLst>
              <a:path w="739776" h="1219200">
                <a:moveTo>
                  <a:pt x="739776" y="711848"/>
                </a:moveTo>
                <a:lnTo>
                  <a:pt x="739776" y="881926"/>
                </a:lnTo>
                <a:lnTo>
                  <a:pt x="554960" y="881926"/>
                </a:lnTo>
                <a:lnTo>
                  <a:pt x="554960" y="878354"/>
                </a:lnTo>
                <a:close/>
                <a:moveTo>
                  <a:pt x="0" y="0"/>
                </a:moveTo>
                <a:lnTo>
                  <a:pt x="739776" y="0"/>
                </a:lnTo>
                <a:lnTo>
                  <a:pt x="739776" y="117495"/>
                </a:lnTo>
                <a:lnTo>
                  <a:pt x="647828" y="104448"/>
                </a:lnTo>
                <a:cubicBezTo>
                  <a:pt x="547419" y="104448"/>
                  <a:pt x="457725" y="130642"/>
                  <a:pt x="378747" y="183029"/>
                </a:cubicBezTo>
                <a:lnTo>
                  <a:pt x="378747" y="353884"/>
                </a:lnTo>
                <a:cubicBezTo>
                  <a:pt x="452566" y="290384"/>
                  <a:pt x="528964" y="258634"/>
                  <a:pt x="607943" y="258634"/>
                </a:cubicBezTo>
                <a:cubicBezTo>
                  <a:pt x="654972" y="258634"/>
                  <a:pt x="690244" y="269598"/>
                  <a:pt x="713759" y="291525"/>
                </a:cubicBezTo>
                <a:lnTo>
                  <a:pt x="739776" y="331959"/>
                </a:lnTo>
                <a:lnTo>
                  <a:pt x="739776" y="449531"/>
                </a:lnTo>
                <a:lnTo>
                  <a:pt x="715694" y="502712"/>
                </a:lnTo>
                <a:cubicBezTo>
                  <a:pt x="693469" y="538828"/>
                  <a:pt x="654575" y="583476"/>
                  <a:pt x="599013" y="636657"/>
                </a:cubicBezTo>
                <a:lnTo>
                  <a:pt x="334099" y="890856"/>
                </a:lnTo>
                <a:lnTo>
                  <a:pt x="334099" y="1042065"/>
                </a:lnTo>
                <a:lnTo>
                  <a:pt x="739776" y="1042065"/>
                </a:lnTo>
                <a:lnTo>
                  <a:pt x="739776" y="1219200"/>
                </a:lnTo>
                <a:lnTo>
                  <a:pt x="0" y="12192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9" name="任意多边形 28"/>
          <p:cNvSpPr/>
          <p:nvPr/>
        </p:nvSpPr>
        <p:spPr>
          <a:xfrm>
            <a:off x="6175375" y="4238625"/>
            <a:ext cx="739775" cy="1219200"/>
          </a:xfrm>
          <a:custGeom>
            <a:avLst/>
            <a:gdLst/>
            <a:ahLst/>
            <a:cxnLst/>
            <a:rect l="l" t="t" r="r" b="b"/>
            <a:pathLst>
              <a:path w="739776" h="1219200">
                <a:moveTo>
                  <a:pt x="692477" y="311617"/>
                </a:moveTo>
                <a:lnTo>
                  <a:pt x="696049" y="311617"/>
                </a:lnTo>
                <a:cubicBezTo>
                  <a:pt x="694461" y="344954"/>
                  <a:pt x="693668" y="374521"/>
                  <a:pt x="693668" y="400318"/>
                </a:cubicBezTo>
                <a:lnTo>
                  <a:pt x="693668" y="702737"/>
                </a:lnTo>
                <a:lnTo>
                  <a:pt x="450780" y="702737"/>
                </a:lnTo>
                <a:lnTo>
                  <a:pt x="657949" y="383650"/>
                </a:lnTo>
                <a:cubicBezTo>
                  <a:pt x="667871" y="368171"/>
                  <a:pt x="675411" y="354082"/>
                  <a:pt x="680571" y="341382"/>
                </a:cubicBezTo>
                <a:cubicBezTo>
                  <a:pt x="685333" y="329079"/>
                  <a:pt x="689302" y="319157"/>
                  <a:pt x="692477" y="311617"/>
                </a:cubicBezTo>
                <a:close/>
                <a:moveTo>
                  <a:pt x="0" y="0"/>
                </a:moveTo>
                <a:lnTo>
                  <a:pt x="739776" y="0"/>
                </a:lnTo>
                <a:lnTo>
                  <a:pt x="739776" y="119926"/>
                </a:lnTo>
                <a:lnTo>
                  <a:pt x="677594" y="119926"/>
                </a:lnTo>
                <a:lnTo>
                  <a:pt x="288260" y="718215"/>
                </a:lnTo>
                <a:lnTo>
                  <a:pt x="288260" y="840850"/>
                </a:lnTo>
                <a:lnTo>
                  <a:pt x="693668" y="840850"/>
                </a:lnTo>
                <a:lnTo>
                  <a:pt x="693668" y="1042065"/>
                </a:lnTo>
                <a:lnTo>
                  <a:pt x="739776" y="1042065"/>
                </a:lnTo>
                <a:lnTo>
                  <a:pt x="739776" y="1219200"/>
                </a:lnTo>
                <a:lnTo>
                  <a:pt x="0" y="12192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33801" name="组合 9"/>
          <p:cNvGrpSpPr>
            <a:grpSpLocks/>
          </p:cNvGrpSpPr>
          <p:nvPr/>
        </p:nvGrpSpPr>
        <p:grpSpPr bwMode="auto">
          <a:xfrm>
            <a:off x="2382838" y="2330450"/>
            <a:ext cx="3517900" cy="1146175"/>
            <a:chOff x="7924880" y="1959428"/>
            <a:chExt cx="3517820" cy="1146241"/>
          </a:xfrm>
        </p:grpSpPr>
        <p:sp>
          <p:nvSpPr>
            <p:cNvPr id="33811" name="文本框 10"/>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3812" name="文本框 11"/>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3802" name="组合 12"/>
          <p:cNvGrpSpPr>
            <a:grpSpLocks/>
          </p:cNvGrpSpPr>
          <p:nvPr/>
        </p:nvGrpSpPr>
        <p:grpSpPr bwMode="auto">
          <a:xfrm>
            <a:off x="2382838" y="4275138"/>
            <a:ext cx="3517900" cy="1146175"/>
            <a:chOff x="7924880" y="1959428"/>
            <a:chExt cx="3517820" cy="1146241"/>
          </a:xfrm>
        </p:grpSpPr>
        <p:sp>
          <p:nvSpPr>
            <p:cNvPr id="33809" name="文本框 13"/>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3810" name="文本框 14"/>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3803" name="组合 15"/>
          <p:cNvGrpSpPr>
            <a:grpSpLocks/>
          </p:cNvGrpSpPr>
          <p:nvPr/>
        </p:nvGrpSpPr>
        <p:grpSpPr bwMode="auto">
          <a:xfrm>
            <a:off x="7783513" y="2330450"/>
            <a:ext cx="3516312" cy="1146175"/>
            <a:chOff x="7924880" y="1959428"/>
            <a:chExt cx="3517820" cy="1146241"/>
          </a:xfrm>
        </p:grpSpPr>
        <p:sp>
          <p:nvSpPr>
            <p:cNvPr id="33807" name="文本框 16"/>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3808" name="文本框 17"/>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33804" name="组合 18"/>
          <p:cNvGrpSpPr>
            <a:grpSpLocks/>
          </p:cNvGrpSpPr>
          <p:nvPr/>
        </p:nvGrpSpPr>
        <p:grpSpPr bwMode="auto">
          <a:xfrm>
            <a:off x="7783513" y="4275138"/>
            <a:ext cx="3516312" cy="1146175"/>
            <a:chOff x="7924880" y="1959428"/>
            <a:chExt cx="3517820" cy="1146241"/>
          </a:xfrm>
        </p:grpSpPr>
        <p:sp>
          <p:nvSpPr>
            <p:cNvPr id="33805" name="文本框 19"/>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3806" name="文本框 20"/>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215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3-3</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4820"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7" name="矩形 6"/>
          <p:cNvSpPr/>
          <p:nvPr/>
        </p:nvSpPr>
        <p:spPr>
          <a:xfrm>
            <a:off x="0" y="3181350"/>
            <a:ext cx="12192000" cy="367665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2344738" y="1552575"/>
            <a:ext cx="1238250" cy="123825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5476875" y="1552575"/>
            <a:ext cx="1238250" cy="123825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0" name="椭圆 9"/>
          <p:cNvSpPr/>
          <p:nvPr/>
        </p:nvSpPr>
        <p:spPr>
          <a:xfrm>
            <a:off x="8609013" y="1552575"/>
            <a:ext cx="1238250" cy="123825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2" name="等腰三角形 11"/>
          <p:cNvSpPr/>
          <p:nvPr/>
        </p:nvSpPr>
        <p:spPr>
          <a:xfrm>
            <a:off x="2811463" y="2919413"/>
            <a:ext cx="303212" cy="261937"/>
          </a:xfrm>
          <a:prstGeom prst="triangl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3" name="等腰三角形 12"/>
          <p:cNvSpPr/>
          <p:nvPr/>
        </p:nvSpPr>
        <p:spPr>
          <a:xfrm>
            <a:off x="5945188" y="2919413"/>
            <a:ext cx="301625" cy="261937"/>
          </a:xfrm>
          <a:prstGeom prst="triangl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4" name="等腰三角形 13"/>
          <p:cNvSpPr/>
          <p:nvPr/>
        </p:nvSpPr>
        <p:spPr>
          <a:xfrm>
            <a:off x="9077325" y="2919413"/>
            <a:ext cx="303213" cy="261937"/>
          </a:xfrm>
          <a:prstGeom prst="triangl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4828" name="文本框 14"/>
          <p:cNvSpPr txBox="1">
            <a:spLocks noChangeArrowheads="1"/>
          </p:cNvSpPr>
          <p:nvPr/>
        </p:nvSpPr>
        <p:spPr bwMode="auto">
          <a:xfrm>
            <a:off x="1785938" y="5167313"/>
            <a:ext cx="8620125" cy="1201737"/>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The things that we share in our world are far more valuable than those which divide us.</a:t>
            </a:r>
            <a:endParaRPr lang="zh-CN" altLang="en-US">
              <a:solidFill>
                <a:schemeClr val="bg1"/>
              </a:solidFill>
              <a:latin typeface="微软雅黑" pitchFamily="34" charset="-122"/>
              <a:ea typeface="微软雅黑" pitchFamily="34" charset="-122"/>
            </a:endParaRPr>
          </a:p>
        </p:txBody>
      </p:sp>
      <p:sp>
        <p:nvSpPr>
          <p:cNvPr id="34829" name="文本框 15"/>
          <p:cNvSpPr txBox="1">
            <a:spLocks noChangeArrowheads="1"/>
          </p:cNvSpPr>
          <p:nvPr/>
        </p:nvSpPr>
        <p:spPr bwMode="auto">
          <a:xfrm>
            <a:off x="1785938" y="3722688"/>
            <a:ext cx="8620125" cy="1201737"/>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The things that we share in our world are far more valuable than those which divide us.</a:t>
            </a:r>
            <a:endParaRPr lang="zh-CN" altLang="en-US">
              <a:solidFill>
                <a:schemeClr val="bg1"/>
              </a:solidFill>
              <a:latin typeface="微软雅黑" pitchFamily="34" charset="-122"/>
              <a:ea typeface="微软雅黑" pitchFamily="34" charset="-122"/>
            </a:endParaRPr>
          </a:p>
        </p:txBody>
      </p:sp>
      <p:sp>
        <p:nvSpPr>
          <p:cNvPr id="34830" name="Folder"/>
          <p:cNvSpPr>
            <a:spLocks noEditPoints="1"/>
          </p:cNvSpPr>
          <p:nvPr/>
        </p:nvSpPr>
        <p:spPr bwMode="auto">
          <a:xfrm>
            <a:off x="2624138" y="1916113"/>
            <a:ext cx="677862" cy="514350"/>
          </a:xfrm>
          <a:custGeom>
            <a:avLst/>
            <a:gdLst>
              <a:gd name="T0" fmla="*/ 15415 w 396"/>
              <a:gd name="T1" fmla="*/ 0 h 298"/>
              <a:gd name="T2" fmla="*/ 0 w 396"/>
              <a:gd name="T3" fmla="*/ 15532 h 298"/>
              <a:gd name="T4" fmla="*/ 0 w 396"/>
              <a:gd name="T5" fmla="*/ 497030 h 298"/>
              <a:gd name="T6" fmla="*/ 1713 w 396"/>
              <a:gd name="T7" fmla="*/ 497030 h 298"/>
              <a:gd name="T8" fmla="*/ 15415 w 396"/>
              <a:gd name="T9" fmla="*/ 514288 h 298"/>
              <a:gd name="T10" fmla="*/ 606331 w 396"/>
              <a:gd name="T11" fmla="*/ 514288 h 298"/>
              <a:gd name="T12" fmla="*/ 621746 w 396"/>
              <a:gd name="T13" fmla="*/ 500482 h 298"/>
              <a:gd name="T14" fmla="*/ 676555 w 396"/>
              <a:gd name="T15" fmla="*/ 167402 h 298"/>
              <a:gd name="T16" fmla="*/ 662853 w 396"/>
              <a:gd name="T17" fmla="*/ 150144 h 298"/>
              <a:gd name="T18" fmla="*/ 606331 w 396"/>
              <a:gd name="T19" fmla="*/ 150144 h 298"/>
              <a:gd name="T20" fmla="*/ 606331 w 396"/>
              <a:gd name="T21" fmla="*/ 72484 h 298"/>
              <a:gd name="T22" fmla="*/ 592628 w 396"/>
              <a:gd name="T23" fmla="*/ 56951 h 298"/>
              <a:gd name="T24" fmla="*/ 275760 w 396"/>
              <a:gd name="T25" fmla="*/ 56951 h 298"/>
              <a:gd name="T26" fmla="*/ 275760 w 396"/>
              <a:gd name="T27" fmla="*/ 15532 h 298"/>
              <a:gd name="T28" fmla="*/ 260345 w 396"/>
              <a:gd name="T29" fmla="*/ 0 h 298"/>
              <a:gd name="T30" fmla="*/ 15415 w 396"/>
              <a:gd name="T31" fmla="*/ 0 h 298"/>
              <a:gd name="T32" fmla="*/ 30830 w 396"/>
              <a:gd name="T33" fmla="*/ 31064 h 298"/>
              <a:gd name="T34" fmla="*/ 244930 w 396"/>
              <a:gd name="T35" fmla="*/ 31064 h 298"/>
              <a:gd name="T36" fmla="*/ 244930 w 396"/>
              <a:gd name="T37" fmla="*/ 72484 h 298"/>
              <a:gd name="T38" fmla="*/ 260345 w 396"/>
              <a:gd name="T39" fmla="*/ 88016 h 298"/>
              <a:gd name="T40" fmla="*/ 577213 w 396"/>
              <a:gd name="T41" fmla="*/ 88016 h 298"/>
              <a:gd name="T42" fmla="*/ 577213 w 396"/>
              <a:gd name="T43" fmla="*/ 150144 h 298"/>
              <a:gd name="T44" fmla="*/ 73650 w 396"/>
              <a:gd name="T45" fmla="*/ 150144 h 298"/>
              <a:gd name="T46" fmla="*/ 59948 w 396"/>
              <a:gd name="T47" fmla="*/ 162225 h 298"/>
              <a:gd name="T48" fmla="*/ 30830 w 396"/>
              <a:gd name="T49" fmla="*/ 326176 h 298"/>
              <a:gd name="T50" fmla="*/ 30830 w 396"/>
              <a:gd name="T51" fmla="*/ 31064 h 298"/>
              <a:gd name="T52" fmla="*/ 85640 w 396"/>
              <a:gd name="T53" fmla="*/ 179483 h 298"/>
              <a:gd name="T54" fmla="*/ 644012 w 396"/>
              <a:gd name="T55" fmla="*/ 179483 h 298"/>
              <a:gd name="T56" fmla="*/ 594341 w 396"/>
              <a:gd name="T57" fmla="*/ 483224 h 298"/>
              <a:gd name="T58" fmla="*/ 34256 w 396"/>
              <a:gd name="T59" fmla="*/ 483224 h 298"/>
              <a:gd name="T60" fmla="*/ 85640 w 396"/>
              <a:gd name="T61" fmla="*/ 179483 h 2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6"/>
              <a:gd name="T94" fmla="*/ 0 h 298"/>
              <a:gd name="T95" fmla="*/ 396 w 396"/>
              <a:gd name="T96" fmla="*/ 298 h 2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6" h="298">
                <a:moveTo>
                  <a:pt x="9" y="0"/>
                </a:moveTo>
                <a:cubicBezTo>
                  <a:pt x="5" y="0"/>
                  <a:pt x="0" y="4"/>
                  <a:pt x="0" y="9"/>
                </a:cubicBezTo>
                <a:lnTo>
                  <a:pt x="0" y="288"/>
                </a:lnTo>
                <a:lnTo>
                  <a:pt x="1" y="288"/>
                </a:lnTo>
                <a:cubicBezTo>
                  <a:pt x="0" y="293"/>
                  <a:pt x="4" y="298"/>
                  <a:pt x="9" y="298"/>
                </a:cubicBezTo>
                <a:lnTo>
                  <a:pt x="354" y="298"/>
                </a:lnTo>
                <a:cubicBezTo>
                  <a:pt x="358" y="298"/>
                  <a:pt x="362" y="294"/>
                  <a:pt x="363" y="290"/>
                </a:cubicBezTo>
                <a:lnTo>
                  <a:pt x="395" y="97"/>
                </a:lnTo>
                <a:cubicBezTo>
                  <a:pt x="396" y="92"/>
                  <a:pt x="392" y="87"/>
                  <a:pt x="387" y="87"/>
                </a:cubicBezTo>
                <a:lnTo>
                  <a:pt x="354" y="87"/>
                </a:lnTo>
                <a:lnTo>
                  <a:pt x="354" y="42"/>
                </a:lnTo>
                <a:cubicBezTo>
                  <a:pt x="354" y="37"/>
                  <a:pt x="350" y="33"/>
                  <a:pt x="346" y="33"/>
                </a:cubicBezTo>
                <a:lnTo>
                  <a:pt x="161" y="33"/>
                </a:lnTo>
                <a:lnTo>
                  <a:pt x="161" y="9"/>
                </a:lnTo>
                <a:cubicBezTo>
                  <a:pt x="161" y="4"/>
                  <a:pt x="157" y="0"/>
                  <a:pt x="152" y="0"/>
                </a:cubicBezTo>
                <a:lnTo>
                  <a:pt x="9" y="0"/>
                </a:lnTo>
                <a:close/>
                <a:moveTo>
                  <a:pt x="18" y="18"/>
                </a:moveTo>
                <a:lnTo>
                  <a:pt x="143" y="18"/>
                </a:lnTo>
                <a:lnTo>
                  <a:pt x="143" y="42"/>
                </a:lnTo>
                <a:cubicBezTo>
                  <a:pt x="143" y="47"/>
                  <a:pt x="148" y="51"/>
                  <a:pt x="152" y="51"/>
                </a:cubicBezTo>
                <a:lnTo>
                  <a:pt x="337" y="51"/>
                </a:lnTo>
                <a:lnTo>
                  <a:pt x="337" y="87"/>
                </a:lnTo>
                <a:lnTo>
                  <a:pt x="43" y="87"/>
                </a:lnTo>
                <a:cubicBezTo>
                  <a:pt x="39" y="87"/>
                  <a:pt x="35" y="90"/>
                  <a:pt x="35" y="94"/>
                </a:cubicBezTo>
                <a:lnTo>
                  <a:pt x="18" y="189"/>
                </a:lnTo>
                <a:lnTo>
                  <a:pt x="18" y="18"/>
                </a:lnTo>
                <a:close/>
                <a:moveTo>
                  <a:pt x="50" y="104"/>
                </a:moveTo>
                <a:lnTo>
                  <a:pt x="376" y="104"/>
                </a:lnTo>
                <a:lnTo>
                  <a:pt x="347" y="280"/>
                </a:lnTo>
                <a:lnTo>
                  <a:pt x="20" y="280"/>
                </a:lnTo>
                <a:lnTo>
                  <a:pt x="50" y="104"/>
                </a:lnTo>
                <a:close/>
              </a:path>
            </a:pathLst>
          </a:custGeom>
          <a:solidFill>
            <a:schemeClr val="bg1"/>
          </a:solidFill>
          <a:ln w="0">
            <a:noFill/>
            <a:round/>
            <a:headEnd/>
            <a:tailEnd/>
          </a:ln>
        </p:spPr>
        <p:txBody>
          <a:bodyPr/>
          <a:lstStyle/>
          <a:p>
            <a:endParaRPr lang="en-US" altLang="zh-CN" sz="900">
              <a:solidFill>
                <a:srgbClr val="262626"/>
              </a:solidFill>
              <a:latin typeface="Calibri" pitchFamily="34" charset="0"/>
            </a:endParaRPr>
          </a:p>
        </p:txBody>
      </p:sp>
      <p:sp>
        <p:nvSpPr>
          <p:cNvPr id="34831" name="Google+"/>
          <p:cNvSpPr>
            <a:spLocks noChangeAspect="1" noEditPoints="1"/>
          </p:cNvSpPr>
          <p:nvPr/>
        </p:nvSpPr>
        <p:spPr bwMode="auto">
          <a:xfrm>
            <a:off x="5756275" y="1835150"/>
            <a:ext cx="679450" cy="677863"/>
          </a:xfrm>
          <a:custGeom>
            <a:avLst/>
            <a:gdLst>
              <a:gd name="T0" fmla="*/ 80705 w 395"/>
              <a:gd name="T1" fmla="*/ 0 h 395"/>
              <a:gd name="T2" fmla="*/ 0 w 395"/>
              <a:gd name="T3" fmla="*/ 78988 h 395"/>
              <a:gd name="T4" fmla="*/ 0 w 395"/>
              <a:gd name="T5" fmla="*/ 597561 h 395"/>
              <a:gd name="T6" fmla="*/ 80705 w 395"/>
              <a:gd name="T7" fmla="*/ 678266 h 395"/>
              <a:gd name="T8" fmla="*/ 599278 w 395"/>
              <a:gd name="T9" fmla="*/ 678266 h 395"/>
              <a:gd name="T10" fmla="*/ 678266 w 395"/>
              <a:gd name="T11" fmla="*/ 597561 h 395"/>
              <a:gd name="T12" fmla="*/ 678266 w 395"/>
              <a:gd name="T13" fmla="*/ 78988 h 395"/>
              <a:gd name="T14" fmla="*/ 599278 w 395"/>
              <a:gd name="T15" fmla="*/ 0 h 395"/>
              <a:gd name="T16" fmla="*/ 80705 w 395"/>
              <a:gd name="T17" fmla="*/ 0 h 395"/>
              <a:gd name="T18" fmla="*/ 30908 w 395"/>
              <a:gd name="T19" fmla="*/ 132219 h 395"/>
              <a:gd name="T20" fmla="*/ 649075 w 395"/>
              <a:gd name="T21" fmla="*/ 132219 h 395"/>
              <a:gd name="T22" fmla="*/ 649075 w 395"/>
              <a:gd name="T23" fmla="*/ 597561 h 395"/>
              <a:gd name="T24" fmla="*/ 599278 w 395"/>
              <a:gd name="T25" fmla="*/ 647358 h 395"/>
              <a:gd name="T26" fmla="*/ 80705 w 395"/>
              <a:gd name="T27" fmla="*/ 647358 h 395"/>
              <a:gd name="T28" fmla="*/ 30908 w 395"/>
              <a:gd name="T29" fmla="*/ 597561 h 395"/>
              <a:gd name="T30" fmla="*/ 30908 w 395"/>
              <a:gd name="T31" fmla="*/ 132219 h 395"/>
              <a:gd name="T32" fmla="*/ 456756 w 395"/>
              <a:gd name="T33" fmla="*/ 204338 h 395"/>
              <a:gd name="T34" fmla="*/ 456756 w 395"/>
              <a:gd name="T35" fmla="*/ 279892 h 395"/>
              <a:gd name="T36" fmla="*/ 382920 w 395"/>
              <a:gd name="T37" fmla="*/ 279892 h 395"/>
              <a:gd name="T38" fmla="*/ 382920 w 395"/>
              <a:gd name="T39" fmla="*/ 307366 h 395"/>
              <a:gd name="T40" fmla="*/ 456756 w 395"/>
              <a:gd name="T41" fmla="*/ 307366 h 395"/>
              <a:gd name="T42" fmla="*/ 456756 w 395"/>
              <a:gd name="T43" fmla="*/ 382920 h 395"/>
              <a:gd name="T44" fmla="*/ 484230 w 395"/>
              <a:gd name="T45" fmla="*/ 382920 h 395"/>
              <a:gd name="T46" fmla="*/ 484230 w 395"/>
              <a:gd name="T47" fmla="*/ 307366 h 395"/>
              <a:gd name="T48" fmla="*/ 558067 w 395"/>
              <a:gd name="T49" fmla="*/ 307366 h 395"/>
              <a:gd name="T50" fmla="*/ 558067 w 395"/>
              <a:gd name="T51" fmla="*/ 279892 h 395"/>
              <a:gd name="T52" fmla="*/ 484230 w 395"/>
              <a:gd name="T53" fmla="*/ 279892 h 395"/>
              <a:gd name="T54" fmla="*/ 484230 w 395"/>
              <a:gd name="T55" fmla="*/ 204338 h 395"/>
              <a:gd name="T56" fmla="*/ 456756 w 395"/>
              <a:gd name="T57" fmla="*/ 204338 h 395"/>
              <a:gd name="T58" fmla="*/ 276458 w 395"/>
              <a:gd name="T59" fmla="*/ 206055 h 395"/>
              <a:gd name="T60" fmla="*/ 178581 w 395"/>
              <a:gd name="T61" fmla="*/ 230095 h 395"/>
              <a:gd name="T62" fmla="*/ 145956 w 395"/>
              <a:gd name="T63" fmla="*/ 312518 h 395"/>
              <a:gd name="T64" fmla="*/ 235247 w 395"/>
              <a:gd name="T65" fmla="*/ 384637 h 395"/>
              <a:gd name="T66" fmla="*/ 243832 w 395"/>
              <a:gd name="T67" fmla="*/ 415545 h 395"/>
              <a:gd name="T68" fmla="*/ 142522 w 395"/>
              <a:gd name="T69" fmla="*/ 455039 h 395"/>
              <a:gd name="T70" fmla="*/ 132219 w 395"/>
              <a:gd name="T71" fmla="*/ 535744 h 395"/>
              <a:gd name="T72" fmla="*/ 240398 w 395"/>
              <a:gd name="T73" fmla="*/ 576955 h 395"/>
              <a:gd name="T74" fmla="*/ 240398 w 395"/>
              <a:gd name="T75" fmla="*/ 576955 h 395"/>
              <a:gd name="T76" fmla="*/ 324537 w 395"/>
              <a:gd name="T77" fmla="*/ 554633 h 395"/>
              <a:gd name="T78" fmla="*/ 357163 w 395"/>
              <a:gd name="T79" fmla="*/ 467059 h 395"/>
              <a:gd name="T80" fmla="*/ 319386 w 395"/>
              <a:gd name="T81" fmla="*/ 412111 h 395"/>
              <a:gd name="T82" fmla="*/ 291912 w 395"/>
              <a:gd name="T83" fmla="*/ 382920 h 395"/>
              <a:gd name="T84" fmla="*/ 319386 w 395"/>
              <a:gd name="T85" fmla="*/ 352011 h 395"/>
              <a:gd name="T86" fmla="*/ 314235 w 395"/>
              <a:gd name="T87" fmla="*/ 235247 h 395"/>
              <a:gd name="T88" fmla="*/ 353729 w 395"/>
              <a:gd name="T89" fmla="*/ 235247 h 395"/>
              <a:gd name="T90" fmla="*/ 391505 w 395"/>
              <a:gd name="T91" fmla="*/ 206055 h 395"/>
              <a:gd name="T92" fmla="*/ 276458 w 395"/>
              <a:gd name="T93" fmla="*/ 206055 h 395"/>
              <a:gd name="T94" fmla="*/ 235247 w 395"/>
              <a:gd name="T95" fmla="*/ 238681 h 395"/>
              <a:gd name="T96" fmla="*/ 288478 w 395"/>
              <a:gd name="T97" fmla="*/ 310800 h 395"/>
              <a:gd name="T98" fmla="*/ 254135 w 395"/>
              <a:gd name="T99" fmla="*/ 353729 h 395"/>
              <a:gd name="T100" fmla="*/ 200904 w 395"/>
              <a:gd name="T101" fmla="*/ 273024 h 395"/>
              <a:gd name="T102" fmla="*/ 235247 w 395"/>
              <a:gd name="T103" fmla="*/ 238681 h 395"/>
              <a:gd name="T104" fmla="*/ 295346 w 395"/>
              <a:gd name="T105" fmla="*/ 463625 h 395"/>
              <a:gd name="T106" fmla="*/ 309083 w 395"/>
              <a:gd name="T107" fmla="*/ 515139 h 395"/>
              <a:gd name="T108" fmla="*/ 242115 w 395"/>
              <a:gd name="T109" fmla="*/ 542613 h 395"/>
              <a:gd name="T110" fmla="*/ 180299 w 395"/>
              <a:gd name="T111" fmla="*/ 485948 h 395"/>
              <a:gd name="T112" fmla="*/ 245549 w 395"/>
              <a:gd name="T113" fmla="*/ 444737 h 395"/>
              <a:gd name="T114" fmla="*/ 295346 w 395"/>
              <a:gd name="T115" fmla="*/ 463625 h 3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95"/>
              <a:gd name="T175" fmla="*/ 0 h 395"/>
              <a:gd name="T176" fmla="*/ 395 w 395"/>
              <a:gd name="T177" fmla="*/ 395 h 3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95" h="395">
                <a:moveTo>
                  <a:pt x="47" y="0"/>
                </a:moveTo>
                <a:cubicBezTo>
                  <a:pt x="21" y="0"/>
                  <a:pt x="0" y="21"/>
                  <a:pt x="0" y="46"/>
                </a:cubicBezTo>
                <a:lnTo>
                  <a:pt x="0" y="348"/>
                </a:lnTo>
                <a:cubicBezTo>
                  <a:pt x="0" y="374"/>
                  <a:pt x="21" y="395"/>
                  <a:pt x="47" y="395"/>
                </a:cubicBezTo>
                <a:lnTo>
                  <a:pt x="349" y="395"/>
                </a:lnTo>
                <a:cubicBezTo>
                  <a:pt x="374" y="395"/>
                  <a:pt x="395" y="374"/>
                  <a:pt x="395" y="348"/>
                </a:cubicBezTo>
                <a:lnTo>
                  <a:pt x="395" y="46"/>
                </a:lnTo>
                <a:cubicBezTo>
                  <a:pt x="395" y="21"/>
                  <a:pt x="374" y="0"/>
                  <a:pt x="349" y="0"/>
                </a:cubicBezTo>
                <a:lnTo>
                  <a:pt x="47" y="0"/>
                </a:lnTo>
                <a:close/>
                <a:moveTo>
                  <a:pt x="18" y="77"/>
                </a:moveTo>
                <a:lnTo>
                  <a:pt x="378" y="77"/>
                </a:lnTo>
                <a:lnTo>
                  <a:pt x="378" y="348"/>
                </a:lnTo>
                <a:cubicBezTo>
                  <a:pt x="378" y="364"/>
                  <a:pt x="365" y="377"/>
                  <a:pt x="349" y="377"/>
                </a:cubicBezTo>
                <a:lnTo>
                  <a:pt x="47" y="377"/>
                </a:lnTo>
                <a:cubicBezTo>
                  <a:pt x="31" y="377"/>
                  <a:pt x="18" y="364"/>
                  <a:pt x="18" y="348"/>
                </a:cubicBezTo>
                <a:lnTo>
                  <a:pt x="18" y="77"/>
                </a:lnTo>
                <a:close/>
                <a:moveTo>
                  <a:pt x="266" y="119"/>
                </a:moveTo>
                <a:lnTo>
                  <a:pt x="266" y="163"/>
                </a:lnTo>
                <a:lnTo>
                  <a:pt x="223" y="163"/>
                </a:lnTo>
                <a:lnTo>
                  <a:pt x="223" y="179"/>
                </a:lnTo>
                <a:lnTo>
                  <a:pt x="266" y="179"/>
                </a:lnTo>
                <a:lnTo>
                  <a:pt x="266" y="223"/>
                </a:lnTo>
                <a:lnTo>
                  <a:pt x="282" y="223"/>
                </a:lnTo>
                <a:lnTo>
                  <a:pt x="282" y="179"/>
                </a:lnTo>
                <a:lnTo>
                  <a:pt x="325" y="179"/>
                </a:lnTo>
                <a:lnTo>
                  <a:pt x="325" y="163"/>
                </a:lnTo>
                <a:lnTo>
                  <a:pt x="282" y="163"/>
                </a:lnTo>
                <a:lnTo>
                  <a:pt x="282" y="119"/>
                </a:lnTo>
                <a:lnTo>
                  <a:pt x="266" y="119"/>
                </a:lnTo>
                <a:close/>
                <a:moveTo>
                  <a:pt x="161" y="120"/>
                </a:moveTo>
                <a:cubicBezTo>
                  <a:pt x="141" y="120"/>
                  <a:pt x="120" y="121"/>
                  <a:pt x="104" y="134"/>
                </a:cubicBezTo>
                <a:cubicBezTo>
                  <a:pt x="90" y="145"/>
                  <a:pt x="82" y="164"/>
                  <a:pt x="85" y="182"/>
                </a:cubicBezTo>
                <a:cubicBezTo>
                  <a:pt x="90" y="206"/>
                  <a:pt x="113" y="223"/>
                  <a:pt x="137" y="224"/>
                </a:cubicBezTo>
                <a:cubicBezTo>
                  <a:pt x="135" y="230"/>
                  <a:pt x="139" y="237"/>
                  <a:pt x="142" y="242"/>
                </a:cubicBezTo>
                <a:cubicBezTo>
                  <a:pt x="121" y="243"/>
                  <a:pt x="98" y="249"/>
                  <a:pt x="83" y="265"/>
                </a:cubicBezTo>
                <a:cubicBezTo>
                  <a:pt x="71" y="276"/>
                  <a:pt x="66" y="297"/>
                  <a:pt x="77" y="312"/>
                </a:cubicBezTo>
                <a:cubicBezTo>
                  <a:pt x="92" y="331"/>
                  <a:pt x="117" y="336"/>
                  <a:pt x="140" y="336"/>
                </a:cubicBezTo>
                <a:cubicBezTo>
                  <a:pt x="157" y="337"/>
                  <a:pt x="175" y="333"/>
                  <a:pt x="189" y="323"/>
                </a:cubicBezTo>
                <a:cubicBezTo>
                  <a:pt x="205" y="312"/>
                  <a:pt x="213" y="291"/>
                  <a:pt x="208" y="272"/>
                </a:cubicBezTo>
                <a:cubicBezTo>
                  <a:pt x="206" y="258"/>
                  <a:pt x="196" y="248"/>
                  <a:pt x="186" y="240"/>
                </a:cubicBezTo>
                <a:cubicBezTo>
                  <a:pt x="180" y="235"/>
                  <a:pt x="172" y="231"/>
                  <a:pt x="170" y="223"/>
                </a:cubicBezTo>
                <a:cubicBezTo>
                  <a:pt x="171" y="214"/>
                  <a:pt x="181" y="211"/>
                  <a:pt x="186" y="205"/>
                </a:cubicBezTo>
                <a:cubicBezTo>
                  <a:pt x="203" y="189"/>
                  <a:pt x="198" y="150"/>
                  <a:pt x="183" y="137"/>
                </a:cubicBezTo>
                <a:lnTo>
                  <a:pt x="206" y="137"/>
                </a:lnTo>
                <a:lnTo>
                  <a:pt x="228" y="120"/>
                </a:lnTo>
                <a:lnTo>
                  <a:pt x="161" y="120"/>
                </a:lnTo>
                <a:close/>
                <a:moveTo>
                  <a:pt x="137" y="139"/>
                </a:moveTo>
                <a:cubicBezTo>
                  <a:pt x="160" y="140"/>
                  <a:pt x="168" y="167"/>
                  <a:pt x="168" y="181"/>
                </a:cubicBezTo>
                <a:cubicBezTo>
                  <a:pt x="168" y="192"/>
                  <a:pt x="161" y="207"/>
                  <a:pt x="148" y="206"/>
                </a:cubicBezTo>
                <a:cubicBezTo>
                  <a:pt x="128" y="206"/>
                  <a:pt x="113" y="180"/>
                  <a:pt x="117" y="159"/>
                </a:cubicBezTo>
                <a:cubicBezTo>
                  <a:pt x="120" y="148"/>
                  <a:pt x="128" y="139"/>
                  <a:pt x="137" y="139"/>
                </a:cubicBezTo>
                <a:close/>
                <a:moveTo>
                  <a:pt x="172" y="270"/>
                </a:moveTo>
                <a:cubicBezTo>
                  <a:pt x="181" y="276"/>
                  <a:pt x="186" y="288"/>
                  <a:pt x="180" y="300"/>
                </a:cubicBezTo>
                <a:cubicBezTo>
                  <a:pt x="173" y="312"/>
                  <a:pt x="155" y="316"/>
                  <a:pt x="141" y="316"/>
                </a:cubicBezTo>
                <a:cubicBezTo>
                  <a:pt x="123" y="315"/>
                  <a:pt x="102" y="308"/>
                  <a:pt x="105" y="283"/>
                </a:cubicBezTo>
                <a:cubicBezTo>
                  <a:pt x="110" y="267"/>
                  <a:pt x="128" y="259"/>
                  <a:pt x="143" y="259"/>
                </a:cubicBezTo>
                <a:cubicBezTo>
                  <a:pt x="154" y="258"/>
                  <a:pt x="165" y="265"/>
                  <a:pt x="172" y="270"/>
                </a:cubicBezTo>
                <a:close/>
              </a:path>
            </a:pathLst>
          </a:custGeom>
          <a:solidFill>
            <a:schemeClr val="bg1"/>
          </a:solidFill>
          <a:ln w="0">
            <a:noFill/>
            <a:round/>
            <a:headEnd/>
            <a:tailEnd/>
          </a:ln>
        </p:spPr>
        <p:txBody>
          <a:bodyPr anchor="ctr"/>
          <a:lstStyle/>
          <a:p>
            <a:pPr algn="ctr"/>
            <a:endParaRPr lang="en-US" altLang="zh-CN" sz="900">
              <a:solidFill>
                <a:srgbClr val="262626"/>
              </a:solidFill>
              <a:latin typeface="Calibri" pitchFamily="34" charset="0"/>
            </a:endParaRPr>
          </a:p>
        </p:txBody>
      </p:sp>
      <p:sp>
        <p:nvSpPr>
          <p:cNvPr id="34832" name="Home"/>
          <p:cNvSpPr>
            <a:spLocks noEditPoints="1"/>
          </p:cNvSpPr>
          <p:nvPr/>
        </p:nvSpPr>
        <p:spPr bwMode="auto">
          <a:xfrm>
            <a:off x="8890000" y="1879600"/>
            <a:ext cx="677863" cy="588963"/>
          </a:xfrm>
          <a:custGeom>
            <a:avLst/>
            <a:gdLst>
              <a:gd name="T0" fmla="*/ 479581 w 396"/>
              <a:gd name="T1" fmla="*/ 0 h 340"/>
              <a:gd name="T2" fmla="*/ 460740 w 396"/>
              <a:gd name="T3" fmla="*/ 19050 h 340"/>
              <a:gd name="T4" fmla="*/ 460740 w 396"/>
              <a:gd name="T5" fmla="*/ 88324 h 340"/>
              <a:gd name="T6" fmla="*/ 354547 w 396"/>
              <a:gd name="T7" fmla="*/ 5196 h 340"/>
              <a:gd name="T8" fmla="*/ 340845 w 396"/>
              <a:gd name="T9" fmla="*/ 0 h 340"/>
              <a:gd name="T10" fmla="*/ 325430 w 396"/>
              <a:gd name="T11" fmla="*/ 5196 h 340"/>
              <a:gd name="T12" fmla="*/ 10277 w 396"/>
              <a:gd name="T13" fmla="*/ 245921 h 340"/>
              <a:gd name="T14" fmla="*/ 1713 w 396"/>
              <a:gd name="T15" fmla="*/ 261507 h 340"/>
              <a:gd name="T16" fmla="*/ 5138 w 396"/>
              <a:gd name="T17" fmla="*/ 280557 h 340"/>
              <a:gd name="T18" fmla="*/ 22266 w 396"/>
              <a:gd name="T19" fmla="*/ 289216 h 340"/>
              <a:gd name="T20" fmla="*/ 39394 w 396"/>
              <a:gd name="T21" fmla="*/ 284021 h 340"/>
              <a:gd name="T22" fmla="*/ 89065 w 396"/>
              <a:gd name="T23" fmla="*/ 245921 h 340"/>
              <a:gd name="T24" fmla="*/ 89065 w 396"/>
              <a:gd name="T25" fmla="*/ 573237 h 340"/>
              <a:gd name="T26" fmla="*/ 94203 w 396"/>
              <a:gd name="T27" fmla="*/ 583628 h 340"/>
              <a:gd name="T28" fmla="*/ 104480 w 396"/>
              <a:gd name="T29" fmla="*/ 588824 h 340"/>
              <a:gd name="T30" fmla="*/ 575497 w 396"/>
              <a:gd name="T31" fmla="*/ 588824 h 340"/>
              <a:gd name="T32" fmla="*/ 585773 w 396"/>
              <a:gd name="T33" fmla="*/ 583628 h 340"/>
              <a:gd name="T34" fmla="*/ 590912 w 396"/>
              <a:gd name="T35" fmla="*/ 573237 h 340"/>
              <a:gd name="T36" fmla="*/ 590912 w 396"/>
              <a:gd name="T37" fmla="*/ 247652 h 340"/>
              <a:gd name="T38" fmla="*/ 638870 w 396"/>
              <a:gd name="T39" fmla="*/ 284021 h 340"/>
              <a:gd name="T40" fmla="*/ 655998 w 396"/>
              <a:gd name="T41" fmla="*/ 289216 h 340"/>
              <a:gd name="T42" fmla="*/ 673126 w 396"/>
              <a:gd name="T43" fmla="*/ 280557 h 340"/>
              <a:gd name="T44" fmla="*/ 676551 w 396"/>
              <a:gd name="T45" fmla="*/ 261507 h 340"/>
              <a:gd name="T46" fmla="*/ 667987 w 396"/>
              <a:gd name="T47" fmla="*/ 245921 h 340"/>
              <a:gd name="T48" fmla="*/ 546379 w 396"/>
              <a:gd name="T49" fmla="*/ 154133 h 340"/>
              <a:gd name="T50" fmla="*/ 546379 w 396"/>
              <a:gd name="T51" fmla="*/ 19050 h 340"/>
              <a:gd name="T52" fmla="*/ 527539 w 396"/>
              <a:gd name="T53" fmla="*/ 0 h 340"/>
              <a:gd name="T54" fmla="*/ 479581 w 396"/>
              <a:gd name="T55" fmla="*/ 0 h 340"/>
              <a:gd name="T56" fmla="*/ 339132 w 396"/>
              <a:gd name="T57" fmla="*/ 55419 h 340"/>
              <a:gd name="T58" fmla="*/ 561794 w 396"/>
              <a:gd name="T59" fmla="*/ 225139 h 340"/>
              <a:gd name="T60" fmla="*/ 561794 w 396"/>
              <a:gd name="T61" fmla="*/ 559383 h 340"/>
              <a:gd name="T62" fmla="*/ 435048 w 396"/>
              <a:gd name="T63" fmla="*/ 559383 h 340"/>
              <a:gd name="T64" fmla="*/ 435048 w 396"/>
              <a:gd name="T65" fmla="*/ 374076 h 340"/>
              <a:gd name="T66" fmla="*/ 395654 w 396"/>
              <a:gd name="T67" fmla="*/ 334244 h 340"/>
              <a:gd name="T68" fmla="*/ 268908 w 396"/>
              <a:gd name="T69" fmla="*/ 334244 h 340"/>
              <a:gd name="T70" fmla="*/ 229514 w 396"/>
              <a:gd name="T71" fmla="*/ 374076 h 340"/>
              <a:gd name="T72" fmla="*/ 229514 w 396"/>
              <a:gd name="T73" fmla="*/ 559383 h 340"/>
              <a:gd name="T74" fmla="*/ 118182 w 396"/>
              <a:gd name="T75" fmla="*/ 559383 h 340"/>
              <a:gd name="T76" fmla="*/ 118182 w 396"/>
              <a:gd name="T77" fmla="*/ 225139 h 340"/>
              <a:gd name="T78" fmla="*/ 339132 w 396"/>
              <a:gd name="T79" fmla="*/ 55419 h 340"/>
              <a:gd name="T80" fmla="*/ 268908 w 396"/>
              <a:gd name="T81" fmla="*/ 363685 h 340"/>
              <a:gd name="T82" fmla="*/ 395654 w 396"/>
              <a:gd name="T83" fmla="*/ 363685 h 340"/>
              <a:gd name="T84" fmla="*/ 405931 w 396"/>
              <a:gd name="T85" fmla="*/ 374076 h 340"/>
              <a:gd name="T86" fmla="*/ 405931 w 396"/>
              <a:gd name="T87" fmla="*/ 559383 h 340"/>
              <a:gd name="T88" fmla="*/ 258631 w 396"/>
              <a:gd name="T89" fmla="*/ 559383 h 340"/>
              <a:gd name="T90" fmla="*/ 258631 w 396"/>
              <a:gd name="T91" fmla="*/ 374076 h 340"/>
              <a:gd name="T92" fmla="*/ 268908 w 396"/>
              <a:gd name="T93" fmla="*/ 363685 h 34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96"/>
              <a:gd name="T142" fmla="*/ 0 h 340"/>
              <a:gd name="T143" fmla="*/ 396 w 396"/>
              <a:gd name="T144" fmla="*/ 340 h 34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96" h="340">
                <a:moveTo>
                  <a:pt x="280" y="0"/>
                </a:moveTo>
                <a:cubicBezTo>
                  <a:pt x="274" y="0"/>
                  <a:pt x="269" y="5"/>
                  <a:pt x="269" y="11"/>
                </a:cubicBezTo>
                <a:lnTo>
                  <a:pt x="269" y="51"/>
                </a:lnTo>
                <a:lnTo>
                  <a:pt x="207" y="3"/>
                </a:lnTo>
                <a:cubicBezTo>
                  <a:pt x="205" y="2"/>
                  <a:pt x="202" y="1"/>
                  <a:pt x="199" y="0"/>
                </a:cubicBezTo>
                <a:cubicBezTo>
                  <a:pt x="196" y="0"/>
                  <a:pt x="193" y="1"/>
                  <a:pt x="190" y="3"/>
                </a:cubicBezTo>
                <a:lnTo>
                  <a:pt x="6" y="142"/>
                </a:lnTo>
                <a:cubicBezTo>
                  <a:pt x="3" y="144"/>
                  <a:pt x="1" y="148"/>
                  <a:pt x="1" y="151"/>
                </a:cubicBezTo>
                <a:cubicBezTo>
                  <a:pt x="0" y="155"/>
                  <a:pt x="1" y="159"/>
                  <a:pt x="3" y="162"/>
                </a:cubicBezTo>
                <a:cubicBezTo>
                  <a:pt x="6" y="165"/>
                  <a:pt x="9" y="167"/>
                  <a:pt x="13" y="167"/>
                </a:cubicBezTo>
                <a:cubicBezTo>
                  <a:pt x="16" y="168"/>
                  <a:pt x="20" y="167"/>
                  <a:pt x="23" y="164"/>
                </a:cubicBezTo>
                <a:lnTo>
                  <a:pt x="52" y="142"/>
                </a:lnTo>
                <a:lnTo>
                  <a:pt x="52" y="331"/>
                </a:lnTo>
                <a:cubicBezTo>
                  <a:pt x="52" y="333"/>
                  <a:pt x="53" y="336"/>
                  <a:pt x="55" y="337"/>
                </a:cubicBezTo>
                <a:cubicBezTo>
                  <a:pt x="56" y="339"/>
                  <a:pt x="58" y="340"/>
                  <a:pt x="61" y="340"/>
                </a:cubicBezTo>
                <a:lnTo>
                  <a:pt x="336" y="340"/>
                </a:lnTo>
                <a:cubicBezTo>
                  <a:pt x="339" y="340"/>
                  <a:pt x="341" y="339"/>
                  <a:pt x="342" y="337"/>
                </a:cubicBezTo>
                <a:cubicBezTo>
                  <a:pt x="344" y="336"/>
                  <a:pt x="345" y="333"/>
                  <a:pt x="345" y="331"/>
                </a:cubicBezTo>
                <a:lnTo>
                  <a:pt x="345" y="143"/>
                </a:lnTo>
                <a:lnTo>
                  <a:pt x="373" y="164"/>
                </a:lnTo>
                <a:cubicBezTo>
                  <a:pt x="376" y="167"/>
                  <a:pt x="380" y="168"/>
                  <a:pt x="383" y="167"/>
                </a:cubicBezTo>
                <a:cubicBezTo>
                  <a:pt x="387" y="167"/>
                  <a:pt x="390" y="165"/>
                  <a:pt x="393" y="162"/>
                </a:cubicBezTo>
                <a:cubicBezTo>
                  <a:pt x="395" y="159"/>
                  <a:pt x="396" y="155"/>
                  <a:pt x="395" y="151"/>
                </a:cubicBezTo>
                <a:cubicBezTo>
                  <a:pt x="395" y="148"/>
                  <a:pt x="393" y="144"/>
                  <a:pt x="390" y="142"/>
                </a:cubicBezTo>
                <a:lnTo>
                  <a:pt x="319" y="89"/>
                </a:lnTo>
                <a:lnTo>
                  <a:pt x="319" y="11"/>
                </a:lnTo>
                <a:cubicBezTo>
                  <a:pt x="319" y="5"/>
                  <a:pt x="314" y="0"/>
                  <a:pt x="308" y="0"/>
                </a:cubicBezTo>
                <a:lnTo>
                  <a:pt x="280" y="0"/>
                </a:lnTo>
                <a:close/>
                <a:moveTo>
                  <a:pt x="198" y="32"/>
                </a:moveTo>
                <a:lnTo>
                  <a:pt x="328" y="130"/>
                </a:lnTo>
                <a:lnTo>
                  <a:pt x="328" y="323"/>
                </a:lnTo>
                <a:lnTo>
                  <a:pt x="254" y="323"/>
                </a:lnTo>
                <a:lnTo>
                  <a:pt x="254" y="216"/>
                </a:lnTo>
                <a:cubicBezTo>
                  <a:pt x="254" y="204"/>
                  <a:pt x="244" y="193"/>
                  <a:pt x="231" y="193"/>
                </a:cubicBezTo>
                <a:lnTo>
                  <a:pt x="157" y="193"/>
                </a:lnTo>
                <a:cubicBezTo>
                  <a:pt x="144" y="193"/>
                  <a:pt x="134" y="204"/>
                  <a:pt x="134" y="216"/>
                </a:cubicBezTo>
                <a:lnTo>
                  <a:pt x="134" y="323"/>
                </a:lnTo>
                <a:lnTo>
                  <a:pt x="69" y="323"/>
                </a:lnTo>
                <a:lnTo>
                  <a:pt x="69" y="130"/>
                </a:lnTo>
                <a:lnTo>
                  <a:pt x="198" y="32"/>
                </a:lnTo>
                <a:close/>
                <a:moveTo>
                  <a:pt x="157" y="210"/>
                </a:moveTo>
                <a:lnTo>
                  <a:pt x="231" y="210"/>
                </a:lnTo>
                <a:cubicBezTo>
                  <a:pt x="234" y="210"/>
                  <a:pt x="237" y="212"/>
                  <a:pt x="237" y="216"/>
                </a:cubicBezTo>
                <a:lnTo>
                  <a:pt x="237" y="323"/>
                </a:lnTo>
                <a:lnTo>
                  <a:pt x="151" y="323"/>
                </a:lnTo>
                <a:lnTo>
                  <a:pt x="151" y="216"/>
                </a:lnTo>
                <a:cubicBezTo>
                  <a:pt x="151" y="212"/>
                  <a:pt x="153" y="210"/>
                  <a:pt x="157" y="210"/>
                </a:cubicBezTo>
                <a:close/>
              </a:path>
            </a:pathLst>
          </a:custGeom>
          <a:solidFill>
            <a:schemeClr val="bg1"/>
          </a:solidFill>
          <a:ln w="0">
            <a:noFill/>
            <a:round/>
            <a:headEnd/>
            <a:tailEnd/>
          </a:ln>
        </p:spPr>
        <p:txBody>
          <a:bodyPr/>
          <a:lstStyle/>
          <a:p>
            <a:endParaRPr lang="en-US" altLang="zh-CN" sz="900">
              <a:solidFill>
                <a:srgbClr val="262626"/>
              </a:solidFill>
              <a:latin typeface="Calibri" pitchFamily="34" charset="0"/>
            </a:endParaRPr>
          </a:p>
        </p:txBody>
      </p:sp>
    </p:spTree>
  </p:cSld>
  <p:clrMapOvr>
    <a:masterClrMapping/>
  </p:clrMapOvr>
  <p:transition spd="slow" advTm="4064">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3-4</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5844"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graphicFrame>
        <p:nvGraphicFramePr>
          <p:cNvPr id="35845" name="图表 8"/>
          <p:cNvGraphicFramePr>
            <a:graphicFrameLocks/>
          </p:cNvGraphicFramePr>
          <p:nvPr/>
        </p:nvGraphicFramePr>
        <p:xfrm>
          <a:off x="474663" y="1765300"/>
          <a:ext cx="3390900" cy="2260600"/>
        </p:xfrm>
        <a:graphic>
          <a:graphicData uri="http://schemas.openxmlformats.org/presentationml/2006/ole">
            <mc:AlternateContent xmlns:mc="http://schemas.openxmlformats.org/markup-compatibility/2006">
              <mc:Choice xmlns:v="urn:schemas-microsoft-com:vml" Requires="v">
                <p:oleObj spid="_x0000_s35853" r:id="rId3" imgW="3389670" imgH="2255715" progId="Excel.Chart.8">
                  <p:embed/>
                </p:oleObj>
              </mc:Choice>
              <mc:Fallback>
                <p:oleObj r:id="rId3" imgW="3389670" imgH="2255715" progId="Excel.Chart.8">
                  <p:embed/>
                  <p:pic>
                    <p:nvPicPr>
                      <p:cNvPr id="0" name="图表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663" y="1765300"/>
                        <a:ext cx="3390900" cy="226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846" name="图表 9"/>
          <p:cNvGraphicFramePr>
            <a:graphicFrameLocks/>
          </p:cNvGraphicFramePr>
          <p:nvPr/>
        </p:nvGraphicFramePr>
        <p:xfrm>
          <a:off x="3092450" y="1765300"/>
          <a:ext cx="3390900" cy="2260600"/>
        </p:xfrm>
        <a:graphic>
          <a:graphicData uri="http://schemas.openxmlformats.org/presentationml/2006/ole">
            <mc:AlternateContent xmlns:mc="http://schemas.openxmlformats.org/markup-compatibility/2006">
              <mc:Choice xmlns:v="urn:schemas-microsoft-com:vml" Requires="v">
                <p:oleObj spid="_x0000_s35854" r:id="rId5" imgW="3389670" imgH="2255715" progId="Excel.Chart.8">
                  <p:embed/>
                </p:oleObj>
              </mc:Choice>
              <mc:Fallback>
                <p:oleObj r:id="rId5" imgW="3389670" imgH="2255715" progId="Excel.Chart.8">
                  <p:embed/>
                  <p:pic>
                    <p:nvPicPr>
                      <p:cNvPr id="0" name="图表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2450" y="1765300"/>
                        <a:ext cx="3390900" cy="226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847" name="图表 10"/>
          <p:cNvGraphicFramePr>
            <a:graphicFrameLocks/>
          </p:cNvGraphicFramePr>
          <p:nvPr/>
        </p:nvGraphicFramePr>
        <p:xfrm>
          <a:off x="5708650" y="1765300"/>
          <a:ext cx="3390900" cy="2260600"/>
        </p:xfrm>
        <a:graphic>
          <a:graphicData uri="http://schemas.openxmlformats.org/presentationml/2006/ole">
            <mc:AlternateContent xmlns:mc="http://schemas.openxmlformats.org/markup-compatibility/2006">
              <mc:Choice xmlns:v="urn:schemas-microsoft-com:vml" Requires="v">
                <p:oleObj spid="_x0000_s35855" r:id="rId7" imgW="3389670" imgH="2255715" progId="Excel.Chart.8">
                  <p:embed/>
                </p:oleObj>
              </mc:Choice>
              <mc:Fallback>
                <p:oleObj r:id="rId7" imgW="3389670" imgH="2255715" progId="Excel.Chart.8">
                  <p:embed/>
                  <p:pic>
                    <p:nvPicPr>
                      <p:cNvPr id="0" name="图表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8650" y="1765300"/>
                        <a:ext cx="3390900" cy="226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848" name="图表 11"/>
          <p:cNvGraphicFramePr>
            <a:graphicFrameLocks/>
          </p:cNvGraphicFramePr>
          <p:nvPr/>
        </p:nvGraphicFramePr>
        <p:xfrm>
          <a:off x="8326438" y="1765300"/>
          <a:ext cx="3390900" cy="2260600"/>
        </p:xfrm>
        <a:graphic>
          <a:graphicData uri="http://schemas.openxmlformats.org/presentationml/2006/ole">
            <mc:AlternateContent xmlns:mc="http://schemas.openxmlformats.org/markup-compatibility/2006">
              <mc:Choice xmlns:v="urn:schemas-microsoft-com:vml" Requires="v">
                <p:oleObj spid="_x0000_s35856" r:id="rId8" imgW="3389670" imgH="2255715" progId="Excel.Chart.8">
                  <p:embed/>
                </p:oleObj>
              </mc:Choice>
              <mc:Fallback>
                <p:oleObj r:id="rId8" imgW="3389670" imgH="2255715" progId="Excel.Chart.8">
                  <p:embed/>
                  <p:pic>
                    <p:nvPicPr>
                      <p:cNvPr id="0" name="图表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26438" y="1765300"/>
                        <a:ext cx="3390900" cy="226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5849" name="组合 16"/>
          <p:cNvGrpSpPr>
            <a:grpSpLocks/>
          </p:cNvGrpSpPr>
          <p:nvPr/>
        </p:nvGrpSpPr>
        <p:grpSpPr bwMode="auto">
          <a:xfrm>
            <a:off x="484188" y="4210050"/>
            <a:ext cx="2525712" cy="1846263"/>
            <a:chOff x="479424" y="4210263"/>
            <a:chExt cx="2525033" cy="1846660"/>
          </a:xfrm>
        </p:grpSpPr>
        <p:sp>
          <p:nvSpPr>
            <p:cNvPr id="35859" name="文本框 14"/>
            <p:cNvSpPr txBox="1">
              <a:spLocks noChangeArrowheads="1"/>
            </p:cNvSpPr>
            <p:nvPr/>
          </p:nvSpPr>
          <p:spPr bwMode="auto">
            <a:xfrm>
              <a:off x="479424" y="4856594"/>
              <a:ext cx="2525033" cy="1200329"/>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5860" name="文本框 15"/>
            <p:cNvSpPr txBox="1">
              <a:spLocks noChangeArrowheads="1"/>
            </p:cNvSpPr>
            <p:nvPr/>
          </p:nvSpPr>
          <p:spPr bwMode="auto">
            <a:xfrm>
              <a:off x="479424" y="4210263"/>
              <a:ext cx="2525033" cy="646331"/>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a:t>
              </a:r>
            </a:p>
            <a:p>
              <a:r>
                <a:rPr lang="en-US" altLang="zh-CN" b="1">
                  <a:solidFill>
                    <a:schemeClr val="bg1"/>
                  </a:solidFill>
                  <a:latin typeface="微软雅黑" pitchFamily="34" charset="-122"/>
                  <a:ea typeface="微软雅黑" pitchFamily="34" charset="-122"/>
                </a:rPr>
                <a:t>TEMPLATE</a:t>
              </a:r>
              <a:endParaRPr lang="zh-CN" altLang="en-US" b="1">
                <a:solidFill>
                  <a:schemeClr val="bg1"/>
                </a:solidFill>
                <a:latin typeface="微软雅黑" pitchFamily="34" charset="-122"/>
                <a:ea typeface="微软雅黑" pitchFamily="34" charset="-122"/>
              </a:endParaRPr>
            </a:p>
          </p:txBody>
        </p:sp>
      </p:grpSp>
      <p:grpSp>
        <p:nvGrpSpPr>
          <p:cNvPr id="35850" name="组合 17"/>
          <p:cNvGrpSpPr>
            <a:grpSpLocks/>
          </p:cNvGrpSpPr>
          <p:nvPr/>
        </p:nvGrpSpPr>
        <p:grpSpPr bwMode="auto">
          <a:xfrm>
            <a:off x="3384550" y="4210050"/>
            <a:ext cx="2524125" cy="1846263"/>
            <a:chOff x="479424" y="4210263"/>
            <a:chExt cx="2525033" cy="1846660"/>
          </a:xfrm>
        </p:grpSpPr>
        <p:sp>
          <p:nvSpPr>
            <p:cNvPr id="35857" name="文本框 18"/>
            <p:cNvSpPr txBox="1">
              <a:spLocks noChangeArrowheads="1"/>
            </p:cNvSpPr>
            <p:nvPr/>
          </p:nvSpPr>
          <p:spPr bwMode="auto">
            <a:xfrm>
              <a:off x="479424" y="4856594"/>
              <a:ext cx="2525033" cy="1200329"/>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5858" name="文本框 19"/>
            <p:cNvSpPr txBox="1">
              <a:spLocks noChangeArrowheads="1"/>
            </p:cNvSpPr>
            <p:nvPr/>
          </p:nvSpPr>
          <p:spPr bwMode="auto">
            <a:xfrm>
              <a:off x="479424" y="4210263"/>
              <a:ext cx="2525033" cy="646331"/>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a:t>
              </a:r>
            </a:p>
            <a:p>
              <a:r>
                <a:rPr lang="en-US" altLang="zh-CN" b="1">
                  <a:solidFill>
                    <a:schemeClr val="bg1"/>
                  </a:solidFill>
                  <a:latin typeface="微软雅黑" pitchFamily="34" charset="-122"/>
                  <a:ea typeface="微软雅黑" pitchFamily="34" charset="-122"/>
                </a:rPr>
                <a:t>TEMPLATE</a:t>
              </a:r>
              <a:endParaRPr lang="zh-CN" altLang="en-US" b="1">
                <a:solidFill>
                  <a:schemeClr val="bg1"/>
                </a:solidFill>
                <a:latin typeface="微软雅黑" pitchFamily="34" charset="-122"/>
                <a:ea typeface="微软雅黑" pitchFamily="34" charset="-122"/>
              </a:endParaRPr>
            </a:p>
          </p:txBody>
        </p:sp>
      </p:grpSp>
      <p:grpSp>
        <p:nvGrpSpPr>
          <p:cNvPr id="35851" name="组合 20"/>
          <p:cNvGrpSpPr>
            <a:grpSpLocks/>
          </p:cNvGrpSpPr>
          <p:nvPr/>
        </p:nvGrpSpPr>
        <p:grpSpPr bwMode="auto">
          <a:xfrm>
            <a:off x="6283325" y="4210050"/>
            <a:ext cx="2524125" cy="1846263"/>
            <a:chOff x="479424" y="4210263"/>
            <a:chExt cx="2525033" cy="1846660"/>
          </a:xfrm>
        </p:grpSpPr>
        <p:sp>
          <p:nvSpPr>
            <p:cNvPr id="35855" name="文本框 21"/>
            <p:cNvSpPr txBox="1">
              <a:spLocks noChangeArrowheads="1"/>
            </p:cNvSpPr>
            <p:nvPr/>
          </p:nvSpPr>
          <p:spPr bwMode="auto">
            <a:xfrm>
              <a:off x="479424" y="4856594"/>
              <a:ext cx="2525033" cy="1200329"/>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5856" name="文本框 22"/>
            <p:cNvSpPr txBox="1">
              <a:spLocks noChangeArrowheads="1"/>
            </p:cNvSpPr>
            <p:nvPr/>
          </p:nvSpPr>
          <p:spPr bwMode="auto">
            <a:xfrm>
              <a:off x="479424" y="4210263"/>
              <a:ext cx="2525033" cy="646331"/>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a:t>
              </a:r>
            </a:p>
            <a:p>
              <a:r>
                <a:rPr lang="en-US" altLang="zh-CN" b="1">
                  <a:solidFill>
                    <a:schemeClr val="bg1"/>
                  </a:solidFill>
                  <a:latin typeface="微软雅黑" pitchFamily="34" charset="-122"/>
                  <a:ea typeface="微软雅黑" pitchFamily="34" charset="-122"/>
                </a:rPr>
                <a:t>TEMPLATE</a:t>
              </a:r>
              <a:endParaRPr lang="zh-CN" altLang="en-US" b="1">
                <a:solidFill>
                  <a:schemeClr val="bg1"/>
                </a:solidFill>
                <a:latin typeface="微软雅黑" pitchFamily="34" charset="-122"/>
                <a:ea typeface="微软雅黑" pitchFamily="34" charset="-122"/>
              </a:endParaRPr>
            </a:p>
          </p:txBody>
        </p:sp>
      </p:grpSp>
      <p:grpSp>
        <p:nvGrpSpPr>
          <p:cNvPr id="35852" name="组合 23"/>
          <p:cNvGrpSpPr>
            <a:grpSpLocks/>
          </p:cNvGrpSpPr>
          <p:nvPr/>
        </p:nvGrpSpPr>
        <p:grpSpPr bwMode="auto">
          <a:xfrm>
            <a:off x="9182100" y="4210050"/>
            <a:ext cx="2525713" cy="1846263"/>
            <a:chOff x="479424" y="4210263"/>
            <a:chExt cx="2525033" cy="1846660"/>
          </a:xfrm>
        </p:grpSpPr>
        <p:sp>
          <p:nvSpPr>
            <p:cNvPr id="35853" name="文本框 24"/>
            <p:cNvSpPr txBox="1">
              <a:spLocks noChangeArrowheads="1"/>
            </p:cNvSpPr>
            <p:nvPr/>
          </p:nvSpPr>
          <p:spPr bwMode="auto">
            <a:xfrm>
              <a:off x="479424" y="4856594"/>
              <a:ext cx="2525033" cy="1200329"/>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5854" name="文本框 25"/>
            <p:cNvSpPr txBox="1">
              <a:spLocks noChangeArrowheads="1"/>
            </p:cNvSpPr>
            <p:nvPr/>
          </p:nvSpPr>
          <p:spPr bwMode="auto">
            <a:xfrm>
              <a:off x="479424" y="4210263"/>
              <a:ext cx="2525033" cy="646331"/>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a:t>
              </a:r>
            </a:p>
            <a:p>
              <a:r>
                <a:rPr lang="en-US" altLang="zh-CN" b="1">
                  <a:solidFill>
                    <a:schemeClr val="bg1"/>
                  </a:solidFill>
                  <a:latin typeface="微软雅黑" pitchFamily="34" charset="-122"/>
                  <a:ea typeface="微软雅黑" pitchFamily="34" charset="-122"/>
                </a:rPr>
                <a:t>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196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1379538" y="2341563"/>
            <a:ext cx="3594100" cy="240823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00" b="1" dirty="0">
                <a:solidFill>
                  <a:srgbClr val="123052"/>
                </a:solidFill>
                <a:latin typeface="微软雅黑" panose="020B0503020204020204" pitchFamily="34" charset="-122"/>
                <a:ea typeface="微软雅黑" panose="020B0503020204020204" pitchFamily="34" charset="-122"/>
              </a:rPr>
              <a:t>04</a:t>
            </a:r>
            <a:endParaRPr lang="zh-CN" altLang="en-US" sz="19900" b="1" dirty="0">
              <a:solidFill>
                <a:srgbClr val="123052"/>
              </a:solidFill>
              <a:latin typeface="微软雅黑" panose="020B0503020204020204" pitchFamily="34" charset="-122"/>
              <a:ea typeface="微软雅黑" panose="020B0503020204020204" pitchFamily="34" charset="-122"/>
            </a:endParaRPr>
          </a:p>
        </p:txBody>
      </p:sp>
      <p:sp>
        <p:nvSpPr>
          <p:cNvPr id="5" name="矩形 4"/>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68" name="文本框 5"/>
          <p:cNvSpPr txBox="1">
            <a:spLocks noChangeArrowheads="1"/>
          </p:cNvSpPr>
          <p:nvPr/>
        </p:nvSpPr>
        <p:spPr bwMode="auto">
          <a:xfrm>
            <a:off x="5353050" y="2486025"/>
            <a:ext cx="5683250" cy="2124075"/>
          </a:xfrm>
          <a:prstGeom prst="rect">
            <a:avLst/>
          </a:prstGeom>
          <a:noFill/>
          <a:ln w="9525">
            <a:noFill/>
            <a:miter lim="800000"/>
            <a:headEnd/>
            <a:tailEnd/>
          </a:ln>
        </p:spPr>
        <p:txBody>
          <a:bodyPr>
            <a:spAutoFit/>
          </a:bodyPr>
          <a:lstStyle/>
          <a:p>
            <a:r>
              <a:rPr lang="en-US" altLang="zh-CN" sz="6600" b="1">
                <a:solidFill>
                  <a:schemeClr val="bg1"/>
                </a:solidFill>
                <a:latin typeface="微软雅黑" pitchFamily="34" charset="-122"/>
                <a:ea typeface="微软雅黑" pitchFamily="34" charset="-122"/>
              </a:rPr>
              <a:t>MORE THAN </a:t>
            </a:r>
          </a:p>
          <a:p>
            <a:r>
              <a:rPr lang="en-US" altLang="zh-CN" sz="6600" b="1">
                <a:solidFill>
                  <a:schemeClr val="bg1"/>
                </a:solidFill>
                <a:latin typeface="微软雅黑" pitchFamily="34" charset="-122"/>
                <a:ea typeface="微软雅黑" pitchFamily="34" charset="-122"/>
              </a:rPr>
              <a:t>TEMPLATE</a:t>
            </a:r>
            <a:endParaRPr lang="zh-CN" altLang="en-US" sz="6600" b="1">
              <a:solidFill>
                <a:schemeClr val="bg1"/>
              </a:solidFill>
              <a:latin typeface="微软雅黑" pitchFamily="34" charset="-122"/>
              <a:ea typeface="微软雅黑" pitchFamily="34" charset="-122"/>
            </a:endParaRPr>
          </a:p>
        </p:txBody>
      </p:sp>
      <p:sp>
        <p:nvSpPr>
          <p:cNvPr id="8" name="任意多边形 7"/>
          <p:cNvSpPr/>
          <p:nvPr/>
        </p:nvSpPr>
        <p:spPr>
          <a:xfrm rot="5400000">
            <a:off x="-70644" y="5898357"/>
            <a:ext cx="1030287" cy="889000"/>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任意多边形 13"/>
          <p:cNvSpPr/>
          <p:nvPr/>
        </p:nvSpPr>
        <p:spPr>
          <a:xfrm rot="5400000">
            <a:off x="-169068" y="4569618"/>
            <a:ext cx="2457450" cy="2119313"/>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1956">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16"/>
          <p:cNvPicPr>
            <a:picLocks noChangeAspect="1"/>
          </p:cNvPicPr>
          <p:nvPr/>
        </p:nvPicPr>
        <p:blipFill>
          <a:blip r:embed="rId3"/>
          <a:srcRect t="6889" b="28723"/>
          <a:stretch>
            <a:fillRect/>
          </a:stretch>
        </p:blipFill>
        <p:spPr bwMode="auto">
          <a:xfrm>
            <a:off x="1298575" y="2401888"/>
            <a:ext cx="9594850" cy="4102100"/>
          </a:xfrm>
          <a:prstGeom prst="rect">
            <a:avLst/>
          </a:prstGeom>
          <a:noFill/>
          <a:ln w="9525">
            <a:noFill/>
            <a:miter lim="800000"/>
            <a:headEnd/>
            <a:tailEnd/>
          </a:ln>
        </p:spPr>
      </p:pic>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4-1</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7893"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37894" name="文本框 14"/>
          <p:cNvSpPr txBox="1">
            <a:spLocks noChangeArrowheads="1"/>
          </p:cNvSpPr>
          <p:nvPr/>
        </p:nvSpPr>
        <p:spPr bwMode="auto">
          <a:xfrm>
            <a:off x="850900" y="1543050"/>
            <a:ext cx="10501313" cy="706438"/>
          </a:xfrm>
          <a:prstGeom prst="rect">
            <a:avLst/>
          </a:prstGeom>
          <a:noFill/>
          <a:ln w="9525">
            <a:noFill/>
            <a:miter lim="800000"/>
            <a:headEnd/>
            <a:tailEnd/>
          </a:ln>
        </p:spPr>
        <p:txBody>
          <a:bodyPr>
            <a:spAutoFit/>
          </a:bodyPr>
          <a:lstStyle/>
          <a:p>
            <a:r>
              <a:rPr lang="en-US" altLang="zh-CN" sz="2000">
                <a:solidFill>
                  <a:schemeClr val="bg1"/>
                </a:solidFill>
                <a:latin typeface="Source Sans Pro Light"/>
                <a:ea typeface="冬青黑体简体中文 W3"/>
                <a:cs typeface="冬青黑体简体中文 W3"/>
              </a:rPr>
              <a:t>Lorem ipsum dolor sit amet, consectetur adipisicing elit, sed do eiusmod tempor incididunt ut labore et dolore magna aliqua. Lorem ipsum dolor sit amet, consectetur adipisicing elit</a:t>
            </a:r>
            <a:endParaRPr lang="zh-CN" altLang="en-US" sz="2000">
              <a:solidFill>
                <a:schemeClr val="bg1"/>
              </a:solidFill>
              <a:latin typeface="Source Sans Pro Light"/>
              <a:ea typeface="冬青黑体简体中文 W3"/>
              <a:cs typeface="冬青黑体简体中文 W3"/>
            </a:endParaRPr>
          </a:p>
        </p:txBody>
      </p:sp>
      <p:sp>
        <p:nvSpPr>
          <p:cNvPr id="8" name="矩形 7"/>
          <p:cNvSpPr/>
          <p:nvPr/>
        </p:nvSpPr>
        <p:spPr>
          <a:xfrm>
            <a:off x="4083050" y="2401888"/>
            <a:ext cx="6811963" cy="410368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6096000" y="3444875"/>
            <a:ext cx="3546475" cy="625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b="1" dirty="0">
                <a:solidFill>
                  <a:srgbClr val="123052"/>
                </a:solidFill>
                <a:latin typeface="Source Sans Pro Light" panose="020B0403030403020204" pitchFamily="34" charset="0"/>
              </a:rPr>
              <a:t>POWER</a:t>
            </a:r>
            <a:r>
              <a:rPr lang="en-US" altLang="zh-CN" sz="3200" b="1" dirty="0">
                <a:solidFill>
                  <a:schemeClr val="tx1">
                    <a:lumMod val="50000"/>
                    <a:lumOff val="50000"/>
                  </a:schemeClr>
                </a:solidFill>
                <a:latin typeface="Source Sans Pro Light" panose="020B0403030403020204" pitchFamily="34" charset="0"/>
              </a:rPr>
              <a:t>POINT</a:t>
            </a:r>
            <a:endParaRPr lang="zh-CN" altLang="en-US" sz="3200" b="1" dirty="0">
              <a:solidFill>
                <a:schemeClr val="tx1">
                  <a:lumMod val="50000"/>
                  <a:lumOff val="50000"/>
                </a:schemeClr>
              </a:solidFill>
              <a:latin typeface="Source Sans Pro Light" panose="020B0403030403020204" pitchFamily="34" charset="0"/>
            </a:endParaRPr>
          </a:p>
        </p:txBody>
      </p:sp>
      <p:sp>
        <p:nvSpPr>
          <p:cNvPr id="10" name="矩形 9"/>
          <p:cNvSpPr/>
          <p:nvPr/>
        </p:nvSpPr>
        <p:spPr>
          <a:xfrm>
            <a:off x="6096000" y="4140200"/>
            <a:ext cx="3546475" cy="625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b="1" dirty="0">
                <a:solidFill>
                  <a:srgbClr val="123052"/>
                </a:solidFill>
                <a:latin typeface="Source Sans Pro Light" panose="020B0403030403020204" pitchFamily="34" charset="0"/>
              </a:rPr>
              <a:t>POWER</a:t>
            </a:r>
            <a:r>
              <a:rPr lang="en-US" altLang="zh-CN" sz="3200" b="1" dirty="0">
                <a:solidFill>
                  <a:schemeClr val="tx1">
                    <a:lumMod val="50000"/>
                    <a:lumOff val="50000"/>
                  </a:schemeClr>
                </a:solidFill>
                <a:latin typeface="Source Sans Pro Light" panose="020B0403030403020204" pitchFamily="34" charset="0"/>
              </a:rPr>
              <a:t>POINT</a:t>
            </a:r>
            <a:endParaRPr lang="zh-CN" altLang="en-US" sz="3200" b="1" dirty="0">
              <a:solidFill>
                <a:schemeClr val="tx1">
                  <a:lumMod val="50000"/>
                  <a:lumOff val="50000"/>
                </a:schemeClr>
              </a:solidFill>
              <a:latin typeface="Source Sans Pro Light" panose="020B0403030403020204" pitchFamily="34" charset="0"/>
            </a:endParaRPr>
          </a:p>
        </p:txBody>
      </p:sp>
      <p:sp>
        <p:nvSpPr>
          <p:cNvPr id="11" name="矩形 10"/>
          <p:cNvSpPr/>
          <p:nvPr/>
        </p:nvSpPr>
        <p:spPr>
          <a:xfrm>
            <a:off x="6096000" y="4835525"/>
            <a:ext cx="3546475" cy="625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b="1" dirty="0">
                <a:solidFill>
                  <a:srgbClr val="123052"/>
                </a:solidFill>
                <a:latin typeface="Source Sans Pro Light" panose="020B0403030403020204" pitchFamily="34" charset="0"/>
              </a:rPr>
              <a:t>POWER</a:t>
            </a:r>
            <a:r>
              <a:rPr lang="en-US" altLang="zh-CN" sz="3200" b="1" dirty="0">
                <a:solidFill>
                  <a:schemeClr val="tx1">
                    <a:lumMod val="50000"/>
                    <a:lumOff val="50000"/>
                  </a:schemeClr>
                </a:solidFill>
                <a:latin typeface="Source Sans Pro Light" panose="020B0403030403020204" pitchFamily="34" charset="0"/>
              </a:rPr>
              <a:t>POINT</a:t>
            </a:r>
            <a:endParaRPr lang="zh-CN" altLang="en-US" sz="3200" b="1" dirty="0">
              <a:solidFill>
                <a:schemeClr val="tx1">
                  <a:lumMod val="50000"/>
                  <a:lumOff val="50000"/>
                </a:schemeClr>
              </a:solidFill>
              <a:latin typeface="Source Sans Pro Light" panose="020B0403030403020204" pitchFamily="34" charset="0"/>
            </a:endParaRPr>
          </a:p>
        </p:txBody>
      </p:sp>
      <p:sp>
        <p:nvSpPr>
          <p:cNvPr id="12" name="椭圆 11"/>
          <p:cNvSpPr/>
          <p:nvPr/>
        </p:nvSpPr>
        <p:spPr>
          <a:xfrm>
            <a:off x="3262313" y="3687763"/>
            <a:ext cx="1530350" cy="15303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800" b="1" dirty="0">
              <a:solidFill>
                <a:srgbClr val="3B96E5"/>
              </a:solidFill>
              <a:latin typeface="Source Sans Pro Light" panose="020B0403030403020204" pitchFamily="34" charset="0"/>
            </a:endParaRPr>
          </a:p>
        </p:txBody>
      </p:sp>
      <p:sp>
        <p:nvSpPr>
          <p:cNvPr id="37900" name="Freeform 9"/>
          <p:cNvSpPr>
            <a:spLocks/>
          </p:cNvSpPr>
          <p:nvPr/>
        </p:nvSpPr>
        <p:spPr bwMode="auto">
          <a:xfrm>
            <a:off x="3721100" y="4070350"/>
            <a:ext cx="611188" cy="773113"/>
          </a:xfrm>
          <a:custGeom>
            <a:avLst/>
            <a:gdLst>
              <a:gd name="T0" fmla="*/ 451692 w 111"/>
              <a:gd name="T1" fmla="*/ 93177 h 141"/>
              <a:gd name="T2" fmla="*/ 479234 w 111"/>
              <a:gd name="T3" fmla="*/ 372707 h 141"/>
              <a:gd name="T4" fmla="*/ 369066 w 111"/>
              <a:gd name="T5" fmla="*/ 411073 h 141"/>
              <a:gd name="T6" fmla="*/ 369066 w 111"/>
              <a:gd name="T7" fmla="*/ 465883 h 141"/>
              <a:gd name="T8" fmla="*/ 479234 w 111"/>
              <a:gd name="T9" fmla="*/ 498769 h 141"/>
              <a:gd name="T10" fmla="*/ 512285 w 111"/>
              <a:gd name="T11" fmla="*/ 487807 h 141"/>
              <a:gd name="T12" fmla="*/ 534319 w 111"/>
              <a:gd name="T13" fmla="*/ 367226 h 141"/>
              <a:gd name="T14" fmla="*/ 517794 w 111"/>
              <a:gd name="T15" fmla="*/ 367226 h 141"/>
              <a:gd name="T16" fmla="*/ 501268 w 111"/>
              <a:gd name="T17" fmla="*/ 317897 h 141"/>
              <a:gd name="T18" fmla="*/ 611437 w 111"/>
              <a:gd name="T19" fmla="*/ 317897 h 141"/>
              <a:gd name="T20" fmla="*/ 594912 w 111"/>
              <a:gd name="T21" fmla="*/ 367226 h 141"/>
              <a:gd name="T22" fmla="*/ 572878 w 111"/>
              <a:gd name="T23" fmla="*/ 367226 h 141"/>
              <a:gd name="T24" fmla="*/ 550844 w 111"/>
              <a:gd name="T25" fmla="*/ 504250 h 141"/>
              <a:gd name="T26" fmla="*/ 545336 w 111"/>
              <a:gd name="T27" fmla="*/ 515212 h 141"/>
              <a:gd name="T28" fmla="*/ 534319 w 111"/>
              <a:gd name="T29" fmla="*/ 520693 h 141"/>
              <a:gd name="T30" fmla="*/ 484743 w 111"/>
              <a:gd name="T31" fmla="*/ 537136 h 141"/>
              <a:gd name="T32" fmla="*/ 484743 w 111"/>
              <a:gd name="T33" fmla="*/ 548098 h 141"/>
              <a:gd name="T34" fmla="*/ 341523 w 111"/>
              <a:gd name="T35" fmla="*/ 548098 h 141"/>
              <a:gd name="T36" fmla="*/ 341523 w 111"/>
              <a:gd name="T37" fmla="*/ 657717 h 141"/>
              <a:gd name="T38" fmla="*/ 479234 w 111"/>
              <a:gd name="T39" fmla="*/ 690603 h 141"/>
              <a:gd name="T40" fmla="*/ 479234 w 111"/>
              <a:gd name="T41" fmla="*/ 701565 h 141"/>
              <a:gd name="T42" fmla="*/ 506777 w 111"/>
              <a:gd name="T43" fmla="*/ 739932 h 141"/>
              <a:gd name="T44" fmla="*/ 468218 w 111"/>
              <a:gd name="T45" fmla="*/ 772818 h 141"/>
              <a:gd name="T46" fmla="*/ 435167 w 111"/>
              <a:gd name="T47" fmla="*/ 739932 h 141"/>
              <a:gd name="T48" fmla="*/ 446184 w 111"/>
              <a:gd name="T49" fmla="*/ 712527 h 141"/>
              <a:gd name="T50" fmla="*/ 330506 w 111"/>
              <a:gd name="T51" fmla="*/ 690603 h 141"/>
              <a:gd name="T52" fmla="*/ 330506 w 111"/>
              <a:gd name="T53" fmla="*/ 707046 h 141"/>
              <a:gd name="T54" fmla="*/ 352540 w 111"/>
              <a:gd name="T55" fmla="*/ 739932 h 141"/>
              <a:gd name="T56" fmla="*/ 313981 w 111"/>
              <a:gd name="T57" fmla="*/ 772818 h 141"/>
              <a:gd name="T58" fmla="*/ 275422 w 111"/>
              <a:gd name="T59" fmla="*/ 739932 h 141"/>
              <a:gd name="T60" fmla="*/ 291947 w 111"/>
              <a:gd name="T61" fmla="*/ 707046 h 141"/>
              <a:gd name="T62" fmla="*/ 291947 w 111"/>
              <a:gd name="T63" fmla="*/ 685122 h 141"/>
              <a:gd name="T64" fmla="*/ 176270 w 111"/>
              <a:gd name="T65" fmla="*/ 712527 h 141"/>
              <a:gd name="T66" fmla="*/ 187287 w 111"/>
              <a:gd name="T67" fmla="*/ 739932 h 141"/>
              <a:gd name="T68" fmla="*/ 148728 w 111"/>
              <a:gd name="T69" fmla="*/ 772818 h 141"/>
              <a:gd name="T70" fmla="*/ 115677 w 111"/>
              <a:gd name="T71" fmla="*/ 739932 h 141"/>
              <a:gd name="T72" fmla="*/ 137711 w 111"/>
              <a:gd name="T73" fmla="*/ 701565 h 141"/>
              <a:gd name="T74" fmla="*/ 132203 w 111"/>
              <a:gd name="T75" fmla="*/ 690603 h 141"/>
              <a:gd name="T76" fmla="*/ 264405 w 111"/>
              <a:gd name="T77" fmla="*/ 657717 h 141"/>
              <a:gd name="T78" fmla="*/ 264405 w 111"/>
              <a:gd name="T79" fmla="*/ 548098 h 141"/>
              <a:gd name="T80" fmla="*/ 121186 w 111"/>
              <a:gd name="T81" fmla="*/ 548098 h 141"/>
              <a:gd name="T82" fmla="*/ 121186 w 111"/>
              <a:gd name="T83" fmla="*/ 537136 h 141"/>
              <a:gd name="T84" fmla="*/ 71610 w 111"/>
              <a:gd name="T85" fmla="*/ 520693 h 141"/>
              <a:gd name="T86" fmla="*/ 60593 w 111"/>
              <a:gd name="T87" fmla="*/ 515212 h 141"/>
              <a:gd name="T88" fmla="*/ 60593 w 111"/>
              <a:gd name="T89" fmla="*/ 504250 h 141"/>
              <a:gd name="T90" fmla="*/ 38559 w 111"/>
              <a:gd name="T91" fmla="*/ 367226 h 141"/>
              <a:gd name="T92" fmla="*/ 16525 w 111"/>
              <a:gd name="T93" fmla="*/ 367226 h 141"/>
              <a:gd name="T94" fmla="*/ 0 w 111"/>
              <a:gd name="T95" fmla="*/ 317897 h 141"/>
              <a:gd name="T96" fmla="*/ 110169 w 111"/>
              <a:gd name="T97" fmla="*/ 317897 h 141"/>
              <a:gd name="T98" fmla="*/ 93644 w 111"/>
              <a:gd name="T99" fmla="*/ 367226 h 141"/>
              <a:gd name="T100" fmla="*/ 77118 w 111"/>
              <a:gd name="T101" fmla="*/ 367226 h 141"/>
              <a:gd name="T102" fmla="*/ 99152 w 111"/>
              <a:gd name="T103" fmla="*/ 487807 h 141"/>
              <a:gd name="T104" fmla="*/ 126694 w 111"/>
              <a:gd name="T105" fmla="*/ 498769 h 141"/>
              <a:gd name="T106" fmla="*/ 242371 w 111"/>
              <a:gd name="T107" fmla="*/ 465883 h 141"/>
              <a:gd name="T108" fmla="*/ 242371 w 111"/>
              <a:gd name="T109" fmla="*/ 411073 h 141"/>
              <a:gd name="T110" fmla="*/ 132203 w 111"/>
              <a:gd name="T111" fmla="*/ 372707 h 141"/>
              <a:gd name="T112" fmla="*/ 154236 w 111"/>
              <a:gd name="T113" fmla="*/ 93177 h 141"/>
              <a:gd name="T114" fmla="*/ 451692 w 111"/>
              <a:gd name="T115" fmla="*/ 93177 h 14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1"/>
              <a:gd name="T175" fmla="*/ 0 h 141"/>
              <a:gd name="T176" fmla="*/ 111 w 111"/>
              <a:gd name="T177" fmla="*/ 141 h 14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1" h="141">
                <a:moveTo>
                  <a:pt x="82" y="17"/>
                </a:moveTo>
                <a:cubicBezTo>
                  <a:pt x="84" y="34"/>
                  <a:pt x="85" y="51"/>
                  <a:pt x="87" y="68"/>
                </a:cubicBezTo>
                <a:cubicBezTo>
                  <a:pt x="85" y="72"/>
                  <a:pt x="77" y="74"/>
                  <a:pt x="67" y="75"/>
                </a:cubicBezTo>
                <a:cubicBezTo>
                  <a:pt x="67" y="85"/>
                  <a:pt x="67" y="85"/>
                  <a:pt x="67" y="85"/>
                </a:cubicBezTo>
                <a:cubicBezTo>
                  <a:pt x="76" y="86"/>
                  <a:pt x="84" y="88"/>
                  <a:pt x="87" y="91"/>
                </a:cubicBezTo>
                <a:cubicBezTo>
                  <a:pt x="93" y="89"/>
                  <a:pt x="93" y="89"/>
                  <a:pt x="93" y="89"/>
                </a:cubicBezTo>
                <a:cubicBezTo>
                  <a:pt x="97" y="67"/>
                  <a:pt x="97" y="67"/>
                  <a:pt x="97" y="67"/>
                </a:cubicBezTo>
                <a:cubicBezTo>
                  <a:pt x="94" y="67"/>
                  <a:pt x="94" y="67"/>
                  <a:pt x="94" y="67"/>
                </a:cubicBezTo>
                <a:cubicBezTo>
                  <a:pt x="91" y="58"/>
                  <a:pt x="91" y="58"/>
                  <a:pt x="91" y="58"/>
                </a:cubicBezTo>
                <a:cubicBezTo>
                  <a:pt x="111" y="58"/>
                  <a:pt x="111" y="58"/>
                  <a:pt x="111" y="58"/>
                </a:cubicBezTo>
                <a:cubicBezTo>
                  <a:pt x="108" y="67"/>
                  <a:pt x="108" y="67"/>
                  <a:pt x="108" y="67"/>
                </a:cubicBezTo>
                <a:cubicBezTo>
                  <a:pt x="104" y="67"/>
                  <a:pt x="104" y="67"/>
                  <a:pt x="104" y="67"/>
                </a:cubicBezTo>
                <a:cubicBezTo>
                  <a:pt x="100" y="92"/>
                  <a:pt x="100" y="92"/>
                  <a:pt x="100" y="92"/>
                </a:cubicBezTo>
                <a:cubicBezTo>
                  <a:pt x="99" y="94"/>
                  <a:pt x="99" y="94"/>
                  <a:pt x="99" y="94"/>
                </a:cubicBezTo>
                <a:cubicBezTo>
                  <a:pt x="97" y="95"/>
                  <a:pt x="97" y="95"/>
                  <a:pt x="97" y="95"/>
                </a:cubicBezTo>
                <a:cubicBezTo>
                  <a:pt x="88" y="98"/>
                  <a:pt x="88" y="98"/>
                  <a:pt x="88" y="98"/>
                </a:cubicBezTo>
                <a:cubicBezTo>
                  <a:pt x="88" y="100"/>
                  <a:pt x="88" y="100"/>
                  <a:pt x="88" y="100"/>
                </a:cubicBezTo>
                <a:cubicBezTo>
                  <a:pt x="62" y="100"/>
                  <a:pt x="62" y="100"/>
                  <a:pt x="62" y="100"/>
                </a:cubicBezTo>
                <a:cubicBezTo>
                  <a:pt x="62" y="120"/>
                  <a:pt x="62" y="120"/>
                  <a:pt x="62" y="120"/>
                </a:cubicBezTo>
                <a:cubicBezTo>
                  <a:pt x="70" y="121"/>
                  <a:pt x="79" y="123"/>
                  <a:pt x="87" y="126"/>
                </a:cubicBezTo>
                <a:cubicBezTo>
                  <a:pt x="87" y="128"/>
                  <a:pt x="87" y="128"/>
                  <a:pt x="87" y="128"/>
                </a:cubicBezTo>
                <a:cubicBezTo>
                  <a:pt x="90" y="129"/>
                  <a:pt x="92" y="131"/>
                  <a:pt x="92" y="135"/>
                </a:cubicBezTo>
                <a:cubicBezTo>
                  <a:pt x="92" y="138"/>
                  <a:pt x="89" y="141"/>
                  <a:pt x="85" y="141"/>
                </a:cubicBezTo>
                <a:cubicBezTo>
                  <a:pt x="82" y="141"/>
                  <a:pt x="79" y="138"/>
                  <a:pt x="79" y="135"/>
                </a:cubicBezTo>
                <a:cubicBezTo>
                  <a:pt x="79" y="133"/>
                  <a:pt x="79" y="131"/>
                  <a:pt x="81" y="130"/>
                </a:cubicBezTo>
                <a:cubicBezTo>
                  <a:pt x="74" y="128"/>
                  <a:pt x="67" y="126"/>
                  <a:pt x="60" y="126"/>
                </a:cubicBezTo>
                <a:cubicBezTo>
                  <a:pt x="60" y="129"/>
                  <a:pt x="60" y="129"/>
                  <a:pt x="60" y="129"/>
                </a:cubicBezTo>
                <a:cubicBezTo>
                  <a:pt x="62" y="130"/>
                  <a:pt x="64" y="132"/>
                  <a:pt x="64" y="135"/>
                </a:cubicBezTo>
                <a:cubicBezTo>
                  <a:pt x="64" y="138"/>
                  <a:pt x="61" y="141"/>
                  <a:pt x="57" y="141"/>
                </a:cubicBezTo>
                <a:cubicBezTo>
                  <a:pt x="53" y="141"/>
                  <a:pt x="50" y="138"/>
                  <a:pt x="50" y="135"/>
                </a:cubicBezTo>
                <a:cubicBezTo>
                  <a:pt x="50" y="132"/>
                  <a:pt x="52" y="130"/>
                  <a:pt x="53" y="129"/>
                </a:cubicBezTo>
                <a:cubicBezTo>
                  <a:pt x="53" y="125"/>
                  <a:pt x="53" y="125"/>
                  <a:pt x="53" y="125"/>
                </a:cubicBezTo>
                <a:cubicBezTo>
                  <a:pt x="46" y="126"/>
                  <a:pt x="39" y="127"/>
                  <a:pt x="32" y="130"/>
                </a:cubicBezTo>
                <a:cubicBezTo>
                  <a:pt x="33" y="131"/>
                  <a:pt x="34" y="133"/>
                  <a:pt x="34" y="135"/>
                </a:cubicBezTo>
                <a:cubicBezTo>
                  <a:pt x="34" y="138"/>
                  <a:pt x="31" y="141"/>
                  <a:pt x="27" y="141"/>
                </a:cubicBezTo>
                <a:cubicBezTo>
                  <a:pt x="24" y="141"/>
                  <a:pt x="21" y="138"/>
                  <a:pt x="21" y="135"/>
                </a:cubicBezTo>
                <a:cubicBezTo>
                  <a:pt x="21" y="132"/>
                  <a:pt x="23" y="129"/>
                  <a:pt x="25" y="128"/>
                </a:cubicBezTo>
                <a:cubicBezTo>
                  <a:pt x="24" y="126"/>
                  <a:pt x="24" y="126"/>
                  <a:pt x="24" y="126"/>
                </a:cubicBezTo>
                <a:cubicBezTo>
                  <a:pt x="32" y="123"/>
                  <a:pt x="40" y="121"/>
                  <a:pt x="48" y="120"/>
                </a:cubicBezTo>
                <a:cubicBezTo>
                  <a:pt x="48" y="100"/>
                  <a:pt x="48" y="100"/>
                  <a:pt x="48" y="100"/>
                </a:cubicBezTo>
                <a:cubicBezTo>
                  <a:pt x="22" y="100"/>
                  <a:pt x="22" y="100"/>
                  <a:pt x="22" y="100"/>
                </a:cubicBezTo>
                <a:cubicBezTo>
                  <a:pt x="22" y="98"/>
                  <a:pt x="22" y="98"/>
                  <a:pt x="22" y="98"/>
                </a:cubicBezTo>
                <a:cubicBezTo>
                  <a:pt x="13" y="95"/>
                  <a:pt x="13" y="95"/>
                  <a:pt x="13" y="95"/>
                </a:cubicBezTo>
                <a:cubicBezTo>
                  <a:pt x="11" y="94"/>
                  <a:pt x="11" y="94"/>
                  <a:pt x="11" y="94"/>
                </a:cubicBezTo>
                <a:cubicBezTo>
                  <a:pt x="11" y="92"/>
                  <a:pt x="11" y="92"/>
                  <a:pt x="11" y="92"/>
                </a:cubicBezTo>
                <a:cubicBezTo>
                  <a:pt x="7" y="67"/>
                  <a:pt x="7" y="67"/>
                  <a:pt x="7" y="67"/>
                </a:cubicBezTo>
                <a:cubicBezTo>
                  <a:pt x="3" y="67"/>
                  <a:pt x="3" y="67"/>
                  <a:pt x="3" y="67"/>
                </a:cubicBezTo>
                <a:cubicBezTo>
                  <a:pt x="0" y="58"/>
                  <a:pt x="0" y="58"/>
                  <a:pt x="0" y="58"/>
                </a:cubicBezTo>
                <a:cubicBezTo>
                  <a:pt x="20" y="58"/>
                  <a:pt x="20" y="58"/>
                  <a:pt x="20" y="58"/>
                </a:cubicBezTo>
                <a:cubicBezTo>
                  <a:pt x="17" y="67"/>
                  <a:pt x="17" y="67"/>
                  <a:pt x="17" y="67"/>
                </a:cubicBezTo>
                <a:cubicBezTo>
                  <a:pt x="14" y="67"/>
                  <a:pt x="14" y="67"/>
                  <a:pt x="14" y="67"/>
                </a:cubicBezTo>
                <a:cubicBezTo>
                  <a:pt x="18" y="89"/>
                  <a:pt x="18" y="89"/>
                  <a:pt x="18" y="89"/>
                </a:cubicBezTo>
                <a:cubicBezTo>
                  <a:pt x="23" y="91"/>
                  <a:pt x="23" y="91"/>
                  <a:pt x="23" y="91"/>
                </a:cubicBezTo>
                <a:cubicBezTo>
                  <a:pt x="26" y="87"/>
                  <a:pt x="34" y="85"/>
                  <a:pt x="44" y="85"/>
                </a:cubicBezTo>
                <a:cubicBezTo>
                  <a:pt x="44" y="75"/>
                  <a:pt x="44" y="75"/>
                  <a:pt x="44" y="75"/>
                </a:cubicBezTo>
                <a:cubicBezTo>
                  <a:pt x="34" y="74"/>
                  <a:pt x="25" y="72"/>
                  <a:pt x="24" y="68"/>
                </a:cubicBezTo>
                <a:cubicBezTo>
                  <a:pt x="25" y="51"/>
                  <a:pt x="26" y="34"/>
                  <a:pt x="28" y="17"/>
                </a:cubicBezTo>
                <a:cubicBezTo>
                  <a:pt x="31" y="0"/>
                  <a:pt x="78" y="0"/>
                  <a:pt x="82" y="17"/>
                </a:cubicBezTo>
                <a:close/>
              </a:path>
            </a:pathLst>
          </a:custGeom>
          <a:solidFill>
            <a:srgbClr val="123052"/>
          </a:solidFill>
          <a:ln w="9525">
            <a:noFill/>
            <a:miter lim="800000"/>
            <a:headEnd/>
            <a:tailEnd/>
          </a:ln>
        </p:spPr>
        <p:txBody>
          <a:bodyPr lIns="68580" tIns="34290" rIns="68580" bIns="34290"/>
          <a:lstStyle/>
          <a:p>
            <a:endParaRPr lang="zh-CN" altLang="en-US" sz="1200">
              <a:solidFill>
                <a:schemeClr val="bg1"/>
              </a:solidFill>
              <a:latin typeface="冬青黑体简体中文 W3"/>
              <a:ea typeface="冬青黑体简体中文 W3"/>
              <a:cs typeface="冬青黑体简体中文 W3"/>
            </a:endParaRPr>
          </a:p>
        </p:txBody>
      </p:sp>
    </p:spTree>
  </p:cSld>
  <p:clrMapOvr>
    <a:masterClrMapping/>
  </p:clrMapOvr>
  <p:transition spd="slow" advTm="2019">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4188" y="712788"/>
            <a:ext cx="3594100" cy="2409825"/>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84188" y="1917700"/>
            <a:ext cx="3594100" cy="2409825"/>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5" name="文本框 4"/>
          <p:cNvSpPr txBox="1">
            <a:spLocks noChangeArrowheads="1"/>
          </p:cNvSpPr>
          <p:nvPr/>
        </p:nvSpPr>
        <p:spPr bwMode="auto">
          <a:xfrm>
            <a:off x="-447675" y="2105025"/>
            <a:ext cx="5457825" cy="830263"/>
          </a:xfrm>
          <a:prstGeom prst="rect">
            <a:avLst/>
          </a:prstGeom>
          <a:noFill/>
          <a:ln w="9525">
            <a:noFill/>
            <a:miter lim="800000"/>
            <a:headEnd/>
            <a:tailEnd/>
          </a:ln>
        </p:spPr>
        <p:txBody>
          <a:bodyPr>
            <a:spAutoFit/>
          </a:bodyPr>
          <a:lstStyle/>
          <a:p>
            <a:pPr algn="ctr"/>
            <a:r>
              <a:rPr lang="en-US" altLang="zh-CN" sz="4800" b="1">
                <a:solidFill>
                  <a:srgbClr val="123052"/>
                </a:solidFill>
                <a:latin typeface="微软雅黑" pitchFamily="34" charset="-122"/>
                <a:ea typeface="微软雅黑" pitchFamily="34" charset="-122"/>
              </a:rPr>
              <a:t>CONTENTS</a:t>
            </a:r>
            <a:endParaRPr lang="zh-CN" altLang="en-US" sz="4800" b="1">
              <a:solidFill>
                <a:srgbClr val="123052"/>
              </a:solidFill>
              <a:latin typeface="微软雅黑" pitchFamily="34" charset="-122"/>
              <a:ea typeface="微软雅黑" pitchFamily="34" charset="-122"/>
            </a:endParaRPr>
          </a:p>
        </p:txBody>
      </p:sp>
      <p:grpSp>
        <p:nvGrpSpPr>
          <p:cNvPr id="18436" name="组合 7"/>
          <p:cNvGrpSpPr>
            <a:grpSpLocks/>
          </p:cNvGrpSpPr>
          <p:nvPr/>
        </p:nvGrpSpPr>
        <p:grpSpPr bwMode="auto">
          <a:xfrm>
            <a:off x="6096000" y="712788"/>
            <a:ext cx="982663" cy="984250"/>
            <a:chOff x="6042452" y="1689074"/>
            <a:chExt cx="983396" cy="983396"/>
          </a:xfrm>
        </p:grpSpPr>
        <p:sp>
          <p:nvSpPr>
            <p:cNvPr id="6" name="矩形 5"/>
            <p:cNvSpPr/>
            <p:nvPr/>
          </p:nvSpPr>
          <p:spPr>
            <a:xfrm>
              <a:off x="6042452" y="1689074"/>
              <a:ext cx="830882" cy="83112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6194966" y="1841342"/>
              <a:ext cx="830882" cy="83112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37" name="组合 8"/>
          <p:cNvGrpSpPr>
            <a:grpSpLocks/>
          </p:cNvGrpSpPr>
          <p:nvPr/>
        </p:nvGrpSpPr>
        <p:grpSpPr bwMode="auto">
          <a:xfrm>
            <a:off x="6096000" y="2105025"/>
            <a:ext cx="982663" cy="982663"/>
            <a:chOff x="6042452" y="1689074"/>
            <a:chExt cx="983396" cy="983396"/>
          </a:xfrm>
        </p:grpSpPr>
        <p:sp>
          <p:nvSpPr>
            <p:cNvPr id="10" name="矩形 9"/>
            <p:cNvSpPr/>
            <p:nvPr/>
          </p:nvSpPr>
          <p:spPr>
            <a:xfrm>
              <a:off x="6042452" y="1689074"/>
              <a:ext cx="830882" cy="83088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6194966" y="1841588"/>
              <a:ext cx="830882" cy="83088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38" name="组合 11"/>
          <p:cNvGrpSpPr>
            <a:grpSpLocks/>
          </p:cNvGrpSpPr>
          <p:nvPr/>
        </p:nvGrpSpPr>
        <p:grpSpPr bwMode="auto">
          <a:xfrm>
            <a:off x="6096000" y="3495675"/>
            <a:ext cx="982663" cy="984250"/>
            <a:chOff x="6042452" y="1689074"/>
            <a:chExt cx="983396" cy="983396"/>
          </a:xfrm>
        </p:grpSpPr>
        <p:sp>
          <p:nvSpPr>
            <p:cNvPr id="13" name="矩形 12"/>
            <p:cNvSpPr/>
            <p:nvPr/>
          </p:nvSpPr>
          <p:spPr>
            <a:xfrm>
              <a:off x="6042452" y="1689074"/>
              <a:ext cx="830882" cy="83112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6194966" y="1841342"/>
              <a:ext cx="830882" cy="831128"/>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39" name="组合 14"/>
          <p:cNvGrpSpPr>
            <a:grpSpLocks/>
          </p:cNvGrpSpPr>
          <p:nvPr/>
        </p:nvGrpSpPr>
        <p:grpSpPr bwMode="auto">
          <a:xfrm>
            <a:off x="6096000" y="4887913"/>
            <a:ext cx="982663" cy="982662"/>
            <a:chOff x="6042452" y="1689074"/>
            <a:chExt cx="983396" cy="983396"/>
          </a:xfrm>
        </p:grpSpPr>
        <p:sp>
          <p:nvSpPr>
            <p:cNvPr id="16" name="矩形 15"/>
            <p:cNvSpPr/>
            <p:nvPr/>
          </p:nvSpPr>
          <p:spPr>
            <a:xfrm>
              <a:off x="6042452" y="1689074"/>
              <a:ext cx="830882" cy="83088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6194966" y="1841588"/>
              <a:ext cx="830882" cy="83088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440" name="文本框 17"/>
          <p:cNvSpPr txBox="1">
            <a:spLocks noChangeArrowheads="1"/>
          </p:cNvSpPr>
          <p:nvPr/>
        </p:nvSpPr>
        <p:spPr bwMode="auto">
          <a:xfrm>
            <a:off x="6329363" y="915988"/>
            <a:ext cx="514350" cy="584200"/>
          </a:xfrm>
          <a:prstGeom prst="rect">
            <a:avLst/>
          </a:prstGeom>
          <a:noFill/>
          <a:ln w="9525">
            <a:noFill/>
            <a:miter lim="800000"/>
            <a:headEnd/>
            <a:tailEnd/>
          </a:ln>
        </p:spPr>
        <p:txBody>
          <a:bodyPr>
            <a:spAutoFit/>
          </a:bodyPr>
          <a:lstStyle/>
          <a:p>
            <a:pPr algn="ctr"/>
            <a:r>
              <a:rPr lang="en-US" altLang="zh-CN" sz="3200" b="1">
                <a:solidFill>
                  <a:srgbClr val="123052"/>
                </a:solidFill>
                <a:latin typeface="微软雅黑" pitchFamily="34" charset="-122"/>
                <a:ea typeface="微软雅黑" pitchFamily="34" charset="-122"/>
              </a:rPr>
              <a:t>1</a:t>
            </a:r>
            <a:endParaRPr lang="zh-CN" altLang="en-US" sz="3200" b="1">
              <a:solidFill>
                <a:srgbClr val="123052"/>
              </a:solidFill>
              <a:latin typeface="微软雅黑" pitchFamily="34" charset="-122"/>
              <a:ea typeface="微软雅黑" pitchFamily="34" charset="-122"/>
            </a:endParaRPr>
          </a:p>
        </p:txBody>
      </p:sp>
      <p:sp>
        <p:nvSpPr>
          <p:cNvPr id="18441" name="文本框 18"/>
          <p:cNvSpPr txBox="1">
            <a:spLocks noChangeArrowheads="1"/>
          </p:cNvSpPr>
          <p:nvPr/>
        </p:nvSpPr>
        <p:spPr bwMode="auto">
          <a:xfrm>
            <a:off x="6329363" y="2306638"/>
            <a:ext cx="514350" cy="585787"/>
          </a:xfrm>
          <a:prstGeom prst="rect">
            <a:avLst/>
          </a:prstGeom>
          <a:noFill/>
          <a:ln w="9525">
            <a:noFill/>
            <a:miter lim="800000"/>
            <a:headEnd/>
            <a:tailEnd/>
          </a:ln>
        </p:spPr>
        <p:txBody>
          <a:bodyPr>
            <a:spAutoFit/>
          </a:bodyPr>
          <a:lstStyle/>
          <a:p>
            <a:pPr algn="ctr"/>
            <a:r>
              <a:rPr lang="en-US" altLang="zh-CN" sz="3200" b="1">
                <a:solidFill>
                  <a:srgbClr val="123052"/>
                </a:solidFill>
                <a:latin typeface="微软雅黑" pitchFamily="34" charset="-122"/>
                <a:ea typeface="微软雅黑" pitchFamily="34" charset="-122"/>
              </a:rPr>
              <a:t>2</a:t>
            </a:r>
            <a:endParaRPr lang="zh-CN" altLang="en-US" sz="3200" b="1">
              <a:solidFill>
                <a:srgbClr val="123052"/>
              </a:solidFill>
              <a:latin typeface="微软雅黑" pitchFamily="34" charset="-122"/>
              <a:ea typeface="微软雅黑" pitchFamily="34" charset="-122"/>
            </a:endParaRPr>
          </a:p>
        </p:txBody>
      </p:sp>
      <p:sp>
        <p:nvSpPr>
          <p:cNvPr id="18442" name="文本框 19"/>
          <p:cNvSpPr txBox="1">
            <a:spLocks noChangeArrowheads="1"/>
          </p:cNvSpPr>
          <p:nvPr/>
        </p:nvSpPr>
        <p:spPr bwMode="auto">
          <a:xfrm>
            <a:off x="6329363" y="3698875"/>
            <a:ext cx="514350" cy="584200"/>
          </a:xfrm>
          <a:prstGeom prst="rect">
            <a:avLst/>
          </a:prstGeom>
          <a:noFill/>
          <a:ln w="9525">
            <a:noFill/>
            <a:miter lim="800000"/>
            <a:headEnd/>
            <a:tailEnd/>
          </a:ln>
        </p:spPr>
        <p:txBody>
          <a:bodyPr>
            <a:spAutoFit/>
          </a:bodyPr>
          <a:lstStyle/>
          <a:p>
            <a:pPr algn="ctr"/>
            <a:r>
              <a:rPr lang="en-US" altLang="zh-CN" sz="3200" b="1">
                <a:solidFill>
                  <a:srgbClr val="123052"/>
                </a:solidFill>
                <a:latin typeface="微软雅黑" pitchFamily="34" charset="-122"/>
                <a:ea typeface="微软雅黑" pitchFamily="34" charset="-122"/>
              </a:rPr>
              <a:t>3</a:t>
            </a:r>
            <a:endParaRPr lang="zh-CN" altLang="en-US" sz="3200" b="1">
              <a:solidFill>
                <a:srgbClr val="123052"/>
              </a:solidFill>
              <a:latin typeface="微软雅黑" pitchFamily="34" charset="-122"/>
              <a:ea typeface="微软雅黑" pitchFamily="34" charset="-122"/>
            </a:endParaRPr>
          </a:p>
        </p:txBody>
      </p:sp>
      <p:sp>
        <p:nvSpPr>
          <p:cNvPr id="18443" name="文本框 20"/>
          <p:cNvSpPr txBox="1">
            <a:spLocks noChangeArrowheads="1"/>
          </p:cNvSpPr>
          <p:nvPr/>
        </p:nvSpPr>
        <p:spPr bwMode="auto">
          <a:xfrm>
            <a:off x="6329363" y="5091113"/>
            <a:ext cx="514350" cy="584200"/>
          </a:xfrm>
          <a:prstGeom prst="rect">
            <a:avLst/>
          </a:prstGeom>
          <a:noFill/>
          <a:ln w="9525">
            <a:noFill/>
            <a:miter lim="800000"/>
            <a:headEnd/>
            <a:tailEnd/>
          </a:ln>
        </p:spPr>
        <p:txBody>
          <a:bodyPr>
            <a:spAutoFit/>
          </a:bodyPr>
          <a:lstStyle/>
          <a:p>
            <a:pPr algn="ctr"/>
            <a:r>
              <a:rPr lang="en-US" altLang="zh-CN" sz="3200" b="1">
                <a:solidFill>
                  <a:srgbClr val="123052"/>
                </a:solidFill>
                <a:latin typeface="微软雅黑" pitchFamily="34" charset="-122"/>
                <a:ea typeface="微软雅黑" pitchFamily="34" charset="-122"/>
              </a:rPr>
              <a:t>4</a:t>
            </a:r>
            <a:endParaRPr lang="zh-CN" altLang="en-US" sz="3200" b="1">
              <a:solidFill>
                <a:srgbClr val="123052"/>
              </a:solidFill>
              <a:latin typeface="微软雅黑" pitchFamily="34" charset="-122"/>
              <a:ea typeface="微软雅黑" pitchFamily="34" charset="-122"/>
            </a:endParaRPr>
          </a:p>
        </p:txBody>
      </p:sp>
      <p:sp>
        <p:nvSpPr>
          <p:cNvPr id="18444" name="文本框 21"/>
          <p:cNvSpPr txBox="1">
            <a:spLocks noChangeArrowheads="1"/>
          </p:cNvSpPr>
          <p:nvPr/>
        </p:nvSpPr>
        <p:spPr bwMode="auto">
          <a:xfrm>
            <a:off x="7423150" y="1023938"/>
            <a:ext cx="4137025" cy="460375"/>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18445" name="文本框 22"/>
          <p:cNvSpPr txBox="1">
            <a:spLocks noChangeArrowheads="1"/>
          </p:cNvSpPr>
          <p:nvPr/>
        </p:nvSpPr>
        <p:spPr bwMode="auto">
          <a:xfrm>
            <a:off x="7423150" y="2400300"/>
            <a:ext cx="4137025" cy="460375"/>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18446" name="文本框 23"/>
          <p:cNvSpPr txBox="1">
            <a:spLocks noChangeArrowheads="1"/>
          </p:cNvSpPr>
          <p:nvPr/>
        </p:nvSpPr>
        <p:spPr bwMode="auto">
          <a:xfrm>
            <a:off x="7423150" y="3775075"/>
            <a:ext cx="4137025" cy="461963"/>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18447" name="文本框 24"/>
          <p:cNvSpPr txBox="1">
            <a:spLocks noChangeArrowheads="1"/>
          </p:cNvSpPr>
          <p:nvPr/>
        </p:nvSpPr>
        <p:spPr bwMode="auto">
          <a:xfrm>
            <a:off x="7423150" y="5151438"/>
            <a:ext cx="4137025" cy="461962"/>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Tree>
  </p:cSld>
  <p:clrMapOvr>
    <a:masterClrMapping/>
  </p:clrMapOvr>
  <p:transition spd="slow" advTm="1006">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4-2</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9940"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7" name="矩形 6"/>
          <p:cNvSpPr/>
          <p:nvPr/>
        </p:nvSpPr>
        <p:spPr>
          <a:xfrm>
            <a:off x="0" y="1958975"/>
            <a:ext cx="12192000" cy="4899025"/>
          </a:xfrm>
          <a:custGeom>
            <a:avLst/>
            <a:gdLst>
              <a:gd name="connsiteX0" fmla="*/ 0 w 12192000"/>
              <a:gd name="connsiteY0" fmla="*/ 0 h 4898572"/>
              <a:gd name="connsiteX1" fmla="*/ 12192000 w 12192000"/>
              <a:gd name="connsiteY1" fmla="*/ 0 h 4898572"/>
              <a:gd name="connsiteX2" fmla="*/ 12192000 w 12192000"/>
              <a:gd name="connsiteY2" fmla="*/ 4898572 h 4898572"/>
              <a:gd name="connsiteX3" fmla="*/ 0 w 12192000"/>
              <a:gd name="connsiteY3" fmla="*/ 4898572 h 4898572"/>
              <a:gd name="connsiteX4" fmla="*/ 0 w 12192000"/>
              <a:gd name="connsiteY4" fmla="*/ 0 h 4898572"/>
              <a:gd name="connsiteX0" fmla="*/ 0 w 12192000"/>
              <a:gd name="connsiteY0" fmla="*/ 0 h 4898572"/>
              <a:gd name="connsiteX1" fmla="*/ 1915886 w 12192000"/>
              <a:gd name="connsiteY1" fmla="*/ 522514 h 4898572"/>
              <a:gd name="connsiteX2" fmla="*/ 12192000 w 12192000"/>
              <a:gd name="connsiteY2" fmla="*/ 4898572 h 4898572"/>
              <a:gd name="connsiteX3" fmla="*/ 0 w 12192000"/>
              <a:gd name="connsiteY3" fmla="*/ 4898572 h 4898572"/>
              <a:gd name="connsiteX4" fmla="*/ 0 w 12192000"/>
              <a:gd name="connsiteY4" fmla="*/ 0 h 4898572"/>
              <a:gd name="connsiteX0" fmla="*/ 0 w 12192000"/>
              <a:gd name="connsiteY0" fmla="*/ 0 h 4898572"/>
              <a:gd name="connsiteX1" fmla="*/ 1915886 w 12192000"/>
              <a:gd name="connsiteY1" fmla="*/ 522514 h 4898572"/>
              <a:gd name="connsiteX2" fmla="*/ 3396343 w 12192000"/>
              <a:gd name="connsiteY2" fmla="*/ 1161143 h 4898572"/>
              <a:gd name="connsiteX3" fmla="*/ 12192000 w 12192000"/>
              <a:gd name="connsiteY3" fmla="*/ 4898572 h 4898572"/>
              <a:gd name="connsiteX4" fmla="*/ 0 w 12192000"/>
              <a:gd name="connsiteY4" fmla="*/ 4898572 h 4898572"/>
              <a:gd name="connsiteX5" fmla="*/ 0 w 12192000"/>
              <a:gd name="connsiteY5" fmla="*/ 0 h 4898572"/>
              <a:gd name="connsiteX0" fmla="*/ 0 w 12192000"/>
              <a:gd name="connsiteY0" fmla="*/ 0 h 4898572"/>
              <a:gd name="connsiteX1" fmla="*/ 1915886 w 12192000"/>
              <a:gd name="connsiteY1" fmla="*/ 522514 h 4898572"/>
              <a:gd name="connsiteX2" fmla="*/ 3236686 w 12192000"/>
              <a:gd name="connsiteY2" fmla="*/ 1930400 h 4898572"/>
              <a:gd name="connsiteX3" fmla="*/ 12192000 w 12192000"/>
              <a:gd name="connsiteY3" fmla="*/ 4898572 h 4898572"/>
              <a:gd name="connsiteX4" fmla="*/ 0 w 12192000"/>
              <a:gd name="connsiteY4" fmla="*/ 4898572 h 4898572"/>
              <a:gd name="connsiteX5" fmla="*/ 0 w 12192000"/>
              <a:gd name="connsiteY5" fmla="*/ 0 h 4898572"/>
              <a:gd name="connsiteX0" fmla="*/ 0 w 12192000"/>
              <a:gd name="connsiteY0" fmla="*/ 0 h 4898572"/>
              <a:gd name="connsiteX1" fmla="*/ 1915886 w 12192000"/>
              <a:gd name="connsiteY1" fmla="*/ 522514 h 4898572"/>
              <a:gd name="connsiteX2" fmla="*/ 3236686 w 12192000"/>
              <a:gd name="connsiteY2" fmla="*/ 1930400 h 4898572"/>
              <a:gd name="connsiteX3" fmla="*/ 4847771 w 12192000"/>
              <a:gd name="connsiteY3" fmla="*/ 2452915 h 4898572"/>
              <a:gd name="connsiteX4" fmla="*/ 12192000 w 12192000"/>
              <a:gd name="connsiteY4" fmla="*/ 4898572 h 4898572"/>
              <a:gd name="connsiteX5" fmla="*/ 0 w 12192000"/>
              <a:gd name="connsiteY5" fmla="*/ 4898572 h 4898572"/>
              <a:gd name="connsiteX6" fmla="*/ 0 w 12192000"/>
              <a:gd name="connsiteY6" fmla="*/ 0 h 4898572"/>
              <a:gd name="connsiteX0" fmla="*/ 0 w 12192000"/>
              <a:gd name="connsiteY0" fmla="*/ 0 h 4898572"/>
              <a:gd name="connsiteX1" fmla="*/ 1915886 w 12192000"/>
              <a:gd name="connsiteY1" fmla="*/ 522514 h 4898572"/>
              <a:gd name="connsiteX2" fmla="*/ 3236686 w 12192000"/>
              <a:gd name="connsiteY2" fmla="*/ 1930400 h 4898572"/>
              <a:gd name="connsiteX3" fmla="*/ 5123543 w 12192000"/>
              <a:gd name="connsiteY3" fmla="*/ 2351315 h 4898572"/>
              <a:gd name="connsiteX4" fmla="*/ 12192000 w 12192000"/>
              <a:gd name="connsiteY4" fmla="*/ 4898572 h 4898572"/>
              <a:gd name="connsiteX5" fmla="*/ 0 w 12192000"/>
              <a:gd name="connsiteY5" fmla="*/ 4898572 h 4898572"/>
              <a:gd name="connsiteX6" fmla="*/ 0 w 12192000"/>
              <a:gd name="connsiteY6" fmla="*/ 0 h 4898572"/>
              <a:gd name="connsiteX0" fmla="*/ 0 w 12192000"/>
              <a:gd name="connsiteY0" fmla="*/ 0 h 4898572"/>
              <a:gd name="connsiteX1" fmla="*/ 1915886 w 12192000"/>
              <a:gd name="connsiteY1" fmla="*/ 522514 h 4898572"/>
              <a:gd name="connsiteX2" fmla="*/ 3236686 w 12192000"/>
              <a:gd name="connsiteY2" fmla="*/ 1930400 h 4898572"/>
              <a:gd name="connsiteX3" fmla="*/ 5123543 w 12192000"/>
              <a:gd name="connsiteY3" fmla="*/ 2351315 h 4898572"/>
              <a:gd name="connsiteX4" fmla="*/ 7126514 w 12192000"/>
              <a:gd name="connsiteY4" fmla="*/ 3077029 h 4898572"/>
              <a:gd name="connsiteX5" fmla="*/ 12192000 w 12192000"/>
              <a:gd name="connsiteY5" fmla="*/ 4898572 h 4898572"/>
              <a:gd name="connsiteX6" fmla="*/ 0 w 12192000"/>
              <a:gd name="connsiteY6" fmla="*/ 4898572 h 4898572"/>
              <a:gd name="connsiteX7" fmla="*/ 0 w 12192000"/>
              <a:gd name="connsiteY7" fmla="*/ 0 h 4898572"/>
              <a:gd name="connsiteX0" fmla="*/ 0 w 12192000"/>
              <a:gd name="connsiteY0" fmla="*/ 0 h 4898572"/>
              <a:gd name="connsiteX1" fmla="*/ 1915886 w 12192000"/>
              <a:gd name="connsiteY1" fmla="*/ 522514 h 4898572"/>
              <a:gd name="connsiteX2" fmla="*/ 3236686 w 12192000"/>
              <a:gd name="connsiteY2" fmla="*/ 1930400 h 4898572"/>
              <a:gd name="connsiteX3" fmla="*/ 5123543 w 12192000"/>
              <a:gd name="connsiteY3" fmla="*/ 2351315 h 4898572"/>
              <a:gd name="connsiteX4" fmla="*/ 6995885 w 12192000"/>
              <a:gd name="connsiteY4" fmla="*/ 3643087 h 4898572"/>
              <a:gd name="connsiteX5" fmla="*/ 12192000 w 12192000"/>
              <a:gd name="connsiteY5" fmla="*/ 4898572 h 4898572"/>
              <a:gd name="connsiteX6" fmla="*/ 0 w 12192000"/>
              <a:gd name="connsiteY6" fmla="*/ 4898572 h 4898572"/>
              <a:gd name="connsiteX7" fmla="*/ 0 w 12192000"/>
              <a:gd name="connsiteY7" fmla="*/ 0 h 489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98572">
                <a:moveTo>
                  <a:pt x="0" y="0"/>
                </a:moveTo>
                <a:lnTo>
                  <a:pt x="1915886" y="522514"/>
                </a:lnTo>
                <a:lnTo>
                  <a:pt x="3236686" y="1930400"/>
                </a:lnTo>
                <a:lnTo>
                  <a:pt x="5123543" y="2351315"/>
                </a:lnTo>
                <a:lnTo>
                  <a:pt x="6995885" y="3643087"/>
                </a:lnTo>
                <a:lnTo>
                  <a:pt x="12192000" y="4898572"/>
                </a:lnTo>
                <a:lnTo>
                  <a:pt x="0" y="4898572"/>
                </a:lnTo>
                <a:lnTo>
                  <a:pt x="0" y="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1720850" y="2316163"/>
            <a:ext cx="360363" cy="3603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3055938" y="3694113"/>
            <a:ext cx="361950" cy="361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0" name="椭圆 9"/>
          <p:cNvSpPr/>
          <p:nvPr/>
        </p:nvSpPr>
        <p:spPr>
          <a:xfrm>
            <a:off x="4943475" y="4141788"/>
            <a:ext cx="360363" cy="3603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1" name="椭圆 10"/>
          <p:cNvSpPr/>
          <p:nvPr/>
        </p:nvSpPr>
        <p:spPr>
          <a:xfrm>
            <a:off x="6815138" y="5403850"/>
            <a:ext cx="361950"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9946" name="文本框 11"/>
          <p:cNvSpPr txBox="1">
            <a:spLocks noChangeArrowheads="1"/>
          </p:cNvSpPr>
          <p:nvPr/>
        </p:nvSpPr>
        <p:spPr bwMode="auto">
          <a:xfrm>
            <a:off x="2081213" y="2252663"/>
            <a:ext cx="4114800" cy="461962"/>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39947" name="文本框 12"/>
          <p:cNvSpPr txBox="1">
            <a:spLocks noChangeArrowheads="1"/>
          </p:cNvSpPr>
          <p:nvPr/>
        </p:nvSpPr>
        <p:spPr bwMode="auto">
          <a:xfrm>
            <a:off x="3417888" y="3395663"/>
            <a:ext cx="4114800" cy="461962"/>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39948" name="文本框 13"/>
          <p:cNvSpPr txBox="1">
            <a:spLocks noChangeArrowheads="1"/>
          </p:cNvSpPr>
          <p:nvPr/>
        </p:nvSpPr>
        <p:spPr bwMode="auto">
          <a:xfrm>
            <a:off x="5303838" y="3975100"/>
            <a:ext cx="4114800" cy="461963"/>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sp>
        <p:nvSpPr>
          <p:cNvPr id="39949" name="文本框 14"/>
          <p:cNvSpPr txBox="1">
            <a:spLocks noChangeArrowheads="1"/>
          </p:cNvSpPr>
          <p:nvPr/>
        </p:nvSpPr>
        <p:spPr bwMode="auto">
          <a:xfrm>
            <a:off x="7177088" y="5186363"/>
            <a:ext cx="4114800" cy="461962"/>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rPr>
              <a:t>MORE THAN TEMPLATE</a:t>
            </a:r>
            <a:endParaRPr lang="zh-CN" altLang="en-US" sz="2400" b="1">
              <a:solidFill>
                <a:schemeClr val="bg1"/>
              </a:solidFill>
              <a:latin typeface="微软雅黑" pitchFamily="34" charset="-122"/>
              <a:ea typeface="微软雅黑" pitchFamily="34" charset="-122"/>
            </a:endParaRPr>
          </a:p>
        </p:txBody>
      </p:sp>
      <p:grpSp>
        <p:nvGrpSpPr>
          <p:cNvPr id="39950" name="组合 15"/>
          <p:cNvGrpSpPr>
            <a:grpSpLocks/>
          </p:cNvGrpSpPr>
          <p:nvPr/>
        </p:nvGrpSpPr>
        <p:grpSpPr bwMode="auto">
          <a:xfrm>
            <a:off x="8278813" y="1743075"/>
            <a:ext cx="3517900" cy="1146175"/>
            <a:chOff x="7924880" y="1959428"/>
            <a:chExt cx="3517820" cy="1146241"/>
          </a:xfrm>
        </p:grpSpPr>
        <p:sp>
          <p:nvSpPr>
            <p:cNvPr id="39951" name="文本框 16"/>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39952" name="文本框 17"/>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2984">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4-3</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40964"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6" name="椭圆 5"/>
          <p:cNvSpPr/>
          <p:nvPr/>
        </p:nvSpPr>
        <p:spPr>
          <a:xfrm>
            <a:off x="5143500" y="1462088"/>
            <a:ext cx="1905000" cy="1905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b="1" dirty="0">
                <a:solidFill>
                  <a:schemeClr val="bg1"/>
                </a:solidFill>
              </a:rPr>
              <a:t>ADD</a:t>
            </a:r>
          </a:p>
          <a:p>
            <a:pPr algn="ctr" fontAlgn="auto">
              <a:spcBef>
                <a:spcPts val="0"/>
              </a:spcBef>
              <a:spcAft>
                <a:spcPts val="0"/>
              </a:spcAft>
              <a:defRPr/>
            </a:pPr>
            <a:r>
              <a:rPr lang="en-US" altLang="zh-CN" sz="3200" b="1" dirty="0">
                <a:solidFill>
                  <a:schemeClr val="bg1"/>
                </a:solidFill>
              </a:rPr>
              <a:t>TEXT</a:t>
            </a:r>
          </a:p>
          <a:p>
            <a:pPr algn="ctr" fontAlgn="auto">
              <a:spcBef>
                <a:spcPts val="0"/>
              </a:spcBef>
              <a:spcAft>
                <a:spcPts val="0"/>
              </a:spcAft>
              <a:defRPr/>
            </a:pPr>
            <a:r>
              <a:rPr lang="en-US" altLang="zh-CN" sz="3200" b="1" dirty="0">
                <a:solidFill>
                  <a:schemeClr val="bg1"/>
                </a:solidFill>
              </a:rPr>
              <a:t>HERE</a:t>
            </a:r>
            <a:endParaRPr lang="zh-CN" altLang="en-US" sz="3200" b="1" dirty="0">
              <a:solidFill>
                <a:schemeClr val="bg1"/>
              </a:solidFill>
            </a:endParaRPr>
          </a:p>
        </p:txBody>
      </p:sp>
      <p:sp>
        <p:nvSpPr>
          <p:cNvPr id="40966" name="文本框 6"/>
          <p:cNvSpPr txBox="1">
            <a:spLocks noChangeArrowheads="1"/>
          </p:cNvSpPr>
          <p:nvPr/>
        </p:nvSpPr>
        <p:spPr bwMode="auto">
          <a:xfrm>
            <a:off x="2032000" y="3267075"/>
            <a:ext cx="496888"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1</a:t>
            </a:r>
            <a:endParaRPr lang="zh-CN" altLang="en-US" sz="4800">
              <a:solidFill>
                <a:schemeClr val="bg1"/>
              </a:solidFill>
              <a:latin typeface="Calibri" pitchFamily="34" charset="0"/>
            </a:endParaRPr>
          </a:p>
        </p:txBody>
      </p:sp>
      <p:sp>
        <p:nvSpPr>
          <p:cNvPr id="40967" name="文本框 7"/>
          <p:cNvSpPr txBox="1">
            <a:spLocks noChangeArrowheads="1"/>
          </p:cNvSpPr>
          <p:nvPr/>
        </p:nvSpPr>
        <p:spPr bwMode="auto">
          <a:xfrm>
            <a:off x="4575175" y="3267075"/>
            <a:ext cx="496888"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2</a:t>
            </a:r>
            <a:endParaRPr lang="zh-CN" altLang="en-US" sz="4800">
              <a:solidFill>
                <a:schemeClr val="bg1"/>
              </a:solidFill>
              <a:latin typeface="Calibri" pitchFamily="34" charset="0"/>
            </a:endParaRPr>
          </a:p>
        </p:txBody>
      </p:sp>
      <p:sp>
        <p:nvSpPr>
          <p:cNvPr id="40968" name="文本框 8"/>
          <p:cNvSpPr txBox="1">
            <a:spLocks noChangeArrowheads="1"/>
          </p:cNvSpPr>
          <p:nvPr/>
        </p:nvSpPr>
        <p:spPr bwMode="auto">
          <a:xfrm>
            <a:off x="7119938" y="3267075"/>
            <a:ext cx="496887"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3</a:t>
            </a:r>
            <a:endParaRPr lang="zh-CN" altLang="en-US" sz="4800">
              <a:solidFill>
                <a:schemeClr val="bg1"/>
              </a:solidFill>
              <a:latin typeface="Calibri" pitchFamily="34" charset="0"/>
            </a:endParaRPr>
          </a:p>
        </p:txBody>
      </p:sp>
      <p:sp>
        <p:nvSpPr>
          <p:cNvPr id="40969" name="文本框 9"/>
          <p:cNvSpPr txBox="1">
            <a:spLocks noChangeArrowheads="1"/>
          </p:cNvSpPr>
          <p:nvPr/>
        </p:nvSpPr>
        <p:spPr bwMode="auto">
          <a:xfrm>
            <a:off x="9663113" y="3267075"/>
            <a:ext cx="496887"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4</a:t>
            </a:r>
            <a:endParaRPr lang="zh-CN" altLang="en-US" sz="4800">
              <a:solidFill>
                <a:schemeClr val="bg1"/>
              </a:solidFill>
              <a:latin typeface="Calibri" pitchFamily="34" charset="0"/>
            </a:endParaRPr>
          </a:p>
        </p:txBody>
      </p:sp>
      <p:cxnSp>
        <p:nvCxnSpPr>
          <p:cNvPr id="11" name="直接连接符 10"/>
          <p:cNvCxnSpPr>
            <a:stCxn id="6" idx="3"/>
            <a:endCxn id="40967" idx="0"/>
          </p:cNvCxnSpPr>
          <p:nvPr/>
        </p:nvCxnSpPr>
        <p:spPr>
          <a:xfrm flipH="1">
            <a:off x="4824413" y="3089275"/>
            <a:ext cx="598487" cy="17780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 idx="5"/>
            <a:endCxn id="40968" idx="0"/>
          </p:cNvCxnSpPr>
          <p:nvPr/>
        </p:nvCxnSpPr>
        <p:spPr>
          <a:xfrm>
            <a:off x="6769100" y="3089275"/>
            <a:ext cx="598488" cy="17780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6" idx="2"/>
            <a:endCxn id="40966" idx="0"/>
          </p:cNvCxnSpPr>
          <p:nvPr/>
        </p:nvCxnSpPr>
        <p:spPr>
          <a:xfrm flipH="1">
            <a:off x="2279650" y="2414588"/>
            <a:ext cx="2863850" cy="852487"/>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6"/>
            <a:endCxn id="40969" idx="0"/>
          </p:cNvCxnSpPr>
          <p:nvPr/>
        </p:nvCxnSpPr>
        <p:spPr>
          <a:xfrm>
            <a:off x="7048500" y="2414588"/>
            <a:ext cx="2863850" cy="852487"/>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749425" y="4097338"/>
            <a:ext cx="10620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92600" y="4097338"/>
            <a:ext cx="10620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35775" y="4097338"/>
            <a:ext cx="10620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378950" y="4097338"/>
            <a:ext cx="10620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0978" name="文本框 14"/>
          <p:cNvSpPr txBox="1">
            <a:spLocks noChangeArrowheads="1"/>
          </p:cNvSpPr>
          <p:nvPr/>
        </p:nvSpPr>
        <p:spPr bwMode="auto">
          <a:xfrm>
            <a:off x="412750" y="4784725"/>
            <a:ext cx="2843213" cy="1570038"/>
          </a:xfrm>
          <a:prstGeom prst="rect">
            <a:avLst/>
          </a:prstGeom>
          <a:noFill/>
          <a:ln w="9525">
            <a:noFill/>
            <a:miter lim="800000"/>
            <a:headEnd/>
            <a:tailEnd/>
          </a:ln>
        </p:spPr>
        <p:txBody>
          <a:bodyPr>
            <a:spAutoFit/>
          </a:bodyPr>
          <a:lstStyle/>
          <a:p>
            <a:r>
              <a:rPr lang="en-US" altLang="zh-CN" sz="1200">
                <a:solidFill>
                  <a:schemeClr val="bg1"/>
                </a:solidFill>
                <a:latin typeface="Source Sans Pro Light"/>
                <a:ea typeface="冬青黑体简体中文 W3"/>
                <a:cs typeface="冬青黑体简体中文 W3"/>
              </a:rPr>
              <a:t>Lorem ipsum dolor sit amet, consectetur adipisicing elit, sed do eiusmod temporLorem ipsum dolor sit amet, consectetur adipisicing elit, sed do eiusmod tempor</a:t>
            </a:r>
            <a:r>
              <a:rPr lang="zh-CN" altLang="en-US" sz="1200">
                <a:solidFill>
                  <a:schemeClr val="bg1"/>
                </a:solidFill>
                <a:latin typeface="Source Sans Pro Light"/>
                <a:ea typeface="冬青黑体简体中文 W3"/>
                <a:cs typeface="冬青黑体简体中文 W3"/>
              </a:rPr>
              <a:t> </a:t>
            </a:r>
            <a:r>
              <a:rPr lang="en-US" altLang="zh-CN" sz="1200">
                <a:solidFill>
                  <a:schemeClr val="bg1"/>
                </a:solidFill>
                <a:latin typeface="Source Sans Pro Light"/>
                <a:ea typeface="冬青黑体简体中文 W3"/>
                <a:cs typeface="冬青黑体简体中文 W3"/>
              </a:rPr>
              <a:t>Lorem ipsum dolor sit amet, consectetur adipisicing elit, sed do eiusmod tempor</a:t>
            </a:r>
            <a:endParaRPr lang="zh-CN" altLang="en-US" sz="1200">
              <a:solidFill>
                <a:schemeClr val="bg1"/>
              </a:solidFill>
              <a:latin typeface="Source Sans Pro Light"/>
              <a:ea typeface="冬青黑体简体中文 W3"/>
              <a:cs typeface="冬青黑体简体中文 W3"/>
            </a:endParaRPr>
          </a:p>
          <a:p>
            <a:endParaRPr lang="zh-CN" altLang="en-US" sz="1200">
              <a:solidFill>
                <a:schemeClr val="bg1"/>
              </a:solidFill>
              <a:latin typeface="Source Sans Pro Light"/>
              <a:ea typeface="冬青黑体简体中文 W3"/>
              <a:cs typeface="冬青黑体简体中文 W3"/>
            </a:endParaRPr>
          </a:p>
        </p:txBody>
      </p:sp>
      <p:sp>
        <p:nvSpPr>
          <p:cNvPr id="40979" name="文本框 19"/>
          <p:cNvSpPr txBox="1">
            <a:spLocks noChangeArrowheads="1"/>
          </p:cNvSpPr>
          <p:nvPr/>
        </p:nvSpPr>
        <p:spPr bwMode="auto">
          <a:xfrm>
            <a:off x="412750" y="4446588"/>
            <a:ext cx="2730500" cy="338137"/>
          </a:xfrm>
          <a:prstGeom prst="rect">
            <a:avLst/>
          </a:prstGeom>
          <a:noFill/>
          <a:ln w="9525">
            <a:noFill/>
            <a:miter lim="800000"/>
            <a:headEnd/>
            <a:tailEnd/>
          </a:ln>
        </p:spPr>
        <p:txBody>
          <a:bodyPr>
            <a:spAutoFit/>
          </a:bodyPr>
          <a:lstStyle/>
          <a:p>
            <a:r>
              <a:rPr lang="en-US" altLang="zh-CN" sz="1600" b="1">
                <a:solidFill>
                  <a:schemeClr val="bg1"/>
                </a:solidFill>
                <a:latin typeface="微软雅黑" pitchFamily="34" charset="-122"/>
                <a:ea typeface="微软雅黑" pitchFamily="34" charset="-122"/>
              </a:rPr>
              <a:t>MORE THAN TEMPLATE</a:t>
            </a:r>
            <a:endParaRPr lang="zh-CN" altLang="en-US" sz="1600" b="1">
              <a:solidFill>
                <a:schemeClr val="bg1"/>
              </a:solidFill>
              <a:latin typeface="微软雅黑" pitchFamily="34" charset="-122"/>
              <a:ea typeface="微软雅黑" pitchFamily="34" charset="-122"/>
            </a:endParaRPr>
          </a:p>
        </p:txBody>
      </p:sp>
      <p:sp>
        <p:nvSpPr>
          <p:cNvPr id="40980" name="文本框 14"/>
          <p:cNvSpPr txBox="1">
            <a:spLocks noChangeArrowheads="1"/>
          </p:cNvSpPr>
          <p:nvPr/>
        </p:nvSpPr>
        <p:spPr bwMode="auto">
          <a:xfrm>
            <a:off x="3252788" y="4784725"/>
            <a:ext cx="2844800" cy="1570038"/>
          </a:xfrm>
          <a:prstGeom prst="rect">
            <a:avLst/>
          </a:prstGeom>
          <a:noFill/>
          <a:ln w="9525">
            <a:noFill/>
            <a:miter lim="800000"/>
            <a:headEnd/>
            <a:tailEnd/>
          </a:ln>
        </p:spPr>
        <p:txBody>
          <a:bodyPr>
            <a:spAutoFit/>
          </a:bodyPr>
          <a:lstStyle/>
          <a:p>
            <a:r>
              <a:rPr lang="en-US" altLang="zh-CN" sz="1200">
                <a:solidFill>
                  <a:schemeClr val="bg1"/>
                </a:solidFill>
                <a:latin typeface="Source Sans Pro Light"/>
                <a:ea typeface="冬青黑体简体中文 W3"/>
                <a:cs typeface="冬青黑体简体中文 W3"/>
              </a:rPr>
              <a:t>Lorem ipsum dolor sit amet, consectetur adipisicing elit, sed do eiusmod temporLorem ipsum dolor sit amet, consectetur adipisicing elit, sed do eiusmod tempor</a:t>
            </a:r>
            <a:r>
              <a:rPr lang="zh-CN" altLang="en-US" sz="1200">
                <a:solidFill>
                  <a:schemeClr val="bg1"/>
                </a:solidFill>
                <a:latin typeface="Source Sans Pro Light"/>
                <a:ea typeface="冬青黑体简体中文 W3"/>
                <a:cs typeface="冬青黑体简体中文 W3"/>
              </a:rPr>
              <a:t> </a:t>
            </a:r>
            <a:r>
              <a:rPr lang="en-US" altLang="zh-CN" sz="1200">
                <a:solidFill>
                  <a:schemeClr val="bg1"/>
                </a:solidFill>
                <a:latin typeface="Source Sans Pro Light"/>
                <a:ea typeface="冬青黑体简体中文 W3"/>
                <a:cs typeface="冬青黑体简体中文 W3"/>
              </a:rPr>
              <a:t>Lorem ipsum dolor sit amet, consectetur adipisicing elit, sed do eiusmod tempor</a:t>
            </a:r>
            <a:endParaRPr lang="zh-CN" altLang="en-US" sz="1200">
              <a:solidFill>
                <a:schemeClr val="bg1"/>
              </a:solidFill>
              <a:latin typeface="Source Sans Pro Light"/>
              <a:ea typeface="冬青黑体简体中文 W3"/>
              <a:cs typeface="冬青黑体简体中文 W3"/>
            </a:endParaRPr>
          </a:p>
          <a:p>
            <a:endParaRPr lang="zh-CN" altLang="en-US" sz="1200">
              <a:solidFill>
                <a:schemeClr val="bg1"/>
              </a:solidFill>
              <a:latin typeface="Source Sans Pro Light"/>
              <a:ea typeface="冬青黑体简体中文 W3"/>
              <a:cs typeface="冬青黑体简体中文 W3"/>
            </a:endParaRPr>
          </a:p>
        </p:txBody>
      </p:sp>
      <p:sp>
        <p:nvSpPr>
          <p:cNvPr id="40981" name="文本框 21"/>
          <p:cNvSpPr txBox="1">
            <a:spLocks noChangeArrowheads="1"/>
          </p:cNvSpPr>
          <p:nvPr/>
        </p:nvSpPr>
        <p:spPr bwMode="auto">
          <a:xfrm>
            <a:off x="3252788" y="4446588"/>
            <a:ext cx="2732087" cy="338137"/>
          </a:xfrm>
          <a:prstGeom prst="rect">
            <a:avLst/>
          </a:prstGeom>
          <a:noFill/>
          <a:ln w="9525">
            <a:noFill/>
            <a:miter lim="800000"/>
            <a:headEnd/>
            <a:tailEnd/>
          </a:ln>
        </p:spPr>
        <p:txBody>
          <a:bodyPr>
            <a:spAutoFit/>
          </a:bodyPr>
          <a:lstStyle/>
          <a:p>
            <a:r>
              <a:rPr lang="en-US" altLang="zh-CN" sz="1600" b="1">
                <a:solidFill>
                  <a:schemeClr val="bg1"/>
                </a:solidFill>
                <a:latin typeface="微软雅黑" pitchFamily="34" charset="-122"/>
                <a:ea typeface="微软雅黑" pitchFamily="34" charset="-122"/>
              </a:rPr>
              <a:t>MORE THAN TEMPLATE</a:t>
            </a:r>
            <a:endParaRPr lang="zh-CN" altLang="en-US" sz="1600" b="1">
              <a:solidFill>
                <a:schemeClr val="bg1"/>
              </a:solidFill>
              <a:latin typeface="微软雅黑" pitchFamily="34" charset="-122"/>
              <a:ea typeface="微软雅黑" pitchFamily="34" charset="-122"/>
            </a:endParaRPr>
          </a:p>
        </p:txBody>
      </p:sp>
      <p:sp>
        <p:nvSpPr>
          <p:cNvPr id="40982" name="文本框 14"/>
          <p:cNvSpPr txBox="1">
            <a:spLocks noChangeArrowheads="1"/>
          </p:cNvSpPr>
          <p:nvPr/>
        </p:nvSpPr>
        <p:spPr bwMode="auto">
          <a:xfrm>
            <a:off x="6094413" y="4784725"/>
            <a:ext cx="2844800" cy="1570038"/>
          </a:xfrm>
          <a:prstGeom prst="rect">
            <a:avLst/>
          </a:prstGeom>
          <a:noFill/>
          <a:ln w="9525">
            <a:noFill/>
            <a:miter lim="800000"/>
            <a:headEnd/>
            <a:tailEnd/>
          </a:ln>
        </p:spPr>
        <p:txBody>
          <a:bodyPr>
            <a:spAutoFit/>
          </a:bodyPr>
          <a:lstStyle/>
          <a:p>
            <a:r>
              <a:rPr lang="en-US" altLang="zh-CN" sz="1200">
                <a:solidFill>
                  <a:schemeClr val="bg1"/>
                </a:solidFill>
                <a:latin typeface="Source Sans Pro Light"/>
                <a:ea typeface="冬青黑体简体中文 W3"/>
                <a:cs typeface="冬青黑体简体中文 W3"/>
              </a:rPr>
              <a:t>Lorem ipsum dolor sit amet, consectetur adipisicing elit, sed do eiusmod temporLorem ipsum dolor sit amet, consectetur adipisicing elit, sed do eiusmod tempor</a:t>
            </a:r>
            <a:r>
              <a:rPr lang="zh-CN" altLang="en-US" sz="1200">
                <a:solidFill>
                  <a:schemeClr val="bg1"/>
                </a:solidFill>
                <a:latin typeface="Source Sans Pro Light"/>
                <a:ea typeface="冬青黑体简体中文 W3"/>
                <a:cs typeface="冬青黑体简体中文 W3"/>
              </a:rPr>
              <a:t> </a:t>
            </a:r>
            <a:r>
              <a:rPr lang="en-US" altLang="zh-CN" sz="1200">
                <a:solidFill>
                  <a:schemeClr val="bg1"/>
                </a:solidFill>
                <a:latin typeface="Source Sans Pro Light"/>
                <a:ea typeface="冬青黑体简体中文 W3"/>
                <a:cs typeface="冬青黑体简体中文 W3"/>
              </a:rPr>
              <a:t>Lorem ipsum dolor sit amet, consectetur adipisicing elit, sed do eiusmod tempor</a:t>
            </a:r>
            <a:endParaRPr lang="zh-CN" altLang="en-US" sz="1200">
              <a:solidFill>
                <a:schemeClr val="bg1"/>
              </a:solidFill>
              <a:latin typeface="Source Sans Pro Light"/>
              <a:ea typeface="冬青黑体简体中文 W3"/>
              <a:cs typeface="冬青黑体简体中文 W3"/>
            </a:endParaRPr>
          </a:p>
          <a:p>
            <a:endParaRPr lang="zh-CN" altLang="en-US" sz="1200">
              <a:solidFill>
                <a:schemeClr val="bg1"/>
              </a:solidFill>
              <a:latin typeface="Source Sans Pro Light"/>
              <a:ea typeface="冬青黑体简体中文 W3"/>
              <a:cs typeface="冬青黑体简体中文 W3"/>
            </a:endParaRPr>
          </a:p>
        </p:txBody>
      </p:sp>
      <p:sp>
        <p:nvSpPr>
          <p:cNvPr id="40983" name="文本框 23"/>
          <p:cNvSpPr txBox="1">
            <a:spLocks noChangeArrowheads="1"/>
          </p:cNvSpPr>
          <p:nvPr/>
        </p:nvSpPr>
        <p:spPr bwMode="auto">
          <a:xfrm>
            <a:off x="6094413" y="4446588"/>
            <a:ext cx="2732087" cy="338137"/>
          </a:xfrm>
          <a:prstGeom prst="rect">
            <a:avLst/>
          </a:prstGeom>
          <a:noFill/>
          <a:ln w="9525">
            <a:noFill/>
            <a:miter lim="800000"/>
            <a:headEnd/>
            <a:tailEnd/>
          </a:ln>
        </p:spPr>
        <p:txBody>
          <a:bodyPr>
            <a:spAutoFit/>
          </a:bodyPr>
          <a:lstStyle/>
          <a:p>
            <a:r>
              <a:rPr lang="en-US" altLang="zh-CN" sz="1600" b="1">
                <a:solidFill>
                  <a:schemeClr val="bg1"/>
                </a:solidFill>
                <a:latin typeface="微软雅黑" pitchFamily="34" charset="-122"/>
                <a:ea typeface="微软雅黑" pitchFamily="34" charset="-122"/>
              </a:rPr>
              <a:t>MORE THAN TEMPLATE</a:t>
            </a:r>
            <a:endParaRPr lang="zh-CN" altLang="en-US" sz="1600" b="1">
              <a:solidFill>
                <a:schemeClr val="bg1"/>
              </a:solidFill>
              <a:latin typeface="微软雅黑" pitchFamily="34" charset="-122"/>
              <a:ea typeface="微软雅黑" pitchFamily="34" charset="-122"/>
            </a:endParaRPr>
          </a:p>
        </p:txBody>
      </p:sp>
      <p:sp>
        <p:nvSpPr>
          <p:cNvPr id="40984" name="文本框 14"/>
          <p:cNvSpPr txBox="1">
            <a:spLocks noChangeArrowheads="1"/>
          </p:cNvSpPr>
          <p:nvPr/>
        </p:nvSpPr>
        <p:spPr bwMode="auto">
          <a:xfrm>
            <a:off x="8936038" y="4784725"/>
            <a:ext cx="2843212" cy="1570038"/>
          </a:xfrm>
          <a:prstGeom prst="rect">
            <a:avLst/>
          </a:prstGeom>
          <a:noFill/>
          <a:ln w="9525">
            <a:noFill/>
            <a:miter lim="800000"/>
            <a:headEnd/>
            <a:tailEnd/>
          </a:ln>
        </p:spPr>
        <p:txBody>
          <a:bodyPr>
            <a:spAutoFit/>
          </a:bodyPr>
          <a:lstStyle/>
          <a:p>
            <a:r>
              <a:rPr lang="en-US" altLang="zh-CN" sz="1200">
                <a:solidFill>
                  <a:schemeClr val="bg1"/>
                </a:solidFill>
                <a:latin typeface="Source Sans Pro Light"/>
                <a:ea typeface="冬青黑体简体中文 W3"/>
                <a:cs typeface="冬青黑体简体中文 W3"/>
              </a:rPr>
              <a:t>Lorem ipsum dolor sit amet, consectetur adipisicing elit, sed do eiusmod temporLorem ipsum dolor sit amet, consectetur adipisicing elit, sed do eiusmod tempor</a:t>
            </a:r>
            <a:r>
              <a:rPr lang="zh-CN" altLang="en-US" sz="1200">
                <a:solidFill>
                  <a:schemeClr val="bg1"/>
                </a:solidFill>
                <a:latin typeface="Source Sans Pro Light"/>
                <a:ea typeface="冬青黑体简体中文 W3"/>
                <a:cs typeface="冬青黑体简体中文 W3"/>
              </a:rPr>
              <a:t> </a:t>
            </a:r>
            <a:r>
              <a:rPr lang="en-US" altLang="zh-CN" sz="1200">
                <a:solidFill>
                  <a:schemeClr val="bg1"/>
                </a:solidFill>
                <a:latin typeface="Source Sans Pro Light"/>
                <a:ea typeface="冬青黑体简体中文 W3"/>
                <a:cs typeface="冬青黑体简体中文 W3"/>
              </a:rPr>
              <a:t>Lorem ipsum dolor sit amet, consectetur adipisicing elit, sed do eiusmod tempor</a:t>
            </a:r>
            <a:endParaRPr lang="zh-CN" altLang="en-US" sz="1200">
              <a:solidFill>
                <a:schemeClr val="bg1"/>
              </a:solidFill>
              <a:latin typeface="Source Sans Pro Light"/>
              <a:ea typeface="冬青黑体简体中文 W3"/>
              <a:cs typeface="冬青黑体简体中文 W3"/>
            </a:endParaRPr>
          </a:p>
          <a:p>
            <a:endParaRPr lang="zh-CN" altLang="en-US" sz="1200">
              <a:solidFill>
                <a:schemeClr val="bg1"/>
              </a:solidFill>
              <a:latin typeface="Source Sans Pro Light"/>
              <a:ea typeface="冬青黑体简体中文 W3"/>
              <a:cs typeface="冬青黑体简体中文 W3"/>
            </a:endParaRPr>
          </a:p>
        </p:txBody>
      </p:sp>
      <p:sp>
        <p:nvSpPr>
          <p:cNvPr id="40985" name="文本框 25"/>
          <p:cNvSpPr txBox="1">
            <a:spLocks noChangeArrowheads="1"/>
          </p:cNvSpPr>
          <p:nvPr/>
        </p:nvSpPr>
        <p:spPr bwMode="auto">
          <a:xfrm>
            <a:off x="8936038" y="4446588"/>
            <a:ext cx="2730500" cy="338137"/>
          </a:xfrm>
          <a:prstGeom prst="rect">
            <a:avLst/>
          </a:prstGeom>
          <a:noFill/>
          <a:ln w="9525">
            <a:noFill/>
            <a:miter lim="800000"/>
            <a:headEnd/>
            <a:tailEnd/>
          </a:ln>
        </p:spPr>
        <p:txBody>
          <a:bodyPr>
            <a:spAutoFit/>
          </a:bodyPr>
          <a:lstStyle/>
          <a:p>
            <a:r>
              <a:rPr lang="en-US" altLang="zh-CN" sz="1600" b="1">
                <a:solidFill>
                  <a:schemeClr val="bg1"/>
                </a:solidFill>
                <a:latin typeface="微软雅黑" pitchFamily="34" charset="-122"/>
                <a:ea typeface="微软雅黑" pitchFamily="34" charset="-122"/>
              </a:rPr>
              <a:t>MORE THAN TEMPLATE</a:t>
            </a:r>
            <a:endParaRPr lang="zh-CN" altLang="en-US" sz="1600" b="1">
              <a:solidFill>
                <a:schemeClr val="bg1"/>
              </a:solidFill>
              <a:latin typeface="微软雅黑" pitchFamily="34" charset="-122"/>
              <a:ea typeface="微软雅黑" pitchFamily="34" charset="-122"/>
            </a:endParaRPr>
          </a:p>
        </p:txBody>
      </p:sp>
    </p:spTree>
  </p:cSld>
  <p:clrMapOvr>
    <a:masterClrMapping/>
  </p:clrMapOvr>
  <p:transition spd="slow" advTm="3179">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4-4</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41988"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grpSp>
        <p:nvGrpSpPr>
          <p:cNvPr id="749" name="组合 748"/>
          <p:cNvGrpSpPr/>
          <p:nvPr/>
        </p:nvGrpSpPr>
        <p:grpSpPr>
          <a:xfrm>
            <a:off x="479424" y="2246089"/>
            <a:ext cx="6240463" cy="3444873"/>
            <a:chOff x="1040268" y="2246089"/>
            <a:chExt cx="6240463" cy="3444873"/>
          </a:xfrm>
          <a:solidFill>
            <a:schemeClr val="bg1">
              <a:alpha val="38000"/>
            </a:schemeClr>
          </a:solidFill>
        </p:grpSpPr>
        <p:grpSp>
          <p:nvGrpSpPr>
            <p:cNvPr id="6" name="Group 205"/>
            <p:cNvGrpSpPr>
              <a:grpSpLocks/>
            </p:cNvGrpSpPr>
            <p:nvPr/>
          </p:nvGrpSpPr>
          <p:grpSpPr bwMode="auto">
            <a:xfrm>
              <a:off x="1040268" y="2577875"/>
              <a:ext cx="6022975" cy="3113087"/>
              <a:chOff x="317" y="1381"/>
              <a:chExt cx="3794" cy="1961"/>
            </a:xfrm>
            <a:grpFill/>
          </p:grpSpPr>
          <p:sp>
            <p:nvSpPr>
              <p:cNvPr id="7"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5"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6"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7"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8"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9"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0"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1"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2"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3"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4"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5"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6"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7"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8"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89"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0"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1"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2"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3"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4"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5"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6"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7"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8"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99"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0"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1"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2"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3"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4"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5"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6"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7"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8"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09"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0"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1"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2"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3"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4"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5"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6"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7"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8"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19"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0"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1"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2"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3"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4"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5"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6"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7"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8"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29"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0"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1"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2"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3"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4"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5"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6"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7"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8"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39"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0"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1"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2"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3"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4"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5"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6"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7"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8"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49"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0"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1"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2"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3"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4"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5"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6"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7"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8"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59"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0"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1"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2"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3"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4"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5"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6"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7"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8"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69"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0"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1"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2"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3"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4"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5"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6"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7"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8"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79"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0"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1"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2"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3"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4"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5"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6"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7"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8"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89"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0"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1"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2"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3"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4"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5"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6"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7"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8"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199"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0"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1"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2"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3"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4"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5"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6"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grpSp>
        <p:grpSp>
          <p:nvGrpSpPr>
            <p:cNvPr id="207" name="Group 406"/>
            <p:cNvGrpSpPr>
              <a:grpSpLocks/>
            </p:cNvGrpSpPr>
            <p:nvPr/>
          </p:nvGrpSpPr>
          <p:grpSpPr bwMode="auto">
            <a:xfrm>
              <a:off x="1773692" y="2539776"/>
              <a:ext cx="3111500" cy="2638425"/>
              <a:chOff x="779" y="1357"/>
              <a:chExt cx="1960" cy="1662"/>
            </a:xfrm>
            <a:grpFill/>
          </p:grpSpPr>
          <p:sp>
            <p:nvSpPr>
              <p:cNvPr id="208"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09"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0"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1"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2"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3"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4"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5"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6"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7"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8"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19"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0"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1"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2"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3"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4"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5"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6"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7"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8"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29"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0"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1"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2"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3"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4"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5"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6"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7"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8"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39"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0"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1"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2"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3"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4"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5"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6"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7"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8"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49"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0"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1"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2"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3"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4"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5"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6"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7"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8"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59"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0"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1"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2"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3"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4"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5"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6"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7"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8"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69"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0"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1"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2"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3"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4"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5"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6"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7"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8"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79"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0"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1"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2"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3"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4"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5"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6"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7"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8"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89"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0"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1"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2"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3"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4"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5"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6"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7"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8"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299"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0"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1"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2"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3"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4"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5"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6"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7"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8"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09"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0"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1"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2"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3"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4"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5"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6"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7"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8"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19"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0"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1"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2"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3"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4"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5"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6"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7"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8"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29"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0"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1"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2"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3"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4"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5"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6"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7"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8"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39"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0"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1"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2"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3"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4"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5"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6"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7"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8"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49"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0"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1"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2"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3"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4"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5"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6"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7"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8"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59"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0"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1"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2"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3"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4"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5"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6"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7"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8"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69"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0"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1"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2"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3"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4"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5"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6"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7"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8"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79"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0"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1"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2"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3"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4"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5"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6"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7"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8"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89"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0"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1"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2"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3"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4"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5"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6"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7"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8"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399"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0"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1"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2"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3"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4"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5"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6"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07"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grpSp>
        <p:grpSp>
          <p:nvGrpSpPr>
            <p:cNvPr id="408" name="Group 607"/>
            <p:cNvGrpSpPr>
              <a:grpSpLocks/>
            </p:cNvGrpSpPr>
            <p:nvPr/>
          </p:nvGrpSpPr>
          <p:grpSpPr bwMode="auto">
            <a:xfrm>
              <a:off x="3762830" y="2381025"/>
              <a:ext cx="3151187" cy="2994025"/>
              <a:chOff x="2032" y="1257"/>
              <a:chExt cx="1985" cy="1886"/>
            </a:xfrm>
            <a:grpFill/>
          </p:grpSpPr>
          <p:sp>
            <p:nvSpPr>
              <p:cNvPr id="409"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0"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1"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2"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3"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4"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5"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6"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7"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8"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19"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0"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1"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2"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3"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4"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5"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6"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7"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8"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29"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0"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1"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2"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3"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4"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5"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6"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7"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8"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39"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0"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1"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2"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3"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4"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5"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6"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7"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8"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49"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0"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1"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2"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3"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4"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5"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6"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7"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8"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59"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0"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1"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2"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3"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4"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5"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6"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7"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8"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69"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0"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1"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2"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3"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4"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5"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6"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7"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8"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79"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0"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1"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2"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3"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4"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5"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6"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7"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8"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89"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0"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1"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2"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3"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4"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5"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6"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7"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8"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499"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0"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1"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2"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3"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4"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5"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6"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7"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8"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09"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0"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1"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2"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3"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4"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5"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6"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7"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8"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19"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0"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1"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2"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3"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4"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5"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6"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7"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8"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29"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0"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1"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2"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3"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4"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5"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6"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7"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8"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39"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0"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1"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2"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3"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4"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5"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6"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7"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8"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49"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0"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1"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2"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3"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4"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5"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6"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7"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8"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59"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0"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1"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2"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3"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4"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5"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6"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7"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8"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69"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0"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1"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2"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3"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4"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5"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6"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7"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8"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79"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0"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1"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2"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3"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4"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5"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6"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7"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8"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89"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0"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1"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2"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3"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4"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5"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6"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7"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solidFill>
                <a:schemeClr val="bg1"/>
              </a:solid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8"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599"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0"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1"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2"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3"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4"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5"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6"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7"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08"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noFill/>
                <a:round/>
                <a:headEnd/>
                <a:tailEnd/>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grpSp>
        <p:sp>
          <p:nvSpPr>
            <p:cNvPr id="609" name="Freeform 608"/>
            <p:cNvSpPr>
              <a:spLocks/>
            </p:cNvSpPr>
            <p:nvPr/>
          </p:nvSpPr>
          <p:spPr bwMode="auto">
            <a:xfrm>
              <a:off x="6301243" y="3897088"/>
              <a:ext cx="6351" cy="793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0" name="Freeform 609"/>
            <p:cNvSpPr>
              <a:spLocks/>
            </p:cNvSpPr>
            <p:nvPr/>
          </p:nvSpPr>
          <p:spPr bwMode="auto">
            <a:xfrm>
              <a:off x="6293304" y="3893912"/>
              <a:ext cx="17463" cy="15875"/>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1" name="Freeform 610"/>
            <p:cNvSpPr>
              <a:spLocks/>
            </p:cNvSpPr>
            <p:nvPr/>
          </p:nvSpPr>
          <p:spPr bwMode="auto">
            <a:xfrm>
              <a:off x="6258380" y="3893911"/>
              <a:ext cx="46037" cy="42863"/>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2" name="Freeform 611"/>
            <p:cNvSpPr>
              <a:spLocks noEditPoints="1"/>
            </p:cNvSpPr>
            <p:nvPr/>
          </p:nvSpPr>
          <p:spPr bwMode="auto">
            <a:xfrm>
              <a:off x="6248854" y="3893912"/>
              <a:ext cx="55563" cy="4603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3" name="Freeform 612"/>
            <p:cNvSpPr>
              <a:spLocks/>
            </p:cNvSpPr>
            <p:nvPr/>
          </p:nvSpPr>
          <p:spPr bwMode="auto">
            <a:xfrm>
              <a:off x="6117094" y="3711350"/>
              <a:ext cx="115887" cy="122237"/>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4" name="Freeform 613"/>
            <p:cNvSpPr>
              <a:spLocks noEditPoints="1"/>
            </p:cNvSpPr>
            <p:nvPr/>
          </p:nvSpPr>
          <p:spPr bwMode="auto">
            <a:xfrm>
              <a:off x="6117092" y="3704999"/>
              <a:ext cx="120651" cy="13176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5" name="Freeform 614"/>
            <p:cNvSpPr>
              <a:spLocks/>
            </p:cNvSpPr>
            <p:nvPr/>
          </p:nvSpPr>
          <p:spPr bwMode="auto">
            <a:xfrm>
              <a:off x="6148843" y="3812950"/>
              <a:ext cx="68263" cy="88900"/>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6" name="Freeform 615"/>
            <p:cNvSpPr>
              <a:spLocks noEditPoints="1"/>
            </p:cNvSpPr>
            <p:nvPr/>
          </p:nvSpPr>
          <p:spPr bwMode="auto">
            <a:xfrm>
              <a:off x="6148843" y="3805012"/>
              <a:ext cx="73025" cy="117475"/>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7" name="Freeform 616"/>
            <p:cNvSpPr>
              <a:spLocks/>
            </p:cNvSpPr>
            <p:nvPr/>
          </p:nvSpPr>
          <p:spPr bwMode="auto">
            <a:xfrm>
              <a:off x="5702755" y="4130450"/>
              <a:ext cx="130175" cy="160337"/>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8" name="Freeform 617"/>
            <p:cNvSpPr>
              <a:spLocks noEditPoints="1"/>
            </p:cNvSpPr>
            <p:nvPr/>
          </p:nvSpPr>
          <p:spPr bwMode="auto">
            <a:xfrm>
              <a:off x="5697992" y="4130449"/>
              <a:ext cx="138112" cy="163512"/>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19" name="Freeform 618"/>
            <p:cNvSpPr>
              <a:spLocks/>
            </p:cNvSpPr>
            <p:nvPr/>
          </p:nvSpPr>
          <p:spPr bwMode="auto">
            <a:xfrm>
              <a:off x="5866268" y="4414611"/>
              <a:ext cx="166687" cy="112712"/>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0" name="Freeform 619"/>
            <p:cNvSpPr>
              <a:spLocks noEditPoints="1"/>
            </p:cNvSpPr>
            <p:nvPr/>
          </p:nvSpPr>
          <p:spPr bwMode="auto">
            <a:xfrm>
              <a:off x="5861505" y="4400325"/>
              <a:ext cx="179387" cy="12382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1" name="Freeform 620"/>
            <p:cNvSpPr>
              <a:spLocks/>
            </p:cNvSpPr>
            <p:nvPr/>
          </p:nvSpPr>
          <p:spPr bwMode="auto">
            <a:xfrm>
              <a:off x="5702755" y="4417787"/>
              <a:ext cx="73025" cy="90487"/>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2" name="Freeform 621"/>
            <p:cNvSpPr>
              <a:spLocks noEditPoints="1"/>
            </p:cNvSpPr>
            <p:nvPr/>
          </p:nvSpPr>
          <p:spPr bwMode="auto">
            <a:xfrm>
              <a:off x="5696406" y="4413025"/>
              <a:ext cx="84137" cy="100012"/>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3" name="Freeform 622"/>
            <p:cNvSpPr>
              <a:spLocks/>
            </p:cNvSpPr>
            <p:nvPr/>
          </p:nvSpPr>
          <p:spPr bwMode="auto">
            <a:xfrm>
              <a:off x="5351918" y="3984401"/>
              <a:ext cx="142875" cy="79375"/>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4" name="Freeform 623"/>
            <p:cNvSpPr>
              <a:spLocks noEditPoints="1"/>
            </p:cNvSpPr>
            <p:nvPr/>
          </p:nvSpPr>
          <p:spPr bwMode="auto">
            <a:xfrm>
              <a:off x="5347155" y="3979636"/>
              <a:ext cx="150812" cy="87312"/>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5" name="Freeform 624"/>
            <p:cNvSpPr>
              <a:spLocks/>
            </p:cNvSpPr>
            <p:nvPr/>
          </p:nvSpPr>
          <p:spPr bwMode="auto">
            <a:xfrm>
              <a:off x="5764666" y="4505099"/>
              <a:ext cx="4763" cy="4763"/>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6" name="Freeform 625"/>
            <p:cNvSpPr>
              <a:spLocks/>
            </p:cNvSpPr>
            <p:nvPr/>
          </p:nvSpPr>
          <p:spPr bwMode="auto">
            <a:xfrm>
              <a:off x="5756730" y="4501925"/>
              <a:ext cx="49212" cy="15875"/>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7" name="Freeform 626"/>
            <p:cNvSpPr>
              <a:spLocks/>
            </p:cNvSpPr>
            <p:nvPr/>
          </p:nvSpPr>
          <p:spPr bwMode="auto">
            <a:xfrm>
              <a:off x="5656718" y="4166962"/>
              <a:ext cx="144463" cy="268287"/>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8" name="Freeform 627"/>
            <p:cNvSpPr>
              <a:spLocks noEditPoints="1"/>
            </p:cNvSpPr>
            <p:nvPr/>
          </p:nvSpPr>
          <p:spPr bwMode="auto">
            <a:xfrm>
              <a:off x="5653542" y="4159024"/>
              <a:ext cx="146051" cy="284163"/>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29" name="Freeform 628"/>
            <p:cNvSpPr>
              <a:spLocks/>
            </p:cNvSpPr>
            <p:nvPr/>
          </p:nvSpPr>
          <p:spPr bwMode="auto">
            <a:xfrm>
              <a:off x="5737681" y="4119337"/>
              <a:ext cx="123825" cy="266700"/>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0" name="Freeform 629"/>
            <p:cNvSpPr>
              <a:spLocks noEditPoints="1"/>
            </p:cNvSpPr>
            <p:nvPr/>
          </p:nvSpPr>
          <p:spPr bwMode="auto">
            <a:xfrm>
              <a:off x="5732918" y="4117749"/>
              <a:ext cx="144463" cy="269875"/>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1" name="Freeform 630"/>
            <p:cNvSpPr>
              <a:spLocks/>
            </p:cNvSpPr>
            <p:nvPr/>
          </p:nvSpPr>
          <p:spPr bwMode="auto">
            <a:xfrm>
              <a:off x="5617029" y="4435250"/>
              <a:ext cx="198437" cy="200025"/>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2" name="Freeform 631"/>
            <p:cNvSpPr>
              <a:spLocks noEditPoints="1"/>
            </p:cNvSpPr>
            <p:nvPr/>
          </p:nvSpPr>
          <p:spPr bwMode="auto">
            <a:xfrm>
              <a:off x="5610680" y="4432075"/>
              <a:ext cx="201612" cy="212725"/>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3" name="Freeform 632"/>
            <p:cNvSpPr>
              <a:spLocks/>
            </p:cNvSpPr>
            <p:nvPr/>
          </p:nvSpPr>
          <p:spPr bwMode="auto">
            <a:xfrm>
              <a:off x="6236154" y="4538437"/>
              <a:ext cx="179387" cy="153987"/>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4" name="Freeform 633"/>
            <p:cNvSpPr>
              <a:spLocks noEditPoints="1"/>
            </p:cNvSpPr>
            <p:nvPr/>
          </p:nvSpPr>
          <p:spPr bwMode="auto">
            <a:xfrm>
              <a:off x="6229806" y="4538436"/>
              <a:ext cx="192087" cy="163512"/>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5" name="Freeform 634"/>
            <p:cNvSpPr>
              <a:spLocks/>
            </p:cNvSpPr>
            <p:nvPr/>
          </p:nvSpPr>
          <p:spPr bwMode="auto">
            <a:xfrm>
              <a:off x="6101217" y="4557486"/>
              <a:ext cx="4763" cy="6351"/>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6" name="Freeform 635"/>
            <p:cNvSpPr>
              <a:spLocks/>
            </p:cNvSpPr>
            <p:nvPr/>
          </p:nvSpPr>
          <p:spPr bwMode="auto">
            <a:xfrm>
              <a:off x="6083755" y="4549549"/>
              <a:ext cx="28575" cy="15875"/>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7" name="Freeform 636"/>
            <p:cNvSpPr>
              <a:spLocks/>
            </p:cNvSpPr>
            <p:nvPr/>
          </p:nvSpPr>
          <p:spPr bwMode="auto">
            <a:xfrm>
              <a:off x="6094866" y="4554311"/>
              <a:ext cx="4763" cy="6351"/>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8" name="Freeform 637"/>
            <p:cNvSpPr>
              <a:spLocks/>
            </p:cNvSpPr>
            <p:nvPr/>
          </p:nvSpPr>
          <p:spPr bwMode="auto">
            <a:xfrm>
              <a:off x="6090104" y="4551138"/>
              <a:ext cx="12700" cy="14287"/>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39" name="Freeform 638"/>
            <p:cNvSpPr>
              <a:spLocks/>
            </p:cNvSpPr>
            <p:nvPr/>
          </p:nvSpPr>
          <p:spPr bwMode="auto">
            <a:xfrm>
              <a:off x="6020255" y="4503511"/>
              <a:ext cx="133351" cy="133351"/>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0" name="Freeform 639"/>
            <p:cNvSpPr>
              <a:spLocks noEditPoints="1"/>
            </p:cNvSpPr>
            <p:nvPr/>
          </p:nvSpPr>
          <p:spPr bwMode="auto">
            <a:xfrm>
              <a:off x="6018668" y="4497162"/>
              <a:ext cx="122237" cy="13970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1" name="Freeform 640"/>
            <p:cNvSpPr>
              <a:spLocks/>
            </p:cNvSpPr>
            <p:nvPr/>
          </p:nvSpPr>
          <p:spPr bwMode="auto">
            <a:xfrm>
              <a:off x="5920243" y="4649562"/>
              <a:ext cx="22225" cy="9525"/>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2" name="Freeform 641"/>
            <p:cNvSpPr>
              <a:spLocks/>
            </p:cNvSpPr>
            <p:nvPr/>
          </p:nvSpPr>
          <p:spPr bwMode="auto">
            <a:xfrm>
              <a:off x="5912304" y="4647975"/>
              <a:ext cx="38100" cy="14287"/>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3" name="Freeform 642"/>
            <p:cNvSpPr>
              <a:spLocks/>
            </p:cNvSpPr>
            <p:nvPr/>
          </p:nvSpPr>
          <p:spPr bwMode="auto">
            <a:xfrm>
              <a:off x="5951992" y="4673375"/>
              <a:ext cx="19051" cy="14287"/>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4" name="Freeform 643"/>
            <p:cNvSpPr>
              <a:spLocks/>
            </p:cNvSpPr>
            <p:nvPr/>
          </p:nvSpPr>
          <p:spPr bwMode="auto">
            <a:xfrm>
              <a:off x="5947230" y="4668611"/>
              <a:ext cx="26987" cy="25400"/>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5" name="Freeform 644"/>
            <p:cNvSpPr>
              <a:spLocks/>
            </p:cNvSpPr>
            <p:nvPr/>
          </p:nvSpPr>
          <p:spPr bwMode="auto">
            <a:xfrm>
              <a:off x="6029778" y="4694012"/>
              <a:ext cx="30163" cy="20637"/>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6" name="Freeform 645"/>
            <p:cNvSpPr>
              <a:spLocks noEditPoints="1"/>
            </p:cNvSpPr>
            <p:nvPr/>
          </p:nvSpPr>
          <p:spPr bwMode="auto">
            <a:xfrm>
              <a:off x="6025018" y="4690837"/>
              <a:ext cx="41275" cy="23812"/>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7" name="Freeform 646"/>
            <p:cNvSpPr>
              <a:spLocks/>
            </p:cNvSpPr>
            <p:nvPr/>
          </p:nvSpPr>
          <p:spPr bwMode="auto">
            <a:xfrm>
              <a:off x="6044069" y="4671787"/>
              <a:ext cx="58737" cy="20637"/>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8" name="Freeform 647"/>
            <p:cNvSpPr>
              <a:spLocks noEditPoints="1"/>
            </p:cNvSpPr>
            <p:nvPr/>
          </p:nvSpPr>
          <p:spPr bwMode="auto">
            <a:xfrm>
              <a:off x="6039304" y="4652738"/>
              <a:ext cx="63500" cy="39687"/>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49" name="Freeform 648"/>
            <p:cNvSpPr>
              <a:spLocks/>
            </p:cNvSpPr>
            <p:nvPr/>
          </p:nvSpPr>
          <p:spPr bwMode="auto">
            <a:xfrm>
              <a:off x="6102806" y="4674962"/>
              <a:ext cx="7937" cy="793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0" name="Freeform 649"/>
            <p:cNvSpPr>
              <a:spLocks/>
            </p:cNvSpPr>
            <p:nvPr/>
          </p:nvSpPr>
          <p:spPr bwMode="auto">
            <a:xfrm>
              <a:off x="6098043" y="4670199"/>
              <a:ext cx="17463" cy="17463"/>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1" name="Freeform 650"/>
            <p:cNvSpPr>
              <a:spLocks/>
            </p:cNvSpPr>
            <p:nvPr/>
          </p:nvSpPr>
          <p:spPr bwMode="auto">
            <a:xfrm>
              <a:off x="6115504" y="4674962"/>
              <a:ext cx="4763" cy="9525"/>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2" name="Freeform 651"/>
            <p:cNvSpPr>
              <a:spLocks/>
            </p:cNvSpPr>
            <p:nvPr/>
          </p:nvSpPr>
          <p:spPr bwMode="auto">
            <a:xfrm>
              <a:off x="6098042" y="4663849"/>
              <a:ext cx="26987" cy="26987"/>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3" name="Freeform 652"/>
            <p:cNvSpPr>
              <a:spLocks/>
            </p:cNvSpPr>
            <p:nvPr/>
          </p:nvSpPr>
          <p:spPr bwMode="auto">
            <a:xfrm>
              <a:off x="6123442" y="4674962"/>
              <a:ext cx="11112" cy="6351"/>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4" name="Freeform 653"/>
            <p:cNvSpPr>
              <a:spLocks/>
            </p:cNvSpPr>
            <p:nvPr/>
          </p:nvSpPr>
          <p:spPr bwMode="auto">
            <a:xfrm>
              <a:off x="6109154" y="4670199"/>
              <a:ext cx="36512" cy="12700"/>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5" name="Freeform 654"/>
            <p:cNvSpPr>
              <a:spLocks/>
            </p:cNvSpPr>
            <p:nvPr/>
          </p:nvSpPr>
          <p:spPr bwMode="auto">
            <a:xfrm>
              <a:off x="6096455" y="4714650"/>
              <a:ext cx="7937" cy="793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6" name="Freeform 655"/>
            <p:cNvSpPr>
              <a:spLocks/>
            </p:cNvSpPr>
            <p:nvPr/>
          </p:nvSpPr>
          <p:spPr bwMode="auto">
            <a:xfrm>
              <a:off x="6067879" y="4703536"/>
              <a:ext cx="42863" cy="44451"/>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7" name="Freeform 656"/>
            <p:cNvSpPr>
              <a:spLocks/>
            </p:cNvSpPr>
            <p:nvPr/>
          </p:nvSpPr>
          <p:spPr bwMode="auto">
            <a:xfrm>
              <a:off x="6107568" y="4678136"/>
              <a:ext cx="63500" cy="36512"/>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8" name="Freeform 657"/>
            <p:cNvSpPr>
              <a:spLocks noEditPoints="1"/>
            </p:cNvSpPr>
            <p:nvPr/>
          </p:nvSpPr>
          <p:spPr bwMode="auto">
            <a:xfrm>
              <a:off x="6102806" y="4673373"/>
              <a:ext cx="73025" cy="44451"/>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59" name="Freeform 658"/>
            <p:cNvSpPr>
              <a:spLocks/>
            </p:cNvSpPr>
            <p:nvPr/>
          </p:nvSpPr>
          <p:spPr bwMode="auto">
            <a:xfrm>
              <a:off x="6148843" y="4662261"/>
              <a:ext cx="17463" cy="11112"/>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0" name="Freeform 659"/>
            <p:cNvSpPr>
              <a:spLocks/>
            </p:cNvSpPr>
            <p:nvPr/>
          </p:nvSpPr>
          <p:spPr bwMode="auto">
            <a:xfrm>
              <a:off x="6144080" y="4659086"/>
              <a:ext cx="28575" cy="17463"/>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1" name="Freeform 660"/>
            <p:cNvSpPr>
              <a:spLocks/>
            </p:cNvSpPr>
            <p:nvPr/>
          </p:nvSpPr>
          <p:spPr bwMode="auto">
            <a:xfrm>
              <a:off x="6231392" y="4551136"/>
              <a:ext cx="4763" cy="4763"/>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2" name="Freeform 661"/>
            <p:cNvSpPr>
              <a:spLocks/>
            </p:cNvSpPr>
            <p:nvPr/>
          </p:nvSpPr>
          <p:spPr bwMode="auto">
            <a:xfrm>
              <a:off x="6217104" y="4544787"/>
              <a:ext cx="23812" cy="15875"/>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3" name="Freeform 662"/>
            <p:cNvSpPr>
              <a:spLocks/>
            </p:cNvSpPr>
            <p:nvPr/>
          </p:nvSpPr>
          <p:spPr bwMode="auto">
            <a:xfrm>
              <a:off x="5977394" y="4590825"/>
              <a:ext cx="7937" cy="12700"/>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4" name="Freeform 663"/>
            <p:cNvSpPr>
              <a:spLocks/>
            </p:cNvSpPr>
            <p:nvPr/>
          </p:nvSpPr>
          <p:spPr bwMode="auto">
            <a:xfrm>
              <a:off x="5972630" y="4579711"/>
              <a:ext cx="17463" cy="31751"/>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5" name="Freeform 664"/>
            <p:cNvSpPr>
              <a:spLocks/>
            </p:cNvSpPr>
            <p:nvPr/>
          </p:nvSpPr>
          <p:spPr bwMode="auto">
            <a:xfrm>
              <a:off x="5851981" y="4436837"/>
              <a:ext cx="174625" cy="169863"/>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6" name="Freeform 665"/>
            <p:cNvSpPr>
              <a:spLocks noEditPoints="1"/>
            </p:cNvSpPr>
            <p:nvPr/>
          </p:nvSpPr>
          <p:spPr bwMode="auto">
            <a:xfrm>
              <a:off x="5848804" y="4451125"/>
              <a:ext cx="188912" cy="158751"/>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7" name="Freeform 666"/>
            <p:cNvSpPr>
              <a:spLocks/>
            </p:cNvSpPr>
            <p:nvPr/>
          </p:nvSpPr>
          <p:spPr bwMode="auto">
            <a:xfrm>
              <a:off x="5791655" y="4624161"/>
              <a:ext cx="161925" cy="6191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8" name="Freeform 667"/>
            <p:cNvSpPr>
              <a:spLocks noEditPoints="1"/>
            </p:cNvSpPr>
            <p:nvPr/>
          </p:nvSpPr>
          <p:spPr bwMode="auto">
            <a:xfrm>
              <a:off x="5782129" y="4628926"/>
              <a:ext cx="177800" cy="65087"/>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69" name="Freeform 668"/>
            <p:cNvSpPr>
              <a:spLocks/>
            </p:cNvSpPr>
            <p:nvPr/>
          </p:nvSpPr>
          <p:spPr bwMode="auto">
            <a:xfrm>
              <a:off x="5775778" y="4540024"/>
              <a:ext cx="4763" cy="4763"/>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0" name="Freeform 669"/>
            <p:cNvSpPr>
              <a:spLocks/>
            </p:cNvSpPr>
            <p:nvPr/>
          </p:nvSpPr>
          <p:spPr bwMode="auto">
            <a:xfrm>
              <a:off x="5763080" y="4530500"/>
              <a:ext cx="20637" cy="20637"/>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1" name="Freeform 670"/>
            <p:cNvSpPr>
              <a:spLocks/>
            </p:cNvSpPr>
            <p:nvPr/>
          </p:nvSpPr>
          <p:spPr bwMode="auto">
            <a:xfrm>
              <a:off x="5775778" y="4513037"/>
              <a:ext cx="4763" cy="6351"/>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2" name="Freeform 671"/>
            <p:cNvSpPr>
              <a:spLocks/>
            </p:cNvSpPr>
            <p:nvPr/>
          </p:nvSpPr>
          <p:spPr bwMode="auto">
            <a:xfrm>
              <a:off x="5764668" y="4503512"/>
              <a:ext cx="20637" cy="26987"/>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3" name="Freeform 672"/>
            <p:cNvSpPr>
              <a:spLocks/>
            </p:cNvSpPr>
            <p:nvPr/>
          </p:nvSpPr>
          <p:spPr bwMode="auto">
            <a:xfrm>
              <a:off x="5736094" y="4505099"/>
              <a:ext cx="7937" cy="4763"/>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4" name="Freeform 673"/>
            <p:cNvSpPr>
              <a:spLocks/>
            </p:cNvSpPr>
            <p:nvPr/>
          </p:nvSpPr>
          <p:spPr bwMode="auto">
            <a:xfrm>
              <a:off x="5712280" y="4498749"/>
              <a:ext cx="38100" cy="19051"/>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5" name="Freeform 674"/>
            <p:cNvSpPr>
              <a:spLocks/>
            </p:cNvSpPr>
            <p:nvPr/>
          </p:nvSpPr>
          <p:spPr bwMode="auto">
            <a:xfrm>
              <a:off x="5724979" y="4498749"/>
              <a:ext cx="6351" cy="4763"/>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6" name="Freeform 675"/>
            <p:cNvSpPr>
              <a:spLocks/>
            </p:cNvSpPr>
            <p:nvPr/>
          </p:nvSpPr>
          <p:spPr bwMode="auto">
            <a:xfrm>
              <a:off x="5713869" y="4493986"/>
              <a:ext cx="22225" cy="17463"/>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7" name="Freeform 676"/>
            <p:cNvSpPr>
              <a:spLocks/>
            </p:cNvSpPr>
            <p:nvPr/>
          </p:nvSpPr>
          <p:spPr bwMode="auto">
            <a:xfrm>
              <a:off x="5143954" y="3862162"/>
              <a:ext cx="509587" cy="546100"/>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8" name="Freeform 677"/>
            <p:cNvSpPr>
              <a:spLocks noEditPoints="1"/>
            </p:cNvSpPr>
            <p:nvPr/>
          </p:nvSpPr>
          <p:spPr bwMode="auto">
            <a:xfrm>
              <a:off x="5136018" y="3863749"/>
              <a:ext cx="520700" cy="533400"/>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79" name="Freeform 678"/>
            <p:cNvSpPr>
              <a:spLocks/>
            </p:cNvSpPr>
            <p:nvPr/>
          </p:nvSpPr>
          <p:spPr bwMode="auto">
            <a:xfrm>
              <a:off x="5486854" y="3471636"/>
              <a:ext cx="549275" cy="273051"/>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0" name="Freeform 679"/>
            <p:cNvSpPr>
              <a:spLocks noEditPoints="1"/>
            </p:cNvSpPr>
            <p:nvPr/>
          </p:nvSpPr>
          <p:spPr bwMode="auto">
            <a:xfrm>
              <a:off x="5482092" y="3470050"/>
              <a:ext cx="563563" cy="276225"/>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1" name="Freeform 680"/>
            <p:cNvSpPr>
              <a:spLocks/>
            </p:cNvSpPr>
            <p:nvPr/>
          </p:nvSpPr>
          <p:spPr bwMode="auto">
            <a:xfrm>
              <a:off x="4350206" y="3236688"/>
              <a:ext cx="109537" cy="73025"/>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2" name="Freeform 681"/>
            <p:cNvSpPr>
              <a:spLocks noEditPoints="1"/>
            </p:cNvSpPr>
            <p:nvPr/>
          </p:nvSpPr>
          <p:spPr bwMode="auto">
            <a:xfrm>
              <a:off x="4364492" y="3227161"/>
              <a:ext cx="95251" cy="87312"/>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3" name="Freeform 682"/>
            <p:cNvSpPr>
              <a:spLocks/>
            </p:cNvSpPr>
            <p:nvPr/>
          </p:nvSpPr>
          <p:spPr bwMode="auto">
            <a:xfrm>
              <a:off x="4326393" y="3295425"/>
              <a:ext cx="136525" cy="88900"/>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4" name="Freeform 683"/>
            <p:cNvSpPr>
              <a:spLocks noEditPoints="1"/>
            </p:cNvSpPr>
            <p:nvPr/>
          </p:nvSpPr>
          <p:spPr bwMode="auto">
            <a:xfrm>
              <a:off x="4323218" y="3300187"/>
              <a:ext cx="139700" cy="85725"/>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5" name="Freeform 684"/>
            <p:cNvSpPr>
              <a:spLocks/>
            </p:cNvSpPr>
            <p:nvPr/>
          </p:nvSpPr>
          <p:spPr bwMode="auto">
            <a:xfrm>
              <a:off x="4304168" y="3381149"/>
              <a:ext cx="65087" cy="26987"/>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6" name="Freeform 685"/>
            <p:cNvSpPr>
              <a:spLocks noEditPoints="1"/>
            </p:cNvSpPr>
            <p:nvPr/>
          </p:nvSpPr>
          <p:spPr bwMode="auto">
            <a:xfrm>
              <a:off x="4297817" y="3371625"/>
              <a:ext cx="69851" cy="41275"/>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7" name="Freeform 686"/>
            <p:cNvSpPr>
              <a:spLocks/>
            </p:cNvSpPr>
            <p:nvPr/>
          </p:nvSpPr>
          <p:spPr bwMode="auto">
            <a:xfrm>
              <a:off x="4326394" y="3354161"/>
              <a:ext cx="104775" cy="80963"/>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8" name="Freeform 687"/>
            <p:cNvSpPr>
              <a:spLocks noEditPoints="1"/>
            </p:cNvSpPr>
            <p:nvPr/>
          </p:nvSpPr>
          <p:spPr bwMode="auto">
            <a:xfrm>
              <a:off x="4320043" y="3350987"/>
              <a:ext cx="119063" cy="87312"/>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89" name="Freeform 688"/>
            <p:cNvSpPr>
              <a:spLocks/>
            </p:cNvSpPr>
            <p:nvPr/>
          </p:nvSpPr>
          <p:spPr bwMode="auto">
            <a:xfrm>
              <a:off x="4362906" y="3338287"/>
              <a:ext cx="174625" cy="17780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0" name="Freeform 689"/>
            <p:cNvSpPr>
              <a:spLocks noEditPoints="1"/>
            </p:cNvSpPr>
            <p:nvPr/>
          </p:nvSpPr>
          <p:spPr bwMode="auto">
            <a:xfrm>
              <a:off x="4364494" y="3350987"/>
              <a:ext cx="174625" cy="150812"/>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1" name="Freeform 690"/>
            <p:cNvSpPr>
              <a:spLocks/>
            </p:cNvSpPr>
            <p:nvPr/>
          </p:nvSpPr>
          <p:spPr bwMode="auto">
            <a:xfrm>
              <a:off x="4421643" y="3571649"/>
              <a:ext cx="65087" cy="77787"/>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2" name="Freeform 691"/>
            <p:cNvSpPr>
              <a:spLocks noEditPoints="1"/>
            </p:cNvSpPr>
            <p:nvPr/>
          </p:nvSpPr>
          <p:spPr bwMode="auto">
            <a:xfrm>
              <a:off x="4424819" y="3568475"/>
              <a:ext cx="65087" cy="87312"/>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3" name="Freeform 692"/>
            <p:cNvSpPr>
              <a:spLocks/>
            </p:cNvSpPr>
            <p:nvPr/>
          </p:nvSpPr>
          <p:spPr bwMode="auto">
            <a:xfrm>
              <a:off x="4340678" y="3462111"/>
              <a:ext cx="323851" cy="214312"/>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4" name="Freeform 693"/>
            <p:cNvSpPr>
              <a:spLocks noEditPoints="1"/>
            </p:cNvSpPr>
            <p:nvPr/>
          </p:nvSpPr>
          <p:spPr bwMode="auto">
            <a:xfrm>
              <a:off x="4343855" y="3458937"/>
              <a:ext cx="327025" cy="219075"/>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5" name="Freeform 694"/>
            <p:cNvSpPr>
              <a:spLocks/>
            </p:cNvSpPr>
            <p:nvPr/>
          </p:nvSpPr>
          <p:spPr bwMode="auto">
            <a:xfrm>
              <a:off x="4718504" y="3743101"/>
              <a:ext cx="55563" cy="65087"/>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6" name="Freeform 695"/>
            <p:cNvSpPr>
              <a:spLocks noEditPoints="1"/>
            </p:cNvSpPr>
            <p:nvPr/>
          </p:nvSpPr>
          <p:spPr bwMode="auto">
            <a:xfrm>
              <a:off x="4712155" y="3741512"/>
              <a:ext cx="68263" cy="66675"/>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7" name="Freeform 696"/>
            <p:cNvSpPr>
              <a:spLocks/>
            </p:cNvSpPr>
            <p:nvPr/>
          </p:nvSpPr>
          <p:spPr bwMode="auto">
            <a:xfrm>
              <a:off x="4740730" y="3779611"/>
              <a:ext cx="22225" cy="25400"/>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8" name="Freeform 697"/>
            <p:cNvSpPr>
              <a:spLocks noEditPoints="1"/>
            </p:cNvSpPr>
            <p:nvPr/>
          </p:nvSpPr>
          <p:spPr bwMode="auto">
            <a:xfrm>
              <a:off x="4734381" y="3779613"/>
              <a:ext cx="33337" cy="28575"/>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699" name="Freeform 698"/>
            <p:cNvSpPr>
              <a:spLocks/>
            </p:cNvSpPr>
            <p:nvPr/>
          </p:nvSpPr>
          <p:spPr bwMode="auto">
            <a:xfrm>
              <a:off x="4740729" y="3731987"/>
              <a:ext cx="96837" cy="79375"/>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0" name="Freeform 699"/>
            <p:cNvSpPr>
              <a:spLocks noEditPoints="1"/>
            </p:cNvSpPr>
            <p:nvPr/>
          </p:nvSpPr>
          <p:spPr bwMode="auto">
            <a:xfrm>
              <a:off x="4740731" y="3727225"/>
              <a:ext cx="104775" cy="92075"/>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1" name="Freeform 700"/>
            <p:cNvSpPr>
              <a:spLocks/>
            </p:cNvSpPr>
            <p:nvPr/>
          </p:nvSpPr>
          <p:spPr bwMode="auto">
            <a:xfrm>
              <a:off x="4655005" y="3692299"/>
              <a:ext cx="117475" cy="6191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2" name="Freeform 701"/>
            <p:cNvSpPr>
              <a:spLocks noEditPoints="1"/>
            </p:cNvSpPr>
            <p:nvPr/>
          </p:nvSpPr>
          <p:spPr bwMode="auto">
            <a:xfrm>
              <a:off x="4647067" y="3690711"/>
              <a:ext cx="133351" cy="68263"/>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3" name="Freeform 702"/>
            <p:cNvSpPr>
              <a:spLocks/>
            </p:cNvSpPr>
            <p:nvPr/>
          </p:nvSpPr>
          <p:spPr bwMode="auto">
            <a:xfrm>
              <a:off x="4872494" y="3711349"/>
              <a:ext cx="250825" cy="17780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4" name="Freeform 703"/>
            <p:cNvSpPr>
              <a:spLocks noEditPoints="1"/>
            </p:cNvSpPr>
            <p:nvPr/>
          </p:nvSpPr>
          <p:spPr bwMode="auto">
            <a:xfrm>
              <a:off x="4870905" y="3705001"/>
              <a:ext cx="255587" cy="180975"/>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5" name="Freeform 704"/>
            <p:cNvSpPr>
              <a:spLocks/>
            </p:cNvSpPr>
            <p:nvPr/>
          </p:nvSpPr>
          <p:spPr bwMode="auto">
            <a:xfrm>
              <a:off x="4935992" y="3638325"/>
              <a:ext cx="298451" cy="201612"/>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6" name="Freeform 705"/>
            <p:cNvSpPr>
              <a:spLocks noEditPoints="1"/>
            </p:cNvSpPr>
            <p:nvPr/>
          </p:nvSpPr>
          <p:spPr bwMode="auto">
            <a:xfrm>
              <a:off x="4932818" y="3643087"/>
              <a:ext cx="312737" cy="198437"/>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7" name="Freeform 706"/>
            <p:cNvSpPr>
              <a:spLocks/>
            </p:cNvSpPr>
            <p:nvPr/>
          </p:nvSpPr>
          <p:spPr bwMode="auto">
            <a:xfrm>
              <a:off x="4770894" y="3374801"/>
              <a:ext cx="708025" cy="384175"/>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8" name="Freeform 707"/>
            <p:cNvSpPr>
              <a:spLocks noEditPoints="1"/>
            </p:cNvSpPr>
            <p:nvPr/>
          </p:nvSpPr>
          <p:spPr bwMode="auto">
            <a:xfrm>
              <a:off x="4767717" y="3371626"/>
              <a:ext cx="715963" cy="384175"/>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09" name="Freeform 708"/>
            <p:cNvSpPr>
              <a:spLocks/>
            </p:cNvSpPr>
            <p:nvPr/>
          </p:nvSpPr>
          <p:spPr bwMode="auto">
            <a:xfrm>
              <a:off x="5159829" y="3693887"/>
              <a:ext cx="198437" cy="100012"/>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0" name="Freeform 709"/>
            <p:cNvSpPr>
              <a:spLocks noEditPoints="1"/>
            </p:cNvSpPr>
            <p:nvPr/>
          </p:nvSpPr>
          <p:spPr bwMode="auto">
            <a:xfrm>
              <a:off x="5161418" y="3700236"/>
              <a:ext cx="201612" cy="96837"/>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1" name="Freeform 710"/>
            <p:cNvSpPr>
              <a:spLocks/>
            </p:cNvSpPr>
            <p:nvPr/>
          </p:nvSpPr>
          <p:spPr bwMode="auto">
            <a:xfrm>
              <a:off x="5132842" y="3743101"/>
              <a:ext cx="131763" cy="109537"/>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2" name="Freeform 711"/>
            <p:cNvSpPr>
              <a:spLocks noEditPoints="1"/>
            </p:cNvSpPr>
            <p:nvPr/>
          </p:nvSpPr>
          <p:spPr bwMode="auto">
            <a:xfrm>
              <a:off x="5128080" y="3749450"/>
              <a:ext cx="142875" cy="107951"/>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3" name="Freeform 712"/>
            <p:cNvSpPr>
              <a:spLocks/>
            </p:cNvSpPr>
            <p:nvPr/>
          </p:nvSpPr>
          <p:spPr bwMode="auto">
            <a:xfrm>
              <a:off x="4293055" y="3704999"/>
              <a:ext cx="39687" cy="80963"/>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4" name="Freeform 713"/>
            <p:cNvSpPr>
              <a:spLocks noEditPoints="1"/>
            </p:cNvSpPr>
            <p:nvPr/>
          </p:nvSpPr>
          <p:spPr bwMode="auto">
            <a:xfrm>
              <a:off x="4293054" y="3711349"/>
              <a:ext cx="44451" cy="80963"/>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5" name="Freeform 714"/>
            <p:cNvSpPr>
              <a:spLocks/>
            </p:cNvSpPr>
            <p:nvPr/>
          </p:nvSpPr>
          <p:spPr bwMode="auto">
            <a:xfrm>
              <a:off x="4310519" y="3708175"/>
              <a:ext cx="53975" cy="49212"/>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6" name="Freeform 715"/>
            <p:cNvSpPr>
              <a:spLocks noEditPoints="1"/>
            </p:cNvSpPr>
            <p:nvPr/>
          </p:nvSpPr>
          <p:spPr bwMode="auto">
            <a:xfrm>
              <a:off x="4315280" y="3709761"/>
              <a:ext cx="52387" cy="52387"/>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7" name="Freeform 716"/>
            <p:cNvSpPr>
              <a:spLocks/>
            </p:cNvSpPr>
            <p:nvPr/>
          </p:nvSpPr>
          <p:spPr bwMode="auto">
            <a:xfrm>
              <a:off x="4340680" y="3674837"/>
              <a:ext cx="122237" cy="74612"/>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8" name="Freeform 717"/>
            <p:cNvSpPr>
              <a:spLocks noEditPoints="1"/>
            </p:cNvSpPr>
            <p:nvPr/>
          </p:nvSpPr>
          <p:spPr bwMode="auto">
            <a:xfrm>
              <a:off x="4345443" y="3674837"/>
              <a:ext cx="122237" cy="77787"/>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19" name="Freeform 718"/>
            <p:cNvSpPr>
              <a:spLocks/>
            </p:cNvSpPr>
            <p:nvPr/>
          </p:nvSpPr>
          <p:spPr bwMode="auto">
            <a:xfrm>
              <a:off x="1513342" y="2708050"/>
              <a:ext cx="1052512" cy="561975"/>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0" name="Freeform 719"/>
            <p:cNvSpPr>
              <a:spLocks noEditPoints="1"/>
            </p:cNvSpPr>
            <p:nvPr/>
          </p:nvSpPr>
          <p:spPr bwMode="auto">
            <a:xfrm>
              <a:off x="1513343" y="2708050"/>
              <a:ext cx="1050925" cy="56515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1" name="Freeform 720"/>
            <p:cNvSpPr>
              <a:spLocks/>
            </p:cNvSpPr>
            <p:nvPr/>
          </p:nvSpPr>
          <p:spPr bwMode="auto">
            <a:xfrm>
              <a:off x="1632404" y="3131913"/>
              <a:ext cx="1382712" cy="606425"/>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2" name="Freeform 721"/>
            <p:cNvSpPr>
              <a:spLocks noEditPoints="1"/>
            </p:cNvSpPr>
            <p:nvPr/>
          </p:nvSpPr>
          <p:spPr bwMode="auto">
            <a:xfrm>
              <a:off x="1608592" y="3135085"/>
              <a:ext cx="1403351" cy="603251"/>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3" name="Freeform 722"/>
            <p:cNvSpPr>
              <a:spLocks/>
            </p:cNvSpPr>
            <p:nvPr/>
          </p:nvSpPr>
          <p:spPr bwMode="auto">
            <a:xfrm>
              <a:off x="4432755" y="2322286"/>
              <a:ext cx="2832100" cy="1428751"/>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4" name="Freeform 723"/>
            <p:cNvSpPr>
              <a:spLocks noEditPoints="1"/>
            </p:cNvSpPr>
            <p:nvPr/>
          </p:nvSpPr>
          <p:spPr bwMode="auto">
            <a:xfrm>
              <a:off x="4427994" y="2322287"/>
              <a:ext cx="2852737" cy="143192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5" name="Freeform 724"/>
            <p:cNvSpPr>
              <a:spLocks/>
            </p:cNvSpPr>
            <p:nvPr/>
          </p:nvSpPr>
          <p:spPr bwMode="auto">
            <a:xfrm>
              <a:off x="2026104" y="3135086"/>
              <a:ext cx="19051" cy="6351"/>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6" name="Freeform 725"/>
            <p:cNvSpPr>
              <a:spLocks/>
            </p:cNvSpPr>
            <p:nvPr/>
          </p:nvSpPr>
          <p:spPr bwMode="auto">
            <a:xfrm>
              <a:off x="2010229" y="3130325"/>
              <a:ext cx="50800" cy="22225"/>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7" name="Freeform 726"/>
            <p:cNvSpPr>
              <a:spLocks/>
            </p:cNvSpPr>
            <p:nvPr/>
          </p:nvSpPr>
          <p:spPr bwMode="auto">
            <a:xfrm>
              <a:off x="1940381" y="3187476"/>
              <a:ext cx="7937" cy="793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8" name="Freeform 727"/>
            <p:cNvSpPr>
              <a:spLocks/>
            </p:cNvSpPr>
            <p:nvPr/>
          </p:nvSpPr>
          <p:spPr bwMode="auto">
            <a:xfrm>
              <a:off x="1934030" y="3179537"/>
              <a:ext cx="23812" cy="23812"/>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29" name="Freeform 728"/>
            <p:cNvSpPr>
              <a:spLocks/>
            </p:cNvSpPr>
            <p:nvPr/>
          </p:nvSpPr>
          <p:spPr bwMode="auto">
            <a:xfrm>
              <a:off x="2002292" y="3158899"/>
              <a:ext cx="17463" cy="12700"/>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0" name="Freeform 729"/>
            <p:cNvSpPr>
              <a:spLocks/>
            </p:cNvSpPr>
            <p:nvPr/>
          </p:nvSpPr>
          <p:spPr bwMode="auto">
            <a:xfrm>
              <a:off x="1994354" y="3152550"/>
              <a:ext cx="30163" cy="20637"/>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1" name="Freeform 730"/>
            <p:cNvSpPr>
              <a:spLocks/>
            </p:cNvSpPr>
            <p:nvPr/>
          </p:nvSpPr>
          <p:spPr bwMode="auto">
            <a:xfrm>
              <a:off x="2035630" y="3231925"/>
              <a:ext cx="84137" cy="42863"/>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2" name="Freeform 731"/>
            <p:cNvSpPr>
              <a:spLocks noEditPoints="1"/>
            </p:cNvSpPr>
            <p:nvPr/>
          </p:nvSpPr>
          <p:spPr bwMode="auto">
            <a:xfrm>
              <a:off x="2027693" y="3227161"/>
              <a:ext cx="117475" cy="52387"/>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3" name="Freeform 732"/>
            <p:cNvSpPr>
              <a:spLocks/>
            </p:cNvSpPr>
            <p:nvPr/>
          </p:nvSpPr>
          <p:spPr bwMode="auto">
            <a:xfrm>
              <a:off x="2240417" y="3411311"/>
              <a:ext cx="60325" cy="119063"/>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4" name="Freeform 733"/>
            <p:cNvSpPr>
              <a:spLocks noEditPoints="1"/>
            </p:cNvSpPr>
            <p:nvPr/>
          </p:nvSpPr>
          <p:spPr bwMode="auto">
            <a:xfrm>
              <a:off x="2238830" y="3406550"/>
              <a:ext cx="63500" cy="119063"/>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5" name="Freeform 734"/>
            <p:cNvSpPr>
              <a:spLocks/>
            </p:cNvSpPr>
            <p:nvPr/>
          </p:nvSpPr>
          <p:spPr bwMode="auto">
            <a:xfrm>
              <a:off x="1780042" y="2957287"/>
              <a:ext cx="146051" cy="96837"/>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6" name="Freeform 735"/>
            <p:cNvSpPr>
              <a:spLocks noEditPoints="1"/>
            </p:cNvSpPr>
            <p:nvPr/>
          </p:nvSpPr>
          <p:spPr bwMode="auto">
            <a:xfrm>
              <a:off x="1787980" y="2952525"/>
              <a:ext cx="163512" cy="109537"/>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7" name="Freeform 736"/>
            <p:cNvSpPr>
              <a:spLocks/>
            </p:cNvSpPr>
            <p:nvPr/>
          </p:nvSpPr>
          <p:spPr bwMode="auto">
            <a:xfrm>
              <a:off x="2467429" y="4324125"/>
              <a:ext cx="25400" cy="15875"/>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8" name="Freeform 737"/>
            <p:cNvSpPr>
              <a:spLocks/>
            </p:cNvSpPr>
            <p:nvPr/>
          </p:nvSpPr>
          <p:spPr bwMode="auto">
            <a:xfrm>
              <a:off x="2469019" y="4319361"/>
              <a:ext cx="28575" cy="25400"/>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39" name="Freeform 738"/>
            <p:cNvSpPr>
              <a:spLocks/>
            </p:cNvSpPr>
            <p:nvPr/>
          </p:nvSpPr>
          <p:spPr bwMode="auto">
            <a:xfrm>
              <a:off x="2002292" y="3739924"/>
              <a:ext cx="23812" cy="30163"/>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0" name="Freeform 739"/>
            <p:cNvSpPr>
              <a:spLocks/>
            </p:cNvSpPr>
            <p:nvPr/>
          </p:nvSpPr>
          <p:spPr bwMode="auto">
            <a:xfrm>
              <a:off x="1994355" y="3735162"/>
              <a:ext cx="38100" cy="31751"/>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1" name="Freeform 740"/>
            <p:cNvSpPr>
              <a:spLocks/>
            </p:cNvSpPr>
            <p:nvPr/>
          </p:nvSpPr>
          <p:spPr bwMode="auto">
            <a:xfrm>
              <a:off x="2367419" y="3554185"/>
              <a:ext cx="282575" cy="196851"/>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2" name="Freeform 741"/>
            <p:cNvSpPr>
              <a:spLocks noEditPoints="1"/>
            </p:cNvSpPr>
            <p:nvPr/>
          </p:nvSpPr>
          <p:spPr bwMode="auto">
            <a:xfrm>
              <a:off x="2353129" y="3530375"/>
              <a:ext cx="300037" cy="217487"/>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3" name="Freeform 742"/>
            <p:cNvSpPr>
              <a:spLocks/>
            </p:cNvSpPr>
            <p:nvPr/>
          </p:nvSpPr>
          <p:spPr bwMode="auto">
            <a:xfrm>
              <a:off x="2799219" y="2246089"/>
              <a:ext cx="1131887" cy="1012825"/>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4" name="Freeform 743"/>
            <p:cNvSpPr>
              <a:spLocks noEditPoints="1"/>
            </p:cNvSpPr>
            <p:nvPr/>
          </p:nvSpPr>
          <p:spPr bwMode="auto">
            <a:xfrm>
              <a:off x="2807154" y="2247675"/>
              <a:ext cx="1119187" cy="1011237"/>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sp>
          <p:nvSpPr>
            <p:cNvPr id="745" name="Freeform 744"/>
            <p:cNvSpPr>
              <a:spLocks/>
            </p:cNvSpPr>
            <p:nvPr/>
          </p:nvSpPr>
          <p:spPr bwMode="auto">
            <a:xfrm>
              <a:off x="5072517" y="4587649"/>
              <a:ext cx="0" cy="1587"/>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grpFill/>
            <a:ln>
              <a:noFill/>
            </a:ln>
            <a:extLst/>
          </p:spPr>
          <p:txBody>
            <a:bodyPr/>
            <a:lstStyle/>
            <a:p>
              <a:pPr fontAlgn="auto">
                <a:spcBef>
                  <a:spcPts val="0"/>
                </a:spcBef>
                <a:spcAft>
                  <a:spcPts val="0"/>
                </a:spcAft>
                <a:defRPr/>
              </a:pPr>
              <a:endParaRPr lang="zh-CN" altLang="en-US" sz="2400">
                <a:solidFill>
                  <a:prstClr val="black"/>
                </a:solidFill>
                <a:latin typeface="+mn-lt"/>
                <a:ea typeface="+mn-ea"/>
              </a:endParaRPr>
            </a:p>
          </p:txBody>
        </p:sp>
      </p:grpSp>
      <p:sp>
        <p:nvSpPr>
          <p:cNvPr id="41990" name="Map Pointer"/>
          <p:cNvSpPr>
            <a:spLocks noEditPoints="1"/>
          </p:cNvSpPr>
          <p:nvPr/>
        </p:nvSpPr>
        <p:spPr bwMode="auto">
          <a:xfrm>
            <a:off x="5010150" y="3208338"/>
            <a:ext cx="438150" cy="700087"/>
          </a:xfrm>
          <a:custGeom>
            <a:avLst/>
            <a:gdLst>
              <a:gd name="T0" fmla="*/ 219072 w 244"/>
              <a:gd name="T1" fmla="*/ 0 h 396"/>
              <a:gd name="T2" fmla="*/ 0 w 244"/>
              <a:gd name="T3" fmla="*/ 215501 h 396"/>
              <a:gd name="T4" fmla="*/ 125697 w 244"/>
              <a:gd name="T5" fmla="*/ 409806 h 396"/>
              <a:gd name="T6" fmla="*/ 204707 w 244"/>
              <a:gd name="T7" fmla="*/ 653570 h 396"/>
              <a:gd name="T8" fmla="*/ 219072 w 244"/>
              <a:gd name="T9" fmla="*/ 699496 h 396"/>
              <a:gd name="T10" fmla="*/ 233437 w 244"/>
              <a:gd name="T11" fmla="*/ 653570 h 396"/>
              <a:gd name="T12" fmla="*/ 312447 w 244"/>
              <a:gd name="T13" fmla="*/ 409806 h 396"/>
              <a:gd name="T14" fmla="*/ 438144 w 244"/>
              <a:gd name="T15" fmla="*/ 215501 h 396"/>
              <a:gd name="T16" fmla="*/ 219072 w 244"/>
              <a:gd name="T17" fmla="*/ 0 h 396"/>
              <a:gd name="T18" fmla="*/ 219072 w 244"/>
              <a:gd name="T19" fmla="*/ 30029 h 396"/>
              <a:gd name="T20" fmla="*/ 407618 w 244"/>
              <a:gd name="T21" fmla="*/ 215501 h 396"/>
              <a:gd name="T22" fmla="*/ 292695 w 244"/>
              <a:gd name="T23" fmla="*/ 385076 h 396"/>
              <a:gd name="T24" fmla="*/ 287308 w 244"/>
              <a:gd name="T25" fmla="*/ 388609 h 396"/>
              <a:gd name="T26" fmla="*/ 285512 w 244"/>
              <a:gd name="T27" fmla="*/ 395674 h 396"/>
              <a:gd name="T28" fmla="*/ 219072 w 244"/>
              <a:gd name="T29" fmla="*/ 600577 h 396"/>
              <a:gd name="T30" fmla="*/ 152632 w 244"/>
              <a:gd name="T31" fmla="*/ 395674 h 396"/>
              <a:gd name="T32" fmla="*/ 150836 w 244"/>
              <a:gd name="T33" fmla="*/ 388609 h 396"/>
              <a:gd name="T34" fmla="*/ 145449 w 244"/>
              <a:gd name="T35" fmla="*/ 386842 h 396"/>
              <a:gd name="T36" fmla="*/ 30526 w 244"/>
              <a:gd name="T37" fmla="*/ 215501 h 396"/>
              <a:gd name="T38" fmla="*/ 219072 w 244"/>
              <a:gd name="T39" fmla="*/ 30029 h 396"/>
              <a:gd name="T40" fmla="*/ 219072 w 244"/>
              <a:gd name="T41" fmla="*/ 136013 h 396"/>
              <a:gd name="T42" fmla="*/ 138267 w 244"/>
              <a:gd name="T43" fmla="*/ 215501 h 396"/>
              <a:gd name="T44" fmla="*/ 219072 w 244"/>
              <a:gd name="T45" fmla="*/ 294989 h 396"/>
              <a:gd name="T46" fmla="*/ 299877 w 244"/>
              <a:gd name="T47" fmla="*/ 215501 h 396"/>
              <a:gd name="T48" fmla="*/ 219072 w 244"/>
              <a:gd name="T49" fmla="*/ 136013 h 3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4"/>
              <a:gd name="T76" fmla="*/ 0 h 396"/>
              <a:gd name="T77" fmla="*/ 244 w 244"/>
              <a:gd name="T78" fmla="*/ 396 h 3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4" h="396">
                <a:moveTo>
                  <a:pt x="122" y="0"/>
                </a:moveTo>
                <a:cubicBezTo>
                  <a:pt x="55" y="0"/>
                  <a:pt x="0" y="55"/>
                  <a:pt x="0" y="122"/>
                </a:cubicBezTo>
                <a:cubicBezTo>
                  <a:pt x="0" y="171"/>
                  <a:pt x="29" y="213"/>
                  <a:pt x="70" y="232"/>
                </a:cubicBezTo>
                <a:lnTo>
                  <a:pt x="114" y="370"/>
                </a:lnTo>
                <a:lnTo>
                  <a:pt x="122" y="396"/>
                </a:lnTo>
                <a:lnTo>
                  <a:pt x="130" y="370"/>
                </a:lnTo>
                <a:lnTo>
                  <a:pt x="174" y="232"/>
                </a:lnTo>
                <a:cubicBezTo>
                  <a:pt x="215" y="213"/>
                  <a:pt x="244" y="171"/>
                  <a:pt x="244" y="122"/>
                </a:cubicBezTo>
                <a:cubicBezTo>
                  <a:pt x="244" y="55"/>
                  <a:pt x="189" y="0"/>
                  <a:pt x="122" y="0"/>
                </a:cubicBezTo>
                <a:close/>
                <a:moveTo>
                  <a:pt x="122" y="17"/>
                </a:moveTo>
                <a:cubicBezTo>
                  <a:pt x="180" y="17"/>
                  <a:pt x="227" y="64"/>
                  <a:pt x="227" y="122"/>
                </a:cubicBezTo>
                <a:cubicBezTo>
                  <a:pt x="227" y="165"/>
                  <a:pt x="201" y="202"/>
                  <a:pt x="163" y="218"/>
                </a:cubicBezTo>
                <a:lnTo>
                  <a:pt x="160" y="220"/>
                </a:lnTo>
                <a:lnTo>
                  <a:pt x="159" y="224"/>
                </a:lnTo>
                <a:lnTo>
                  <a:pt x="122" y="340"/>
                </a:lnTo>
                <a:lnTo>
                  <a:pt x="85" y="224"/>
                </a:lnTo>
                <a:lnTo>
                  <a:pt x="84" y="220"/>
                </a:lnTo>
                <a:lnTo>
                  <a:pt x="81" y="219"/>
                </a:lnTo>
                <a:cubicBezTo>
                  <a:pt x="43" y="203"/>
                  <a:pt x="17" y="165"/>
                  <a:pt x="17" y="122"/>
                </a:cubicBezTo>
                <a:cubicBezTo>
                  <a:pt x="17" y="64"/>
                  <a:pt x="64" y="17"/>
                  <a:pt x="122" y="17"/>
                </a:cubicBezTo>
                <a:close/>
                <a:moveTo>
                  <a:pt x="122" y="77"/>
                </a:moveTo>
                <a:cubicBezTo>
                  <a:pt x="97" y="77"/>
                  <a:pt x="77" y="97"/>
                  <a:pt x="77" y="122"/>
                </a:cubicBezTo>
                <a:cubicBezTo>
                  <a:pt x="77" y="147"/>
                  <a:pt x="97" y="167"/>
                  <a:pt x="122" y="167"/>
                </a:cubicBezTo>
                <a:cubicBezTo>
                  <a:pt x="147" y="167"/>
                  <a:pt x="167" y="147"/>
                  <a:pt x="167" y="122"/>
                </a:cubicBezTo>
                <a:cubicBezTo>
                  <a:pt x="167" y="97"/>
                  <a:pt x="147" y="77"/>
                  <a:pt x="122" y="77"/>
                </a:cubicBezTo>
                <a:close/>
              </a:path>
            </a:pathLst>
          </a:custGeom>
          <a:solidFill>
            <a:srgbClr val="123052"/>
          </a:solidFill>
          <a:ln w="0">
            <a:noFill/>
            <a:round/>
            <a:headEnd/>
            <a:tailEnd/>
          </a:ln>
        </p:spPr>
        <p:txBody>
          <a:bodyPr anchor="ctr"/>
          <a:lstStyle/>
          <a:p>
            <a:pPr algn="ctr"/>
            <a:endParaRPr lang="en-US" altLang="zh-CN" sz="900">
              <a:solidFill>
                <a:srgbClr val="262626"/>
              </a:solidFill>
              <a:latin typeface="Calibri" pitchFamily="34" charset="0"/>
            </a:endParaRPr>
          </a:p>
        </p:txBody>
      </p:sp>
      <p:grpSp>
        <p:nvGrpSpPr>
          <p:cNvPr id="41991" name="组合 747"/>
          <p:cNvGrpSpPr>
            <a:grpSpLocks/>
          </p:cNvGrpSpPr>
          <p:nvPr/>
        </p:nvGrpSpPr>
        <p:grpSpPr bwMode="auto">
          <a:xfrm>
            <a:off x="7658100" y="1606550"/>
            <a:ext cx="3517900" cy="1146175"/>
            <a:chOff x="7924880" y="1959428"/>
            <a:chExt cx="3517820" cy="1146241"/>
          </a:xfrm>
        </p:grpSpPr>
        <p:sp>
          <p:nvSpPr>
            <p:cNvPr id="41998" name="文本框 749"/>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41999" name="文本框 750"/>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41992" name="组合 751"/>
          <p:cNvGrpSpPr>
            <a:grpSpLocks/>
          </p:cNvGrpSpPr>
          <p:nvPr/>
        </p:nvGrpSpPr>
        <p:grpSpPr bwMode="auto">
          <a:xfrm>
            <a:off x="7658100" y="2970213"/>
            <a:ext cx="3517900" cy="1146175"/>
            <a:chOff x="7924880" y="1959428"/>
            <a:chExt cx="3517820" cy="1146241"/>
          </a:xfrm>
        </p:grpSpPr>
        <p:sp>
          <p:nvSpPr>
            <p:cNvPr id="41996" name="文本框 752"/>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41997" name="文本框 753"/>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41993" name="组合 754"/>
          <p:cNvGrpSpPr>
            <a:grpSpLocks/>
          </p:cNvGrpSpPr>
          <p:nvPr/>
        </p:nvGrpSpPr>
        <p:grpSpPr bwMode="auto">
          <a:xfrm>
            <a:off x="7658100" y="4335463"/>
            <a:ext cx="3517900" cy="1146175"/>
            <a:chOff x="7924880" y="1959428"/>
            <a:chExt cx="3517820" cy="1146241"/>
          </a:xfrm>
        </p:grpSpPr>
        <p:sp>
          <p:nvSpPr>
            <p:cNvPr id="41994" name="文本框 755"/>
            <p:cNvSpPr txBox="1">
              <a:spLocks noChangeArrowheads="1"/>
            </p:cNvSpPr>
            <p:nvPr/>
          </p:nvSpPr>
          <p:spPr bwMode="auto">
            <a:xfrm>
              <a:off x="7924880" y="2274672"/>
              <a:ext cx="3517820" cy="830997"/>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41995" name="文本框 756"/>
            <p:cNvSpPr txBox="1">
              <a:spLocks noChangeArrowheads="1"/>
            </p:cNvSpPr>
            <p:nvPr/>
          </p:nvSpPr>
          <p:spPr bwMode="auto">
            <a:xfrm>
              <a:off x="7924880" y="195942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3208">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0" y="0"/>
            <a:ext cx="12192000" cy="6858000"/>
          </a:xfrm>
          <a:custGeom>
            <a:avLst/>
            <a:gdLst>
              <a:gd name="connsiteX0" fmla="*/ 6575341 w 12192000"/>
              <a:gd name="connsiteY0" fmla="*/ 0 h 6858000"/>
              <a:gd name="connsiteX1" fmla="*/ 8214360 w 12192000"/>
              <a:gd name="connsiteY1" fmla="*/ 0 h 6858000"/>
              <a:gd name="connsiteX2" fmla="*/ 12192000 w 12192000"/>
              <a:gd name="connsiteY2" fmla="*/ 6858000 h 6858000"/>
              <a:gd name="connsiteX3" fmla="*/ 10552981 w 12192000"/>
              <a:gd name="connsiteY3" fmla="*/ 6858000 h 6858000"/>
              <a:gd name="connsiteX4" fmla="*/ 3977640 w 12192000"/>
              <a:gd name="connsiteY4" fmla="*/ 0 h 6858000"/>
              <a:gd name="connsiteX5" fmla="*/ 5616659 w 12192000"/>
              <a:gd name="connsiteY5" fmla="*/ 0 h 6858000"/>
              <a:gd name="connsiteX6" fmla="*/ 1639019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575341" y="0"/>
                </a:moveTo>
                <a:lnTo>
                  <a:pt x="8214360" y="0"/>
                </a:lnTo>
                <a:lnTo>
                  <a:pt x="12192000" y="6858000"/>
                </a:lnTo>
                <a:lnTo>
                  <a:pt x="10552981" y="6858000"/>
                </a:lnTo>
                <a:close/>
                <a:moveTo>
                  <a:pt x="3977640" y="0"/>
                </a:moveTo>
                <a:lnTo>
                  <a:pt x="5616659" y="0"/>
                </a:lnTo>
                <a:lnTo>
                  <a:pt x="1639019" y="6858000"/>
                </a:lnTo>
                <a:lnTo>
                  <a:pt x="0" y="68580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任意多边形 5"/>
          <p:cNvSpPr/>
          <p:nvPr/>
        </p:nvSpPr>
        <p:spPr>
          <a:xfrm>
            <a:off x="0" y="3979863"/>
            <a:ext cx="3338513" cy="2878137"/>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 name="直接连接符 4"/>
          <p:cNvCxnSpPr/>
          <p:nvPr/>
        </p:nvCxnSpPr>
        <p:spPr>
          <a:xfrm>
            <a:off x="2076450" y="4152900"/>
            <a:ext cx="8039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012" name="文本框 9"/>
          <p:cNvSpPr txBox="1">
            <a:spLocks noChangeArrowheads="1"/>
          </p:cNvSpPr>
          <p:nvPr/>
        </p:nvSpPr>
        <p:spPr bwMode="auto">
          <a:xfrm>
            <a:off x="3105150" y="2705100"/>
            <a:ext cx="5657850" cy="1447800"/>
          </a:xfrm>
          <a:prstGeom prst="rect">
            <a:avLst/>
          </a:prstGeom>
          <a:noFill/>
          <a:ln w="9525">
            <a:noFill/>
            <a:miter lim="800000"/>
            <a:headEnd/>
            <a:tailEnd/>
          </a:ln>
        </p:spPr>
        <p:txBody>
          <a:bodyPr>
            <a:spAutoFit/>
          </a:bodyPr>
          <a:lstStyle/>
          <a:p>
            <a:pPr algn="ctr"/>
            <a:r>
              <a:rPr lang="en-US" altLang="zh-CN" sz="4400" b="1">
                <a:solidFill>
                  <a:schemeClr val="bg1"/>
                </a:solidFill>
                <a:latin typeface="微软雅黑" pitchFamily="34" charset="-122"/>
                <a:ea typeface="微软雅黑" pitchFamily="34" charset="-122"/>
              </a:rPr>
              <a:t>THANKS FOR</a:t>
            </a:r>
          </a:p>
          <a:p>
            <a:pPr algn="ctr"/>
            <a:r>
              <a:rPr lang="en-US" altLang="zh-CN" sz="4400" b="1">
                <a:solidFill>
                  <a:schemeClr val="bg1"/>
                </a:solidFill>
                <a:latin typeface="微软雅黑" pitchFamily="34" charset="-122"/>
                <a:ea typeface="微软雅黑" pitchFamily="34" charset="-122"/>
              </a:rPr>
              <a:t>YOUR ATTENTION</a:t>
            </a:r>
            <a:endParaRPr lang="zh-CN" altLang="en-US" sz="4400" b="1">
              <a:solidFill>
                <a:schemeClr val="bg1"/>
              </a:solidFill>
              <a:latin typeface="微软雅黑" pitchFamily="34" charset="-122"/>
              <a:ea typeface="微软雅黑" pitchFamily="34" charset="-122"/>
            </a:endParaRPr>
          </a:p>
        </p:txBody>
      </p:sp>
      <p:sp>
        <p:nvSpPr>
          <p:cNvPr id="7" name="任意多边形 6"/>
          <p:cNvSpPr/>
          <p:nvPr/>
        </p:nvSpPr>
        <p:spPr>
          <a:xfrm>
            <a:off x="1906588" y="5243513"/>
            <a:ext cx="1873250" cy="1614487"/>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6955">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1379538" y="2341563"/>
            <a:ext cx="3594100" cy="240823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00" b="1" dirty="0">
                <a:solidFill>
                  <a:srgbClr val="123052"/>
                </a:solidFill>
                <a:latin typeface="微软雅黑" panose="020B0503020204020204" pitchFamily="34" charset="-122"/>
                <a:ea typeface="微软雅黑" panose="020B0503020204020204" pitchFamily="34" charset="-122"/>
              </a:rPr>
              <a:t>01</a:t>
            </a:r>
            <a:endParaRPr lang="zh-CN" altLang="en-US" sz="19900" b="1" dirty="0">
              <a:solidFill>
                <a:srgbClr val="123052"/>
              </a:solidFill>
              <a:latin typeface="微软雅黑" panose="020B0503020204020204" pitchFamily="34" charset="-122"/>
              <a:ea typeface="微软雅黑" panose="020B0503020204020204" pitchFamily="34" charset="-122"/>
            </a:endParaRPr>
          </a:p>
        </p:txBody>
      </p:sp>
      <p:sp>
        <p:nvSpPr>
          <p:cNvPr id="5" name="矩形 4"/>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460" name="文本框 5"/>
          <p:cNvSpPr txBox="1">
            <a:spLocks noChangeArrowheads="1"/>
          </p:cNvSpPr>
          <p:nvPr/>
        </p:nvSpPr>
        <p:spPr bwMode="auto">
          <a:xfrm>
            <a:off x="5353050" y="2486025"/>
            <a:ext cx="5683250" cy="2124075"/>
          </a:xfrm>
          <a:prstGeom prst="rect">
            <a:avLst/>
          </a:prstGeom>
          <a:noFill/>
          <a:ln w="9525">
            <a:noFill/>
            <a:miter lim="800000"/>
            <a:headEnd/>
            <a:tailEnd/>
          </a:ln>
        </p:spPr>
        <p:txBody>
          <a:bodyPr>
            <a:spAutoFit/>
          </a:bodyPr>
          <a:lstStyle/>
          <a:p>
            <a:r>
              <a:rPr lang="en-US" altLang="zh-CN" sz="6600" b="1">
                <a:solidFill>
                  <a:schemeClr val="bg1"/>
                </a:solidFill>
                <a:latin typeface="微软雅黑" pitchFamily="34" charset="-122"/>
                <a:ea typeface="微软雅黑" pitchFamily="34" charset="-122"/>
              </a:rPr>
              <a:t>MORE THAN </a:t>
            </a:r>
          </a:p>
          <a:p>
            <a:r>
              <a:rPr lang="en-US" altLang="zh-CN" sz="6600" b="1">
                <a:solidFill>
                  <a:schemeClr val="bg1"/>
                </a:solidFill>
                <a:latin typeface="微软雅黑" pitchFamily="34" charset="-122"/>
                <a:ea typeface="微软雅黑" pitchFamily="34" charset="-122"/>
              </a:rPr>
              <a:t>TEMPLATE</a:t>
            </a:r>
            <a:endParaRPr lang="zh-CN" altLang="en-US" sz="6600" b="1">
              <a:solidFill>
                <a:schemeClr val="bg1"/>
              </a:solidFill>
              <a:latin typeface="微软雅黑" pitchFamily="34" charset="-122"/>
              <a:ea typeface="微软雅黑" pitchFamily="34" charset="-122"/>
            </a:endParaRPr>
          </a:p>
        </p:txBody>
      </p:sp>
      <p:sp>
        <p:nvSpPr>
          <p:cNvPr id="8" name="任意多边形 7"/>
          <p:cNvSpPr/>
          <p:nvPr/>
        </p:nvSpPr>
        <p:spPr>
          <a:xfrm rot="5400000">
            <a:off x="-70644" y="5898357"/>
            <a:ext cx="1030287" cy="889000"/>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任意多边形 13"/>
          <p:cNvSpPr/>
          <p:nvPr/>
        </p:nvSpPr>
        <p:spPr>
          <a:xfrm rot="5400000">
            <a:off x="-169068" y="4569618"/>
            <a:ext cx="2457450" cy="2119313"/>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2205">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1-1</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0484"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20485" name="文本框 10"/>
          <p:cNvSpPr txBox="1">
            <a:spLocks noChangeArrowheads="1"/>
          </p:cNvSpPr>
          <p:nvPr/>
        </p:nvSpPr>
        <p:spPr bwMode="auto">
          <a:xfrm>
            <a:off x="2193925" y="1143000"/>
            <a:ext cx="9566275" cy="647700"/>
          </a:xfrm>
          <a:prstGeom prst="rect">
            <a:avLst/>
          </a:prstGeom>
          <a:noFill/>
          <a:ln w="9525">
            <a:noFill/>
            <a:miter lim="800000"/>
            <a:headEnd/>
            <a:tailEnd/>
          </a:ln>
        </p:spPr>
        <p:txBody>
          <a:bodyPr>
            <a:spAutoFit/>
          </a:bodyPr>
          <a:lstStyle/>
          <a:p>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a:t>
            </a:r>
            <a:endParaRPr lang="zh-CN" altLang="en-US">
              <a:solidFill>
                <a:schemeClr val="bg1"/>
              </a:solidFill>
              <a:latin typeface="微软雅黑" pitchFamily="34" charset="-122"/>
              <a:ea typeface="微软雅黑" pitchFamily="34" charset="-122"/>
            </a:endParaRPr>
          </a:p>
        </p:txBody>
      </p:sp>
      <p:sp>
        <p:nvSpPr>
          <p:cNvPr id="17" name="任意多边形 16"/>
          <p:cNvSpPr/>
          <p:nvPr/>
        </p:nvSpPr>
        <p:spPr>
          <a:xfrm>
            <a:off x="1952625" y="2724150"/>
            <a:ext cx="8331200" cy="1828800"/>
          </a:xfrm>
          <a:custGeom>
            <a:avLst/>
            <a:gdLst>
              <a:gd name="connsiteX0" fmla="*/ 0 w 8331200"/>
              <a:gd name="connsiteY0" fmla="*/ 566058 h 1756229"/>
              <a:gd name="connsiteX1" fmla="*/ 2104571 w 8331200"/>
              <a:gd name="connsiteY1" fmla="*/ 0 h 1756229"/>
              <a:gd name="connsiteX2" fmla="*/ 4151085 w 8331200"/>
              <a:gd name="connsiteY2" fmla="*/ 1756229 h 1756229"/>
              <a:gd name="connsiteX3" fmla="*/ 6241143 w 8331200"/>
              <a:gd name="connsiteY3" fmla="*/ 551543 h 1756229"/>
              <a:gd name="connsiteX4" fmla="*/ 8331200 w 8331200"/>
              <a:gd name="connsiteY4" fmla="*/ 1393372 h 1756229"/>
              <a:gd name="connsiteX0" fmla="*/ 0 w 8331200"/>
              <a:gd name="connsiteY0" fmla="*/ 629625 h 1819796"/>
              <a:gd name="connsiteX1" fmla="*/ 2104571 w 8331200"/>
              <a:gd name="connsiteY1" fmla="*/ 63567 h 1819796"/>
              <a:gd name="connsiteX2" fmla="*/ 4151085 w 8331200"/>
              <a:gd name="connsiteY2" fmla="*/ 1819796 h 1819796"/>
              <a:gd name="connsiteX3" fmla="*/ 6241143 w 8331200"/>
              <a:gd name="connsiteY3" fmla="*/ 615110 h 1819796"/>
              <a:gd name="connsiteX4" fmla="*/ 8331200 w 8331200"/>
              <a:gd name="connsiteY4" fmla="*/ 1456939 h 1819796"/>
              <a:gd name="connsiteX0" fmla="*/ 0 w 8331200"/>
              <a:gd name="connsiteY0" fmla="*/ 629625 h 1828339"/>
              <a:gd name="connsiteX1" fmla="*/ 2104571 w 8331200"/>
              <a:gd name="connsiteY1" fmla="*/ 63567 h 1828339"/>
              <a:gd name="connsiteX2" fmla="*/ 4151085 w 8331200"/>
              <a:gd name="connsiteY2" fmla="*/ 1819796 h 1828339"/>
              <a:gd name="connsiteX3" fmla="*/ 6241143 w 8331200"/>
              <a:gd name="connsiteY3" fmla="*/ 615110 h 1828339"/>
              <a:gd name="connsiteX4" fmla="*/ 8331200 w 8331200"/>
              <a:gd name="connsiteY4" fmla="*/ 1456939 h 1828339"/>
              <a:gd name="connsiteX0" fmla="*/ 0 w 8331200"/>
              <a:gd name="connsiteY0" fmla="*/ 629625 h 1828339"/>
              <a:gd name="connsiteX1" fmla="*/ 2104571 w 8331200"/>
              <a:gd name="connsiteY1" fmla="*/ 63567 h 1828339"/>
              <a:gd name="connsiteX2" fmla="*/ 4151085 w 8331200"/>
              <a:gd name="connsiteY2" fmla="*/ 1819796 h 1828339"/>
              <a:gd name="connsiteX3" fmla="*/ 6241143 w 8331200"/>
              <a:gd name="connsiteY3" fmla="*/ 615110 h 1828339"/>
              <a:gd name="connsiteX4" fmla="*/ 8331200 w 8331200"/>
              <a:gd name="connsiteY4" fmla="*/ 1456939 h 1828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1200" h="1828339">
                <a:moveTo>
                  <a:pt x="0" y="629625"/>
                </a:moveTo>
                <a:cubicBezTo>
                  <a:pt x="701524" y="440939"/>
                  <a:pt x="1262743" y="-202528"/>
                  <a:pt x="2104571" y="63567"/>
                </a:cubicBezTo>
                <a:cubicBezTo>
                  <a:pt x="2946399" y="329662"/>
                  <a:pt x="3352799" y="1960101"/>
                  <a:pt x="4151085" y="1819796"/>
                </a:cubicBezTo>
                <a:cubicBezTo>
                  <a:pt x="4949371" y="1679491"/>
                  <a:pt x="5384800" y="450615"/>
                  <a:pt x="6241143" y="615110"/>
                </a:cubicBezTo>
                <a:cubicBezTo>
                  <a:pt x="7097486" y="779605"/>
                  <a:pt x="7634514" y="1176329"/>
                  <a:pt x="8331200" y="1456939"/>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a:off x="1403350" y="2817813"/>
            <a:ext cx="1103313" cy="1101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3" name="椭圆 12"/>
          <p:cNvSpPr/>
          <p:nvPr/>
        </p:nvSpPr>
        <p:spPr>
          <a:xfrm>
            <a:off x="3473450" y="2225675"/>
            <a:ext cx="1103313" cy="11033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4" name="椭圆 13"/>
          <p:cNvSpPr/>
          <p:nvPr/>
        </p:nvSpPr>
        <p:spPr>
          <a:xfrm>
            <a:off x="5545138" y="3952875"/>
            <a:ext cx="1101725" cy="11033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5" name="椭圆 14"/>
          <p:cNvSpPr/>
          <p:nvPr/>
        </p:nvSpPr>
        <p:spPr>
          <a:xfrm>
            <a:off x="7615238" y="2817813"/>
            <a:ext cx="1103312" cy="1101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6" name="椭圆 15"/>
          <p:cNvSpPr/>
          <p:nvPr/>
        </p:nvSpPr>
        <p:spPr>
          <a:xfrm>
            <a:off x="9685338" y="3603625"/>
            <a:ext cx="1103312" cy="11033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8" name="椭圆 17"/>
          <p:cNvSpPr/>
          <p:nvPr/>
        </p:nvSpPr>
        <p:spPr>
          <a:xfrm>
            <a:off x="6646863" y="3200400"/>
            <a:ext cx="249237" cy="249238"/>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9" name="椭圆 18"/>
          <p:cNvSpPr/>
          <p:nvPr/>
        </p:nvSpPr>
        <p:spPr>
          <a:xfrm>
            <a:off x="4341813" y="3684588"/>
            <a:ext cx="471487" cy="471487"/>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0" name="椭圆 19"/>
          <p:cNvSpPr/>
          <p:nvPr/>
        </p:nvSpPr>
        <p:spPr>
          <a:xfrm>
            <a:off x="3063875" y="3200400"/>
            <a:ext cx="249238" cy="249238"/>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1" name="椭圆 20"/>
          <p:cNvSpPr/>
          <p:nvPr/>
        </p:nvSpPr>
        <p:spPr>
          <a:xfrm>
            <a:off x="7115175" y="4294188"/>
            <a:ext cx="412750" cy="41275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2" name="椭圆 21"/>
          <p:cNvSpPr/>
          <p:nvPr/>
        </p:nvSpPr>
        <p:spPr>
          <a:xfrm>
            <a:off x="9409113" y="3022600"/>
            <a:ext cx="55562" cy="55563"/>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0497" name="文本框 23"/>
          <p:cNvSpPr txBox="1">
            <a:spLocks noChangeArrowheads="1"/>
          </p:cNvSpPr>
          <p:nvPr/>
        </p:nvSpPr>
        <p:spPr bwMode="auto">
          <a:xfrm>
            <a:off x="1785938" y="5332413"/>
            <a:ext cx="8620125" cy="1201737"/>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The things that we share in our world are far more valuable than those which divide us.</a:t>
            </a:r>
            <a:endParaRPr lang="zh-CN" altLang="en-US">
              <a:solidFill>
                <a:schemeClr val="bg1"/>
              </a:solidFill>
              <a:latin typeface="微软雅黑" pitchFamily="34" charset="-122"/>
              <a:ea typeface="微软雅黑" pitchFamily="34" charset="-122"/>
            </a:endParaRPr>
          </a:p>
        </p:txBody>
      </p:sp>
      <p:sp>
        <p:nvSpPr>
          <p:cNvPr id="20498" name="Palette"/>
          <p:cNvSpPr>
            <a:spLocks noChangeAspect="1" noEditPoints="1"/>
          </p:cNvSpPr>
          <p:nvPr/>
        </p:nvSpPr>
        <p:spPr bwMode="auto">
          <a:xfrm>
            <a:off x="10021888" y="3854450"/>
            <a:ext cx="608012" cy="601663"/>
          </a:xfrm>
          <a:custGeom>
            <a:avLst/>
            <a:gdLst>
              <a:gd name="T0" fmla="*/ 507160 w 404"/>
              <a:gd name="T1" fmla="*/ 39594 h 395"/>
              <a:gd name="T2" fmla="*/ 207680 w 404"/>
              <a:gd name="T3" fmla="*/ 63959 h 395"/>
              <a:gd name="T4" fmla="*/ 189621 w 404"/>
              <a:gd name="T5" fmla="*/ 571063 h 395"/>
              <a:gd name="T6" fmla="*/ 439438 w 404"/>
              <a:gd name="T7" fmla="*/ 529947 h 395"/>
              <a:gd name="T8" fmla="*/ 427399 w 404"/>
              <a:gd name="T9" fmla="*/ 394414 h 395"/>
              <a:gd name="T10" fmla="*/ 440943 w 404"/>
              <a:gd name="T11" fmla="*/ 231471 h 395"/>
              <a:gd name="T12" fmla="*/ 589931 w 404"/>
              <a:gd name="T13" fmla="*/ 48731 h 395"/>
              <a:gd name="T14" fmla="*/ 567357 w 404"/>
              <a:gd name="T15" fmla="*/ 33502 h 395"/>
              <a:gd name="T16" fmla="*/ 358172 w 404"/>
              <a:gd name="T17" fmla="*/ 271065 h 395"/>
              <a:gd name="T18" fmla="*/ 522209 w 404"/>
              <a:gd name="T19" fmla="*/ 62436 h 395"/>
              <a:gd name="T20" fmla="*/ 207680 w 404"/>
              <a:gd name="T21" fmla="*/ 91370 h 395"/>
              <a:gd name="T22" fmla="*/ 261857 w 404"/>
              <a:gd name="T23" fmla="*/ 292384 h 395"/>
              <a:gd name="T24" fmla="*/ 133938 w 404"/>
              <a:gd name="T25" fmla="*/ 430962 h 395"/>
              <a:gd name="T26" fmla="*/ 249818 w 404"/>
              <a:gd name="T27" fmla="*/ 430962 h 395"/>
              <a:gd name="T28" fmla="*/ 263362 w 404"/>
              <a:gd name="T29" fmla="*/ 408120 h 395"/>
              <a:gd name="T30" fmla="*/ 314529 w 404"/>
              <a:gd name="T31" fmla="*/ 342638 h 395"/>
              <a:gd name="T32" fmla="*/ 410845 w 404"/>
              <a:gd name="T33" fmla="*/ 342638 h 395"/>
              <a:gd name="T34" fmla="*/ 427399 w 404"/>
              <a:gd name="T35" fmla="*/ 472079 h 395"/>
              <a:gd name="T36" fmla="*/ 332589 w 404"/>
              <a:gd name="T37" fmla="*/ 569540 h 395"/>
              <a:gd name="T38" fmla="*/ 27089 w 404"/>
              <a:gd name="T39" fmla="*/ 277156 h 395"/>
              <a:gd name="T40" fmla="*/ 189621 w 404"/>
              <a:gd name="T41" fmla="*/ 115736 h 395"/>
              <a:gd name="T42" fmla="*/ 189621 w 404"/>
              <a:gd name="T43" fmla="*/ 232994 h 395"/>
              <a:gd name="T44" fmla="*/ 189621 w 404"/>
              <a:gd name="T45" fmla="*/ 115736 h 395"/>
              <a:gd name="T46" fmla="*/ 221224 w 404"/>
              <a:gd name="T47" fmla="*/ 173603 h 395"/>
              <a:gd name="T48" fmla="*/ 159522 w 404"/>
              <a:gd name="T49" fmla="*/ 173603 h 395"/>
              <a:gd name="T50" fmla="*/ 108355 w 404"/>
              <a:gd name="T51" fmla="*/ 243654 h 395"/>
              <a:gd name="T52" fmla="*/ 108355 w 404"/>
              <a:gd name="T53" fmla="*/ 360912 h 395"/>
              <a:gd name="T54" fmla="*/ 108355 w 404"/>
              <a:gd name="T55" fmla="*/ 243654 h 395"/>
              <a:gd name="T56" fmla="*/ 338608 w 404"/>
              <a:gd name="T57" fmla="*/ 289339 h 395"/>
              <a:gd name="T58" fmla="*/ 288946 w 404"/>
              <a:gd name="T59" fmla="*/ 299999 h 395"/>
              <a:gd name="T60" fmla="*/ 108355 w 404"/>
              <a:gd name="T61" fmla="*/ 271065 h 395"/>
              <a:gd name="T62" fmla="*/ 108355 w 404"/>
              <a:gd name="T63" fmla="*/ 335024 h 395"/>
              <a:gd name="T64" fmla="*/ 108355 w 404"/>
              <a:gd name="T65" fmla="*/ 271065 h 395"/>
              <a:gd name="T66" fmla="*/ 287441 w 404"/>
              <a:gd name="T67" fmla="*/ 335024 h 395"/>
              <a:gd name="T68" fmla="*/ 257342 w 404"/>
              <a:gd name="T69" fmla="*/ 382232 h 395"/>
              <a:gd name="T70" fmla="*/ 215204 w 404"/>
              <a:gd name="T71" fmla="*/ 356343 h 395"/>
              <a:gd name="T72" fmla="*/ 182096 w 404"/>
              <a:gd name="T73" fmla="*/ 400506 h 395"/>
              <a:gd name="T74" fmla="*/ 222729 w 404"/>
              <a:gd name="T75" fmla="*/ 427917 h 395"/>
              <a:gd name="T76" fmla="*/ 161027 w 404"/>
              <a:gd name="T77" fmla="*/ 430962 h 395"/>
              <a:gd name="T78" fmla="*/ 335598 w 404"/>
              <a:gd name="T79" fmla="*/ 418780 h 395"/>
              <a:gd name="T80" fmla="*/ 335598 w 404"/>
              <a:gd name="T81" fmla="*/ 536038 h 395"/>
              <a:gd name="T82" fmla="*/ 335598 w 404"/>
              <a:gd name="T83" fmla="*/ 418780 h 395"/>
              <a:gd name="T84" fmla="*/ 367202 w 404"/>
              <a:gd name="T85" fmla="*/ 476648 h 395"/>
              <a:gd name="T86" fmla="*/ 303995 w 404"/>
              <a:gd name="T87" fmla="*/ 476648 h 3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395"/>
              <a:gd name="T134" fmla="*/ 404 w 404"/>
              <a:gd name="T135" fmla="*/ 395 h 3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395">
                <a:moveTo>
                  <a:pt x="367" y="7"/>
                </a:moveTo>
                <a:cubicBezTo>
                  <a:pt x="359" y="11"/>
                  <a:pt x="349" y="18"/>
                  <a:pt x="337" y="26"/>
                </a:cubicBezTo>
                <a:cubicBezTo>
                  <a:pt x="315" y="42"/>
                  <a:pt x="289" y="65"/>
                  <a:pt x="261" y="93"/>
                </a:cubicBezTo>
                <a:cubicBezTo>
                  <a:pt x="234" y="63"/>
                  <a:pt x="192" y="42"/>
                  <a:pt x="138" y="42"/>
                </a:cubicBezTo>
                <a:cubicBezTo>
                  <a:pt x="62" y="42"/>
                  <a:pt x="0" y="105"/>
                  <a:pt x="0" y="182"/>
                </a:cubicBezTo>
                <a:cubicBezTo>
                  <a:pt x="1" y="280"/>
                  <a:pt x="60" y="346"/>
                  <a:pt x="126" y="375"/>
                </a:cubicBezTo>
                <a:cubicBezTo>
                  <a:pt x="159" y="389"/>
                  <a:pt x="193" y="395"/>
                  <a:pt x="223" y="391"/>
                </a:cubicBezTo>
                <a:cubicBezTo>
                  <a:pt x="253" y="387"/>
                  <a:pt x="279" y="373"/>
                  <a:pt x="292" y="348"/>
                </a:cubicBezTo>
                <a:cubicBezTo>
                  <a:pt x="300" y="332"/>
                  <a:pt x="303" y="319"/>
                  <a:pt x="302" y="308"/>
                </a:cubicBezTo>
                <a:cubicBezTo>
                  <a:pt x="301" y="290"/>
                  <a:pt x="287" y="275"/>
                  <a:pt x="284" y="259"/>
                </a:cubicBezTo>
                <a:cubicBezTo>
                  <a:pt x="283" y="252"/>
                  <a:pt x="283" y="244"/>
                  <a:pt x="289" y="232"/>
                </a:cubicBezTo>
                <a:cubicBezTo>
                  <a:pt x="300" y="208"/>
                  <a:pt x="301" y="179"/>
                  <a:pt x="293" y="152"/>
                </a:cubicBezTo>
                <a:cubicBezTo>
                  <a:pt x="321" y="123"/>
                  <a:pt x="350" y="93"/>
                  <a:pt x="373" y="62"/>
                </a:cubicBezTo>
                <a:cubicBezTo>
                  <a:pt x="381" y="51"/>
                  <a:pt x="388" y="41"/>
                  <a:pt x="392" y="32"/>
                </a:cubicBezTo>
                <a:cubicBezTo>
                  <a:pt x="404" y="6"/>
                  <a:pt x="382" y="0"/>
                  <a:pt x="367" y="7"/>
                </a:cubicBezTo>
                <a:close/>
                <a:moveTo>
                  <a:pt x="377" y="22"/>
                </a:moveTo>
                <a:cubicBezTo>
                  <a:pt x="372" y="33"/>
                  <a:pt x="364" y="44"/>
                  <a:pt x="359" y="52"/>
                </a:cubicBezTo>
                <a:cubicBezTo>
                  <a:pt x="319" y="102"/>
                  <a:pt x="285" y="138"/>
                  <a:pt x="238" y="178"/>
                </a:cubicBezTo>
                <a:lnTo>
                  <a:pt x="220" y="162"/>
                </a:lnTo>
                <a:cubicBezTo>
                  <a:pt x="260" y="118"/>
                  <a:pt x="306" y="72"/>
                  <a:pt x="347" y="41"/>
                </a:cubicBezTo>
                <a:cubicBezTo>
                  <a:pt x="357" y="34"/>
                  <a:pt x="367" y="27"/>
                  <a:pt x="377" y="22"/>
                </a:cubicBezTo>
                <a:close/>
                <a:moveTo>
                  <a:pt x="138" y="60"/>
                </a:moveTo>
                <a:cubicBezTo>
                  <a:pt x="188" y="60"/>
                  <a:pt x="224" y="79"/>
                  <a:pt x="248" y="105"/>
                </a:cubicBezTo>
                <a:cubicBezTo>
                  <a:pt x="222" y="132"/>
                  <a:pt x="195" y="162"/>
                  <a:pt x="174" y="192"/>
                </a:cubicBezTo>
                <a:cubicBezTo>
                  <a:pt x="144" y="198"/>
                  <a:pt x="126" y="217"/>
                  <a:pt x="122" y="245"/>
                </a:cubicBezTo>
                <a:cubicBezTo>
                  <a:pt x="103" y="247"/>
                  <a:pt x="89" y="263"/>
                  <a:pt x="89" y="283"/>
                </a:cubicBezTo>
                <a:cubicBezTo>
                  <a:pt x="89" y="304"/>
                  <a:pt x="106" y="322"/>
                  <a:pt x="127" y="322"/>
                </a:cubicBezTo>
                <a:cubicBezTo>
                  <a:pt x="149" y="322"/>
                  <a:pt x="166" y="304"/>
                  <a:pt x="166" y="283"/>
                </a:cubicBezTo>
                <a:cubicBezTo>
                  <a:pt x="166" y="278"/>
                  <a:pt x="165" y="275"/>
                  <a:pt x="164" y="272"/>
                </a:cubicBezTo>
                <a:cubicBezTo>
                  <a:pt x="168" y="270"/>
                  <a:pt x="171" y="269"/>
                  <a:pt x="175" y="268"/>
                </a:cubicBezTo>
                <a:cubicBezTo>
                  <a:pt x="188" y="266"/>
                  <a:pt x="198" y="259"/>
                  <a:pt x="203" y="250"/>
                </a:cubicBezTo>
                <a:cubicBezTo>
                  <a:pt x="207" y="242"/>
                  <a:pt x="209" y="233"/>
                  <a:pt x="209" y="225"/>
                </a:cubicBezTo>
                <a:cubicBezTo>
                  <a:pt x="234" y="207"/>
                  <a:pt x="256" y="187"/>
                  <a:pt x="279" y="166"/>
                </a:cubicBezTo>
                <a:cubicBezTo>
                  <a:pt x="282" y="187"/>
                  <a:pt x="280" y="207"/>
                  <a:pt x="273" y="225"/>
                </a:cubicBezTo>
                <a:cubicBezTo>
                  <a:pt x="266" y="239"/>
                  <a:pt x="265" y="252"/>
                  <a:pt x="267" y="262"/>
                </a:cubicBezTo>
                <a:cubicBezTo>
                  <a:pt x="270" y="279"/>
                  <a:pt x="283" y="294"/>
                  <a:pt x="284" y="310"/>
                </a:cubicBezTo>
                <a:cubicBezTo>
                  <a:pt x="285" y="317"/>
                  <a:pt x="284" y="326"/>
                  <a:pt x="276" y="340"/>
                </a:cubicBezTo>
                <a:cubicBezTo>
                  <a:pt x="266" y="359"/>
                  <a:pt x="247" y="370"/>
                  <a:pt x="221" y="374"/>
                </a:cubicBezTo>
                <a:cubicBezTo>
                  <a:pt x="195" y="377"/>
                  <a:pt x="163" y="372"/>
                  <a:pt x="133" y="359"/>
                </a:cubicBezTo>
                <a:cubicBezTo>
                  <a:pt x="73" y="332"/>
                  <a:pt x="18" y="273"/>
                  <a:pt x="18" y="182"/>
                </a:cubicBezTo>
                <a:cubicBezTo>
                  <a:pt x="18" y="114"/>
                  <a:pt x="72" y="60"/>
                  <a:pt x="138" y="60"/>
                </a:cubicBezTo>
                <a:close/>
                <a:moveTo>
                  <a:pt x="126" y="76"/>
                </a:moveTo>
                <a:cubicBezTo>
                  <a:pt x="105" y="76"/>
                  <a:pt x="88" y="93"/>
                  <a:pt x="88" y="114"/>
                </a:cubicBezTo>
                <a:cubicBezTo>
                  <a:pt x="88" y="135"/>
                  <a:pt x="105" y="153"/>
                  <a:pt x="126" y="153"/>
                </a:cubicBezTo>
                <a:cubicBezTo>
                  <a:pt x="148" y="153"/>
                  <a:pt x="165" y="135"/>
                  <a:pt x="165" y="114"/>
                </a:cubicBezTo>
                <a:cubicBezTo>
                  <a:pt x="165" y="93"/>
                  <a:pt x="148" y="76"/>
                  <a:pt x="126" y="76"/>
                </a:cubicBezTo>
                <a:close/>
                <a:moveTo>
                  <a:pt x="126" y="94"/>
                </a:moveTo>
                <a:cubicBezTo>
                  <a:pt x="138" y="94"/>
                  <a:pt x="147" y="103"/>
                  <a:pt x="147" y="114"/>
                </a:cubicBezTo>
                <a:cubicBezTo>
                  <a:pt x="147" y="126"/>
                  <a:pt x="138" y="135"/>
                  <a:pt x="126" y="135"/>
                </a:cubicBezTo>
                <a:cubicBezTo>
                  <a:pt x="115" y="135"/>
                  <a:pt x="106" y="126"/>
                  <a:pt x="106" y="114"/>
                </a:cubicBezTo>
                <a:cubicBezTo>
                  <a:pt x="106" y="103"/>
                  <a:pt x="115" y="94"/>
                  <a:pt x="126" y="94"/>
                </a:cubicBezTo>
                <a:close/>
                <a:moveTo>
                  <a:pt x="72" y="160"/>
                </a:moveTo>
                <a:cubicBezTo>
                  <a:pt x="50" y="160"/>
                  <a:pt x="33" y="178"/>
                  <a:pt x="33" y="199"/>
                </a:cubicBezTo>
                <a:cubicBezTo>
                  <a:pt x="33" y="220"/>
                  <a:pt x="50" y="237"/>
                  <a:pt x="72" y="237"/>
                </a:cubicBezTo>
                <a:cubicBezTo>
                  <a:pt x="93" y="237"/>
                  <a:pt x="110" y="220"/>
                  <a:pt x="110" y="199"/>
                </a:cubicBezTo>
                <a:cubicBezTo>
                  <a:pt x="110" y="178"/>
                  <a:pt x="93" y="160"/>
                  <a:pt x="72" y="160"/>
                </a:cubicBezTo>
                <a:close/>
                <a:moveTo>
                  <a:pt x="209" y="175"/>
                </a:moveTo>
                <a:lnTo>
                  <a:pt x="225" y="190"/>
                </a:lnTo>
                <a:cubicBezTo>
                  <a:pt x="217" y="196"/>
                  <a:pt x="210" y="202"/>
                  <a:pt x="203" y="207"/>
                </a:cubicBezTo>
                <a:lnTo>
                  <a:pt x="192" y="197"/>
                </a:lnTo>
                <a:cubicBezTo>
                  <a:pt x="197" y="191"/>
                  <a:pt x="202" y="183"/>
                  <a:pt x="209" y="175"/>
                </a:cubicBezTo>
                <a:close/>
                <a:moveTo>
                  <a:pt x="72" y="178"/>
                </a:moveTo>
                <a:cubicBezTo>
                  <a:pt x="83" y="178"/>
                  <a:pt x="92" y="187"/>
                  <a:pt x="92" y="199"/>
                </a:cubicBezTo>
                <a:cubicBezTo>
                  <a:pt x="92" y="210"/>
                  <a:pt x="83" y="220"/>
                  <a:pt x="72" y="220"/>
                </a:cubicBezTo>
                <a:cubicBezTo>
                  <a:pt x="60" y="220"/>
                  <a:pt x="51" y="210"/>
                  <a:pt x="51" y="199"/>
                </a:cubicBezTo>
                <a:cubicBezTo>
                  <a:pt x="51" y="187"/>
                  <a:pt x="60" y="178"/>
                  <a:pt x="72" y="178"/>
                </a:cubicBezTo>
                <a:close/>
                <a:moveTo>
                  <a:pt x="179" y="209"/>
                </a:moveTo>
                <a:lnTo>
                  <a:pt x="191" y="220"/>
                </a:lnTo>
                <a:cubicBezTo>
                  <a:pt x="191" y="227"/>
                  <a:pt x="191" y="235"/>
                  <a:pt x="188" y="240"/>
                </a:cubicBezTo>
                <a:cubicBezTo>
                  <a:pt x="185" y="245"/>
                  <a:pt x="180" y="249"/>
                  <a:pt x="171" y="251"/>
                </a:cubicBezTo>
                <a:cubicBezTo>
                  <a:pt x="159" y="253"/>
                  <a:pt x="148" y="258"/>
                  <a:pt x="139" y="265"/>
                </a:cubicBezTo>
                <a:cubicBezTo>
                  <a:pt x="138" y="255"/>
                  <a:pt x="139" y="243"/>
                  <a:pt x="143" y="234"/>
                </a:cubicBezTo>
                <a:cubicBezTo>
                  <a:pt x="150" y="220"/>
                  <a:pt x="166" y="210"/>
                  <a:pt x="179" y="209"/>
                </a:cubicBezTo>
                <a:close/>
                <a:moveTo>
                  <a:pt x="121" y="263"/>
                </a:moveTo>
                <a:cubicBezTo>
                  <a:pt x="121" y="271"/>
                  <a:pt x="121" y="289"/>
                  <a:pt x="130" y="291"/>
                </a:cubicBezTo>
                <a:cubicBezTo>
                  <a:pt x="138" y="293"/>
                  <a:pt x="143" y="284"/>
                  <a:pt x="148" y="281"/>
                </a:cubicBezTo>
                <a:cubicBezTo>
                  <a:pt x="152" y="298"/>
                  <a:pt x="136" y="304"/>
                  <a:pt x="127" y="304"/>
                </a:cubicBezTo>
                <a:cubicBezTo>
                  <a:pt x="116" y="304"/>
                  <a:pt x="107" y="294"/>
                  <a:pt x="107" y="283"/>
                </a:cubicBezTo>
                <a:cubicBezTo>
                  <a:pt x="107" y="273"/>
                  <a:pt x="112" y="266"/>
                  <a:pt x="121" y="263"/>
                </a:cubicBezTo>
                <a:close/>
                <a:moveTo>
                  <a:pt x="223" y="275"/>
                </a:moveTo>
                <a:cubicBezTo>
                  <a:pt x="202" y="275"/>
                  <a:pt x="185" y="292"/>
                  <a:pt x="185" y="313"/>
                </a:cubicBezTo>
                <a:cubicBezTo>
                  <a:pt x="185" y="335"/>
                  <a:pt x="202" y="352"/>
                  <a:pt x="223" y="352"/>
                </a:cubicBezTo>
                <a:cubicBezTo>
                  <a:pt x="244" y="352"/>
                  <a:pt x="262" y="335"/>
                  <a:pt x="262" y="313"/>
                </a:cubicBezTo>
                <a:cubicBezTo>
                  <a:pt x="262" y="292"/>
                  <a:pt x="244" y="275"/>
                  <a:pt x="223" y="275"/>
                </a:cubicBezTo>
                <a:close/>
                <a:moveTo>
                  <a:pt x="223" y="293"/>
                </a:moveTo>
                <a:cubicBezTo>
                  <a:pt x="235" y="293"/>
                  <a:pt x="244" y="302"/>
                  <a:pt x="244" y="313"/>
                </a:cubicBezTo>
                <a:cubicBezTo>
                  <a:pt x="244" y="325"/>
                  <a:pt x="235" y="334"/>
                  <a:pt x="223" y="334"/>
                </a:cubicBezTo>
                <a:cubicBezTo>
                  <a:pt x="212" y="334"/>
                  <a:pt x="202" y="325"/>
                  <a:pt x="202" y="313"/>
                </a:cubicBezTo>
                <a:cubicBezTo>
                  <a:pt x="202" y="302"/>
                  <a:pt x="212" y="293"/>
                  <a:pt x="223" y="293"/>
                </a:cubicBezTo>
                <a:close/>
              </a:path>
            </a:pathLst>
          </a:custGeom>
          <a:solidFill>
            <a:srgbClr val="123052"/>
          </a:solidFill>
          <a:ln w="0">
            <a:noFill/>
            <a:round/>
            <a:headEnd/>
            <a:tailEnd/>
          </a:ln>
        </p:spPr>
        <p:txBody>
          <a:bodyPr anchor="ctr"/>
          <a:lstStyle/>
          <a:p>
            <a:pPr algn="ctr"/>
            <a:endParaRPr lang="en-US" altLang="zh-CN" sz="900">
              <a:solidFill>
                <a:srgbClr val="262626"/>
              </a:solidFill>
              <a:latin typeface="Calibri" pitchFamily="34" charset="0"/>
            </a:endParaRPr>
          </a:p>
        </p:txBody>
      </p:sp>
      <p:sp>
        <p:nvSpPr>
          <p:cNvPr id="20499" name="Mouse Cursor"/>
          <p:cNvSpPr>
            <a:spLocks noEditPoints="1"/>
          </p:cNvSpPr>
          <p:nvPr/>
        </p:nvSpPr>
        <p:spPr bwMode="auto">
          <a:xfrm>
            <a:off x="1800225" y="3078163"/>
            <a:ext cx="369888" cy="595312"/>
          </a:xfrm>
          <a:custGeom>
            <a:avLst/>
            <a:gdLst>
              <a:gd name="T0" fmla="*/ 0 w 243"/>
              <a:gd name="T1" fmla="*/ 0 h 399"/>
              <a:gd name="T2" fmla="*/ 0 w 243"/>
              <a:gd name="T3" fmla="*/ 553292 h 399"/>
              <a:gd name="T4" fmla="*/ 122891 w 243"/>
              <a:gd name="T5" fmla="*/ 435475 h 399"/>
              <a:gd name="T6" fmla="*/ 191164 w 243"/>
              <a:gd name="T7" fmla="*/ 565223 h 399"/>
              <a:gd name="T8" fmla="*/ 267023 w 243"/>
              <a:gd name="T9" fmla="*/ 580136 h 399"/>
              <a:gd name="T10" fmla="*/ 285229 w 243"/>
              <a:gd name="T11" fmla="*/ 504077 h 399"/>
              <a:gd name="T12" fmla="*/ 227577 w 243"/>
              <a:gd name="T13" fmla="*/ 395209 h 399"/>
              <a:gd name="T14" fmla="*/ 368674 w 243"/>
              <a:gd name="T15" fmla="*/ 378804 h 399"/>
              <a:gd name="T16" fmla="*/ 0 w 243"/>
              <a:gd name="T17" fmla="*/ 0 h 399"/>
              <a:gd name="T18" fmla="*/ 27309 w 243"/>
              <a:gd name="T19" fmla="*/ 64128 h 399"/>
              <a:gd name="T20" fmla="*/ 312538 w 243"/>
              <a:gd name="T21" fmla="*/ 359416 h 399"/>
              <a:gd name="T22" fmla="*/ 185096 w 243"/>
              <a:gd name="T23" fmla="*/ 374330 h 399"/>
              <a:gd name="T24" fmla="*/ 262472 w 243"/>
              <a:gd name="T25" fmla="*/ 517500 h 399"/>
              <a:gd name="T26" fmla="*/ 253369 w 243"/>
              <a:gd name="T27" fmla="*/ 557766 h 399"/>
              <a:gd name="T28" fmla="*/ 215439 w 243"/>
              <a:gd name="T29" fmla="*/ 551801 h 399"/>
              <a:gd name="T30" fmla="*/ 130477 w 243"/>
              <a:gd name="T31" fmla="*/ 392226 h 399"/>
              <a:gd name="T32" fmla="*/ 27309 w 243"/>
              <a:gd name="T33" fmla="*/ 490655 h 399"/>
              <a:gd name="T34" fmla="*/ 27309 w 243"/>
              <a:gd name="T35" fmla="*/ 64128 h 39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3"/>
              <a:gd name="T55" fmla="*/ 0 h 399"/>
              <a:gd name="T56" fmla="*/ 243 w 243"/>
              <a:gd name="T57" fmla="*/ 399 h 39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3" h="399">
                <a:moveTo>
                  <a:pt x="0" y="0"/>
                </a:moveTo>
                <a:lnTo>
                  <a:pt x="0" y="371"/>
                </a:lnTo>
                <a:cubicBezTo>
                  <a:pt x="28" y="344"/>
                  <a:pt x="57" y="315"/>
                  <a:pt x="81" y="292"/>
                </a:cubicBezTo>
                <a:lnTo>
                  <a:pt x="126" y="379"/>
                </a:lnTo>
                <a:cubicBezTo>
                  <a:pt x="138" y="397"/>
                  <a:pt x="160" y="399"/>
                  <a:pt x="176" y="389"/>
                </a:cubicBezTo>
                <a:cubicBezTo>
                  <a:pt x="195" y="377"/>
                  <a:pt x="199" y="354"/>
                  <a:pt x="188" y="338"/>
                </a:cubicBezTo>
                <a:lnTo>
                  <a:pt x="150" y="265"/>
                </a:lnTo>
                <a:cubicBezTo>
                  <a:pt x="181" y="261"/>
                  <a:pt x="212" y="258"/>
                  <a:pt x="243" y="254"/>
                </a:cubicBezTo>
                <a:cubicBezTo>
                  <a:pt x="159" y="166"/>
                  <a:pt x="72" y="75"/>
                  <a:pt x="0" y="0"/>
                </a:cubicBezTo>
                <a:close/>
                <a:moveTo>
                  <a:pt x="18" y="43"/>
                </a:moveTo>
                <a:lnTo>
                  <a:pt x="206" y="241"/>
                </a:lnTo>
                <a:cubicBezTo>
                  <a:pt x="178" y="244"/>
                  <a:pt x="150" y="247"/>
                  <a:pt x="122" y="251"/>
                </a:cubicBezTo>
                <a:lnTo>
                  <a:pt x="173" y="347"/>
                </a:lnTo>
                <a:cubicBezTo>
                  <a:pt x="179" y="358"/>
                  <a:pt x="177" y="369"/>
                  <a:pt x="167" y="374"/>
                </a:cubicBezTo>
                <a:cubicBezTo>
                  <a:pt x="158" y="379"/>
                  <a:pt x="146" y="378"/>
                  <a:pt x="142" y="370"/>
                </a:cubicBezTo>
                <a:cubicBezTo>
                  <a:pt x="123" y="334"/>
                  <a:pt x="104" y="298"/>
                  <a:pt x="86" y="263"/>
                </a:cubicBezTo>
                <a:cubicBezTo>
                  <a:pt x="62" y="285"/>
                  <a:pt x="38" y="309"/>
                  <a:pt x="18" y="329"/>
                </a:cubicBezTo>
                <a:lnTo>
                  <a:pt x="18" y="43"/>
                </a:lnTo>
                <a:close/>
              </a:path>
            </a:pathLst>
          </a:custGeom>
          <a:solidFill>
            <a:srgbClr val="123052"/>
          </a:solidFill>
          <a:ln w="0">
            <a:noFill/>
            <a:round/>
            <a:headEnd/>
            <a:tailEnd/>
          </a:ln>
        </p:spPr>
        <p:txBody>
          <a:bodyPr/>
          <a:lstStyle/>
          <a:p>
            <a:endParaRPr lang="en-US" altLang="zh-CN" sz="900">
              <a:solidFill>
                <a:srgbClr val="262626"/>
              </a:solidFill>
              <a:latin typeface="Calibri" pitchFamily="34" charset="0"/>
            </a:endParaRPr>
          </a:p>
        </p:txBody>
      </p:sp>
      <p:sp>
        <p:nvSpPr>
          <p:cNvPr id="20500" name="Microphone"/>
          <p:cNvSpPr>
            <a:spLocks noEditPoints="1"/>
          </p:cNvSpPr>
          <p:nvPr/>
        </p:nvSpPr>
        <p:spPr bwMode="auto">
          <a:xfrm>
            <a:off x="3752850" y="2479675"/>
            <a:ext cx="496888" cy="595313"/>
          </a:xfrm>
          <a:custGeom>
            <a:avLst/>
            <a:gdLst>
              <a:gd name="T0" fmla="*/ 148959 w 331"/>
              <a:gd name="T1" fmla="*/ 0 h 399"/>
              <a:gd name="T2" fmla="*/ 0 w 331"/>
              <a:gd name="T3" fmla="*/ 147644 h 399"/>
              <a:gd name="T4" fmla="*/ 148959 w 331"/>
              <a:gd name="T5" fmla="*/ 295288 h 399"/>
              <a:gd name="T6" fmla="*/ 167014 w 331"/>
              <a:gd name="T7" fmla="*/ 295288 h 399"/>
              <a:gd name="T8" fmla="*/ 428821 w 331"/>
              <a:gd name="T9" fmla="*/ 502586 h 399"/>
              <a:gd name="T10" fmla="*/ 446876 w 331"/>
              <a:gd name="T11" fmla="*/ 502586 h 399"/>
              <a:gd name="T12" fmla="*/ 458914 w 331"/>
              <a:gd name="T13" fmla="*/ 489164 h 399"/>
              <a:gd name="T14" fmla="*/ 466437 w 331"/>
              <a:gd name="T15" fmla="*/ 539870 h 399"/>
              <a:gd name="T16" fmla="*/ 442363 w 331"/>
              <a:gd name="T17" fmla="*/ 560749 h 399"/>
              <a:gd name="T18" fmla="*/ 329515 w 331"/>
              <a:gd name="T19" fmla="*/ 518991 h 399"/>
              <a:gd name="T20" fmla="*/ 252779 w 331"/>
              <a:gd name="T21" fmla="*/ 457846 h 399"/>
              <a:gd name="T22" fmla="*/ 188079 w 331"/>
              <a:gd name="T23" fmla="*/ 426527 h 399"/>
              <a:gd name="T24" fmla="*/ 141436 w 331"/>
              <a:gd name="T25" fmla="*/ 457846 h 399"/>
              <a:gd name="T26" fmla="*/ 148959 w 331"/>
              <a:gd name="T27" fmla="*/ 556275 h 399"/>
              <a:gd name="T28" fmla="*/ 164005 w 331"/>
              <a:gd name="T29" fmla="*/ 565223 h 399"/>
              <a:gd name="T30" fmla="*/ 174538 w 331"/>
              <a:gd name="T31" fmla="*/ 550309 h 399"/>
              <a:gd name="T32" fmla="*/ 167014 w 331"/>
              <a:gd name="T33" fmla="*/ 465302 h 399"/>
              <a:gd name="T34" fmla="*/ 183565 w 331"/>
              <a:gd name="T35" fmla="*/ 453371 h 399"/>
              <a:gd name="T36" fmla="*/ 237732 w 331"/>
              <a:gd name="T37" fmla="*/ 478724 h 399"/>
              <a:gd name="T38" fmla="*/ 312964 w 331"/>
              <a:gd name="T39" fmla="*/ 539870 h 399"/>
              <a:gd name="T40" fmla="*/ 446876 w 331"/>
              <a:gd name="T41" fmla="*/ 586102 h 399"/>
              <a:gd name="T42" fmla="*/ 490511 w 331"/>
              <a:gd name="T43" fmla="*/ 547327 h 399"/>
              <a:gd name="T44" fmla="*/ 478474 w 331"/>
              <a:gd name="T45" fmla="*/ 466794 h 399"/>
              <a:gd name="T46" fmla="*/ 493520 w 331"/>
              <a:gd name="T47" fmla="*/ 451880 h 399"/>
              <a:gd name="T48" fmla="*/ 493520 w 331"/>
              <a:gd name="T49" fmla="*/ 435475 h 399"/>
              <a:gd name="T50" fmla="*/ 297918 w 331"/>
              <a:gd name="T51" fmla="*/ 164049 h 399"/>
              <a:gd name="T52" fmla="*/ 297918 w 331"/>
              <a:gd name="T53" fmla="*/ 147644 h 399"/>
              <a:gd name="T54" fmla="*/ 148959 w 331"/>
              <a:gd name="T55" fmla="*/ 0 h 399"/>
              <a:gd name="T56" fmla="*/ 148959 w 331"/>
              <a:gd name="T57" fmla="*/ 25353 h 399"/>
              <a:gd name="T58" fmla="*/ 272339 w 331"/>
              <a:gd name="T59" fmla="*/ 147644 h 399"/>
              <a:gd name="T60" fmla="*/ 148959 w 331"/>
              <a:gd name="T61" fmla="*/ 269935 h 399"/>
              <a:gd name="T62" fmla="*/ 25579 w 331"/>
              <a:gd name="T63" fmla="*/ 147644 h 399"/>
              <a:gd name="T64" fmla="*/ 148959 w 331"/>
              <a:gd name="T65" fmla="*/ 25353 h 399"/>
              <a:gd name="T66" fmla="*/ 288890 w 331"/>
              <a:gd name="T67" fmla="*/ 198350 h 399"/>
              <a:gd name="T68" fmla="*/ 309955 w 331"/>
              <a:gd name="T69" fmla="*/ 226686 h 399"/>
              <a:gd name="T70" fmla="*/ 228704 w 331"/>
              <a:gd name="T71" fmla="*/ 310201 h 399"/>
              <a:gd name="T72" fmla="*/ 200116 w 331"/>
              <a:gd name="T73" fmla="*/ 286340 h 399"/>
              <a:gd name="T74" fmla="*/ 288890 w 331"/>
              <a:gd name="T75" fmla="*/ 198350 h 399"/>
              <a:gd name="T76" fmla="*/ 328010 w 331"/>
              <a:gd name="T77" fmla="*/ 250547 h 399"/>
              <a:gd name="T78" fmla="*/ 466437 w 331"/>
              <a:gd name="T79" fmla="*/ 442932 h 399"/>
              <a:gd name="T80" fmla="*/ 436344 w 331"/>
              <a:gd name="T81" fmla="*/ 475742 h 399"/>
              <a:gd name="T82" fmla="*/ 251274 w 331"/>
              <a:gd name="T83" fmla="*/ 328098 h 399"/>
              <a:gd name="T84" fmla="*/ 328010 w 331"/>
              <a:gd name="T85" fmla="*/ 2505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31"/>
              <a:gd name="T130" fmla="*/ 0 h 399"/>
              <a:gd name="T131" fmla="*/ 331 w 331"/>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31" h="399">
                <a:moveTo>
                  <a:pt x="99" y="0"/>
                </a:moveTo>
                <a:cubicBezTo>
                  <a:pt x="44" y="0"/>
                  <a:pt x="0" y="44"/>
                  <a:pt x="0" y="99"/>
                </a:cubicBezTo>
                <a:cubicBezTo>
                  <a:pt x="0" y="154"/>
                  <a:pt x="44" y="198"/>
                  <a:pt x="99" y="198"/>
                </a:cubicBezTo>
                <a:cubicBezTo>
                  <a:pt x="103" y="198"/>
                  <a:pt x="107" y="198"/>
                  <a:pt x="111" y="198"/>
                </a:cubicBezTo>
                <a:lnTo>
                  <a:pt x="285" y="337"/>
                </a:lnTo>
                <a:cubicBezTo>
                  <a:pt x="289" y="340"/>
                  <a:pt x="294" y="340"/>
                  <a:pt x="297" y="337"/>
                </a:cubicBezTo>
                <a:lnTo>
                  <a:pt x="305" y="328"/>
                </a:lnTo>
                <a:cubicBezTo>
                  <a:pt x="311" y="344"/>
                  <a:pt x="312" y="355"/>
                  <a:pt x="310" y="362"/>
                </a:cubicBezTo>
                <a:cubicBezTo>
                  <a:pt x="307" y="370"/>
                  <a:pt x="302" y="374"/>
                  <a:pt x="294" y="376"/>
                </a:cubicBezTo>
                <a:cubicBezTo>
                  <a:pt x="276" y="380"/>
                  <a:pt x="244" y="370"/>
                  <a:pt x="219" y="348"/>
                </a:cubicBezTo>
                <a:cubicBezTo>
                  <a:pt x="201" y="332"/>
                  <a:pt x="184" y="318"/>
                  <a:pt x="168" y="307"/>
                </a:cubicBezTo>
                <a:cubicBezTo>
                  <a:pt x="152" y="296"/>
                  <a:pt x="138" y="288"/>
                  <a:pt x="125" y="286"/>
                </a:cubicBezTo>
                <a:cubicBezTo>
                  <a:pt x="109" y="284"/>
                  <a:pt x="98" y="294"/>
                  <a:pt x="94" y="307"/>
                </a:cubicBezTo>
                <a:cubicBezTo>
                  <a:pt x="90" y="322"/>
                  <a:pt x="92" y="343"/>
                  <a:pt x="99" y="373"/>
                </a:cubicBezTo>
                <a:cubicBezTo>
                  <a:pt x="100" y="378"/>
                  <a:pt x="105" y="380"/>
                  <a:pt x="109" y="379"/>
                </a:cubicBezTo>
                <a:cubicBezTo>
                  <a:pt x="114" y="378"/>
                  <a:pt x="117" y="373"/>
                  <a:pt x="116" y="369"/>
                </a:cubicBezTo>
                <a:cubicBezTo>
                  <a:pt x="110" y="340"/>
                  <a:pt x="109" y="321"/>
                  <a:pt x="111" y="312"/>
                </a:cubicBezTo>
                <a:cubicBezTo>
                  <a:pt x="113" y="305"/>
                  <a:pt x="117" y="303"/>
                  <a:pt x="122" y="304"/>
                </a:cubicBezTo>
                <a:cubicBezTo>
                  <a:pt x="130" y="305"/>
                  <a:pt x="143" y="311"/>
                  <a:pt x="158" y="321"/>
                </a:cubicBezTo>
                <a:cubicBezTo>
                  <a:pt x="173" y="332"/>
                  <a:pt x="190" y="346"/>
                  <a:pt x="208" y="362"/>
                </a:cubicBezTo>
                <a:cubicBezTo>
                  <a:pt x="236" y="386"/>
                  <a:pt x="271" y="399"/>
                  <a:pt x="297" y="393"/>
                </a:cubicBezTo>
                <a:cubicBezTo>
                  <a:pt x="311" y="390"/>
                  <a:pt x="322" y="381"/>
                  <a:pt x="326" y="367"/>
                </a:cubicBezTo>
                <a:cubicBezTo>
                  <a:pt x="331" y="353"/>
                  <a:pt x="328" y="335"/>
                  <a:pt x="318" y="313"/>
                </a:cubicBezTo>
                <a:lnTo>
                  <a:pt x="328" y="303"/>
                </a:lnTo>
                <a:cubicBezTo>
                  <a:pt x="330" y="300"/>
                  <a:pt x="330" y="296"/>
                  <a:pt x="328" y="292"/>
                </a:cubicBezTo>
                <a:lnTo>
                  <a:pt x="198" y="110"/>
                </a:lnTo>
                <a:cubicBezTo>
                  <a:pt x="198" y="106"/>
                  <a:pt x="198" y="103"/>
                  <a:pt x="198" y="99"/>
                </a:cubicBezTo>
                <a:cubicBezTo>
                  <a:pt x="198" y="44"/>
                  <a:pt x="154" y="0"/>
                  <a:pt x="99" y="0"/>
                </a:cubicBezTo>
                <a:close/>
                <a:moveTo>
                  <a:pt x="99" y="17"/>
                </a:moveTo>
                <a:cubicBezTo>
                  <a:pt x="144" y="17"/>
                  <a:pt x="181" y="54"/>
                  <a:pt x="181" y="99"/>
                </a:cubicBezTo>
                <a:cubicBezTo>
                  <a:pt x="181" y="144"/>
                  <a:pt x="144" y="181"/>
                  <a:pt x="99" y="181"/>
                </a:cubicBezTo>
                <a:cubicBezTo>
                  <a:pt x="54" y="181"/>
                  <a:pt x="17" y="144"/>
                  <a:pt x="17" y="99"/>
                </a:cubicBezTo>
                <a:cubicBezTo>
                  <a:pt x="17" y="54"/>
                  <a:pt x="54" y="17"/>
                  <a:pt x="99" y="17"/>
                </a:cubicBezTo>
                <a:close/>
                <a:moveTo>
                  <a:pt x="192" y="133"/>
                </a:moveTo>
                <a:lnTo>
                  <a:pt x="206" y="152"/>
                </a:lnTo>
                <a:cubicBezTo>
                  <a:pt x="193" y="178"/>
                  <a:pt x="174" y="198"/>
                  <a:pt x="152" y="208"/>
                </a:cubicBezTo>
                <a:lnTo>
                  <a:pt x="133" y="192"/>
                </a:lnTo>
                <a:cubicBezTo>
                  <a:pt x="160" y="182"/>
                  <a:pt x="182" y="161"/>
                  <a:pt x="192" y="133"/>
                </a:cubicBezTo>
                <a:close/>
                <a:moveTo>
                  <a:pt x="218" y="168"/>
                </a:moveTo>
                <a:lnTo>
                  <a:pt x="310" y="297"/>
                </a:lnTo>
                <a:lnTo>
                  <a:pt x="290" y="319"/>
                </a:lnTo>
                <a:lnTo>
                  <a:pt x="167" y="220"/>
                </a:lnTo>
                <a:cubicBezTo>
                  <a:pt x="189" y="209"/>
                  <a:pt x="205" y="192"/>
                  <a:pt x="218" y="168"/>
                </a:cubicBezTo>
                <a:close/>
              </a:path>
            </a:pathLst>
          </a:custGeom>
          <a:solidFill>
            <a:srgbClr val="123052"/>
          </a:solidFill>
          <a:ln w="0">
            <a:noFill/>
            <a:round/>
            <a:headEnd/>
            <a:tailEnd/>
          </a:ln>
        </p:spPr>
        <p:txBody>
          <a:bodyPr/>
          <a:lstStyle/>
          <a:p>
            <a:endParaRPr lang="en-US" altLang="zh-CN" sz="900">
              <a:solidFill>
                <a:srgbClr val="262626"/>
              </a:solidFill>
              <a:latin typeface="Calibri" pitchFamily="34" charset="0"/>
            </a:endParaRPr>
          </a:p>
        </p:txBody>
      </p:sp>
      <p:sp>
        <p:nvSpPr>
          <p:cNvPr id="20501" name="Like"/>
          <p:cNvSpPr>
            <a:spLocks noEditPoints="1"/>
          </p:cNvSpPr>
          <p:nvPr/>
        </p:nvSpPr>
        <p:spPr bwMode="auto">
          <a:xfrm>
            <a:off x="5802313" y="4254500"/>
            <a:ext cx="587375" cy="509588"/>
          </a:xfrm>
          <a:custGeom>
            <a:avLst/>
            <a:gdLst>
              <a:gd name="T0" fmla="*/ 338250 w 395"/>
              <a:gd name="T1" fmla="*/ 0 h 339"/>
              <a:gd name="T2" fmla="*/ 298017 w 395"/>
              <a:gd name="T3" fmla="*/ 18087 h 339"/>
              <a:gd name="T4" fmla="*/ 293547 w 395"/>
              <a:gd name="T5" fmla="*/ 33160 h 339"/>
              <a:gd name="T6" fmla="*/ 295037 w 395"/>
              <a:gd name="T7" fmla="*/ 104003 h 339"/>
              <a:gd name="T8" fmla="*/ 219043 w 395"/>
              <a:gd name="T9" fmla="*/ 227600 h 339"/>
              <a:gd name="T10" fmla="*/ 199672 w 395"/>
              <a:gd name="T11" fmla="*/ 241166 h 339"/>
              <a:gd name="T12" fmla="*/ 180300 w 395"/>
              <a:gd name="T13" fmla="*/ 229108 h 339"/>
              <a:gd name="T14" fmla="*/ 22351 w 395"/>
              <a:gd name="T15" fmla="*/ 229108 h 339"/>
              <a:gd name="T16" fmla="*/ 5960 w 395"/>
              <a:gd name="T17" fmla="*/ 236644 h 339"/>
              <a:gd name="T18" fmla="*/ 0 w 395"/>
              <a:gd name="T19" fmla="*/ 254731 h 339"/>
              <a:gd name="T20" fmla="*/ 17881 w 395"/>
              <a:gd name="T21" fmla="*/ 489868 h 339"/>
              <a:gd name="T22" fmla="*/ 41722 w 395"/>
              <a:gd name="T23" fmla="*/ 510970 h 339"/>
              <a:gd name="T24" fmla="*/ 180300 w 395"/>
              <a:gd name="T25" fmla="*/ 510970 h 339"/>
              <a:gd name="T26" fmla="*/ 202652 w 395"/>
              <a:gd name="T27" fmla="*/ 486853 h 339"/>
              <a:gd name="T28" fmla="*/ 202652 w 395"/>
              <a:gd name="T29" fmla="*/ 474795 h 339"/>
              <a:gd name="T30" fmla="*/ 217553 w 395"/>
              <a:gd name="T31" fmla="*/ 474795 h 339"/>
              <a:gd name="T32" fmla="*/ 225003 w 395"/>
              <a:gd name="T33" fmla="*/ 479317 h 339"/>
              <a:gd name="T34" fmla="*/ 260765 w 395"/>
              <a:gd name="T35" fmla="*/ 492883 h 339"/>
              <a:gd name="T36" fmla="*/ 467887 w 395"/>
              <a:gd name="T37" fmla="*/ 492883 h 339"/>
              <a:gd name="T38" fmla="*/ 537921 w 395"/>
              <a:gd name="T39" fmla="*/ 431084 h 339"/>
              <a:gd name="T40" fmla="*/ 533451 w 395"/>
              <a:gd name="T41" fmla="*/ 411489 h 339"/>
              <a:gd name="T42" fmla="*/ 555802 w 395"/>
              <a:gd name="T43" fmla="*/ 366270 h 339"/>
              <a:gd name="T44" fmla="*/ 551332 w 395"/>
              <a:gd name="T45" fmla="*/ 346676 h 339"/>
              <a:gd name="T46" fmla="*/ 572193 w 395"/>
              <a:gd name="T47" fmla="*/ 302964 h 339"/>
              <a:gd name="T48" fmla="*/ 567723 w 395"/>
              <a:gd name="T49" fmla="*/ 283370 h 339"/>
              <a:gd name="T50" fmla="*/ 588584 w 395"/>
              <a:gd name="T51" fmla="*/ 238151 h 339"/>
              <a:gd name="T52" fmla="*/ 573683 w 395"/>
              <a:gd name="T53" fmla="*/ 204991 h 339"/>
              <a:gd name="T54" fmla="*/ 536431 w 395"/>
              <a:gd name="T55" fmla="*/ 191425 h 339"/>
              <a:gd name="T56" fmla="*/ 396363 w 395"/>
              <a:gd name="T57" fmla="*/ 191425 h 339"/>
              <a:gd name="T58" fmla="*/ 409774 w 395"/>
              <a:gd name="T59" fmla="*/ 116061 h 339"/>
              <a:gd name="T60" fmla="*/ 409774 w 395"/>
              <a:gd name="T61" fmla="*/ 111539 h 339"/>
              <a:gd name="T62" fmla="*/ 378482 w 395"/>
              <a:gd name="T63" fmla="*/ 16580 h 339"/>
              <a:gd name="T64" fmla="*/ 368051 w 395"/>
              <a:gd name="T65" fmla="*/ 6029 h 339"/>
              <a:gd name="T66" fmla="*/ 338250 w 395"/>
              <a:gd name="T67" fmla="*/ 0 h 339"/>
              <a:gd name="T68" fmla="*/ 338250 w 395"/>
              <a:gd name="T69" fmla="*/ 22609 h 339"/>
              <a:gd name="T70" fmla="*/ 359111 w 395"/>
              <a:gd name="T71" fmla="*/ 27131 h 339"/>
              <a:gd name="T72" fmla="*/ 387422 w 395"/>
              <a:gd name="T73" fmla="*/ 113046 h 339"/>
              <a:gd name="T74" fmla="*/ 369541 w 395"/>
              <a:gd name="T75" fmla="*/ 214035 h 339"/>
              <a:gd name="T76" fmla="*/ 536431 w 395"/>
              <a:gd name="T77" fmla="*/ 214035 h 339"/>
              <a:gd name="T78" fmla="*/ 520040 w 395"/>
              <a:gd name="T79" fmla="*/ 278848 h 339"/>
              <a:gd name="T80" fmla="*/ 502159 w 395"/>
              <a:gd name="T81" fmla="*/ 342154 h 339"/>
              <a:gd name="T82" fmla="*/ 485768 w 395"/>
              <a:gd name="T83" fmla="*/ 406967 h 339"/>
              <a:gd name="T84" fmla="*/ 467887 w 395"/>
              <a:gd name="T85" fmla="*/ 470273 h 339"/>
              <a:gd name="T86" fmla="*/ 260765 w 395"/>
              <a:gd name="T87" fmla="*/ 470273 h 339"/>
              <a:gd name="T88" fmla="*/ 219043 w 395"/>
              <a:gd name="T89" fmla="*/ 452186 h 339"/>
              <a:gd name="T90" fmla="*/ 202652 w 395"/>
              <a:gd name="T91" fmla="*/ 452186 h 339"/>
              <a:gd name="T92" fmla="*/ 202652 w 395"/>
              <a:gd name="T93" fmla="*/ 266790 h 339"/>
              <a:gd name="T94" fmla="*/ 233944 w 395"/>
              <a:gd name="T95" fmla="*/ 244180 h 339"/>
              <a:gd name="T96" fmla="*/ 317388 w 395"/>
              <a:gd name="T97" fmla="*/ 105510 h 339"/>
              <a:gd name="T98" fmla="*/ 315898 w 395"/>
              <a:gd name="T99" fmla="*/ 31653 h 339"/>
              <a:gd name="T100" fmla="*/ 338250 w 395"/>
              <a:gd name="T101" fmla="*/ 22609 h 339"/>
              <a:gd name="T102" fmla="*/ 138578 w 395"/>
              <a:gd name="T103" fmla="*/ 434098 h 339"/>
              <a:gd name="T104" fmla="*/ 154969 w 395"/>
              <a:gd name="T105" fmla="*/ 450679 h 339"/>
              <a:gd name="T106" fmla="*/ 138578 w 395"/>
              <a:gd name="T107" fmla="*/ 467259 h 339"/>
              <a:gd name="T108" fmla="*/ 122187 w 395"/>
              <a:gd name="T109" fmla="*/ 450679 h 339"/>
              <a:gd name="T110" fmla="*/ 138578 w 395"/>
              <a:gd name="T111" fmla="*/ 434098 h 3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5"/>
              <a:gd name="T169" fmla="*/ 0 h 339"/>
              <a:gd name="T170" fmla="*/ 395 w 395"/>
              <a:gd name="T171" fmla="*/ 339 h 3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5" h="339">
                <a:moveTo>
                  <a:pt x="227" y="0"/>
                </a:moveTo>
                <a:cubicBezTo>
                  <a:pt x="214" y="0"/>
                  <a:pt x="205" y="6"/>
                  <a:pt x="200" y="12"/>
                </a:cubicBezTo>
                <a:cubicBezTo>
                  <a:pt x="198" y="15"/>
                  <a:pt x="197" y="18"/>
                  <a:pt x="197" y="22"/>
                </a:cubicBezTo>
                <a:cubicBezTo>
                  <a:pt x="197" y="22"/>
                  <a:pt x="198" y="58"/>
                  <a:pt x="198" y="69"/>
                </a:cubicBezTo>
                <a:cubicBezTo>
                  <a:pt x="193" y="82"/>
                  <a:pt x="155" y="143"/>
                  <a:pt x="147" y="151"/>
                </a:cubicBezTo>
                <a:cubicBezTo>
                  <a:pt x="144" y="153"/>
                  <a:pt x="139" y="157"/>
                  <a:pt x="134" y="160"/>
                </a:cubicBezTo>
                <a:cubicBezTo>
                  <a:pt x="131" y="155"/>
                  <a:pt x="127" y="152"/>
                  <a:pt x="121" y="152"/>
                </a:cubicBezTo>
                <a:lnTo>
                  <a:pt x="15" y="152"/>
                </a:lnTo>
                <a:cubicBezTo>
                  <a:pt x="11" y="152"/>
                  <a:pt x="7" y="154"/>
                  <a:pt x="4" y="157"/>
                </a:cubicBezTo>
                <a:cubicBezTo>
                  <a:pt x="1" y="160"/>
                  <a:pt x="0" y="165"/>
                  <a:pt x="0" y="169"/>
                </a:cubicBezTo>
                <a:lnTo>
                  <a:pt x="12" y="325"/>
                </a:lnTo>
                <a:cubicBezTo>
                  <a:pt x="13" y="332"/>
                  <a:pt x="20" y="339"/>
                  <a:pt x="28" y="339"/>
                </a:cubicBezTo>
                <a:lnTo>
                  <a:pt x="121" y="339"/>
                </a:lnTo>
                <a:cubicBezTo>
                  <a:pt x="129" y="339"/>
                  <a:pt x="136" y="332"/>
                  <a:pt x="136" y="323"/>
                </a:cubicBezTo>
                <a:lnTo>
                  <a:pt x="136" y="315"/>
                </a:lnTo>
                <a:lnTo>
                  <a:pt x="146" y="315"/>
                </a:lnTo>
                <a:cubicBezTo>
                  <a:pt x="147" y="316"/>
                  <a:pt x="149" y="317"/>
                  <a:pt x="151" y="318"/>
                </a:cubicBezTo>
                <a:cubicBezTo>
                  <a:pt x="157" y="322"/>
                  <a:pt x="165" y="327"/>
                  <a:pt x="175" y="327"/>
                </a:cubicBezTo>
                <a:lnTo>
                  <a:pt x="314" y="327"/>
                </a:lnTo>
                <a:cubicBezTo>
                  <a:pt x="342" y="327"/>
                  <a:pt x="361" y="306"/>
                  <a:pt x="361" y="286"/>
                </a:cubicBezTo>
                <a:cubicBezTo>
                  <a:pt x="361" y="281"/>
                  <a:pt x="360" y="277"/>
                  <a:pt x="358" y="273"/>
                </a:cubicBezTo>
                <a:cubicBezTo>
                  <a:pt x="367" y="265"/>
                  <a:pt x="373" y="254"/>
                  <a:pt x="373" y="243"/>
                </a:cubicBezTo>
                <a:cubicBezTo>
                  <a:pt x="373" y="239"/>
                  <a:pt x="372" y="234"/>
                  <a:pt x="370" y="230"/>
                </a:cubicBezTo>
                <a:cubicBezTo>
                  <a:pt x="379" y="222"/>
                  <a:pt x="384" y="211"/>
                  <a:pt x="384" y="201"/>
                </a:cubicBezTo>
                <a:cubicBezTo>
                  <a:pt x="384" y="196"/>
                  <a:pt x="383" y="192"/>
                  <a:pt x="381" y="188"/>
                </a:cubicBezTo>
                <a:cubicBezTo>
                  <a:pt x="390" y="180"/>
                  <a:pt x="395" y="169"/>
                  <a:pt x="395" y="158"/>
                </a:cubicBezTo>
                <a:cubicBezTo>
                  <a:pt x="395" y="149"/>
                  <a:pt x="392" y="141"/>
                  <a:pt x="385" y="136"/>
                </a:cubicBezTo>
                <a:cubicBezTo>
                  <a:pt x="381" y="132"/>
                  <a:pt x="373" y="127"/>
                  <a:pt x="360" y="127"/>
                </a:cubicBezTo>
                <a:lnTo>
                  <a:pt x="266" y="127"/>
                </a:lnTo>
                <a:cubicBezTo>
                  <a:pt x="270" y="106"/>
                  <a:pt x="274" y="78"/>
                  <a:pt x="275" y="77"/>
                </a:cubicBezTo>
                <a:cubicBezTo>
                  <a:pt x="275" y="76"/>
                  <a:pt x="275" y="75"/>
                  <a:pt x="275" y="74"/>
                </a:cubicBezTo>
                <a:cubicBezTo>
                  <a:pt x="273" y="46"/>
                  <a:pt x="255" y="12"/>
                  <a:pt x="254" y="11"/>
                </a:cubicBezTo>
                <a:cubicBezTo>
                  <a:pt x="253" y="8"/>
                  <a:pt x="250" y="6"/>
                  <a:pt x="247" y="4"/>
                </a:cubicBezTo>
                <a:cubicBezTo>
                  <a:pt x="240" y="1"/>
                  <a:pt x="234" y="0"/>
                  <a:pt x="227" y="0"/>
                </a:cubicBezTo>
                <a:close/>
                <a:moveTo>
                  <a:pt x="227" y="15"/>
                </a:moveTo>
                <a:cubicBezTo>
                  <a:pt x="231" y="15"/>
                  <a:pt x="236" y="16"/>
                  <a:pt x="241" y="18"/>
                </a:cubicBezTo>
                <a:cubicBezTo>
                  <a:pt x="241" y="18"/>
                  <a:pt x="258" y="50"/>
                  <a:pt x="260" y="75"/>
                </a:cubicBezTo>
                <a:cubicBezTo>
                  <a:pt x="260" y="75"/>
                  <a:pt x="252" y="126"/>
                  <a:pt x="248" y="142"/>
                </a:cubicBezTo>
                <a:lnTo>
                  <a:pt x="360" y="142"/>
                </a:lnTo>
                <a:cubicBezTo>
                  <a:pt x="394" y="142"/>
                  <a:pt x="382" y="185"/>
                  <a:pt x="349" y="185"/>
                </a:cubicBezTo>
                <a:cubicBezTo>
                  <a:pt x="382" y="185"/>
                  <a:pt x="371" y="227"/>
                  <a:pt x="337" y="227"/>
                </a:cubicBezTo>
                <a:cubicBezTo>
                  <a:pt x="371" y="227"/>
                  <a:pt x="359" y="270"/>
                  <a:pt x="326" y="270"/>
                </a:cubicBezTo>
                <a:cubicBezTo>
                  <a:pt x="359" y="270"/>
                  <a:pt x="348" y="312"/>
                  <a:pt x="314" y="312"/>
                </a:cubicBezTo>
                <a:lnTo>
                  <a:pt x="175" y="312"/>
                </a:lnTo>
                <a:cubicBezTo>
                  <a:pt x="165" y="312"/>
                  <a:pt x="155" y="300"/>
                  <a:pt x="147" y="300"/>
                </a:cubicBezTo>
                <a:lnTo>
                  <a:pt x="136" y="300"/>
                </a:lnTo>
                <a:lnTo>
                  <a:pt x="136" y="177"/>
                </a:lnTo>
                <a:cubicBezTo>
                  <a:pt x="144" y="172"/>
                  <a:pt x="152" y="167"/>
                  <a:pt x="157" y="162"/>
                </a:cubicBezTo>
                <a:cubicBezTo>
                  <a:pt x="168" y="153"/>
                  <a:pt x="213" y="79"/>
                  <a:pt x="213" y="70"/>
                </a:cubicBezTo>
                <a:cubicBezTo>
                  <a:pt x="213" y="61"/>
                  <a:pt x="212" y="21"/>
                  <a:pt x="212" y="21"/>
                </a:cubicBezTo>
                <a:cubicBezTo>
                  <a:pt x="212" y="21"/>
                  <a:pt x="217" y="15"/>
                  <a:pt x="227" y="15"/>
                </a:cubicBezTo>
                <a:close/>
                <a:moveTo>
                  <a:pt x="93" y="288"/>
                </a:moveTo>
                <a:cubicBezTo>
                  <a:pt x="99" y="288"/>
                  <a:pt x="104" y="293"/>
                  <a:pt x="104" y="299"/>
                </a:cubicBezTo>
                <a:cubicBezTo>
                  <a:pt x="104" y="305"/>
                  <a:pt x="99" y="310"/>
                  <a:pt x="93" y="310"/>
                </a:cubicBezTo>
                <a:cubicBezTo>
                  <a:pt x="87" y="310"/>
                  <a:pt x="82" y="305"/>
                  <a:pt x="82" y="299"/>
                </a:cubicBezTo>
                <a:cubicBezTo>
                  <a:pt x="82" y="293"/>
                  <a:pt x="87" y="288"/>
                  <a:pt x="93" y="288"/>
                </a:cubicBezTo>
                <a:close/>
              </a:path>
            </a:pathLst>
          </a:custGeom>
          <a:solidFill>
            <a:srgbClr val="123052"/>
          </a:solidFill>
          <a:ln w="0">
            <a:noFill/>
            <a:round/>
            <a:headEnd/>
            <a:tailEnd/>
          </a:ln>
        </p:spPr>
        <p:txBody>
          <a:bodyPr/>
          <a:lstStyle/>
          <a:p>
            <a:endParaRPr lang="en-US" altLang="zh-CN" sz="900">
              <a:solidFill>
                <a:srgbClr val="262626"/>
              </a:solidFill>
              <a:latin typeface="Calibri" pitchFamily="34" charset="0"/>
            </a:endParaRPr>
          </a:p>
        </p:txBody>
      </p:sp>
      <p:sp>
        <p:nvSpPr>
          <p:cNvPr id="20502" name="Light Bulb"/>
          <p:cNvSpPr>
            <a:spLocks noEditPoints="1"/>
          </p:cNvSpPr>
          <p:nvPr/>
        </p:nvSpPr>
        <p:spPr bwMode="auto">
          <a:xfrm>
            <a:off x="7988300" y="3081338"/>
            <a:ext cx="395288" cy="588962"/>
          </a:xfrm>
          <a:custGeom>
            <a:avLst/>
            <a:gdLst>
              <a:gd name="T0" fmla="*/ 0 w 260"/>
              <a:gd name="T1" fmla="*/ 190250 h 396"/>
              <a:gd name="T2" fmla="*/ 66769 w 260"/>
              <a:gd name="T3" fmla="*/ 321047 h 396"/>
              <a:gd name="T4" fmla="*/ 103188 w 260"/>
              <a:gd name="T5" fmla="*/ 402795 h 396"/>
              <a:gd name="T6" fmla="*/ 109258 w 260"/>
              <a:gd name="T7" fmla="*/ 438467 h 396"/>
              <a:gd name="T8" fmla="*/ 100153 w 260"/>
              <a:gd name="T9" fmla="*/ 463734 h 396"/>
              <a:gd name="T10" fmla="*/ 106223 w 260"/>
              <a:gd name="T11" fmla="*/ 483057 h 396"/>
              <a:gd name="T12" fmla="*/ 109258 w 260"/>
              <a:gd name="T13" fmla="*/ 523188 h 396"/>
              <a:gd name="T14" fmla="*/ 142643 w 260"/>
              <a:gd name="T15" fmla="*/ 536565 h 396"/>
              <a:gd name="T16" fmla="*/ 198789 w 260"/>
              <a:gd name="T17" fmla="*/ 588586 h 396"/>
              <a:gd name="T18" fmla="*/ 251901 w 260"/>
              <a:gd name="T19" fmla="*/ 535078 h 396"/>
              <a:gd name="T20" fmla="*/ 282251 w 260"/>
              <a:gd name="T21" fmla="*/ 524674 h 396"/>
              <a:gd name="T22" fmla="*/ 291356 w 260"/>
              <a:gd name="T23" fmla="*/ 486029 h 396"/>
              <a:gd name="T24" fmla="*/ 292873 w 260"/>
              <a:gd name="T25" fmla="*/ 466707 h 396"/>
              <a:gd name="T26" fmla="*/ 286803 w 260"/>
              <a:gd name="T27" fmla="*/ 445899 h 396"/>
              <a:gd name="T28" fmla="*/ 289838 w 260"/>
              <a:gd name="T29" fmla="*/ 413199 h 396"/>
              <a:gd name="T30" fmla="*/ 324740 w 260"/>
              <a:gd name="T31" fmla="*/ 337397 h 396"/>
              <a:gd name="T32" fmla="*/ 356607 w 260"/>
              <a:gd name="T33" fmla="*/ 298752 h 396"/>
              <a:gd name="T34" fmla="*/ 198789 w 260"/>
              <a:gd name="T35" fmla="*/ 0 h 396"/>
              <a:gd name="T36" fmla="*/ 368747 w 260"/>
              <a:gd name="T37" fmla="*/ 190250 h 396"/>
              <a:gd name="T38" fmla="*/ 312600 w 260"/>
              <a:gd name="T39" fmla="*/ 304697 h 396"/>
              <a:gd name="T40" fmla="*/ 277698 w 260"/>
              <a:gd name="T41" fmla="*/ 390904 h 396"/>
              <a:gd name="T42" fmla="*/ 233691 w 260"/>
              <a:gd name="T43" fmla="*/ 411713 h 396"/>
              <a:gd name="T44" fmla="*/ 157818 w 260"/>
              <a:gd name="T45" fmla="*/ 407254 h 396"/>
              <a:gd name="T46" fmla="*/ 86496 w 260"/>
              <a:gd name="T47" fmla="*/ 304697 h 396"/>
              <a:gd name="T48" fmla="*/ 25797 w 260"/>
              <a:gd name="T49" fmla="*/ 190250 h 396"/>
              <a:gd name="T50" fmla="*/ 271628 w 260"/>
              <a:gd name="T51" fmla="*/ 227408 h 396"/>
              <a:gd name="T52" fmla="*/ 133538 w 260"/>
              <a:gd name="T53" fmla="*/ 233354 h 396"/>
              <a:gd name="T54" fmla="*/ 118363 w 260"/>
              <a:gd name="T55" fmla="*/ 233354 h 396"/>
              <a:gd name="T56" fmla="*/ 113811 w 260"/>
              <a:gd name="T57" fmla="*/ 248217 h 396"/>
              <a:gd name="T58" fmla="*/ 168440 w 260"/>
              <a:gd name="T59" fmla="*/ 396850 h 396"/>
              <a:gd name="T60" fmla="*/ 185132 w 260"/>
              <a:gd name="T61" fmla="*/ 390904 h 396"/>
              <a:gd name="T62" fmla="*/ 148713 w 260"/>
              <a:gd name="T63" fmla="*/ 267539 h 396"/>
              <a:gd name="T64" fmla="*/ 207894 w 260"/>
              <a:gd name="T65" fmla="*/ 379014 h 396"/>
              <a:gd name="T66" fmla="*/ 216999 w 260"/>
              <a:gd name="T67" fmla="*/ 395363 h 396"/>
              <a:gd name="T68" fmla="*/ 233691 w 260"/>
              <a:gd name="T69" fmla="*/ 387932 h 396"/>
              <a:gd name="T70" fmla="*/ 280733 w 260"/>
              <a:gd name="T71" fmla="*/ 233354 h 396"/>
              <a:gd name="T72" fmla="*/ 267076 w 260"/>
              <a:gd name="T73" fmla="*/ 428063 h 396"/>
              <a:gd name="T74" fmla="*/ 254936 w 260"/>
              <a:gd name="T75" fmla="*/ 441440 h 396"/>
              <a:gd name="T76" fmla="*/ 248866 w 260"/>
              <a:gd name="T77" fmla="*/ 453330 h 396"/>
              <a:gd name="T78" fmla="*/ 256454 w 260"/>
              <a:gd name="T79" fmla="*/ 463734 h 396"/>
              <a:gd name="T80" fmla="*/ 267076 w 260"/>
              <a:gd name="T81" fmla="*/ 471166 h 396"/>
              <a:gd name="T82" fmla="*/ 257971 w 260"/>
              <a:gd name="T83" fmla="*/ 487516 h 396"/>
              <a:gd name="T84" fmla="*/ 270111 w 260"/>
              <a:gd name="T85" fmla="*/ 500893 h 396"/>
              <a:gd name="T86" fmla="*/ 200307 w 260"/>
              <a:gd name="T87" fmla="*/ 515756 h 396"/>
              <a:gd name="T88" fmla="*/ 138090 w 260"/>
              <a:gd name="T89" fmla="*/ 508324 h 396"/>
              <a:gd name="T90" fmla="*/ 125951 w 260"/>
              <a:gd name="T91" fmla="*/ 502379 h 396"/>
              <a:gd name="T92" fmla="*/ 127468 w 260"/>
              <a:gd name="T93" fmla="*/ 497920 h 396"/>
              <a:gd name="T94" fmla="*/ 142643 w 260"/>
              <a:gd name="T95" fmla="*/ 481570 h 396"/>
              <a:gd name="T96" fmla="*/ 141125 w 260"/>
              <a:gd name="T97" fmla="*/ 468193 h 396"/>
              <a:gd name="T98" fmla="*/ 125951 w 260"/>
              <a:gd name="T99" fmla="*/ 460762 h 396"/>
              <a:gd name="T100" fmla="*/ 138090 w 260"/>
              <a:gd name="T101" fmla="*/ 447385 h 396"/>
              <a:gd name="T102" fmla="*/ 141125 w 260"/>
              <a:gd name="T103" fmla="*/ 428063 h 396"/>
              <a:gd name="T104" fmla="*/ 203342 w 260"/>
              <a:gd name="T105" fmla="*/ 441440 h 396"/>
              <a:gd name="T106" fmla="*/ 241279 w 260"/>
              <a:gd name="T107" fmla="*/ 436981 h 396"/>
              <a:gd name="T108" fmla="*/ 226104 w 260"/>
              <a:gd name="T109" fmla="*/ 539537 h 396"/>
              <a:gd name="T110" fmla="*/ 169957 w 260"/>
              <a:gd name="T111" fmla="*/ 541024 h 396"/>
              <a:gd name="T112" fmla="*/ 226104 w 260"/>
              <a:gd name="T113" fmla="*/ 539537 h 3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0"/>
              <a:gd name="T172" fmla="*/ 0 h 396"/>
              <a:gd name="T173" fmla="*/ 260 w 260"/>
              <a:gd name="T174" fmla="*/ 396 h 39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0" h="396">
                <a:moveTo>
                  <a:pt x="131" y="0"/>
                </a:moveTo>
                <a:cubicBezTo>
                  <a:pt x="59" y="0"/>
                  <a:pt x="0" y="58"/>
                  <a:pt x="0" y="128"/>
                </a:cubicBezTo>
                <a:cubicBezTo>
                  <a:pt x="0" y="164"/>
                  <a:pt x="14" y="185"/>
                  <a:pt x="27" y="199"/>
                </a:cubicBezTo>
                <a:cubicBezTo>
                  <a:pt x="34" y="206"/>
                  <a:pt x="40" y="212"/>
                  <a:pt x="44" y="216"/>
                </a:cubicBezTo>
                <a:cubicBezTo>
                  <a:pt x="48" y="221"/>
                  <a:pt x="50" y="224"/>
                  <a:pt x="50" y="227"/>
                </a:cubicBezTo>
                <a:cubicBezTo>
                  <a:pt x="50" y="242"/>
                  <a:pt x="57" y="258"/>
                  <a:pt x="68" y="271"/>
                </a:cubicBezTo>
                <a:cubicBezTo>
                  <a:pt x="65" y="278"/>
                  <a:pt x="66" y="280"/>
                  <a:pt x="66" y="284"/>
                </a:cubicBezTo>
                <a:cubicBezTo>
                  <a:pt x="66" y="289"/>
                  <a:pt x="69" y="293"/>
                  <a:pt x="72" y="295"/>
                </a:cubicBezTo>
                <a:cubicBezTo>
                  <a:pt x="71" y="296"/>
                  <a:pt x="71" y="296"/>
                  <a:pt x="70" y="297"/>
                </a:cubicBezTo>
                <a:cubicBezTo>
                  <a:pt x="67" y="301"/>
                  <a:pt x="65" y="306"/>
                  <a:pt x="66" y="312"/>
                </a:cubicBezTo>
                <a:cubicBezTo>
                  <a:pt x="66" y="316"/>
                  <a:pt x="69" y="320"/>
                  <a:pt x="72" y="323"/>
                </a:cubicBezTo>
                <a:cubicBezTo>
                  <a:pt x="71" y="324"/>
                  <a:pt x="71" y="324"/>
                  <a:pt x="70" y="325"/>
                </a:cubicBezTo>
                <a:cubicBezTo>
                  <a:pt x="67" y="329"/>
                  <a:pt x="65" y="334"/>
                  <a:pt x="66" y="340"/>
                </a:cubicBezTo>
                <a:cubicBezTo>
                  <a:pt x="66" y="345"/>
                  <a:pt x="69" y="349"/>
                  <a:pt x="72" y="352"/>
                </a:cubicBezTo>
                <a:cubicBezTo>
                  <a:pt x="76" y="355"/>
                  <a:pt x="80" y="357"/>
                  <a:pt x="86" y="358"/>
                </a:cubicBezTo>
                <a:cubicBezTo>
                  <a:pt x="88" y="359"/>
                  <a:pt x="91" y="360"/>
                  <a:pt x="94" y="361"/>
                </a:cubicBezTo>
                <a:lnTo>
                  <a:pt x="95" y="365"/>
                </a:lnTo>
                <a:cubicBezTo>
                  <a:pt x="97" y="382"/>
                  <a:pt x="112" y="396"/>
                  <a:pt x="131" y="396"/>
                </a:cubicBezTo>
                <a:cubicBezTo>
                  <a:pt x="149" y="396"/>
                  <a:pt x="163" y="381"/>
                  <a:pt x="166" y="364"/>
                </a:cubicBezTo>
                <a:cubicBezTo>
                  <a:pt x="166" y="363"/>
                  <a:pt x="166" y="361"/>
                  <a:pt x="166" y="360"/>
                </a:cubicBezTo>
                <a:cubicBezTo>
                  <a:pt x="168" y="360"/>
                  <a:pt x="170" y="359"/>
                  <a:pt x="171" y="359"/>
                </a:cubicBezTo>
                <a:cubicBezTo>
                  <a:pt x="177" y="357"/>
                  <a:pt x="181" y="356"/>
                  <a:pt x="186" y="353"/>
                </a:cubicBezTo>
                <a:cubicBezTo>
                  <a:pt x="190" y="350"/>
                  <a:pt x="194" y="346"/>
                  <a:pt x="195" y="341"/>
                </a:cubicBezTo>
                <a:cubicBezTo>
                  <a:pt x="196" y="336"/>
                  <a:pt x="194" y="331"/>
                  <a:pt x="192" y="327"/>
                </a:cubicBezTo>
                <a:cubicBezTo>
                  <a:pt x="191" y="327"/>
                  <a:pt x="191" y="326"/>
                  <a:pt x="190" y="326"/>
                </a:cubicBezTo>
                <a:cubicBezTo>
                  <a:pt x="193" y="322"/>
                  <a:pt x="193" y="317"/>
                  <a:pt x="193" y="314"/>
                </a:cubicBezTo>
                <a:cubicBezTo>
                  <a:pt x="193" y="309"/>
                  <a:pt x="190" y="305"/>
                  <a:pt x="187" y="303"/>
                </a:cubicBezTo>
                <a:cubicBezTo>
                  <a:pt x="188" y="302"/>
                  <a:pt x="188" y="301"/>
                  <a:pt x="189" y="300"/>
                </a:cubicBezTo>
                <a:cubicBezTo>
                  <a:pt x="192" y="297"/>
                  <a:pt x="194" y="292"/>
                  <a:pt x="193" y="286"/>
                </a:cubicBezTo>
                <a:cubicBezTo>
                  <a:pt x="193" y="284"/>
                  <a:pt x="192" y="281"/>
                  <a:pt x="191" y="278"/>
                </a:cubicBezTo>
                <a:cubicBezTo>
                  <a:pt x="192" y="277"/>
                  <a:pt x="193" y="276"/>
                  <a:pt x="195" y="275"/>
                </a:cubicBezTo>
                <a:cubicBezTo>
                  <a:pt x="208" y="262"/>
                  <a:pt x="214" y="244"/>
                  <a:pt x="214" y="227"/>
                </a:cubicBezTo>
                <a:cubicBezTo>
                  <a:pt x="214" y="223"/>
                  <a:pt x="215" y="220"/>
                  <a:pt x="219" y="216"/>
                </a:cubicBezTo>
                <a:cubicBezTo>
                  <a:pt x="223" y="212"/>
                  <a:pt x="229" y="207"/>
                  <a:pt x="235" y="201"/>
                </a:cubicBezTo>
                <a:cubicBezTo>
                  <a:pt x="247" y="187"/>
                  <a:pt x="260" y="166"/>
                  <a:pt x="260" y="128"/>
                </a:cubicBezTo>
                <a:cubicBezTo>
                  <a:pt x="260" y="58"/>
                  <a:pt x="202" y="0"/>
                  <a:pt x="131" y="0"/>
                </a:cubicBezTo>
                <a:close/>
                <a:moveTo>
                  <a:pt x="131" y="17"/>
                </a:moveTo>
                <a:cubicBezTo>
                  <a:pt x="193" y="17"/>
                  <a:pt x="243" y="68"/>
                  <a:pt x="243" y="128"/>
                </a:cubicBezTo>
                <a:cubicBezTo>
                  <a:pt x="243" y="162"/>
                  <a:pt x="233" y="177"/>
                  <a:pt x="222" y="189"/>
                </a:cubicBezTo>
                <a:cubicBezTo>
                  <a:pt x="217" y="195"/>
                  <a:pt x="211" y="199"/>
                  <a:pt x="206" y="205"/>
                </a:cubicBezTo>
                <a:cubicBezTo>
                  <a:pt x="201" y="211"/>
                  <a:pt x="197" y="218"/>
                  <a:pt x="197" y="227"/>
                </a:cubicBezTo>
                <a:cubicBezTo>
                  <a:pt x="197" y="241"/>
                  <a:pt x="193" y="253"/>
                  <a:pt x="183" y="263"/>
                </a:cubicBezTo>
                <a:cubicBezTo>
                  <a:pt x="179" y="266"/>
                  <a:pt x="175" y="269"/>
                  <a:pt x="170" y="272"/>
                </a:cubicBezTo>
                <a:cubicBezTo>
                  <a:pt x="163" y="275"/>
                  <a:pt x="159" y="276"/>
                  <a:pt x="154" y="277"/>
                </a:cubicBezTo>
                <a:cubicBezTo>
                  <a:pt x="148" y="279"/>
                  <a:pt x="142" y="279"/>
                  <a:pt x="135" y="280"/>
                </a:cubicBezTo>
                <a:cubicBezTo>
                  <a:pt x="124" y="279"/>
                  <a:pt x="113" y="278"/>
                  <a:pt x="104" y="274"/>
                </a:cubicBezTo>
                <a:cubicBezTo>
                  <a:pt x="80" y="265"/>
                  <a:pt x="67" y="244"/>
                  <a:pt x="67" y="227"/>
                </a:cubicBezTo>
                <a:cubicBezTo>
                  <a:pt x="67" y="218"/>
                  <a:pt x="62" y="211"/>
                  <a:pt x="57" y="205"/>
                </a:cubicBezTo>
                <a:cubicBezTo>
                  <a:pt x="52" y="199"/>
                  <a:pt x="46" y="194"/>
                  <a:pt x="40" y="187"/>
                </a:cubicBezTo>
                <a:cubicBezTo>
                  <a:pt x="28" y="175"/>
                  <a:pt x="17" y="159"/>
                  <a:pt x="17" y="128"/>
                </a:cubicBezTo>
                <a:cubicBezTo>
                  <a:pt x="17" y="68"/>
                  <a:pt x="68" y="17"/>
                  <a:pt x="131" y="17"/>
                </a:cubicBezTo>
                <a:close/>
                <a:moveTo>
                  <a:pt x="179" y="153"/>
                </a:moveTo>
                <a:cubicBezTo>
                  <a:pt x="177" y="153"/>
                  <a:pt x="175" y="154"/>
                  <a:pt x="174" y="155"/>
                </a:cubicBezTo>
                <a:cubicBezTo>
                  <a:pt x="149" y="171"/>
                  <a:pt x="124" y="177"/>
                  <a:pt x="88" y="157"/>
                </a:cubicBezTo>
                <a:cubicBezTo>
                  <a:pt x="86" y="156"/>
                  <a:pt x="84" y="155"/>
                  <a:pt x="83" y="156"/>
                </a:cubicBezTo>
                <a:cubicBezTo>
                  <a:pt x="81" y="156"/>
                  <a:pt x="79" y="156"/>
                  <a:pt x="78" y="157"/>
                </a:cubicBezTo>
                <a:cubicBezTo>
                  <a:pt x="77" y="158"/>
                  <a:pt x="76" y="160"/>
                  <a:pt x="75" y="162"/>
                </a:cubicBezTo>
                <a:cubicBezTo>
                  <a:pt x="75" y="163"/>
                  <a:pt x="75" y="165"/>
                  <a:pt x="75" y="167"/>
                </a:cubicBezTo>
                <a:lnTo>
                  <a:pt x="106" y="262"/>
                </a:lnTo>
                <a:cubicBezTo>
                  <a:pt x="107" y="264"/>
                  <a:pt x="109" y="266"/>
                  <a:pt x="111" y="267"/>
                </a:cubicBezTo>
                <a:cubicBezTo>
                  <a:pt x="113" y="268"/>
                  <a:pt x="115" y="268"/>
                  <a:pt x="117" y="267"/>
                </a:cubicBezTo>
                <a:cubicBezTo>
                  <a:pt x="119" y="267"/>
                  <a:pt x="121" y="265"/>
                  <a:pt x="122" y="263"/>
                </a:cubicBezTo>
                <a:cubicBezTo>
                  <a:pt x="123" y="261"/>
                  <a:pt x="123" y="259"/>
                  <a:pt x="123" y="256"/>
                </a:cubicBezTo>
                <a:lnTo>
                  <a:pt x="98" y="180"/>
                </a:lnTo>
                <a:cubicBezTo>
                  <a:pt x="122" y="189"/>
                  <a:pt x="144" y="187"/>
                  <a:pt x="164" y="179"/>
                </a:cubicBezTo>
                <a:lnTo>
                  <a:pt x="137" y="255"/>
                </a:lnTo>
                <a:cubicBezTo>
                  <a:pt x="137" y="257"/>
                  <a:pt x="137" y="260"/>
                  <a:pt x="138" y="262"/>
                </a:cubicBezTo>
                <a:cubicBezTo>
                  <a:pt x="139" y="264"/>
                  <a:pt x="141" y="266"/>
                  <a:pt x="143" y="266"/>
                </a:cubicBezTo>
                <a:cubicBezTo>
                  <a:pt x="145" y="267"/>
                  <a:pt x="147" y="267"/>
                  <a:pt x="149" y="266"/>
                </a:cubicBezTo>
                <a:cubicBezTo>
                  <a:pt x="151" y="265"/>
                  <a:pt x="153" y="263"/>
                  <a:pt x="154" y="261"/>
                </a:cubicBezTo>
                <a:lnTo>
                  <a:pt x="187" y="165"/>
                </a:lnTo>
                <a:cubicBezTo>
                  <a:pt x="187" y="162"/>
                  <a:pt x="187" y="159"/>
                  <a:pt x="185" y="157"/>
                </a:cubicBezTo>
                <a:cubicBezTo>
                  <a:pt x="184" y="155"/>
                  <a:pt x="181" y="153"/>
                  <a:pt x="179" y="153"/>
                </a:cubicBezTo>
                <a:close/>
                <a:moveTo>
                  <a:pt x="176" y="288"/>
                </a:moveTo>
                <a:cubicBezTo>
                  <a:pt x="176" y="289"/>
                  <a:pt x="175" y="290"/>
                  <a:pt x="175" y="291"/>
                </a:cubicBezTo>
                <a:cubicBezTo>
                  <a:pt x="174" y="292"/>
                  <a:pt x="171" y="295"/>
                  <a:pt x="168" y="297"/>
                </a:cubicBezTo>
                <a:cubicBezTo>
                  <a:pt x="167" y="298"/>
                  <a:pt x="166" y="299"/>
                  <a:pt x="165" y="300"/>
                </a:cubicBezTo>
                <a:cubicBezTo>
                  <a:pt x="164" y="302"/>
                  <a:pt x="164" y="303"/>
                  <a:pt x="164" y="305"/>
                </a:cubicBezTo>
                <a:cubicBezTo>
                  <a:pt x="164" y="306"/>
                  <a:pt x="165" y="308"/>
                  <a:pt x="166" y="309"/>
                </a:cubicBezTo>
                <a:cubicBezTo>
                  <a:pt x="166" y="310"/>
                  <a:pt x="168" y="311"/>
                  <a:pt x="169" y="312"/>
                </a:cubicBezTo>
                <a:cubicBezTo>
                  <a:pt x="172" y="313"/>
                  <a:pt x="174" y="314"/>
                  <a:pt x="176" y="316"/>
                </a:cubicBezTo>
                <a:cubicBezTo>
                  <a:pt x="176" y="316"/>
                  <a:pt x="176" y="316"/>
                  <a:pt x="176" y="317"/>
                </a:cubicBezTo>
                <a:cubicBezTo>
                  <a:pt x="175" y="318"/>
                  <a:pt x="174" y="320"/>
                  <a:pt x="173" y="321"/>
                </a:cubicBezTo>
                <a:cubicBezTo>
                  <a:pt x="171" y="323"/>
                  <a:pt x="170" y="326"/>
                  <a:pt x="170" y="328"/>
                </a:cubicBezTo>
                <a:cubicBezTo>
                  <a:pt x="170" y="331"/>
                  <a:pt x="172" y="333"/>
                  <a:pt x="174" y="334"/>
                </a:cubicBezTo>
                <a:cubicBezTo>
                  <a:pt x="176" y="335"/>
                  <a:pt x="177" y="337"/>
                  <a:pt x="178" y="337"/>
                </a:cubicBezTo>
                <a:cubicBezTo>
                  <a:pt x="173" y="342"/>
                  <a:pt x="163" y="343"/>
                  <a:pt x="157" y="345"/>
                </a:cubicBezTo>
                <a:cubicBezTo>
                  <a:pt x="150" y="346"/>
                  <a:pt x="141" y="347"/>
                  <a:pt x="132" y="347"/>
                </a:cubicBezTo>
                <a:cubicBezTo>
                  <a:pt x="131" y="347"/>
                  <a:pt x="131" y="347"/>
                  <a:pt x="131" y="347"/>
                </a:cubicBezTo>
                <a:cubicBezTo>
                  <a:pt x="112" y="347"/>
                  <a:pt x="99" y="345"/>
                  <a:pt x="91" y="342"/>
                </a:cubicBezTo>
                <a:cubicBezTo>
                  <a:pt x="87" y="341"/>
                  <a:pt x="85" y="340"/>
                  <a:pt x="83" y="339"/>
                </a:cubicBezTo>
                <a:cubicBezTo>
                  <a:pt x="83" y="338"/>
                  <a:pt x="83" y="338"/>
                  <a:pt x="83" y="338"/>
                </a:cubicBezTo>
                <a:cubicBezTo>
                  <a:pt x="83" y="338"/>
                  <a:pt x="83" y="338"/>
                  <a:pt x="83" y="338"/>
                </a:cubicBezTo>
                <a:cubicBezTo>
                  <a:pt x="83" y="337"/>
                  <a:pt x="83" y="337"/>
                  <a:pt x="84" y="335"/>
                </a:cubicBezTo>
                <a:cubicBezTo>
                  <a:pt x="85" y="333"/>
                  <a:pt x="88" y="331"/>
                  <a:pt x="92" y="328"/>
                </a:cubicBezTo>
                <a:cubicBezTo>
                  <a:pt x="93" y="327"/>
                  <a:pt x="94" y="326"/>
                  <a:pt x="94" y="324"/>
                </a:cubicBezTo>
                <a:cubicBezTo>
                  <a:pt x="95" y="323"/>
                  <a:pt x="95" y="321"/>
                  <a:pt x="95" y="319"/>
                </a:cubicBezTo>
                <a:cubicBezTo>
                  <a:pt x="95" y="318"/>
                  <a:pt x="94" y="316"/>
                  <a:pt x="93" y="315"/>
                </a:cubicBezTo>
                <a:cubicBezTo>
                  <a:pt x="92" y="314"/>
                  <a:pt x="90" y="313"/>
                  <a:pt x="89" y="313"/>
                </a:cubicBezTo>
                <a:cubicBezTo>
                  <a:pt x="86" y="312"/>
                  <a:pt x="84" y="311"/>
                  <a:pt x="83" y="310"/>
                </a:cubicBezTo>
                <a:cubicBezTo>
                  <a:pt x="82" y="310"/>
                  <a:pt x="84" y="308"/>
                  <a:pt x="84" y="307"/>
                </a:cubicBezTo>
                <a:cubicBezTo>
                  <a:pt x="85" y="306"/>
                  <a:pt x="88" y="303"/>
                  <a:pt x="91" y="301"/>
                </a:cubicBezTo>
                <a:cubicBezTo>
                  <a:pt x="93" y="300"/>
                  <a:pt x="95" y="298"/>
                  <a:pt x="95" y="295"/>
                </a:cubicBezTo>
                <a:cubicBezTo>
                  <a:pt x="95" y="293"/>
                  <a:pt x="95" y="290"/>
                  <a:pt x="93" y="288"/>
                </a:cubicBezTo>
                <a:cubicBezTo>
                  <a:pt x="95" y="289"/>
                  <a:pt x="97" y="290"/>
                  <a:pt x="100" y="291"/>
                </a:cubicBezTo>
                <a:cubicBezTo>
                  <a:pt x="112" y="295"/>
                  <a:pt x="124" y="297"/>
                  <a:pt x="134" y="297"/>
                </a:cubicBezTo>
                <a:lnTo>
                  <a:pt x="135" y="297"/>
                </a:lnTo>
                <a:cubicBezTo>
                  <a:pt x="143" y="297"/>
                  <a:pt x="152" y="296"/>
                  <a:pt x="159" y="294"/>
                </a:cubicBezTo>
                <a:cubicBezTo>
                  <a:pt x="165" y="292"/>
                  <a:pt x="171" y="290"/>
                  <a:pt x="176" y="288"/>
                </a:cubicBezTo>
                <a:close/>
                <a:moveTo>
                  <a:pt x="149" y="363"/>
                </a:moveTo>
                <a:cubicBezTo>
                  <a:pt x="147" y="372"/>
                  <a:pt x="140" y="379"/>
                  <a:pt x="131" y="379"/>
                </a:cubicBezTo>
                <a:cubicBezTo>
                  <a:pt x="120" y="379"/>
                  <a:pt x="113" y="372"/>
                  <a:pt x="112" y="364"/>
                </a:cubicBezTo>
                <a:cubicBezTo>
                  <a:pt x="118" y="364"/>
                  <a:pt x="124" y="365"/>
                  <a:pt x="132" y="365"/>
                </a:cubicBezTo>
                <a:cubicBezTo>
                  <a:pt x="137" y="364"/>
                  <a:pt x="144" y="364"/>
                  <a:pt x="149" y="363"/>
                </a:cubicBezTo>
                <a:close/>
              </a:path>
            </a:pathLst>
          </a:custGeom>
          <a:solidFill>
            <a:srgbClr val="123052"/>
          </a:solidFill>
          <a:ln w="0">
            <a:noFill/>
            <a:round/>
            <a:headEnd/>
            <a:tailEnd/>
          </a:ln>
        </p:spPr>
        <p:txBody>
          <a:bodyPr/>
          <a:lstStyle/>
          <a:p>
            <a:endParaRPr lang="en-US" altLang="zh-CN" sz="900">
              <a:solidFill>
                <a:srgbClr val="262626"/>
              </a:solidFill>
              <a:latin typeface="Calibri" pitchFamily="34" charset="0"/>
            </a:endParaRPr>
          </a:p>
        </p:txBody>
      </p:sp>
    </p:spTree>
  </p:cSld>
  <p:clrMapOvr>
    <a:masterClrMapping/>
  </p:clrMapOvr>
  <p:transition spd="slow" advTm="2067">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1-2</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1508"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graphicFrame>
        <p:nvGraphicFramePr>
          <p:cNvPr id="21509" name="图表 8"/>
          <p:cNvGraphicFramePr>
            <a:graphicFrameLocks/>
          </p:cNvGraphicFramePr>
          <p:nvPr/>
        </p:nvGraphicFramePr>
        <p:xfrm>
          <a:off x="1717675" y="942975"/>
          <a:ext cx="8756650" cy="3440113"/>
        </p:xfrm>
        <a:graphic>
          <a:graphicData uri="http://schemas.openxmlformats.org/presentationml/2006/ole">
            <mc:AlternateContent xmlns:mc="http://schemas.openxmlformats.org/markup-compatibility/2006">
              <mc:Choice xmlns:v="urn:schemas-microsoft-com:vml" Requires="v">
                <p:oleObj spid="_x0000_s21511" r:id="rId3" imgW="8754615" imgH="3438442" progId="Excel.Chart.8">
                  <p:embed/>
                </p:oleObj>
              </mc:Choice>
              <mc:Fallback>
                <p:oleObj r:id="rId3" imgW="8754615" imgH="3438442" progId="Excel.Chart.8">
                  <p:embed/>
                  <p:pic>
                    <p:nvPicPr>
                      <p:cNvPr id="0" name="图表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942975"/>
                        <a:ext cx="8756650" cy="3440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任意多边形 11"/>
          <p:cNvSpPr/>
          <p:nvPr/>
        </p:nvSpPr>
        <p:spPr>
          <a:xfrm>
            <a:off x="-1593850" y="2771775"/>
            <a:ext cx="1447800" cy="1249363"/>
          </a:xfrm>
          <a:custGeom>
            <a:avLst/>
            <a:gdLst>
              <a:gd name="connsiteX0" fmla="*/ 1480566 w 2961132"/>
              <a:gd name="connsiteY0" fmla="*/ 1478642 h 2552700"/>
              <a:gd name="connsiteX1" fmla="*/ 2103520 w 2961132"/>
              <a:gd name="connsiteY1" fmla="*/ 2552700 h 2552700"/>
              <a:gd name="connsiteX2" fmla="*/ 857612 w 2961132"/>
              <a:gd name="connsiteY2" fmla="*/ 2552700 h 2552700"/>
              <a:gd name="connsiteX3" fmla="*/ 1480566 w 2961132"/>
              <a:gd name="connsiteY3" fmla="*/ 0 h 2552700"/>
              <a:gd name="connsiteX4" fmla="*/ 2961132 w 2961132"/>
              <a:gd name="connsiteY4" fmla="*/ 2552700 h 2552700"/>
              <a:gd name="connsiteX5" fmla="*/ 2563055 w 2961132"/>
              <a:gd name="connsiteY5" fmla="*/ 2552700 h 2552700"/>
              <a:gd name="connsiteX6" fmla="*/ 1480566 w 2961132"/>
              <a:gd name="connsiteY6" fmla="*/ 686339 h 2552700"/>
              <a:gd name="connsiteX7" fmla="*/ 398076 w 2961132"/>
              <a:gd name="connsiteY7" fmla="*/ 2552700 h 2552700"/>
              <a:gd name="connsiteX8" fmla="*/ 0 w 2961132"/>
              <a:gd name="connsiteY8" fmla="*/ 2552700 h 255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1132" h="2552700">
                <a:moveTo>
                  <a:pt x="1480566" y="1478642"/>
                </a:moveTo>
                <a:lnTo>
                  <a:pt x="2103520" y="2552700"/>
                </a:lnTo>
                <a:lnTo>
                  <a:pt x="857612" y="2552700"/>
                </a:lnTo>
                <a:close/>
                <a:moveTo>
                  <a:pt x="1480566" y="0"/>
                </a:moveTo>
                <a:lnTo>
                  <a:pt x="2961132" y="2552700"/>
                </a:lnTo>
                <a:lnTo>
                  <a:pt x="2563055" y="2552700"/>
                </a:lnTo>
                <a:lnTo>
                  <a:pt x="1480566" y="686339"/>
                </a:lnTo>
                <a:lnTo>
                  <a:pt x="398076" y="2552700"/>
                </a:lnTo>
                <a:lnTo>
                  <a:pt x="0" y="25527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1511" name="文本框 12"/>
          <p:cNvSpPr txBox="1">
            <a:spLocks noChangeArrowheads="1"/>
          </p:cNvSpPr>
          <p:nvPr/>
        </p:nvSpPr>
        <p:spPr bwMode="auto">
          <a:xfrm>
            <a:off x="2055813" y="4457700"/>
            <a:ext cx="1565275" cy="369888"/>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PART ONE</a:t>
            </a:r>
            <a:endParaRPr lang="zh-CN" altLang="en-US">
              <a:solidFill>
                <a:schemeClr val="bg1"/>
              </a:solidFill>
              <a:latin typeface="微软雅黑" pitchFamily="34" charset="-122"/>
              <a:ea typeface="微软雅黑" pitchFamily="34" charset="-122"/>
            </a:endParaRPr>
          </a:p>
        </p:txBody>
      </p:sp>
      <p:sp>
        <p:nvSpPr>
          <p:cNvPr id="21512" name="文本框 13"/>
          <p:cNvSpPr txBox="1">
            <a:spLocks noChangeArrowheads="1"/>
          </p:cNvSpPr>
          <p:nvPr/>
        </p:nvSpPr>
        <p:spPr bwMode="auto">
          <a:xfrm>
            <a:off x="4227513" y="4457700"/>
            <a:ext cx="1565275" cy="369888"/>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PART TWO</a:t>
            </a:r>
            <a:endParaRPr lang="zh-CN" altLang="en-US">
              <a:solidFill>
                <a:schemeClr val="bg1"/>
              </a:solidFill>
              <a:latin typeface="微软雅黑" pitchFamily="34" charset="-122"/>
              <a:ea typeface="微软雅黑" pitchFamily="34" charset="-122"/>
            </a:endParaRPr>
          </a:p>
        </p:txBody>
      </p:sp>
      <p:sp>
        <p:nvSpPr>
          <p:cNvPr id="21513" name="文本框 14"/>
          <p:cNvSpPr txBox="1">
            <a:spLocks noChangeArrowheads="1"/>
          </p:cNvSpPr>
          <p:nvPr/>
        </p:nvSpPr>
        <p:spPr bwMode="auto">
          <a:xfrm>
            <a:off x="6399213" y="4457700"/>
            <a:ext cx="1565275" cy="369888"/>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PART THREE</a:t>
            </a:r>
            <a:endParaRPr lang="zh-CN" altLang="en-US">
              <a:solidFill>
                <a:schemeClr val="bg1"/>
              </a:solidFill>
              <a:latin typeface="微软雅黑" pitchFamily="34" charset="-122"/>
              <a:ea typeface="微软雅黑" pitchFamily="34" charset="-122"/>
            </a:endParaRPr>
          </a:p>
        </p:txBody>
      </p:sp>
      <p:sp>
        <p:nvSpPr>
          <p:cNvPr id="21514" name="文本框 15"/>
          <p:cNvSpPr txBox="1">
            <a:spLocks noChangeArrowheads="1"/>
          </p:cNvSpPr>
          <p:nvPr/>
        </p:nvSpPr>
        <p:spPr bwMode="auto">
          <a:xfrm>
            <a:off x="8570913" y="4457700"/>
            <a:ext cx="1565275" cy="369888"/>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PART FOUR</a:t>
            </a:r>
            <a:endParaRPr lang="zh-CN" altLang="en-US">
              <a:solidFill>
                <a:schemeClr val="bg1"/>
              </a:solidFill>
              <a:latin typeface="微软雅黑" pitchFamily="34" charset="-122"/>
              <a:ea typeface="微软雅黑" pitchFamily="34" charset="-122"/>
            </a:endParaRPr>
          </a:p>
        </p:txBody>
      </p:sp>
      <p:sp>
        <p:nvSpPr>
          <p:cNvPr id="21515" name="文本框 16"/>
          <p:cNvSpPr txBox="1">
            <a:spLocks noChangeArrowheads="1"/>
          </p:cNvSpPr>
          <p:nvPr/>
        </p:nvSpPr>
        <p:spPr bwMode="auto">
          <a:xfrm>
            <a:off x="1785938" y="5332413"/>
            <a:ext cx="8620125" cy="1201737"/>
          </a:xfrm>
          <a:prstGeom prst="rect">
            <a:avLst/>
          </a:prstGeom>
          <a:noFill/>
          <a:ln w="9525">
            <a:noFill/>
            <a:miter lim="800000"/>
            <a:headEnd/>
            <a:tailEnd/>
          </a:ln>
        </p:spPr>
        <p:txBody>
          <a:bodyPr>
            <a:spAutoFit/>
          </a:bodyPr>
          <a:lstStyle/>
          <a:p>
            <a:pPr algn="ctr"/>
            <a:r>
              <a:rPr lang="en-US" altLang="zh-CN">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The things that we share in our world are far more valuable than those which divide us.</a:t>
            </a:r>
            <a:endParaRPr lang="zh-CN" altLang="en-US">
              <a:solidFill>
                <a:schemeClr val="bg1"/>
              </a:solidFill>
              <a:latin typeface="微软雅黑" pitchFamily="34" charset="-122"/>
              <a:ea typeface="微软雅黑" pitchFamily="34" charset="-122"/>
            </a:endParaRPr>
          </a:p>
        </p:txBody>
      </p:sp>
    </p:spTree>
  </p:cSld>
  <p:clrMapOvr>
    <a:masterClrMapping/>
  </p:clrMapOvr>
  <p:transition spd="slow" advTm="2032">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1-3</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2532"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6" name="椭圆 5"/>
          <p:cNvSpPr/>
          <p:nvPr/>
        </p:nvSpPr>
        <p:spPr>
          <a:xfrm>
            <a:off x="960438" y="3382963"/>
            <a:ext cx="927100" cy="92710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1</a:t>
            </a:r>
            <a:endParaRPr lang="zh-CN" altLang="en-US" sz="3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641954" y="3064436"/>
            <a:ext cx="1563914" cy="1563914"/>
            <a:chOff x="2528888" y="2211388"/>
            <a:chExt cx="2054224" cy="2054224"/>
          </a:xfrm>
          <a:solidFill>
            <a:schemeClr val="bg1">
              <a:alpha val="10000"/>
            </a:schemeClr>
          </a:solidFill>
        </p:grpSpPr>
        <p:sp>
          <p:nvSpPr>
            <p:cNvPr id="18" name="任意多边形 17"/>
            <p:cNvSpPr/>
            <p:nvPr/>
          </p:nvSpPr>
          <p:spPr>
            <a:xfrm>
              <a:off x="3277934" y="22113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rot="1350000">
              <a:off x="357925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任意多边形 19"/>
            <p:cNvSpPr/>
            <p:nvPr/>
          </p:nvSpPr>
          <p:spPr>
            <a:xfrm rot="2700000">
              <a:off x="3834710"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任意多边形 20"/>
            <p:cNvSpPr/>
            <p:nvPr/>
          </p:nvSpPr>
          <p:spPr>
            <a:xfrm rot="4050000">
              <a:off x="4005397"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rot="5400000">
              <a:off x="40653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任意多边形 22"/>
            <p:cNvSpPr/>
            <p:nvPr/>
          </p:nvSpPr>
          <p:spPr>
            <a:xfrm rot="6750000">
              <a:off x="4005397"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任意多边形 23"/>
            <p:cNvSpPr/>
            <p:nvPr/>
          </p:nvSpPr>
          <p:spPr>
            <a:xfrm rot="8100000">
              <a:off x="3834710"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任意多边形 24"/>
            <p:cNvSpPr/>
            <p:nvPr/>
          </p:nvSpPr>
          <p:spPr>
            <a:xfrm rot="9450000">
              <a:off x="357925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任意多边形 25"/>
            <p:cNvSpPr/>
            <p:nvPr/>
          </p:nvSpPr>
          <p:spPr>
            <a:xfrm rot="10800000">
              <a:off x="3277934" y="37861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任意多边形 26"/>
            <p:cNvSpPr/>
            <p:nvPr/>
          </p:nvSpPr>
          <p:spPr>
            <a:xfrm rot="12150000">
              <a:off x="297660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rot="13500000">
              <a:off x="2721158"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rot="14850000">
              <a:off x="2550471"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rot="16200000">
              <a:off x="24905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任意多边形 30"/>
            <p:cNvSpPr/>
            <p:nvPr/>
          </p:nvSpPr>
          <p:spPr>
            <a:xfrm rot="17550000">
              <a:off x="2550471"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rot="18900000">
              <a:off x="2721158"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任意多边形 32"/>
            <p:cNvSpPr/>
            <p:nvPr/>
          </p:nvSpPr>
          <p:spPr>
            <a:xfrm rot="20250000">
              <a:off x="297660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5" name="椭圆 34"/>
          <p:cNvSpPr/>
          <p:nvPr/>
        </p:nvSpPr>
        <p:spPr>
          <a:xfrm>
            <a:off x="3257550" y="3382963"/>
            <a:ext cx="927100" cy="92710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2</a:t>
            </a:r>
            <a:endParaRPr lang="zh-CN" altLang="en-US" sz="3600"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939166" y="3064436"/>
            <a:ext cx="1563914" cy="1563914"/>
            <a:chOff x="2528888" y="2211388"/>
            <a:chExt cx="2054224" cy="2054224"/>
          </a:xfrm>
          <a:solidFill>
            <a:schemeClr val="bg1">
              <a:alpha val="10000"/>
            </a:schemeClr>
          </a:solidFill>
        </p:grpSpPr>
        <p:sp>
          <p:nvSpPr>
            <p:cNvPr id="37" name="任意多边形 36"/>
            <p:cNvSpPr/>
            <p:nvPr/>
          </p:nvSpPr>
          <p:spPr>
            <a:xfrm>
              <a:off x="3277934" y="22113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任意多边形 37"/>
            <p:cNvSpPr/>
            <p:nvPr/>
          </p:nvSpPr>
          <p:spPr>
            <a:xfrm rot="1350000">
              <a:off x="357925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任意多边形 38"/>
            <p:cNvSpPr/>
            <p:nvPr/>
          </p:nvSpPr>
          <p:spPr>
            <a:xfrm rot="2700000">
              <a:off x="3834710"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任意多边形 39"/>
            <p:cNvSpPr/>
            <p:nvPr/>
          </p:nvSpPr>
          <p:spPr>
            <a:xfrm rot="4050000">
              <a:off x="4005397"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任意多边形 40"/>
            <p:cNvSpPr/>
            <p:nvPr/>
          </p:nvSpPr>
          <p:spPr>
            <a:xfrm rot="5400000">
              <a:off x="40653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任意多边形 41"/>
            <p:cNvSpPr/>
            <p:nvPr/>
          </p:nvSpPr>
          <p:spPr>
            <a:xfrm rot="6750000">
              <a:off x="4005397"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 name="任意多边形 42"/>
            <p:cNvSpPr/>
            <p:nvPr/>
          </p:nvSpPr>
          <p:spPr>
            <a:xfrm rot="8100000">
              <a:off x="3834710"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任意多边形 43"/>
            <p:cNvSpPr/>
            <p:nvPr/>
          </p:nvSpPr>
          <p:spPr>
            <a:xfrm rot="9450000">
              <a:off x="357925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任意多边形 44"/>
            <p:cNvSpPr/>
            <p:nvPr/>
          </p:nvSpPr>
          <p:spPr>
            <a:xfrm rot="10800000">
              <a:off x="3277934" y="37861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任意多边形 45"/>
            <p:cNvSpPr/>
            <p:nvPr/>
          </p:nvSpPr>
          <p:spPr>
            <a:xfrm rot="12150000">
              <a:off x="297660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任意多边形 46"/>
            <p:cNvSpPr/>
            <p:nvPr/>
          </p:nvSpPr>
          <p:spPr>
            <a:xfrm rot="13500000">
              <a:off x="2721158"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 name="任意多边形 47"/>
            <p:cNvSpPr/>
            <p:nvPr/>
          </p:nvSpPr>
          <p:spPr>
            <a:xfrm rot="14850000">
              <a:off x="2550471"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任意多边形 48"/>
            <p:cNvSpPr/>
            <p:nvPr/>
          </p:nvSpPr>
          <p:spPr>
            <a:xfrm rot="16200000">
              <a:off x="24905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 name="任意多边形 49"/>
            <p:cNvSpPr/>
            <p:nvPr/>
          </p:nvSpPr>
          <p:spPr>
            <a:xfrm rot="17550000">
              <a:off x="2550471"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1" name="任意多边形 50"/>
            <p:cNvSpPr/>
            <p:nvPr/>
          </p:nvSpPr>
          <p:spPr>
            <a:xfrm rot="18900000">
              <a:off x="2721158"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任意多边形 51"/>
            <p:cNvSpPr/>
            <p:nvPr/>
          </p:nvSpPr>
          <p:spPr>
            <a:xfrm rot="20250000">
              <a:off x="297660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椭圆 53"/>
          <p:cNvSpPr/>
          <p:nvPr/>
        </p:nvSpPr>
        <p:spPr>
          <a:xfrm>
            <a:off x="5554663" y="3382963"/>
            <a:ext cx="927100" cy="92710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3</a:t>
            </a:r>
            <a:endParaRPr lang="zh-CN" altLang="en-US" sz="3600" b="1" dirty="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5236378" y="3064436"/>
            <a:ext cx="1563914" cy="1563914"/>
            <a:chOff x="2528888" y="2211388"/>
            <a:chExt cx="2054224" cy="2054224"/>
          </a:xfrm>
          <a:solidFill>
            <a:schemeClr val="bg1">
              <a:alpha val="10000"/>
            </a:schemeClr>
          </a:solidFill>
        </p:grpSpPr>
        <p:sp>
          <p:nvSpPr>
            <p:cNvPr id="56" name="任意多边形 55"/>
            <p:cNvSpPr/>
            <p:nvPr/>
          </p:nvSpPr>
          <p:spPr>
            <a:xfrm>
              <a:off x="3277934" y="22113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任意多边形 56"/>
            <p:cNvSpPr/>
            <p:nvPr/>
          </p:nvSpPr>
          <p:spPr>
            <a:xfrm rot="1350000">
              <a:off x="357925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任意多边形 57"/>
            <p:cNvSpPr/>
            <p:nvPr/>
          </p:nvSpPr>
          <p:spPr>
            <a:xfrm rot="2700000">
              <a:off x="3834710"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任意多边形 58"/>
            <p:cNvSpPr/>
            <p:nvPr/>
          </p:nvSpPr>
          <p:spPr>
            <a:xfrm rot="4050000">
              <a:off x="4005397"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任意多边形 59"/>
            <p:cNvSpPr/>
            <p:nvPr/>
          </p:nvSpPr>
          <p:spPr>
            <a:xfrm rot="5400000">
              <a:off x="40653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任意多边形 60"/>
            <p:cNvSpPr/>
            <p:nvPr/>
          </p:nvSpPr>
          <p:spPr>
            <a:xfrm rot="6750000">
              <a:off x="4005397"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任意多边形 61"/>
            <p:cNvSpPr/>
            <p:nvPr/>
          </p:nvSpPr>
          <p:spPr>
            <a:xfrm rot="8100000">
              <a:off x="3834710"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 name="任意多边形 62"/>
            <p:cNvSpPr/>
            <p:nvPr/>
          </p:nvSpPr>
          <p:spPr>
            <a:xfrm rot="9450000">
              <a:off x="357925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 name="任意多边形 63"/>
            <p:cNvSpPr/>
            <p:nvPr/>
          </p:nvSpPr>
          <p:spPr>
            <a:xfrm rot="10800000">
              <a:off x="3277934" y="37861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5" name="任意多边形 64"/>
            <p:cNvSpPr/>
            <p:nvPr/>
          </p:nvSpPr>
          <p:spPr>
            <a:xfrm rot="12150000">
              <a:off x="297660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6" name="任意多边形 65"/>
            <p:cNvSpPr/>
            <p:nvPr/>
          </p:nvSpPr>
          <p:spPr>
            <a:xfrm rot="13500000">
              <a:off x="2721158"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任意多边形 66"/>
            <p:cNvSpPr/>
            <p:nvPr/>
          </p:nvSpPr>
          <p:spPr>
            <a:xfrm rot="14850000">
              <a:off x="2550471"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任意多边形 67"/>
            <p:cNvSpPr/>
            <p:nvPr/>
          </p:nvSpPr>
          <p:spPr>
            <a:xfrm rot="16200000">
              <a:off x="24905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 name="任意多边形 68"/>
            <p:cNvSpPr/>
            <p:nvPr/>
          </p:nvSpPr>
          <p:spPr>
            <a:xfrm rot="17550000">
              <a:off x="2550471"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0" name="任意多边形 69"/>
            <p:cNvSpPr/>
            <p:nvPr/>
          </p:nvSpPr>
          <p:spPr>
            <a:xfrm rot="18900000">
              <a:off x="2721158"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任意多边形 70"/>
            <p:cNvSpPr/>
            <p:nvPr/>
          </p:nvSpPr>
          <p:spPr>
            <a:xfrm rot="20250000">
              <a:off x="297660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3" name="椭圆 72"/>
          <p:cNvSpPr/>
          <p:nvPr/>
        </p:nvSpPr>
        <p:spPr>
          <a:xfrm>
            <a:off x="7851775" y="3382963"/>
            <a:ext cx="927100" cy="92710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4</a:t>
            </a:r>
            <a:endParaRPr lang="zh-CN" altLang="en-US" sz="3600" b="1" dirty="0">
              <a:latin typeface="微软雅黑" panose="020B0503020204020204" pitchFamily="34" charset="-122"/>
              <a:ea typeface="微软雅黑" panose="020B0503020204020204" pitchFamily="34" charset="-122"/>
            </a:endParaRPr>
          </a:p>
        </p:txBody>
      </p:sp>
      <p:grpSp>
        <p:nvGrpSpPr>
          <p:cNvPr id="74" name="组合 73"/>
          <p:cNvGrpSpPr/>
          <p:nvPr/>
        </p:nvGrpSpPr>
        <p:grpSpPr>
          <a:xfrm>
            <a:off x="7533590" y="3064436"/>
            <a:ext cx="1563914" cy="1563914"/>
            <a:chOff x="2528888" y="2211388"/>
            <a:chExt cx="2054224" cy="2054224"/>
          </a:xfrm>
          <a:solidFill>
            <a:schemeClr val="bg1">
              <a:alpha val="10000"/>
            </a:schemeClr>
          </a:solidFill>
        </p:grpSpPr>
        <p:sp>
          <p:nvSpPr>
            <p:cNvPr id="75" name="任意多边形 74"/>
            <p:cNvSpPr/>
            <p:nvPr/>
          </p:nvSpPr>
          <p:spPr>
            <a:xfrm>
              <a:off x="3277934" y="22113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 name="任意多边形 75"/>
            <p:cNvSpPr/>
            <p:nvPr/>
          </p:nvSpPr>
          <p:spPr>
            <a:xfrm rot="1350000">
              <a:off x="357925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任意多边形 76"/>
            <p:cNvSpPr/>
            <p:nvPr/>
          </p:nvSpPr>
          <p:spPr>
            <a:xfrm rot="2700000">
              <a:off x="3834710"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77"/>
            <p:cNvSpPr/>
            <p:nvPr/>
          </p:nvSpPr>
          <p:spPr>
            <a:xfrm rot="4050000">
              <a:off x="4005397"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任意多边形 78"/>
            <p:cNvSpPr/>
            <p:nvPr/>
          </p:nvSpPr>
          <p:spPr>
            <a:xfrm rot="5400000">
              <a:off x="40653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任意多边形 79"/>
            <p:cNvSpPr/>
            <p:nvPr/>
          </p:nvSpPr>
          <p:spPr>
            <a:xfrm rot="6750000">
              <a:off x="4005397"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 name="任意多边形 80"/>
            <p:cNvSpPr/>
            <p:nvPr/>
          </p:nvSpPr>
          <p:spPr>
            <a:xfrm rot="8100000">
              <a:off x="3834710"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 name="任意多边形 81"/>
            <p:cNvSpPr/>
            <p:nvPr/>
          </p:nvSpPr>
          <p:spPr>
            <a:xfrm rot="9450000">
              <a:off x="357925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3" name="任意多边形 82"/>
            <p:cNvSpPr/>
            <p:nvPr/>
          </p:nvSpPr>
          <p:spPr>
            <a:xfrm rot="10800000">
              <a:off x="3277934" y="37861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任意多边形 83"/>
            <p:cNvSpPr/>
            <p:nvPr/>
          </p:nvSpPr>
          <p:spPr>
            <a:xfrm rot="12150000">
              <a:off x="297660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5" name="任意多边形 84"/>
            <p:cNvSpPr/>
            <p:nvPr/>
          </p:nvSpPr>
          <p:spPr>
            <a:xfrm rot="13500000">
              <a:off x="2721158"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6" name="任意多边形 85"/>
            <p:cNvSpPr/>
            <p:nvPr/>
          </p:nvSpPr>
          <p:spPr>
            <a:xfrm rot="14850000">
              <a:off x="2550471"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7" name="任意多边形 86"/>
            <p:cNvSpPr/>
            <p:nvPr/>
          </p:nvSpPr>
          <p:spPr>
            <a:xfrm rot="16200000">
              <a:off x="24905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 name="任意多边形 87"/>
            <p:cNvSpPr/>
            <p:nvPr/>
          </p:nvSpPr>
          <p:spPr>
            <a:xfrm rot="17550000">
              <a:off x="2550471"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 name="任意多边形 88"/>
            <p:cNvSpPr/>
            <p:nvPr/>
          </p:nvSpPr>
          <p:spPr>
            <a:xfrm rot="18900000">
              <a:off x="2721158"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 name="任意多边形 89"/>
            <p:cNvSpPr/>
            <p:nvPr/>
          </p:nvSpPr>
          <p:spPr>
            <a:xfrm rot="20250000">
              <a:off x="297660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2" name="椭圆 91"/>
          <p:cNvSpPr/>
          <p:nvPr/>
        </p:nvSpPr>
        <p:spPr>
          <a:xfrm>
            <a:off x="10148888" y="3382963"/>
            <a:ext cx="928687" cy="927100"/>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5</a:t>
            </a:r>
            <a:endParaRPr lang="zh-CN" altLang="en-US" sz="3600" b="1" dirty="0">
              <a:latin typeface="微软雅黑" panose="020B0503020204020204" pitchFamily="34" charset="-122"/>
              <a:ea typeface="微软雅黑" panose="020B0503020204020204" pitchFamily="34" charset="-122"/>
            </a:endParaRPr>
          </a:p>
        </p:txBody>
      </p:sp>
      <p:grpSp>
        <p:nvGrpSpPr>
          <p:cNvPr id="93" name="组合 92"/>
          <p:cNvGrpSpPr/>
          <p:nvPr/>
        </p:nvGrpSpPr>
        <p:grpSpPr>
          <a:xfrm>
            <a:off x="9830803" y="3064436"/>
            <a:ext cx="1563914" cy="1563914"/>
            <a:chOff x="2528888" y="2211388"/>
            <a:chExt cx="2054224" cy="2054224"/>
          </a:xfrm>
          <a:solidFill>
            <a:schemeClr val="bg1">
              <a:alpha val="10000"/>
            </a:schemeClr>
          </a:solidFill>
        </p:grpSpPr>
        <p:sp>
          <p:nvSpPr>
            <p:cNvPr id="94" name="任意多边形 93"/>
            <p:cNvSpPr/>
            <p:nvPr/>
          </p:nvSpPr>
          <p:spPr>
            <a:xfrm>
              <a:off x="3277934" y="22113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 name="任意多边形 94"/>
            <p:cNvSpPr/>
            <p:nvPr/>
          </p:nvSpPr>
          <p:spPr>
            <a:xfrm rot="1350000">
              <a:off x="357925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6" name="任意多边形 95"/>
            <p:cNvSpPr/>
            <p:nvPr/>
          </p:nvSpPr>
          <p:spPr>
            <a:xfrm rot="2700000">
              <a:off x="3834710"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7" name="任意多边形 96"/>
            <p:cNvSpPr/>
            <p:nvPr/>
          </p:nvSpPr>
          <p:spPr>
            <a:xfrm rot="4050000">
              <a:off x="4005397"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8" name="任意多边形 97"/>
            <p:cNvSpPr/>
            <p:nvPr/>
          </p:nvSpPr>
          <p:spPr>
            <a:xfrm rot="5400000">
              <a:off x="40653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9" name="任意多边形 98"/>
            <p:cNvSpPr/>
            <p:nvPr/>
          </p:nvSpPr>
          <p:spPr>
            <a:xfrm rot="6750000">
              <a:off x="4005397"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任意多边形 99"/>
            <p:cNvSpPr/>
            <p:nvPr/>
          </p:nvSpPr>
          <p:spPr>
            <a:xfrm rot="8100000">
              <a:off x="3834710"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1" name="任意多边形 100"/>
            <p:cNvSpPr/>
            <p:nvPr/>
          </p:nvSpPr>
          <p:spPr>
            <a:xfrm rot="9450000">
              <a:off x="357925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2" name="任意多边形 101"/>
            <p:cNvSpPr/>
            <p:nvPr/>
          </p:nvSpPr>
          <p:spPr>
            <a:xfrm rot="10800000">
              <a:off x="3277934" y="37861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3" name="任意多边形 102"/>
            <p:cNvSpPr/>
            <p:nvPr/>
          </p:nvSpPr>
          <p:spPr>
            <a:xfrm rot="12150000">
              <a:off x="2976609" y="3726251"/>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4" name="任意多边形 103"/>
            <p:cNvSpPr/>
            <p:nvPr/>
          </p:nvSpPr>
          <p:spPr>
            <a:xfrm rot="13500000">
              <a:off x="2721158" y="3555564"/>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5" name="任意多边形 104"/>
            <p:cNvSpPr/>
            <p:nvPr/>
          </p:nvSpPr>
          <p:spPr>
            <a:xfrm rot="14850000">
              <a:off x="2550471" y="330011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 name="任意多边形 105"/>
            <p:cNvSpPr/>
            <p:nvPr/>
          </p:nvSpPr>
          <p:spPr>
            <a:xfrm rot="16200000">
              <a:off x="2490534" y="2998788"/>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7" name="任意多边形 106"/>
            <p:cNvSpPr/>
            <p:nvPr/>
          </p:nvSpPr>
          <p:spPr>
            <a:xfrm rot="17550000">
              <a:off x="2550471" y="2697463"/>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8" name="任意多边形 107"/>
            <p:cNvSpPr/>
            <p:nvPr/>
          </p:nvSpPr>
          <p:spPr>
            <a:xfrm rot="18900000">
              <a:off x="2721158" y="2442012"/>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9" name="任意多边形 108"/>
            <p:cNvSpPr/>
            <p:nvPr/>
          </p:nvSpPr>
          <p:spPr>
            <a:xfrm rot="20250000">
              <a:off x="2976609" y="2271325"/>
              <a:ext cx="556132" cy="47942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31" name="任意多边形 130"/>
          <p:cNvSpPr/>
          <p:nvPr/>
        </p:nvSpPr>
        <p:spPr>
          <a:xfrm rot="5400000">
            <a:off x="2436813" y="3729038"/>
            <a:ext cx="271462" cy="233362"/>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2" name="任意多边形 131"/>
          <p:cNvSpPr/>
          <p:nvPr/>
        </p:nvSpPr>
        <p:spPr>
          <a:xfrm rot="5400000">
            <a:off x="4733926" y="3729037"/>
            <a:ext cx="271462" cy="233363"/>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3" name="任意多边形 132"/>
          <p:cNvSpPr/>
          <p:nvPr/>
        </p:nvSpPr>
        <p:spPr>
          <a:xfrm rot="5400000">
            <a:off x="7031038" y="3729038"/>
            <a:ext cx="271462" cy="233362"/>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4" name="任意多边形 133"/>
          <p:cNvSpPr/>
          <p:nvPr/>
        </p:nvSpPr>
        <p:spPr>
          <a:xfrm rot="5400000">
            <a:off x="9328151" y="3729037"/>
            <a:ext cx="271462" cy="233363"/>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2547" name="组合 138"/>
          <p:cNvGrpSpPr>
            <a:grpSpLocks/>
          </p:cNvGrpSpPr>
          <p:nvPr/>
        </p:nvGrpSpPr>
        <p:grpSpPr bwMode="auto">
          <a:xfrm>
            <a:off x="5029200" y="4759325"/>
            <a:ext cx="3228975" cy="1331913"/>
            <a:chOff x="361733" y="4614708"/>
            <a:chExt cx="3228959" cy="1330907"/>
          </a:xfrm>
        </p:grpSpPr>
        <p:sp>
          <p:nvSpPr>
            <p:cNvPr id="22560" name="文本框 139"/>
            <p:cNvSpPr txBox="1">
              <a:spLocks noChangeArrowheads="1"/>
            </p:cNvSpPr>
            <p:nvPr/>
          </p:nvSpPr>
          <p:spPr bwMode="auto">
            <a:xfrm>
              <a:off x="361733" y="4929952"/>
              <a:ext cx="2846534" cy="101566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2561" name="文本框 140"/>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2548" name="组合 153"/>
          <p:cNvGrpSpPr>
            <a:grpSpLocks/>
          </p:cNvGrpSpPr>
          <p:nvPr/>
        </p:nvGrpSpPr>
        <p:grpSpPr bwMode="auto">
          <a:xfrm>
            <a:off x="546100" y="4759325"/>
            <a:ext cx="3228975" cy="1331913"/>
            <a:chOff x="361733" y="4614708"/>
            <a:chExt cx="3228959" cy="1330907"/>
          </a:xfrm>
        </p:grpSpPr>
        <p:sp>
          <p:nvSpPr>
            <p:cNvPr id="22558" name="文本框 154"/>
            <p:cNvSpPr txBox="1">
              <a:spLocks noChangeArrowheads="1"/>
            </p:cNvSpPr>
            <p:nvPr/>
          </p:nvSpPr>
          <p:spPr bwMode="auto">
            <a:xfrm>
              <a:off x="361733" y="4929952"/>
              <a:ext cx="2846534" cy="101566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2559" name="文本框 155"/>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2549" name="组合 156"/>
          <p:cNvGrpSpPr>
            <a:grpSpLocks/>
          </p:cNvGrpSpPr>
          <p:nvPr/>
        </p:nvGrpSpPr>
        <p:grpSpPr bwMode="auto">
          <a:xfrm>
            <a:off x="8853488" y="4759325"/>
            <a:ext cx="3228975" cy="1331913"/>
            <a:chOff x="361733" y="4614708"/>
            <a:chExt cx="3228959" cy="1330907"/>
          </a:xfrm>
        </p:grpSpPr>
        <p:sp>
          <p:nvSpPr>
            <p:cNvPr id="22556" name="文本框 157"/>
            <p:cNvSpPr txBox="1">
              <a:spLocks noChangeArrowheads="1"/>
            </p:cNvSpPr>
            <p:nvPr/>
          </p:nvSpPr>
          <p:spPr bwMode="auto">
            <a:xfrm>
              <a:off x="361733" y="4929952"/>
              <a:ext cx="2846534" cy="101566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2557" name="文本框 158"/>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2550" name="组合 159"/>
          <p:cNvGrpSpPr>
            <a:grpSpLocks/>
          </p:cNvGrpSpPr>
          <p:nvPr/>
        </p:nvGrpSpPr>
        <p:grpSpPr bwMode="auto">
          <a:xfrm>
            <a:off x="7046913" y="1611313"/>
            <a:ext cx="3228975" cy="1330325"/>
            <a:chOff x="361733" y="4614708"/>
            <a:chExt cx="3228959" cy="1330907"/>
          </a:xfrm>
        </p:grpSpPr>
        <p:sp>
          <p:nvSpPr>
            <p:cNvPr id="22554" name="文本框 160"/>
            <p:cNvSpPr txBox="1">
              <a:spLocks noChangeArrowheads="1"/>
            </p:cNvSpPr>
            <p:nvPr/>
          </p:nvSpPr>
          <p:spPr bwMode="auto">
            <a:xfrm>
              <a:off x="361733" y="4929952"/>
              <a:ext cx="2846534" cy="101566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2555" name="文本框 161"/>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2551" name="组合 162"/>
          <p:cNvGrpSpPr>
            <a:grpSpLocks/>
          </p:cNvGrpSpPr>
          <p:nvPr/>
        </p:nvGrpSpPr>
        <p:grpSpPr bwMode="auto">
          <a:xfrm>
            <a:off x="2940050" y="1611313"/>
            <a:ext cx="3228975" cy="1330325"/>
            <a:chOff x="361733" y="4614708"/>
            <a:chExt cx="3228959" cy="1330907"/>
          </a:xfrm>
        </p:grpSpPr>
        <p:sp>
          <p:nvSpPr>
            <p:cNvPr id="22552" name="文本框 163"/>
            <p:cNvSpPr txBox="1">
              <a:spLocks noChangeArrowheads="1"/>
            </p:cNvSpPr>
            <p:nvPr/>
          </p:nvSpPr>
          <p:spPr bwMode="auto">
            <a:xfrm>
              <a:off x="361733" y="4929952"/>
              <a:ext cx="2846534" cy="1015663"/>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2553" name="文本框 164"/>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1079">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1-4</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3556"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16" name="任意多边形 15"/>
          <p:cNvSpPr/>
          <p:nvPr/>
        </p:nvSpPr>
        <p:spPr>
          <a:xfrm>
            <a:off x="479425" y="4298950"/>
            <a:ext cx="1131888" cy="1709738"/>
          </a:xfrm>
          <a:custGeom>
            <a:avLst/>
            <a:gdLst>
              <a:gd name="connsiteX0" fmla="*/ 1132114 w 1132114"/>
              <a:gd name="connsiteY0" fmla="*/ 0 h 1710268"/>
              <a:gd name="connsiteX1" fmla="*/ 1132114 w 1132114"/>
              <a:gd name="connsiteY1" fmla="*/ 1710268 h 1710268"/>
              <a:gd name="connsiteX2" fmla="*/ 0 w 1132114"/>
              <a:gd name="connsiteY2" fmla="*/ 1710268 h 1710268"/>
              <a:gd name="connsiteX3" fmla="*/ 0 w 1132114"/>
              <a:gd name="connsiteY3" fmla="*/ 653626 h 1710268"/>
            </a:gdLst>
            <a:ahLst/>
            <a:cxnLst>
              <a:cxn ang="0">
                <a:pos x="connsiteX0" y="connsiteY0"/>
              </a:cxn>
              <a:cxn ang="0">
                <a:pos x="connsiteX1" y="connsiteY1"/>
              </a:cxn>
              <a:cxn ang="0">
                <a:pos x="connsiteX2" y="connsiteY2"/>
              </a:cxn>
              <a:cxn ang="0">
                <a:pos x="connsiteX3" y="connsiteY3"/>
              </a:cxn>
            </a:cxnLst>
            <a:rect l="l" t="t" r="r" b="b"/>
            <a:pathLst>
              <a:path w="1132114" h="1710268">
                <a:moveTo>
                  <a:pt x="1132114" y="0"/>
                </a:moveTo>
                <a:lnTo>
                  <a:pt x="1132114" y="1710268"/>
                </a:lnTo>
                <a:lnTo>
                  <a:pt x="0" y="1710268"/>
                </a:lnTo>
                <a:lnTo>
                  <a:pt x="0" y="653626"/>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1</a:t>
            </a:r>
            <a:endParaRPr lang="zh-CN" altLang="en-US" sz="3600" b="1" dirty="0">
              <a:latin typeface="微软雅黑" panose="020B0503020204020204" pitchFamily="34" charset="-122"/>
              <a:ea typeface="微软雅黑" panose="020B0503020204020204" pitchFamily="34" charset="-122"/>
            </a:endParaRPr>
          </a:p>
        </p:txBody>
      </p:sp>
      <p:sp>
        <p:nvSpPr>
          <p:cNvPr id="17" name="任意多边形 16"/>
          <p:cNvSpPr/>
          <p:nvPr/>
        </p:nvSpPr>
        <p:spPr>
          <a:xfrm>
            <a:off x="1909763" y="3471863"/>
            <a:ext cx="1133475" cy="2536825"/>
          </a:xfrm>
          <a:custGeom>
            <a:avLst/>
            <a:gdLst>
              <a:gd name="connsiteX0" fmla="*/ 1132114 w 1132114"/>
              <a:gd name="connsiteY0" fmla="*/ 0 h 2536467"/>
              <a:gd name="connsiteX1" fmla="*/ 1132114 w 1132114"/>
              <a:gd name="connsiteY1" fmla="*/ 2536467 h 2536467"/>
              <a:gd name="connsiteX2" fmla="*/ 0 w 1132114"/>
              <a:gd name="connsiteY2" fmla="*/ 2536467 h 2536467"/>
              <a:gd name="connsiteX3" fmla="*/ 0 w 1132114"/>
              <a:gd name="connsiteY3" fmla="*/ 653626 h 2536467"/>
            </a:gdLst>
            <a:ahLst/>
            <a:cxnLst>
              <a:cxn ang="0">
                <a:pos x="connsiteX0" y="connsiteY0"/>
              </a:cxn>
              <a:cxn ang="0">
                <a:pos x="connsiteX1" y="connsiteY1"/>
              </a:cxn>
              <a:cxn ang="0">
                <a:pos x="connsiteX2" y="connsiteY2"/>
              </a:cxn>
              <a:cxn ang="0">
                <a:pos x="connsiteX3" y="connsiteY3"/>
              </a:cxn>
            </a:cxnLst>
            <a:rect l="l" t="t" r="r" b="b"/>
            <a:pathLst>
              <a:path w="1132114" h="2536467">
                <a:moveTo>
                  <a:pt x="1132114" y="0"/>
                </a:moveTo>
                <a:lnTo>
                  <a:pt x="1132114" y="2536467"/>
                </a:lnTo>
                <a:lnTo>
                  <a:pt x="0" y="2536467"/>
                </a:lnTo>
                <a:lnTo>
                  <a:pt x="0" y="653626"/>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2</a:t>
            </a:r>
            <a:endParaRPr lang="zh-CN" altLang="en-US" sz="3600" b="1" dirty="0">
              <a:latin typeface="微软雅黑" panose="020B0503020204020204" pitchFamily="34" charset="-122"/>
              <a:ea typeface="微软雅黑" panose="020B0503020204020204" pitchFamily="34" charset="-122"/>
            </a:endParaRPr>
          </a:p>
        </p:txBody>
      </p:sp>
      <p:sp>
        <p:nvSpPr>
          <p:cNvPr id="18" name="任意多边形 17"/>
          <p:cNvSpPr/>
          <p:nvPr/>
        </p:nvSpPr>
        <p:spPr>
          <a:xfrm>
            <a:off x="3341688" y="2646363"/>
            <a:ext cx="1131887" cy="3362325"/>
          </a:xfrm>
          <a:custGeom>
            <a:avLst/>
            <a:gdLst>
              <a:gd name="connsiteX0" fmla="*/ 1132114 w 1132114"/>
              <a:gd name="connsiteY0" fmla="*/ 0 h 3362665"/>
              <a:gd name="connsiteX1" fmla="*/ 1132114 w 1132114"/>
              <a:gd name="connsiteY1" fmla="*/ 3362665 h 3362665"/>
              <a:gd name="connsiteX2" fmla="*/ 0 w 1132114"/>
              <a:gd name="connsiteY2" fmla="*/ 3362665 h 3362665"/>
              <a:gd name="connsiteX3" fmla="*/ 0 w 1132114"/>
              <a:gd name="connsiteY3" fmla="*/ 653626 h 3362665"/>
            </a:gdLst>
            <a:ahLst/>
            <a:cxnLst>
              <a:cxn ang="0">
                <a:pos x="connsiteX0" y="connsiteY0"/>
              </a:cxn>
              <a:cxn ang="0">
                <a:pos x="connsiteX1" y="connsiteY1"/>
              </a:cxn>
              <a:cxn ang="0">
                <a:pos x="connsiteX2" y="connsiteY2"/>
              </a:cxn>
              <a:cxn ang="0">
                <a:pos x="connsiteX3" y="connsiteY3"/>
              </a:cxn>
            </a:cxnLst>
            <a:rect l="l" t="t" r="r" b="b"/>
            <a:pathLst>
              <a:path w="1132114" h="3362665">
                <a:moveTo>
                  <a:pt x="1132114" y="0"/>
                </a:moveTo>
                <a:lnTo>
                  <a:pt x="1132114" y="3362665"/>
                </a:lnTo>
                <a:lnTo>
                  <a:pt x="0" y="3362665"/>
                </a:lnTo>
                <a:lnTo>
                  <a:pt x="0" y="653626"/>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3</a:t>
            </a:r>
            <a:endParaRPr lang="zh-CN" altLang="en-US" sz="3600" b="1" dirty="0">
              <a:latin typeface="微软雅黑" panose="020B0503020204020204" pitchFamily="34" charset="-122"/>
              <a:ea typeface="微软雅黑" panose="020B0503020204020204" pitchFamily="34" charset="-122"/>
            </a:endParaRPr>
          </a:p>
        </p:txBody>
      </p:sp>
      <p:sp>
        <p:nvSpPr>
          <p:cNvPr id="19" name="任意多边形 18"/>
          <p:cNvSpPr/>
          <p:nvPr/>
        </p:nvSpPr>
        <p:spPr>
          <a:xfrm>
            <a:off x="4772025" y="1819275"/>
            <a:ext cx="1131888" cy="4189413"/>
          </a:xfrm>
          <a:custGeom>
            <a:avLst/>
            <a:gdLst>
              <a:gd name="connsiteX0" fmla="*/ 1132114 w 1132114"/>
              <a:gd name="connsiteY0" fmla="*/ 0 h 4188864"/>
              <a:gd name="connsiteX1" fmla="*/ 1132114 w 1132114"/>
              <a:gd name="connsiteY1" fmla="*/ 4188864 h 4188864"/>
              <a:gd name="connsiteX2" fmla="*/ 0 w 1132114"/>
              <a:gd name="connsiteY2" fmla="*/ 4188864 h 4188864"/>
              <a:gd name="connsiteX3" fmla="*/ 0 w 1132114"/>
              <a:gd name="connsiteY3" fmla="*/ 653626 h 4188864"/>
            </a:gdLst>
            <a:ahLst/>
            <a:cxnLst>
              <a:cxn ang="0">
                <a:pos x="connsiteX0" y="connsiteY0"/>
              </a:cxn>
              <a:cxn ang="0">
                <a:pos x="connsiteX1" y="connsiteY1"/>
              </a:cxn>
              <a:cxn ang="0">
                <a:pos x="connsiteX2" y="connsiteY2"/>
              </a:cxn>
              <a:cxn ang="0">
                <a:pos x="connsiteX3" y="connsiteY3"/>
              </a:cxn>
            </a:cxnLst>
            <a:rect l="l" t="t" r="r" b="b"/>
            <a:pathLst>
              <a:path w="1132114" h="4188864">
                <a:moveTo>
                  <a:pt x="1132114" y="0"/>
                </a:moveTo>
                <a:lnTo>
                  <a:pt x="1132114" y="4188864"/>
                </a:lnTo>
                <a:lnTo>
                  <a:pt x="0" y="4188864"/>
                </a:lnTo>
                <a:lnTo>
                  <a:pt x="0" y="653626"/>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4</a:t>
            </a:r>
            <a:endParaRPr lang="zh-CN" altLang="en-US" sz="3600" b="1" dirty="0">
              <a:latin typeface="微软雅黑" panose="020B0503020204020204" pitchFamily="34" charset="-122"/>
              <a:ea typeface="微软雅黑" panose="020B0503020204020204" pitchFamily="34" charset="-122"/>
            </a:endParaRPr>
          </a:p>
        </p:txBody>
      </p:sp>
      <p:grpSp>
        <p:nvGrpSpPr>
          <p:cNvPr id="23561" name="组合 19"/>
          <p:cNvGrpSpPr>
            <a:grpSpLocks/>
          </p:cNvGrpSpPr>
          <p:nvPr/>
        </p:nvGrpSpPr>
        <p:grpSpPr bwMode="auto">
          <a:xfrm>
            <a:off x="6346825" y="1366838"/>
            <a:ext cx="5221288" cy="960437"/>
            <a:chOff x="361733" y="4614708"/>
            <a:chExt cx="5221562" cy="961575"/>
          </a:xfrm>
        </p:grpSpPr>
        <p:sp>
          <p:nvSpPr>
            <p:cNvPr id="23572" name="文本框 20"/>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3573" name="文本框 21"/>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3562" name="组合 22"/>
          <p:cNvGrpSpPr>
            <a:grpSpLocks/>
          </p:cNvGrpSpPr>
          <p:nvPr/>
        </p:nvGrpSpPr>
        <p:grpSpPr bwMode="auto">
          <a:xfrm>
            <a:off x="6346825" y="2600325"/>
            <a:ext cx="5221288" cy="960438"/>
            <a:chOff x="361733" y="4614708"/>
            <a:chExt cx="5221562" cy="961575"/>
          </a:xfrm>
        </p:grpSpPr>
        <p:sp>
          <p:nvSpPr>
            <p:cNvPr id="23570" name="文本框 23"/>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3571" name="文本框 24"/>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3563" name="组合 25"/>
          <p:cNvGrpSpPr>
            <a:grpSpLocks/>
          </p:cNvGrpSpPr>
          <p:nvPr/>
        </p:nvGrpSpPr>
        <p:grpSpPr bwMode="auto">
          <a:xfrm>
            <a:off x="6346825" y="3833813"/>
            <a:ext cx="5221288" cy="960437"/>
            <a:chOff x="361733" y="4614708"/>
            <a:chExt cx="5221562" cy="961575"/>
          </a:xfrm>
        </p:grpSpPr>
        <p:sp>
          <p:nvSpPr>
            <p:cNvPr id="23568" name="文本框 26"/>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3569" name="文本框 27"/>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3564" name="组合 28"/>
          <p:cNvGrpSpPr>
            <a:grpSpLocks/>
          </p:cNvGrpSpPr>
          <p:nvPr/>
        </p:nvGrpSpPr>
        <p:grpSpPr bwMode="auto">
          <a:xfrm>
            <a:off x="6346825" y="5067300"/>
            <a:ext cx="5221288" cy="962025"/>
            <a:chOff x="361733" y="4614708"/>
            <a:chExt cx="5221562" cy="961575"/>
          </a:xfrm>
        </p:grpSpPr>
        <p:sp>
          <p:nvSpPr>
            <p:cNvPr id="23566" name="文本框 29"/>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3567" name="文本框 30"/>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
        <p:nvSpPr>
          <p:cNvPr id="11" name="右箭头 10"/>
          <p:cNvSpPr/>
          <p:nvPr/>
        </p:nvSpPr>
        <p:spPr>
          <a:xfrm rot="19800000">
            <a:off x="804863" y="2533650"/>
            <a:ext cx="3846512" cy="501650"/>
          </a:xfrm>
          <a:prstGeom prst="rightArrow">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advTm="993">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1379538" y="2341563"/>
            <a:ext cx="3594100" cy="2408237"/>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9900" b="1" dirty="0">
                <a:solidFill>
                  <a:srgbClr val="123052"/>
                </a:solidFill>
                <a:latin typeface="微软雅黑" panose="020B0503020204020204" pitchFamily="34" charset="-122"/>
                <a:ea typeface="微软雅黑" panose="020B0503020204020204" pitchFamily="34" charset="-122"/>
              </a:rPr>
              <a:t>02</a:t>
            </a:r>
            <a:endParaRPr lang="zh-CN" altLang="en-US" sz="19900" b="1" dirty="0">
              <a:solidFill>
                <a:srgbClr val="123052"/>
              </a:solidFill>
              <a:latin typeface="微软雅黑" panose="020B0503020204020204" pitchFamily="34" charset="-122"/>
              <a:ea typeface="微软雅黑" panose="020B0503020204020204" pitchFamily="34" charset="-122"/>
            </a:endParaRPr>
          </a:p>
        </p:txBody>
      </p:sp>
      <p:sp>
        <p:nvSpPr>
          <p:cNvPr id="5" name="矩形 4"/>
          <p:cNvSpPr/>
          <p:nvPr/>
        </p:nvSpPr>
        <p:spPr>
          <a:xfrm>
            <a:off x="1379538" y="1612900"/>
            <a:ext cx="3594100" cy="582613"/>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580" name="文本框 5"/>
          <p:cNvSpPr txBox="1">
            <a:spLocks noChangeArrowheads="1"/>
          </p:cNvSpPr>
          <p:nvPr/>
        </p:nvSpPr>
        <p:spPr bwMode="auto">
          <a:xfrm>
            <a:off x="5353050" y="2486025"/>
            <a:ext cx="5683250" cy="2124075"/>
          </a:xfrm>
          <a:prstGeom prst="rect">
            <a:avLst/>
          </a:prstGeom>
          <a:noFill/>
          <a:ln w="9525">
            <a:noFill/>
            <a:miter lim="800000"/>
            <a:headEnd/>
            <a:tailEnd/>
          </a:ln>
        </p:spPr>
        <p:txBody>
          <a:bodyPr>
            <a:spAutoFit/>
          </a:bodyPr>
          <a:lstStyle/>
          <a:p>
            <a:r>
              <a:rPr lang="en-US" altLang="zh-CN" sz="6600" b="1">
                <a:solidFill>
                  <a:schemeClr val="bg1"/>
                </a:solidFill>
                <a:latin typeface="微软雅黑" pitchFamily="34" charset="-122"/>
                <a:ea typeface="微软雅黑" pitchFamily="34" charset="-122"/>
              </a:rPr>
              <a:t>MORE THAN </a:t>
            </a:r>
          </a:p>
          <a:p>
            <a:r>
              <a:rPr lang="en-US" altLang="zh-CN" sz="6600" b="1">
                <a:solidFill>
                  <a:schemeClr val="bg1"/>
                </a:solidFill>
                <a:latin typeface="微软雅黑" pitchFamily="34" charset="-122"/>
                <a:ea typeface="微软雅黑" pitchFamily="34" charset="-122"/>
              </a:rPr>
              <a:t>TEMPLATE</a:t>
            </a:r>
            <a:endParaRPr lang="zh-CN" altLang="en-US" sz="6600" b="1">
              <a:solidFill>
                <a:schemeClr val="bg1"/>
              </a:solidFill>
              <a:latin typeface="微软雅黑" pitchFamily="34" charset="-122"/>
              <a:ea typeface="微软雅黑" pitchFamily="34" charset="-122"/>
            </a:endParaRPr>
          </a:p>
        </p:txBody>
      </p:sp>
      <p:grpSp>
        <p:nvGrpSpPr>
          <p:cNvPr id="24581" name="组合 3"/>
          <p:cNvGrpSpPr>
            <a:grpSpLocks/>
          </p:cNvGrpSpPr>
          <p:nvPr/>
        </p:nvGrpSpPr>
        <p:grpSpPr bwMode="auto">
          <a:xfrm>
            <a:off x="0" y="4400550"/>
            <a:ext cx="2119313" cy="2457450"/>
            <a:chOff x="0" y="4399861"/>
            <a:chExt cx="2119085" cy="2458139"/>
          </a:xfrm>
        </p:grpSpPr>
        <p:sp>
          <p:nvSpPr>
            <p:cNvPr id="8" name="任意多边形 7"/>
            <p:cNvSpPr/>
            <p:nvPr/>
          </p:nvSpPr>
          <p:spPr>
            <a:xfrm rot="5400000">
              <a:off x="-70836" y="5898260"/>
              <a:ext cx="1030576" cy="888904"/>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任意多边形 13"/>
            <p:cNvSpPr/>
            <p:nvPr/>
          </p:nvSpPr>
          <p:spPr>
            <a:xfrm rot="5400000">
              <a:off x="-169527" y="4569387"/>
              <a:ext cx="2458139" cy="2119085"/>
            </a:xfrm>
            <a:custGeom>
              <a:avLst/>
              <a:gdLst>
                <a:gd name="connsiteX0" fmla="*/ 0 w 4684776"/>
                <a:gd name="connsiteY0" fmla="*/ 4038600 h 4038600"/>
                <a:gd name="connsiteX1" fmla="*/ 2342388 w 4684776"/>
                <a:gd name="connsiteY1" fmla="*/ 0 h 4038600"/>
                <a:gd name="connsiteX2" fmla="*/ 4684776 w 4684776"/>
                <a:gd name="connsiteY2" fmla="*/ 4038600 h 4038600"/>
                <a:gd name="connsiteX3" fmla="*/ 4054983 w 4684776"/>
                <a:gd name="connsiteY3" fmla="*/ 4038600 h 4038600"/>
                <a:gd name="connsiteX4" fmla="*/ 2342388 w 4684776"/>
                <a:gd name="connsiteY4" fmla="*/ 1085850 h 4038600"/>
                <a:gd name="connsiteX5" fmla="*/ 629793 w 4684776"/>
                <a:gd name="connsiteY5"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4776" h="4038600">
                  <a:moveTo>
                    <a:pt x="0" y="4038600"/>
                  </a:moveTo>
                  <a:lnTo>
                    <a:pt x="2342388" y="0"/>
                  </a:lnTo>
                  <a:lnTo>
                    <a:pt x="4684776" y="4038600"/>
                  </a:lnTo>
                  <a:lnTo>
                    <a:pt x="4054983" y="4038600"/>
                  </a:lnTo>
                  <a:lnTo>
                    <a:pt x="2342388" y="1085850"/>
                  </a:lnTo>
                  <a:lnTo>
                    <a:pt x="629793" y="4038600"/>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advTm="3008">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425" y="0"/>
            <a:ext cx="1539875" cy="1958975"/>
          </a:xfrm>
          <a:prstGeom prst="rect">
            <a:avLst/>
          </a:prstGeom>
          <a:gradFill flip="none" rotWithShape="1">
            <a:gsLst>
              <a:gs pos="0">
                <a:schemeClr val="accent1">
                  <a:lumMod val="5000"/>
                  <a:lumOff val="95000"/>
                  <a:alpha val="3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36625" y="209550"/>
            <a:ext cx="1082675" cy="8382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123052"/>
                </a:solidFill>
                <a:latin typeface="微软雅黑" panose="020B0503020204020204" pitchFamily="34" charset="-122"/>
                <a:ea typeface="微软雅黑" panose="020B0503020204020204" pitchFamily="34" charset="-122"/>
              </a:rPr>
              <a:t>2-1</a:t>
            </a:r>
            <a:endParaRPr lang="zh-CN" altLang="en-US" sz="3600" b="1" dirty="0">
              <a:solidFill>
                <a:srgbClr val="123052"/>
              </a:solidFill>
              <a:latin typeface="微软雅黑" panose="020B0503020204020204" pitchFamily="34" charset="-122"/>
              <a:ea typeface="微软雅黑" panose="020B0503020204020204" pitchFamily="34" charset="-122"/>
            </a:endParaRPr>
          </a:p>
        </p:txBody>
      </p:sp>
      <p:sp>
        <p:nvSpPr>
          <p:cNvPr id="4" name="矩形 3"/>
          <p:cNvSpPr/>
          <p:nvPr/>
        </p:nvSpPr>
        <p:spPr>
          <a:xfrm>
            <a:off x="2193925" y="209550"/>
            <a:ext cx="9998075" cy="838200"/>
          </a:xfrm>
          <a:prstGeom prst="rect">
            <a:avLst/>
          </a:prstGeom>
          <a:gradFill flip="none" rotWithShape="1">
            <a:gsLst>
              <a:gs pos="0">
                <a:schemeClr val="accent1">
                  <a:lumMod val="5000"/>
                  <a:lumOff val="95000"/>
                  <a:alpha val="38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25604" name="文本框 4"/>
          <p:cNvSpPr txBox="1">
            <a:spLocks noChangeArrowheads="1"/>
          </p:cNvSpPr>
          <p:nvPr/>
        </p:nvSpPr>
        <p:spPr bwMode="auto">
          <a:xfrm>
            <a:off x="2476500" y="304800"/>
            <a:ext cx="6502400" cy="647700"/>
          </a:xfrm>
          <a:prstGeom prst="rect">
            <a:avLst/>
          </a:prstGeom>
          <a:no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MORE THAN TEMPLATE</a:t>
            </a:r>
            <a:endParaRPr lang="zh-CN" altLang="en-US" sz="3600" b="1">
              <a:solidFill>
                <a:schemeClr val="bg1"/>
              </a:solidFill>
              <a:latin typeface="微软雅黑" pitchFamily="34" charset="-122"/>
              <a:ea typeface="微软雅黑" pitchFamily="34" charset="-122"/>
            </a:endParaRPr>
          </a:p>
        </p:txBody>
      </p:sp>
      <p:sp>
        <p:nvSpPr>
          <p:cNvPr id="6" name="矩形 5"/>
          <p:cNvSpPr/>
          <p:nvPr/>
        </p:nvSpPr>
        <p:spPr>
          <a:xfrm>
            <a:off x="1455738" y="2259013"/>
            <a:ext cx="1795462" cy="179546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rPr>
              <a:t>S</a:t>
            </a:r>
            <a:endParaRPr lang="zh-CN" altLang="en-US" sz="5400" b="1" dirty="0">
              <a:latin typeface="微软雅黑" panose="020B0503020204020204" pitchFamily="34" charset="-122"/>
              <a:ea typeface="微软雅黑" panose="020B0503020204020204" pitchFamily="34" charset="-122"/>
            </a:endParaRPr>
          </a:p>
        </p:txBody>
      </p:sp>
      <p:sp>
        <p:nvSpPr>
          <p:cNvPr id="8" name="矩形 7"/>
          <p:cNvSpPr/>
          <p:nvPr/>
        </p:nvSpPr>
        <p:spPr>
          <a:xfrm>
            <a:off x="3309938" y="1674813"/>
            <a:ext cx="2379662" cy="237966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3800" b="1" dirty="0">
                <a:solidFill>
                  <a:srgbClr val="123052"/>
                </a:solidFill>
                <a:latin typeface="微软雅黑" panose="020B0503020204020204" pitchFamily="34" charset="-122"/>
                <a:ea typeface="微软雅黑" panose="020B0503020204020204" pitchFamily="34" charset="-122"/>
              </a:rPr>
              <a:t>W</a:t>
            </a:r>
            <a:endParaRPr lang="zh-CN" altLang="en-US" sz="13800" b="1" dirty="0">
              <a:solidFill>
                <a:srgbClr val="123052"/>
              </a:solidFill>
              <a:latin typeface="微软雅黑" panose="020B0503020204020204" pitchFamily="34" charset="-122"/>
              <a:ea typeface="微软雅黑" panose="020B0503020204020204" pitchFamily="34" charset="-122"/>
            </a:endParaRPr>
          </a:p>
        </p:txBody>
      </p:sp>
      <p:sp>
        <p:nvSpPr>
          <p:cNvPr id="9" name="矩形 8"/>
          <p:cNvSpPr/>
          <p:nvPr/>
        </p:nvSpPr>
        <p:spPr>
          <a:xfrm>
            <a:off x="1455738" y="4087813"/>
            <a:ext cx="1795462" cy="179546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rPr>
              <a:t>O</a:t>
            </a:r>
            <a:endParaRPr lang="zh-CN" altLang="en-US" sz="5400" b="1" dirty="0">
              <a:latin typeface="微软雅黑" panose="020B0503020204020204" pitchFamily="34" charset="-122"/>
              <a:ea typeface="微软雅黑" panose="020B0503020204020204" pitchFamily="34" charset="-122"/>
            </a:endParaRPr>
          </a:p>
        </p:txBody>
      </p:sp>
      <p:sp>
        <p:nvSpPr>
          <p:cNvPr id="10" name="矩形 9"/>
          <p:cNvSpPr/>
          <p:nvPr/>
        </p:nvSpPr>
        <p:spPr>
          <a:xfrm>
            <a:off x="3309938" y="4087813"/>
            <a:ext cx="1795462" cy="1795462"/>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rPr>
              <a:t>T</a:t>
            </a:r>
            <a:endParaRPr lang="zh-CN" altLang="en-US" sz="5400" b="1" dirty="0">
              <a:latin typeface="微软雅黑" panose="020B0503020204020204" pitchFamily="34" charset="-122"/>
              <a:ea typeface="微软雅黑" panose="020B0503020204020204" pitchFamily="34" charset="-122"/>
            </a:endParaRPr>
          </a:p>
        </p:txBody>
      </p:sp>
      <p:cxnSp>
        <p:nvCxnSpPr>
          <p:cNvPr id="11" name="直接箭头连接符 10"/>
          <p:cNvCxnSpPr/>
          <p:nvPr/>
        </p:nvCxnSpPr>
        <p:spPr>
          <a:xfrm flipH="1" flipV="1">
            <a:off x="1103313" y="2259013"/>
            <a:ext cx="15875" cy="362426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455738" y="6189663"/>
            <a:ext cx="37084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5611" name="组合 14"/>
          <p:cNvGrpSpPr>
            <a:grpSpLocks/>
          </p:cNvGrpSpPr>
          <p:nvPr/>
        </p:nvGrpSpPr>
        <p:grpSpPr bwMode="auto">
          <a:xfrm>
            <a:off x="6346825" y="1366838"/>
            <a:ext cx="5221288" cy="960437"/>
            <a:chOff x="361733" y="4614708"/>
            <a:chExt cx="5221562" cy="961575"/>
          </a:xfrm>
        </p:grpSpPr>
        <p:sp>
          <p:nvSpPr>
            <p:cNvPr id="25621" name="文本框 15"/>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5622" name="文本框 16"/>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5612" name="组合 17"/>
          <p:cNvGrpSpPr>
            <a:grpSpLocks/>
          </p:cNvGrpSpPr>
          <p:nvPr/>
        </p:nvGrpSpPr>
        <p:grpSpPr bwMode="auto">
          <a:xfrm>
            <a:off x="6346825" y="2600325"/>
            <a:ext cx="5221288" cy="960438"/>
            <a:chOff x="361733" y="4614708"/>
            <a:chExt cx="5221562" cy="961575"/>
          </a:xfrm>
        </p:grpSpPr>
        <p:sp>
          <p:nvSpPr>
            <p:cNvPr id="25619" name="文本框 18"/>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5620" name="文本框 19"/>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5613" name="组合 20"/>
          <p:cNvGrpSpPr>
            <a:grpSpLocks/>
          </p:cNvGrpSpPr>
          <p:nvPr/>
        </p:nvGrpSpPr>
        <p:grpSpPr bwMode="auto">
          <a:xfrm>
            <a:off x="6346825" y="3833813"/>
            <a:ext cx="5221288" cy="960437"/>
            <a:chOff x="361733" y="4614708"/>
            <a:chExt cx="5221562" cy="961575"/>
          </a:xfrm>
        </p:grpSpPr>
        <p:sp>
          <p:nvSpPr>
            <p:cNvPr id="25617" name="文本框 21"/>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5618" name="文本框 22"/>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grpSp>
        <p:nvGrpSpPr>
          <p:cNvPr id="25614" name="组合 23"/>
          <p:cNvGrpSpPr>
            <a:grpSpLocks/>
          </p:cNvGrpSpPr>
          <p:nvPr/>
        </p:nvGrpSpPr>
        <p:grpSpPr bwMode="auto">
          <a:xfrm>
            <a:off x="6346825" y="5067300"/>
            <a:ext cx="5221288" cy="962025"/>
            <a:chOff x="361733" y="4614708"/>
            <a:chExt cx="5221562" cy="961575"/>
          </a:xfrm>
        </p:grpSpPr>
        <p:sp>
          <p:nvSpPr>
            <p:cNvPr id="25615" name="文本框 24"/>
            <p:cNvSpPr txBox="1">
              <a:spLocks noChangeArrowheads="1"/>
            </p:cNvSpPr>
            <p:nvPr/>
          </p:nvSpPr>
          <p:spPr bwMode="auto">
            <a:xfrm>
              <a:off x="361733" y="4929952"/>
              <a:ext cx="5221562" cy="646331"/>
            </a:xfrm>
            <a:prstGeom prst="rect">
              <a:avLst/>
            </a:prstGeom>
            <a:noFill/>
            <a:ln w="9525">
              <a:noFill/>
              <a:miter lim="800000"/>
              <a:headEnd/>
              <a:tailEnd/>
            </a:ln>
          </p:spPr>
          <p:txBody>
            <a:bodyPr>
              <a:spAutoFit/>
            </a:bodyPr>
            <a:lstStyle/>
            <a:p>
              <a:r>
                <a:rPr lang="en-US" altLang="zh-CN" sz="1200">
                  <a:solidFill>
                    <a:schemeClr val="bg1"/>
                  </a:solidFill>
                  <a:latin typeface="微软雅黑" pitchFamily="34" charset="-122"/>
                  <a:ea typeface="微软雅黑" pitchFamily="34" charset="-122"/>
                </a:rPr>
                <a:t>For those who have seen the Earth from space, and for the hundreds and perhaps thousands more who will, the experience most certainly changes your perspective. </a:t>
              </a:r>
              <a:endParaRPr lang="zh-CN" altLang="en-US" sz="1200">
                <a:solidFill>
                  <a:schemeClr val="bg1"/>
                </a:solidFill>
                <a:latin typeface="微软雅黑" pitchFamily="34" charset="-122"/>
                <a:ea typeface="微软雅黑" pitchFamily="34" charset="-122"/>
              </a:endParaRPr>
            </a:p>
          </p:txBody>
        </p:sp>
        <p:sp>
          <p:nvSpPr>
            <p:cNvPr id="25616" name="文本框 25"/>
            <p:cNvSpPr txBox="1">
              <a:spLocks noChangeArrowheads="1"/>
            </p:cNvSpPr>
            <p:nvPr/>
          </p:nvSpPr>
          <p:spPr bwMode="auto">
            <a:xfrm>
              <a:off x="361733" y="4614708"/>
              <a:ext cx="3228959" cy="369332"/>
            </a:xfrm>
            <a:prstGeom prst="rect">
              <a:avLst/>
            </a:prstGeom>
            <a:noFill/>
            <a:ln w="9525">
              <a:noFill/>
              <a:miter lim="800000"/>
              <a:headEnd/>
              <a:tailEnd/>
            </a:ln>
          </p:spPr>
          <p:txBody>
            <a:bodyPr>
              <a:spAutoFit/>
            </a:bodyPr>
            <a:lstStyle/>
            <a:p>
              <a:r>
                <a:rPr lang="en-US" altLang="zh-CN" b="1">
                  <a:solidFill>
                    <a:schemeClr val="bg1"/>
                  </a:solidFill>
                  <a:latin typeface="微软雅黑" pitchFamily="34" charset="-122"/>
                  <a:ea typeface="微软雅黑" pitchFamily="34" charset="-122"/>
                </a:rPr>
                <a:t>MORE THAN TEMPLATE</a:t>
              </a:r>
              <a:endParaRPr lang="zh-CN" altLang="en-US" b="1">
                <a:solidFill>
                  <a:schemeClr val="bg1"/>
                </a:solidFill>
                <a:latin typeface="微软雅黑" pitchFamily="34" charset="-122"/>
                <a:ea typeface="微软雅黑" pitchFamily="34" charset="-122"/>
              </a:endParaRPr>
            </a:p>
          </p:txBody>
        </p:sp>
      </p:grpSp>
    </p:spTree>
  </p:cSld>
  <p:clrMapOvr>
    <a:masterClrMapping/>
  </p:clrMapOvr>
  <p:transition spd="slow" advTm="2053">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8f11e1b2460719189b94bc9323c96e53288ca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8000"/>
          </a:schemeClr>
        </a:solidFill>
        <a:ln>
          <a:noFill/>
        </a:ln>
      </a:spPr>
      <a:bodyPr rtlCol="0" anchor="ctr"/>
      <a:lstStyle>
        <a:defPPr algn="ctr">
          <a:defRPr dirty="0"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solidFill>
              <a:schemeClr val="bg1"/>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610</TotalTime>
  <Words>1699</Words>
  <Application>Microsoft Office PowerPoint</Application>
  <PresentationFormat>自定义</PresentationFormat>
  <Paragraphs>197</Paragraphs>
  <Slides>23</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UCAS-IMP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chenying0907</dc:creator>
  <cp:lastModifiedBy>MC</cp:lastModifiedBy>
  <cp:revision>129</cp:revision>
  <dcterms:created xsi:type="dcterms:W3CDTF">2014-07-09T08:59:24Z</dcterms:created>
  <dcterms:modified xsi:type="dcterms:W3CDTF">2016-02-24T06:35:59Z</dcterms:modified>
</cp:coreProperties>
</file>