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28"/>
  </p:notesMasterIdLst>
  <p:sldIdLst>
    <p:sldId id="2778" r:id="rId2"/>
    <p:sldId id="2764" r:id="rId3"/>
    <p:sldId id="2765" r:id="rId4"/>
    <p:sldId id="2766" r:id="rId5"/>
    <p:sldId id="2736" r:id="rId6"/>
    <p:sldId id="2737" r:id="rId7"/>
    <p:sldId id="2770" r:id="rId8"/>
    <p:sldId id="2738" r:id="rId9"/>
    <p:sldId id="2780" r:id="rId10"/>
    <p:sldId id="2739" r:id="rId11"/>
    <p:sldId id="2740" r:id="rId12"/>
    <p:sldId id="2771" r:id="rId13"/>
    <p:sldId id="2741" r:id="rId14"/>
    <p:sldId id="2742" r:id="rId15"/>
    <p:sldId id="2781" r:id="rId16"/>
    <p:sldId id="2772" r:id="rId17"/>
    <p:sldId id="2744" r:id="rId18"/>
    <p:sldId id="2745" r:id="rId19"/>
    <p:sldId id="2746" r:id="rId20"/>
    <p:sldId id="2782" r:id="rId21"/>
    <p:sldId id="2773" r:id="rId22"/>
    <p:sldId id="2748" r:id="rId23"/>
    <p:sldId id="2750" r:id="rId24"/>
    <p:sldId id="2755" r:id="rId25"/>
    <p:sldId id="2756" r:id="rId26"/>
    <p:sldId id="2783" r:id="rId27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84BE"/>
    <a:srgbClr val="09425E"/>
    <a:srgbClr val="F1B015"/>
    <a:srgbClr val="2E2E2E"/>
    <a:srgbClr val="1D1D1D"/>
    <a:srgbClr val="8ED2E2"/>
    <a:srgbClr val="F0D04E"/>
    <a:srgbClr val="03A9F0"/>
    <a:srgbClr val="212E3C"/>
    <a:srgbClr val="FBBF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57" autoAdjust="0"/>
    <p:restoredTop sz="92986" autoAdjust="0"/>
  </p:normalViewPr>
  <p:slideViewPr>
    <p:cSldViewPr>
      <p:cViewPr>
        <p:scale>
          <a:sx n="90" d="100"/>
          <a:sy n="90" d="100"/>
        </p:scale>
        <p:origin x="-522" y="-744"/>
      </p:cViewPr>
      <p:guideLst>
        <p:guide orient="horz" pos="373"/>
        <p:guide orient="horz" pos="4183"/>
        <p:guide pos="4050"/>
        <p:guide pos="512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>
                <a:lumMod val="75000"/>
                <a:lumOff val="25000"/>
              </a:schemeClr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40008192"/>
        <c:axId val="34568384"/>
      </c:barChart>
      <c:catAx>
        <c:axId val="40008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34568384"/>
        <c:crosses val="autoZero"/>
        <c:auto val="1"/>
        <c:lblAlgn val="ctr"/>
        <c:lblOffset val="100"/>
        <c:tickMarkSkip val="1"/>
        <c:noMultiLvlLbl val="0"/>
      </c:catAx>
      <c:valAx>
        <c:axId val="3456838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0008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005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4019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1632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229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9078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3887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2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0512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896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4020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814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18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94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297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94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37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0983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861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7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5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772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9770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4225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73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1473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42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4348" y="1925638"/>
            <a:ext cx="11090055" cy="45894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39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2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847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884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0"/>
            <a:ext cx="12858044" cy="723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1" r:id="rId2"/>
    <p:sldLayoutId id="2147483682" r:id="rId3"/>
    <p:sldLayoutId id="2147484027" r:id="rId4"/>
    <p:sldLayoutId id="2147484028" r:id="rId5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文本框 157"/>
          <p:cNvSpPr txBox="1"/>
          <p:nvPr/>
        </p:nvSpPr>
        <p:spPr>
          <a:xfrm>
            <a:off x="5349255" y="5352319"/>
            <a:ext cx="55787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rgbClr val="1F84BE"/>
                </a:solidFill>
                <a:latin typeface="+mj-lt"/>
                <a:ea typeface="宋体"/>
              </a:rPr>
              <a:t>BUSINESS</a:t>
            </a:r>
            <a:r>
              <a:rPr kumimoji="1" lang="zh-CN" altLang="en-US" sz="4400" b="1" dirty="0">
                <a:solidFill>
                  <a:srgbClr val="1F84BE"/>
                </a:solidFill>
                <a:latin typeface="+mj-lt"/>
                <a:ea typeface="宋体"/>
              </a:rPr>
              <a:t> </a:t>
            </a:r>
            <a:r>
              <a:rPr kumimoji="1" lang="en-US" altLang="zh-CN" sz="4400" b="1" dirty="0">
                <a:solidFill>
                  <a:srgbClr val="1F84BE"/>
                </a:solidFill>
                <a:latin typeface="+mj-lt"/>
                <a:ea typeface="宋体"/>
              </a:rPr>
              <a:t>REPORT</a:t>
            </a:r>
            <a:endParaRPr kumimoji="1" lang="zh-CN" altLang="en-US" sz="4400" b="1" dirty="0">
              <a:solidFill>
                <a:srgbClr val="1F84BE"/>
              </a:solidFill>
              <a:latin typeface="+mj-lt"/>
              <a:ea typeface="宋体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5349255" y="3976365"/>
            <a:ext cx="3589444" cy="1109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9" b="1" dirty="0">
                <a:solidFill>
                  <a:srgbClr val="1F84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</a:t>
            </a:r>
          </a:p>
        </p:txBody>
      </p:sp>
      <p:sp>
        <p:nvSpPr>
          <p:cNvPr id="160" name="文本框 159"/>
          <p:cNvSpPr txBox="1"/>
          <p:nvPr/>
        </p:nvSpPr>
        <p:spPr>
          <a:xfrm>
            <a:off x="5349255" y="5976618"/>
            <a:ext cx="6673579" cy="438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rgbClr val="1F84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rgbClr val="1F84B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349255" y="5066920"/>
            <a:ext cx="3732106" cy="285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kumimoji="1" lang="en-US" altLang="zh-CN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PRESENTED</a:t>
            </a:r>
            <a:r>
              <a:rPr kumimoji="1" lang="zh-CN" altLang="en-US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BY</a:t>
            </a:r>
            <a:r>
              <a:rPr kumimoji="1" lang="zh-CN" altLang="en-US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JANE</a:t>
            </a:r>
            <a:r>
              <a:rPr kumimoji="1" lang="zh-CN" altLang="en-US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DOE</a:t>
            </a:r>
          </a:p>
        </p:txBody>
      </p:sp>
      <p:cxnSp>
        <p:nvCxnSpPr>
          <p:cNvPr id="163" name="直接连接符 162"/>
          <p:cNvCxnSpPr/>
          <p:nvPr/>
        </p:nvCxnSpPr>
        <p:spPr>
          <a:xfrm>
            <a:off x="5448222" y="5429323"/>
            <a:ext cx="6436915" cy="0"/>
          </a:xfrm>
          <a:prstGeom prst="line">
            <a:avLst/>
          </a:prstGeom>
          <a:ln w="25400">
            <a:solidFill>
              <a:srgbClr val="1F8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8854455" y="3728715"/>
            <a:ext cx="30684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b="1" dirty="0" smtClean="0">
                <a:solidFill>
                  <a:srgbClr val="1F84B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kumimoji="1" lang="zh-CN" altLang="en-US" sz="11500" b="1" dirty="0">
              <a:solidFill>
                <a:srgbClr val="1F84B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4076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61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8" grpId="0" animBg="1"/>
      <p:bldP spid="158" grpId="0"/>
      <p:bldP spid="159" grpId="0"/>
      <p:bldP spid="159" grpId="1"/>
      <p:bldP spid="160" grpId="0"/>
      <p:bldP spid="161" grpId="0"/>
      <p:bldP spid="37" grpId="0"/>
      <p:bldP spid="3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5672" y="1992241"/>
            <a:ext cx="2829069" cy="2829069"/>
            <a:chOff x="304800" y="673100"/>
            <a:chExt cx="4000500" cy="4000500"/>
          </a:xfrm>
          <a:solidFill>
            <a:srgbClr val="1F84BE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99235" y="1992241"/>
            <a:ext cx="2829069" cy="2829069"/>
            <a:chOff x="304800" y="673100"/>
            <a:chExt cx="4000500" cy="4000500"/>
          </a:xfrm>
          <a:solidFill>
            <a:srgbClr val="09425E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9425E">
                    <a:shade val="30000"/>
                    <a:satMod val="115000"/>
                  </a:srgbClr>
                </a:gs>
                <a:gs pos="50000">
                  <a:srgbClr val="09425E">
                    <a:shade val="67500"/>
                    <a:satMod val="115000"/>
                  </a:srgbClr>
                </a:gs>
                <a:gs pos="100000">
                  <a:srgbClr val="09425E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9425E">
                    <a:shade val="30000"/>
                    <a:satMod val="115000"/>
                  </a:srgbClr>
                </a:gs>
                <a:gs pos="50000">
                  <a:srgbClr val="09425E">
                    <a:shade val="67500"/>
                    <a:satMod val="115000"/>
                  </a:srgbClr>
                </a:gs>
                <a:gs pos="100000">
                  <a:srgbClr val="09425E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62798" y="1992241"/>
            <a:ext cx="2829069" cy="2829069"/>
            <a:chOff x="304800" y="673100"/>
            <a:chExt cx="4000500" cy="4000500"/>
          </a:xfrm>
          <a:solidFill>
            <a:srgbClr val="1F84BE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426362" y="1992241"/>
            <a:ext cx="2829069" cy="2829069"/>
            <a:chOff x="304800" y="673100"/>
            <a:chExt cx="4000500" cy="4000500"/>
          </a:xfrm>
          <a:solidFill>
            <a:srgbClr val="09425E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9425E">
                    <a:shade val="30000"/>
                    <a:satMod val="115000"/>
                  </a:srgbClr>
                </a:gs>
                <a:gs pos="50000">
                  <a:srgbClr val="09425E">
                    <a:shade val="67500"/>
                    <a:satMod val="115000"/>
                  </a:srgbClr>
                </a:gs>
                <a:gs pos="100000">
                  <a:srgbClr val="09425E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9425E">
                    <a:shade val="30000"/>
                    <a:satMod val="115000"/>
                  </a:srgbClr>
                </a:gs>
                <a:gs pos="50000">
                  <a:srgbClr val="09425E">
                    <a:shade val="67500"/>
                    <a:satMod val="115000"/>
                  </a:srgbClr>
                </a:gs>
                <a:gs pos="100000">
                  <a:srgbClr val="09425E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2371404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4559729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6873061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9132818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810862" y="5516104"/>
            <a:ext cx="9237026" cy="1038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39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3858881" y="2309870"/>
            <a:ext cx="5102889" cy="23843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202422" y="1979814"/>
            <a:ext cx="6415806" cy="30444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46667" y="1796888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12901" y="4406535"/>
            <a:ext cx="1989217" cy="895092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96434" y="1714703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554950" y="4449682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24"/>
          <p:cNvSpPr txBox="1"/>
          <p:nvPr/>
        </p:nvSpPr>
        <p:spPr>
          <a:xfrm>
            <a:off x="2467359" y="218570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5"/>
          <p:cNvSpPr txBox="1"/>
          <p:nvPr/>
        </p:nvSpPr>
        <p:spPr>
          <a:xfrm>
            <a:off x="8622841" y="21024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2456381" y="47710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8575828" y="483376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438607" y="2530307"/>
            <a:ext cx="1943436" cy="1943436"/>
            <a:chOff x="3746633" y="1810030"/>
            <a:chExt cx="1382075" cy="1382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3978122" y="2397335"/>
              <a:ext cx="926418" cy="2188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27" name="TextBox 31"/>
          <p:cNvSpPr txBox="1"/>
          <p:nvPr/>
        </p:nvSpPr>
        <p:spPr>
          <a:xfrm>
            <a:off x="978706" y="2857500"/>
            <a:ext cx="3442694" cy="69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1029156" y="5526469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8435121" y="5526469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8503416" y="2857500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941128" y="1719494"/>
            <a:ext cx="524938" cy="524938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930149" y="4281681"/>
            <a:ext cx="524938" cy="524938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0042725" y="4396042"/>
            <a:ext cx="524938" cy="524938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0120302" y="1661406"/>
            <a:ext cx="524938" cy="524938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8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083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353" y="4401265"/>
            <a:ext cx="12858044" cy="2831387"/>
          </a:xfrm>
          <a:prstGeom prst="rect">
            <a:avLst/>
          </a:prstGeom>
          <a:solidFill>
            <a:srgbClr val="1F8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/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8596" y="2513360"/>
            <a:ext cx="3877834" cy="3233517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>
              <p:ext uri="{D42A27DB-BD31-4B8C-83A1-F6EECF244321}">
                <p14:modId xmlns:p14="http://schemas.microsoft.com/office/powerpoint/2010/main" val="3304803505"/>
              </p:ext>
            </p:extLst>
          </p:nvPr>
        </p:nvGraphicFramePr>
        <p:xfrm>
          <a:off x="7507001" y="4664779"/>
          <a:ext cx="4226317" cy="184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683750" y="2668195"/>
            <a:ext cx="3594178" cy="202488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3421" y="4048042"/>
            <a:ext cx="3089387" cy="17773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492122" y="4145855"/>
            <a:ext cx="2328881" cy="148218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48"/>
          <p:cNvSpPr txBox="1"/>
          <p:nvPr/>
        </p:nvSpPr>
        <p:spPr>
          <a:xfrm>
            <a:off x="5755958" y="24234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349"/>
          <p:cNvSpPr txBox="1"/>
          <p:nvPr/>
        </p:nvSpPr>
        <p:spPr>
          <a:xfrm>
            <a:off x="5755959" y="2811772"/>
            <a:ext cx="6146024" cy="898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35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280617" y="1320190"/>
            <a:ext cx="2413990" cy="4390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164146" y="1320190"/>
            <a:ext cx="2413990" cy="4390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59177" y="1260568"/>
            <a:ext cx="2456864" cy="2456864"/>
            <a:chOff x="4184106" y="2952206"/>
            <a:chExt cx="3823790" cy="3823790"/>
          </a:xfrm>
        </p:grpSpPr>
        <p:sp>
          <p:nvSpPr>
            <p:cNvPr id="7" name="椭圆 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9" name="椭圆 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9425E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412451" y="4098121"/>
            <a:ext cx="2150314" cy="1054137"/>
            <a:chOff x="2217364" y="5177578"/>
            <a:chExt cx="2038928" cy="999534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2217364" y="5498597"/>
              <a:ext cx="2038928" cy="6785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09425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rgbClr val="09425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2242797" y="5177578"/>
              <a:ext cx="1838334" cy="3210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09425E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626730" y="3895306"/>
            <a:ext cx="1721759" cy="0"/>
          </a:xfrm>
          <a:prstGeom prst="line">
            <a:avLst/>
          </a:prstGeom>
          <a:ln>
            <a:solidFill>
              <a:srgbClr val="3C5E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8140969" y="1260568"/>
            <a:ext cx="2456864" cy="2456864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1F84BE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8294244" y="4098121"/>
            <a:ext cx="2150314" cy="1029384"/>
            <a:chOff x="2217364" y="5177577"/>
            <a:chExt cx="2038928" cy="976063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217364" y="5498594"/>
              <a:ext cx="2038928" cy="655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1F84B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rgbClr val="1F84B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217364" y="5177577"/>
              <a:ext cx="1863765" cy="3210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1F84BE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8508522" y="3895306"/>
            <a:ext cx="1721759" cy="0"/>
          </a:xfrm>
          <a:prstGeom prst="line">
            <a:avLst/>
          </a:prstGeom>
          <a:ln w="9525">
            <a:solidFill>
              <a:srgbClr val="3C5E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箭头 23"/>
          <p:cNvSpPr/>
          <p:nvPr/>
        </p:nvSpPr>
        <p:spPr>
          <a:xfrm flipH="1">
            <a:off x="5174333" y="2279000"/>
            <a:ext cx="2510087" cy="359902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+mj-ea"/>
              <a:ea typeface="+mj-ea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5174333" y="4392013"/>
            <a:ext cx="2510087" cy="359902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1F8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29858" y="3099508"/>
            <a:ext cx="2399036" cy="1089846"/>
            <a:chOff x="1502659" y="4629752"/>
            <a:chExt cx="2067969" cy="1033390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1502659" y="5008098"/>
              <a:ext cx="2067969" cy="655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555947" y="4629752"/>
              <a:ext cx="1961390" cy="321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30788" y="2169507"/>
            <a:ext cx="677227" cy="638986"/>
            <a:chOff x="3098700" y="5569159"/>
            <a:chExt cx="642147" cy="605886"/>
          </a:xfrm>
          <a:solidFill>
            <a:srgbClr val="1F84BE"/>
          </a:solidFill>
        </p:grpSpPr>
        <p:sp>
          <p:nvSpPr>
            <p:cNvPr id="30" name="Freeform 349"/>
            <p:cNvSpPr>
              <a:spLocks/>
            </p:cNvSpPr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350"/>
            <p:cNvSpPr>
              <a:spLocks/>
            </p:cNvSpPr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43538" y="2182939"/>
            <a:ext cx="545546" cy="612125"/>
            <a:chOff x="3199776" y="780891"/>
            <a:chExt cx="470261" cy="527652"/>
          </a:xfrm>
          <a:solidFill>
            <a:srgbClr val="09425E"/>
          </a:solidFill>
        </p:grpSpPr>
        <p:sp>
          <p:nvSpPr>
            <p:cNvPr id="36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3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49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35970" y="1672417"/>
            <a:ext cx="886212" cy="88621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97424" y="2306798"/>
            <a:ext cx="1082016" cy="1082016"/>
            <a:chOff x="1695226" y="3321784"/>
            <a:chExt cx="1250759" cy="1250759"/>
          </a:xfrm>
        </p:grpSpPr>
        <p:sp>
          <p:nvSpPr>
            <p:cNvPr id="6" name="椭圆 5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1F84B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3533" y="3157772"/>
            <a:ext cx="1252224" cy="12522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TextBox 13"/>
          <p:cNvSpPr txBox="1"/>
          <p:nvPr/>
        </p:nvSpPr>
        <p:spPr>
          <a:xfrm>
            <a:off x="9156001" y="1821406"/>
            <a:ext cx="23005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9164914" y="151830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15"/>
          <p:cNvSpPr txBox="1"/>
          <p:nvPr/>
        </p:nvSpPr>
        <p:spPr>
          <a:xfrm>
            <a:off x="9063123" y="3081621"/>
            <a:ext cx="229562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16"/>
          <p:cNvSpPr txBox="1"/>
          <p:nvPr/>
        </p:nvSpPr>
        <p:spPr>
          <a:xfrm>
            <a:off x="9067052" y="27999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17"/>
          <p:cNvSpPr txBox="1"/>
          <p:nvPr/>
        </p:nvSpPr>
        <p:spPr>
          <a:xfrm>
            <a:off x="8565145" y="4369677"/>
            <a:ext cx="23314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8536071" y="41172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19"/>
          <p:cNvSpPr txBox="1"/>
          <p:nvPr/>
        </p:nvSpPr>
        <p:spPr>
          <a:xfrm>
            <a:off x="6734242" y="5667877"/>
            <a:ext cx="227143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6739328" y="537569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1"/>
          <p:cNvSpPr txBox="1"/>
          <p:nvPr/>
        </p:nvSpPr>
        <p:spPr>
          <a:xfrm>
            <a:off x="2312264" y="4970759"/>
            <a:ext cx="226983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22"/>
          <p:cNvSpPr txBox="1"/>
          <p:nvPr/>
        </p:nvSpPr>
        <p:spPr>
          <a:xfrm>
            <a:off x="2286857" y="46474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3"/>
          <p:cNvSpPr txBox="1"/>
          <p:nvPr/>
        </p:nvSpPr>
        <p:spPr>
          <a:xfrm>
            <a:off x="1610603" y="2294503"/>
            <a:ext cx="227706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1603573" y="19625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9161174" y="1518309"/>
            <a:ext cx="0" cy="76621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8529126" y="4117282"/>
            <a:ext cx="5732" cy="87148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9063123" y="2901212"/>
            <a:ext cx="4674" cy="8724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6734242" y="5375691"/>
            <a:ext cx="11978" cy="92941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279965" y="4564113"/>
            <a:ext cx="6892" cy="10321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594157" y="1916655"/>
            <a:ext cx="0" cy="109969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6111357" y="3773698"/>
            <a:ext cx="1384228" cy="1384228"/>
            <a:chOff x="1695226" y="3321784"/>
            <a:chExt cx="1250759" cy="1250759"/>
          </a:xfrm>
        </p:grpSpPr>
        <p:sp>
          <p:nvSpPr>
            <p:cNvPr id="30" name="椭圆 29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9425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72910" y="3267420"/>
            <a:ext cx="1913088" cy="191308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29906" y="1604947"/>
            <a:ext cx="2285197" cy="2285197"/>
            <a:chOff x="1695226" y="3321784"/>
            <a:chExt cx="1250759" cy="1250759"/>
          </a:xfrm>
        </p:grpSpPr>
        <p:sp>
          <p:nvSpPr>
            <p:cNvPr id="36" name="椭圆 35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1F84B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1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714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8421718" y="3296422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9505329" y="393760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9505329" y="4388641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9505329" y="483967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3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9505330" y="5290711"/>
            <a:ext cx="22912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4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49919" y="3206313"/>
            <a:ext cx="2717832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9425E"/>
                </a:solidFill>
                <a:latin typeface="Impact" panose="020B0806030902050204" pitchFamily="34" charset="0"/>
                <a:ea typeface="+mn-ea"/>
              </a:rPr>
              <a:t>03</a:t>
            </a:r>
            <a:endParaRPr lang="zh-CN" altLang="en-US" sz="17506" b="1" dirty="0">
              <a:solidFill>
                <a:srgbClr val="09425E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4478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458" grpId="0"/>
      <p:bldP spid="19459" grpId="0"/>
      <p:bldP spid="19460" grpId="0"/>
      <p:bldP spid="19461" grpId="0"/>
      <p:bldP spid="19462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59"/>
          <p:cNvGrpSpPr/>
          <p:nvPr/>
        </p:nvGrpSpPr>
        <p:grpSpPr>
          <a:xfrm>
            <a:off x="502579" y="1707697"/>
            <a:ext cx="2712263" cy="4331930"/>
            <a:chOff x="357158" y="1214428"/>
            <a:chExt cx="1928826" cy="3080653"/>
          </a:xfrm>
        </p:grpSpPr>
        <p:sp>
          <p:nvSpPr>
            <p:cNvPr id="46" name="Rectangle 1"/>
            <p:cNvSpPr/>
            <p:nvPr/>
          </p:nvSpPr>
          <p:spPr>
            <a:xfrm>
              <a:off x="357158" y="1214428"/>
              <a:ext cx="1926791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57"/>
            <p:cNvGrpSpPr/>
            <p:nvPr/>
          </p:nvGrpSpPr>
          <p:grpSpPr>
            <a:xfrm>
              <a:off x="577737" y="3500444"/>
              <a:ext cx="1708247" cy="794637"/>
              <a:chOff x="577737" y="3500444"/>
              <a:chExt cx="1708247" cy="794637"/>
            </a:xfrm>
          </p:grpSpPr>
          <p:sp>
            <p:nvSpPr>
              <p:cNvPr id="58" name="Rectangle 33"/>
              <p:cNvSpPr/>
              <p:nvPr/>
            </p:nvSpPr>
            <p:spPr>
              <a:xfrm>
                <a:off x="577737" y="3786196"/>
                <a:ext cx="1708247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Rectangle 34"/>
              <p:cNvSpPr/>
              <p:nvPr/>
            </p:nvSpPr>
            <p:spPr>
              <a:xfrm>
                <a:off x="776922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0" name="Group 58"/>
            <p:cNvGrpSpPr/>
            <p:nvPr/>
          </p:nvGrpSpPr>
          <p:grpSpPr>
            <a:xfrm>
              <a:off x="785786" y="1214428"/>
              <a:ext cx="1071570" cy="357172"/>
              <a:chOff x="785786" y="1214428"/>
              <a:chExt cx="1071570" cy="357172"/>
            </a:xfrm>
          </p:grpSpPr>
          <p:sp>
            <p:nvSpPr>
              <p:cNvPr id="52" name="Rectangle 42"/>
              <p:cNvSpPr/>
              <p:nvPr/>
            </p:nvSpPr>
            <p:spPr>
              <a:xfrm>
                <a:off x="785786" y="1214428"/>
                <a:ext cx="1071570" cy="357172"/>
              </a:xfrm>
              <a:prstGeom prst="rect">
                <a:avLst/>
              </a:prstGeom>
              <a:solidFill>
                <a:srgbClr val="09425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Rectangle 46"/>
              <p:cNvSpPr/>
              <p:nvPr/>
            </p:nvSpPr>
            <p:spPr>
              <a:xfrm>
                <a:off x="89976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20.11.2015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77" name="Group 60"/>
          <p:cNvGrpSpPr/>
          <p:nvPr/>
        </p:nvGrpSpPr>
        <p:grpSpPr>
          <a:xfrm>
            <a:off x="3550657" y="1707697"/>
            <a:ext cx="2709401" cy="4331930"/>
            <a:chOff x="2524798" y="1214428"/>
            <a:chExt cx="1926791" cy="3080653"/>
          </a:xfrm>
        </p:grpSpPr>
        <p:sp>
          <p:nvSpPr>
            <p:cNvPr id="78" name="Rectangle 2"/>
            <p:cNvSpPr/>
            <p:nvPr/>
          </p:nvSpPr>
          <p:spPr>
            <a:xfrm>
              <a:off x="2524798" y="1214428"/>
              <a:ext cx="1926791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56"/>
            <p:cNvGrpSpPr/>
            <p:nvPr/>
          </p:nvGrpSpPr>
          <p:grpSpPr>
            <a:xfrm>
              <a:off x="2779225" y="3500444"/>
              <a:ext cx="1649899" cy="794637"/>
              <a:chOff x="2779225" y="3500444"/>
              <a:chExt cx="1649899" cy="794637"/>
            </a:xfrm>
          </p:grpSpPr>
          <p:sp>
            <p:nvSpPr>
              <p:cNvPr id="84" name="Rectangle 36"/>
              <p:cNvSpPr/>
              <p:nvPr/>
            </p:nvSpPr>
            <p:spPr>
              <a:xfrm>
                <a:off x="2779225" y="3786196"/>
                <a:ext cx="1649899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Rectangle 37"/>
              <p:cNvSpPr/>
              <p:nvPr/>
            </p:nvSpPr>
            <p:spPr>
              <a:xfrm>
                <a:off x="2928247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81" name="Group 59"/>
            <p:cNvGrpSpPr/>
            <p:nvPr/>
          </p:nvGrpSpPr>
          <p:grpSpPr>
            <a:xfrm>
              <a:off x="2928926" y="1214428"/>
              <a:ext cx="1071570" cy="357172"/>
              <a:chOff x="2928926" y="1214428"/>
              <a:chExt cx="1071570" cy="357172"/>
            </a:xfrm>
          </p:grpSpPr>
          <p:sp>
            <p:nvSpPr>
              <p:cNvPr id="82" name="Rectangle 43"/>
              <p:cNvSpPr/>
              <p:nvPr/>
            </p:nvSpPr>
            <p:spPr>
              <a:xfrm>
                <a:off x="2928926" y="1214428"/>
                <a:ext cx="1071570" cy="357172"/>
              </a:xfrm>
              <a:prstGeom prst="rect">
                <a:avLst/>
              </a:prstGeom>
              <a:solidFill>
                <a:srgbClr val="1F84B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Rectangle 47"/>
              <p:cNvSpPr/>
              <p:nvPr/>
            </p:nvSpPr>
            <p:spPr>
              <a:xfrm>
                <a:off x="304290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22.11.2015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1" name="Group 61"/>
          <p:cNvGrpSpPr/>
          <p:nvPr/>
        </p:nvGrpSpPr>
        <p:grpSpPr>
          <a:xfrm>
            <a:off x="6598733" y="1707697"/>
            <a:ext cx="2709401" cy="4331930"/>
            <a:chOff x="4692438" y="1214428"/>
            <a:chExt cx="1926791" cy="3080653"/>
          </a:xfrm>
        </p:grpSpPr>
        <p:sp>
          <p:nvSpPr>
            <p:cNvPr id="92" name="Rectangle 3"/>
            <p:cNvSpPr/>
            <p:nvPr/>
          </p:nvSpPr>
          <p:spPr>
            <a:xfrm>
              <a:off x="4692438" y="1214428"/>
              <a:ext cx="1926791" cy="171451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" name="Group 55"/>
            <p:cNvGrpSpPr/>
            <p:nvPr/>
          </p:nvGrpSpPr>
          <p:grpSpPr>
            <a:xfrm>
              <a:off x="4714876" y="3500444"/>
              <a:ext cx="1751838" cy="794637"/>
              <a:chOff x="4714876" y="3500444"/>
              <a:chExt cx="1751838" cy="794637"/>
            </a:xfrm>
          </p:grpSpPr>
          <p:sp>
            <p:nvSpPr>
              <p:cNvPr id="98" name="Rectangle 38"/>
              <p:cNvSpPr/>
              <p:nvPr/>
            </p:nvSpPr>
            <p:spPr>
              <a:xfrm>
                <a:off x="4714876" y="3786196"/>
                <a:ext cx="1751838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9" name="Rectangle 39"/>
              <p:cNvSpPr/>
              <p:nvPr/>
            </p:nvSpPr>
            <p:spPr>
              <a:xfrm>
                <a:off x="4904540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95" name="Group 60"/>
            <p:cNvGrpSpPr/>
            <p:nvPr/>
          </p:nvGrpSpPr>
          <p:grpSpPr>
            <a:xfrm>
              <a:off x="5143504" y="1214428"/>
              <a:ext cx="1071570" cy="357172"/>
              <a:chOff x="5143504" y="1214428"/>
              <a:chExt cx="1071570" cy="357172"/>
            </a:xfrm>
          </p:grpSpPr>
          <p:sp>
            <p:nvSpPr>
              <p:cNvPr id="96" name="Rectangle 44"/>
              <p:cNvSpPr/>
              <p:nvPr/>
            </p:nvSpPr>
            <p:spPr>
              <a:xfrm>
                <a:off x="5143504" y="1214428"/>
                <a:ext cx="1071570" cy="357172"/>
              </a:xfrm>
              <a:prstGeom prst="rect">
                <a:avLst/>
              </a:prstGeom>
              <a:solidFill>
                <a:srgbClr val="09425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Rectangle 48"/>
              <p:cNvSpPr/>
              <p:nvPr/>
            </p:nvSpPr>
            <p:spPr>
              <a:xfrm>
                <a:off x="5257479" y="1285866"/>
                <a:ext cx="888270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23.11.2015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5" name="Group 63"/>
          <p:cNvGrpSpPr/>
          <p:nvPr/>
        </p:nvGrpSpPr>
        <p:grpSpPr>
          <a:xfrm>
            <a:off x="9646768" y="1707697"/>
            <a:ext cx="2709401" cy="4331930"/>
            <a:chOff x="6860051" y="1214428"/>
            <a:chExt cx="1926791" cy="3080653"/>
          </a:xfrm>
        </p:grpSpPr>
        <p:sp>
          <p:nvSpPr>
            <p:cNvPr id="106" name="Rectangle 4"/>
            <p:cNvSpPr/>
            <p:nvPr/>
          </p:nvSpPr>
          <p:spPr>
            <a:xfrm>
              <a:off x="6860051" y="1214428"/>
              <a:ext cx="1926791" cy="1714512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8" name="Group 54"/>
            <p:cNvGrpSpPr/>
            <p:nvPr/>
          </p:nvGrpSpPr>
          <p:grpSpPr>
            <a:xfrm>
              <a:off x="7000892" y="3500444"/>
              <a:ext cx="1785950" cy="794637"/>
              <a:chOff x="7000892" y="3500444"/>
              <a:chExt cx="1785950" cy="794637"/>
            </a:xfrm>
          </p:grpSpPr>
          <p:sp>
            <p:nvSpPr>
              <p:cNvPr id="112" name="Rectangle 40"/>
              <p:cNvSpPr/>
              <p:nvPr/>
            </p:nvSpPr>
            <p:spPr>
              <a:xfrm>
                <a:off x="7000892" y="3786196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3" name="Rectangle 41"/>
              <p:cNvSpPr/>
              <p:nvPr/>
            </p:nvSpPr>
            <p:spPr>
              <a:xfrm>
                <a:off x="7177008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109" name="Group 61"/>
            <p:cNvGrpSpPr/>
            <p:nvPr/>
          </p:nvGrpSpPr>
          <p:grpSpPr>
            <a:xfrm>
              <a:off x="7286644" y="1214428"/>
              <a:ext cx="1071570" cy="357172"/>
              <a:chOff x="7286644" y="1214428"/>
              <a:chExt cx="1071570" cy="357172"/>
            </a:xfrm>
          </p:grpSpPr>
          <p:sp>
            <p:nvSpPr>
              <p:cNvPr id="110" name="Rectangle 45"/>
              <p:cNvSpPr/>
              <p:nvPr/>
            </p:nvSpPr>
            <p:spPr>
              <a:xfrm>
                <a:off x="7286644" y="1214428"/>
                <a:ext cx="1071570" cy="357172"/>
              </a:xfrm>
              <a:prstGeom prst="rect">
                <a:avLst/>
              </a:prstGeom>
              <a:solidFill>
                <a:srgbClr val="1F84B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Rectangle 49"/>
              <p:cNvSpPr/>
              <p:nvPr/>
            </p:nvSpPr>
            <p:spPr>
              <a:xfrm>
                <a:off x="7400619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24.11.2015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sp>
        <p:nvSpPr>
          <p:cNvPr id="3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029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150730" y="428832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8814733" y="42689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" name="椭圆 34"/>
          <p:cNvSpPr/>
          <p:nvPr/>
        </p:nvSpPr>
        <p:spPr>
          <a:xfrm rot="16200000">
            <a:off x="5099527" y="3947112"/>
            <a:ext cx="1288475" cy="165705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F84B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47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7125903" y="3911417"/>
            <a:ext cx="1269380" cy="164922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2250815" y="4771751"/>
            <a:ext cx="2520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8814733" y="4725046"/>
            <a:ext cx="24842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2587427" y="235786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18"/>
          <p:cNvSpPr txBox="1"/>
          <p:nvPr/>
        </p:nvSpPr>
        <p:spPr>
          <a:xfrm>
            <a:off x="7951417" y="24072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椭圆 34"/>
          <p:cNvSpPr/>
          <p:nvPr/>
        </p:nvSpPr>
        <p:spPr>
          <a:xfrm rot="5400000">
            <a:off x="6334398" y="2048169"/>
            <a:ext cx="1288473" cy="1657052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F84B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47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4362639" y="2014832"/>
            <a:ext cx="1269380" cy="164922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7951417" y="2812286"/>
            <a:ext cx="24842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687512" y="2816867"/>
            <a:ext cx="2520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4813323" y="2530907"/>
            <a:ext cx="778311" cy="6615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5542398" y="4405005"/>
            <a:ext cx="732270" cy="733492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6392195" y="2587062"/>
            <a:ext cx="839692" cy="576589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7193217" y="4380976"/>
            <a:ext cx="735369" cy="728015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265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" y="4023653"/>
            <a:ext cx="12860277" cy="919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9850" tIns="64926" rIns="129850" bIns="6492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79036" y="3428622"/>
            <a:ext cx="1223314" cy="1223118"/>
            <a:chOff x="1466675" y="3784103"/>
            <a:chExt cx="1301392" cy="1301862"/>
          </a:xfrm>
        </p:grpSpPr>
        <p:grpSp>
          <p:nvGrpSpPr>
            <p:cNvPr id="6" name="组合 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97"/>
            <p:cNvSpPr txBox="1"/>
            <p:nvPr/>
          </p:nvSpPr>
          <p:spPr>
            <a:xfrm>
              <a:off x="1692270" y="4180596"/>
              <a:ext cx="850204" cy="531393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30372" y="3593122"/>
            <a:ext cx="925859" cy="925710"/>
            <a:chOff x="3117025" y="3959191"/>
            <a:chExt cx="984950" cy="985306"/>
          </a:xfrm>
        </p:grpSpPr>
        <p:grpSp>
          <p:nvGrpSpPr>
            <p:cNvPr id="13" name="组合 1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1F84B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104"/>
            <p:cNvSpPr txBox="1"/>
            <p:nvPr/>
          </p:nvSpPr>
          <p:spPr>
            <a:xfrm>
              <a:off x="3188495" y="4196695"/>
              <a:ext cx="850204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84253" y="3435995"/>
            <a:ext cx="1240154" cy="1239956"/>
            <a:chOff x="4450933" y="3791953"/>
            <a:chExt cx="1319306" cy="1319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111"/>
            <p:cNvSpPr txBox="1"/>
            <p:nvPr/>
          </p:nvSpPr>
          <p:spPr>
            <a:xfrm>
              <a:off x="4685484" y="4180595"/>
              <a:ext cx="850203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52428" y="3577326"/>
            <a:ext cx="957449" cy="957296"/>
            <a:chOff x="6119197" y="3942381"/>
            <a:chExt cx="1018558" cy="10189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1F84B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28" name="TextBox 118"/>
            <p:cNvSpPr txBox="1"/>
            <p:nvPr/>
          </p:nvSpPr>
          <p:spPr>
            <a:xfrm>
              <a:off x="6209133" y="4196696"/>
              <a:ext cx="850205" cy="531393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7903" y="3577328"/>
            <a:ext cx="996435" cy="957296"/>
            <a:chOff x="7486713" y="3942381"/>
            <a:chExt cx="1060031" cy="1018926"/>
          </a:xfrm>
        </p:grpSpPr>
        <p:grpSp>
          <p:nvGrpSpPr>
            <p:cNvPr id="34" name="组合 3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25"/>
            <p:cNvSpPr txBox="1"/>
            <p:nvPr/>
          </p:nvSpPr>
          <p:spPr>
            <a:xfrm>
              <a:off x="7555666" y="4199439"/>
              <a:ext cx="991078" cy="485190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687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1687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23373" y="3418552"/>
            <a:ext cx="1275054" cy="1274852"/>
            <a:chOff x="8854229" y="3773382"/>
            <a:chExt cx="1356434" cy="1356924"/>
          </a:xfrm>
        </p:grpSpPr>
        <p:grpSp>
          <p:nvGrpSpPr>
            <p:cNvPr id="41" name="组合 4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1F84B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2"/>
            <p:cNvSpPr txBox="1"/>
            <p:nvPr/>
          </p:nvSpPr>
          <p:spPr>
            <a:xfrm>
              <a:off x="9068719" y="4180595"/>
              <a:ext cx="1015119" cy="531391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926450" y="3189043"/>
            <a:ext cx="1734137" cy="1733860"/>
            <a:chOff x="10559621" y="3529102"/>
            <a:chExt cx="1844818" cy="18454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139"/>
            <p:cNvSpPr txBox="1"/>
            <p:nvPr/>
          </p:nvSpPr>
          <p:spPr>
            <a:xfrm>
              <a:off x="10948736" y="4180594"/>
              <a:ext cx="1097152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9293" y="1752600"/>
            <a:ext cx="2282505" cy="1326534"/>
            <a:chOff x="800766" y="1460169"/>
            <a:chExt cx="1363987" cy="895557"/>
          </a:xfrm>
        </p:grpSpPr>
        <p:sp>
          <p:nvSpPr>
            <p:cNvPr id="55" name="TextBox 145"/>
            <p:cNvSpPr txBox="1"/>
            <p:nvPr/>
          </p:nvSpPr>
          <p:spPr>
            <a:xfrm>
              <a:off x="800766" y="1667530"/>
              <a:ext cx="1363987" cy="491696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32687" y="1460169"/>
              <a:ext cx="1063050" cy="895557"/>
              <a:chOff x="832687" y="1460169"/>
              <a:chExt cx="1063050" cy="895557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148"/>
              <p:cNvSpPr txBox="1"/>
              <p:nvPr/>
            </p:nvSpPr>
            <p:spPr>
              <a:xfrm>
                <a:off x="832687" y="1460169"/>
                <a:ext cx="1063050" cy="166226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3594215" y="1752600"/>
            <a:ext cx="2215164" cy="1264797"/>
            <a:chOff x="873900" y="1596965"/>
            <a:chExt cx="1166203" cy="758761"/>
          </a:xfrm>
        </p:grpSpPr>
        <p:sp>
          <p:nvSpPr>
            <p:cNvPr id="60" name="TextBox 150"/>
            <p:cNvSpPr txBox="1"/>
            <p:nvPr/>
          </p:nvSpPr>
          <p:spPr>
            <a:xfrm>
              <a:off x="873900" y="1767302"/>
              <a:ext cx="1166203" cy="436924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892426" y="1596965"/>
              <a:ext cx="964210" cy="758761"/>
              <a:chOff x="892426" y="1596965"/>
              <a:chExt cx="964210" cy="758761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53"/>
              <p:cNvSpPr txBox="1"/>
              <p:nvPr/>
            </p:nvSpPr>
            <p:spPr>
              <a:xfrm>
                <a:off x="892426" y="1596965"/>
                <a:ext cx="964210" cy="147710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328120" y="1752599"/>
            <a:ext cx="2305160" cy="1215653"/>
            <a:chOff x="873900" y="1622147"/>
            <a:chExt cx="1166203" cy="669803"/>
          </a:xfrm>
        </p:grpSpPr>
        <p:sp>
          <p:nvSpPr>
            <p:cNvPr id="65" name="TextBox 155"/>
            <p:cNvSpPr txBox="1"/>
            <p:nvPr/>
          </p:nvSpPr>
          <p:spPr>
            <a:xfrm>
              <a:off x="873900" y="1767302"/>
              <a:ext cx="1166203" cy="401291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881564" y="1622147"/>
              <a:ext cx="1008112" cy="669803"/>
              <a:chOff x="881564" y="1622147"/>
              <a:chExt cx="1008112" cy="669803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481601" y="2139703"/>
                <a:ext cx="0" cy="15224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8"/>
              <p:cNvSpPr txBox="1"/>
              <p:nvPr/>
            </p:nvSpPr>
            <p:spPr>
              <a:xfrm>
                <a:off x="881564" y="1622147"/>
                <a:ext cx="1008112" cy="135663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9615450" y="1752597"/>
            <a:ext cx="2180478" cy="1264801"/>
            <a:chOff x="873900" y="1598062"/>
            <a:chExt cx="1166203" cy="717957"/>
          </a:xfrm>
        </p:grpSpPr>
        <p:sp>
          <p:nvSpPr>
            <p:cNvPr id="70" name="TextBox 160"/>
            <p:cNvSpPr txBox="1"/>
            <p:nvPr/>
          </p:nvSpPr>
          <p:spPr>
            <a:xfrm>
              <a:off x="873900" y="1767302"/>
              <a:ext cx="1166203" cy="413426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873900" y="1598062"/>
              <a:ext cx="1008112" cy="717957"/>
              <a:chOff x="873900" y="1598062"/>
              <a:chExt cx="1008112" cy="717957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481601" y="2180110"/>
                <a:ext cx="0" cy="13590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163"/>
              <p:cNvSpPr txBox="1"/>
              <p:nvPr/>
            </p:nvSpPr>
            <p:spPr>
              <a:xfrm>
                <a:off x="873900" y="1598062"/>
                <a:ext cx="1008112" cy="139766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193877" y="4812394"/>
            <a:ext cx="2284392" cy="1378801"/>
            <a:chOff x="873900" y="1340833"/>
            <a:chExt cx="1166203" cy="903967"/>
          </a:xfrm>
        </p:grpSpPr>
        <p:sp>
          <p:nvSpPr>
            <p:cNvPr id="75" name="TextBox 165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884396" y="1340833"/>
              <a:ext cx="1008112" cy="409610"/>
              <a:chOff x="884396" y="1340833"/>
              <a:chExt cx="1008112" cy="409610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168"/>
              <p:cNvSpPr txBox="1"/>
              <p:nvPr/>
            </p:nvSpPr>
            <p:spPr>
              <a:xfrm>
                <a:off x="884396" y="1589016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4996502" y="4812394"/>
            <a:ext cx="2284392" cy="1378801"/>
            <a:chOff x="873900" y="1340833"/>
            <a:chExt cx="1166203" cy="903967"/>
          </a:xfrm>
        </p:grpSpPr>
        <p:sp>
          <p:nvSpPr>
            <p:cNvPr id="80" name="TextBox 170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875710" y="1340833"/>
              <a:ext cx="1008112" cy="398525"/>
              <a:chOff x="875710" y="1340833"/>
              <a:chExt cx="1008112" cy="398525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173"/>
              <p:cNvSpPr txBox="1"/>
              <p:nvPr/>
            </p:nvSpPr>
            <p:spPr>
              <a:xfrm>
                <a:off x="875710" y="1577931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7773807" y="4890618"/>
            <a:ext cx="2300774" cy="1378801"/>
            <a:chOff x="865537" y="1340833"/>
            <a:chExt cx="1174566" cy="903967"/>
          </a:xfrm>
        </p:grpSpPr>
        <p:sp>
          <p:nvSpPr>
            <p:cNvPr id="85" name="TextBox 175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865537" y="1340833"/>
              <a:ext cx="1008112" cy="392300"/>
              <a:chOff x="865537" y="1340833"/>
              <a:chExt cx="1008112" cy="392300"/>
            </a:xfrm>
          </p:grpSpPr>
          <p:cxnSp>
            <p:nvCxnSpPr>
              <p:cNvPr id="87" name="直接连接符 8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178"/>
              <p:cNvSpPr txBox="1"/>
              <p:nvPr/>
            </p:nvSpPr>
            <p:spPr>
              <a:xfrm>
                <a:off x="865537" y="1571706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sp>
        <p:nvSpPr>
          <p:cNvPr id="92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659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>
            <a:off x="353" y="2959056"/>
            <a:ext cx="8491667" cy="1723256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13937" y="3548786"/>
            <a:ext cx="1194995" cy="893596"/>
            <a:chOff x="6054436" y="2405136"/>
            <a:chExt cx="849821" cy="635481"/>
          </a:xfrm>
          <a:solidFill>
            <a:srgbClr val="1F84B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04533" y="2436890"/>
            <a:ext cx="1347305" cy="1347301"/>
            <a:chOff x="304800" y="673100"/>
            <a:chExt cx="4000500" cy="4000500"/>
          </a:xfrm>
          <a:solidFill>
            <a:srgbClr val="1F84BE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6751943" y="5391446"/>
            <a:ext cx="446259" cy="391379"/>
            <a:chOff x="3175" y="-1587"/>
            <a:chExt cx="490538" cy="430212"/>
          </a:xfrm>
          <a:solidFill>
            <a:srgbClr val="09425E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484655" y="4070522"/>
            <a:ext cx="368168" cy="463721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09425E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4195839" y="4534242"/>
            <a:ext cx="340470" cy="498179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1F84BE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10446860" y="4474644"/>
            <a:ext cx="439103" cy="439103"/>
            <a:chOff x="6350" y="4763"/>
            <a:chExt cx="492125" cy="492125"/>
          </a:xfrm>
          <a:solidFill>
            <a:srgbClr val="1F84BE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78230" y="3725897"/>
            <a:ext cx="1138066" cy="1138066"/>
            <a:chOff x="4677858" y="2649672"/>
            <a:chExt cx="809336" cy="809336"/>
          </a:xfrm>
          <a:solidFill>
            <a:srgbClr val="09425E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9260" y="2479375"/>
            <a:ext cx="1138066" cy="1138066"/>
            <a:chOff x="4677858" y="2649672"/>
            <a:chExt cx="809336" cy="809336"/>
          </a:xfrm>
          <a:solidFill>
            <a:srgbClr val="09425E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551" y="1688736"/>
            <a:ext cx="2516324" cy="251632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932" y="1347165"/>
            <a:ext cx="2853101" cy="285310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10446860" y="2443989"/>
            <a:ext cx="1014187" cy="589834"/>
          </a:xfrm>
          <a:prstGeom prst="rect">
            <a:avLst/>
          </a:prstGeom>
        </p:spPr>
        <p:txBody>
          <a:bodyPr wrap="square" lIns="96448" tIns="48225" rIns="96448" bIns="48225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708593" y="473532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708593" y="5120171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3561521" y="526567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3561521" y="565052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6789353" y="586003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6789353" y="624488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9285665" y="500964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9285665" y="5394491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622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40" grpId="0"/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40" grpId="0"/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918163" y="0"/>
            <a:ext cx="5965985" cy="7232650"/>
          </a:xfrm>
          <a:prstGeom prst="rect">
            <a:avLst/>
          </a:prstGeom>
          <a:solidFill>
            <a:srgbClr val="1F84B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874" b="1" dirty="0"/>
          </a:p>
        </p:txBody>
      </p:sp>
      <p:grpSp>
        <p:nvGrpSpPr>
          <p:cNvPr id="3" name="组 2"/>
          <p:cNvGrpSpPr/>
          <p:nvPr/>
        </p:nvGrpSpPr>
        <p:grpSpPr>
          <a:xfrm>
            <a:off x="6386872" y="649458"/>
            <a:ext cx="6497276" cy="1704989"/>
            <a:chOff x="4743860" y="461861"/>
            <a:chExt cx="4400139" cy="1154667"/>
          </a:xfrm>
        </p:grpSpPr>
        <p:sp>
          <p:nvSpPr>
            <p:cNvPr id="4" name="剪去单角的矩形 3"/>
            <p:cNvSpPr/>
            <p:nvPr/>
          </p:nvSpPr>
          <p:spPr>
            <a:xfrm flipH="1" flipV="1">
              <a:off x="4754355" y="461861"/>
              <a:ext cx="4389644" cy="1144170"/>
            </a:xfrm>
            <a:prstGeom prst="snip1Rect">
              <a:avLst>
                <a:gd name="adj" fmla="val 26757"/>
              </a:avLst>
            </a:prstGeom>
            <a:solidFill>
              <a:srgbClr val="09425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 flipV="1">
              <a:off x="4743860" y="1291124"/>
              <a:ext cx="325404" cy="32540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0065802" y="1502401"/>
            <a:ext cx="1313180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48269" y="882670"/>
            <a:ext cx="2130713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44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44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8661623" y="3328293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8008851" y="3266738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8661623" y="4091865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矩形 259"/>
          <p:cNvSpPr>
            <a:spLocks noChangeArrowheads="1"/>
          </p:cNvSpPr>
          <p:nvPr/>
        </p:nvSpPr>
        <p:spPr bwMode="auto">
          <a:xfrm>
            <a:off x="8008851" y="4030310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59"/>
          <p:cNvSpPr>
            <a:spLocks noChangeArrowheads="1"/>
          </p:cNvSpPr>
          <p:nvPr/>
        </p:nvSpPr>
        <p:spPr bwMode="auto">
          <a:xfrm>
            <a:off x="8661623" y="4817728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8008851" y="4756173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259"/>
          <p:cNvSpPr>
            <a:spLocks noChangeArrowheads="1"/>
          </p:cNvSpPr>
          <p:nvPr/>
        </p:nvSpPr>
        <p:spPr bwMode="auto">
          <a:xfrm>
            <a:off x="8661623" y="5581300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矩形 259"/>
          <p:cNvSpPr>
            <a:spLocks noChangeArrowheads="1"/>
          </p:cNvSpPr>
          <p:nvPr/>
        </p:nvSpPr>
        <p:spPr bwMode="auto">
          <a:xfrm>
            <a:off x="8008851" y="5519745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12673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00"/>
                            </p:stCondLst>
                            <p:childTnLst>
                              <p:par>
                                <p:cTn id="5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35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8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0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2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25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100"/>
                            </p:stCondLst>
                            <p:childTnLst>
                              <p:par>
                                <p:cTn id="9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6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150"/>
                            </p:stCondLst>
                            <p:childTnLst>
                              <p:par>
                                <p:cTn id="1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650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24" grpId="0"/>
      <p:bldP spid="25" grpId="0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8421718" y="3296422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9505329" y="393760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9505329" y="4388641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9505329" y="483967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3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9505330" y="5290711"/>
            <a:ext cx="22912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4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49919" y="3206313"/>
            <a:ext cx="2717832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9425E"/>
                </a:solidFill>
                <a:latin typeface="Impact" panose="020B0806030902050204" pitchFamily="34" charset="0"/>
                <a:ea typeface="+mn-ea"/>
              </a:rPr>
              <a:t>04</a:t>
            </a:r>
            <a:endParaRPr lang="zh-CN" altLang="en-US" sz="17506" b="1" dirty="0">
              <a:solidFill>
                <a:srgbClr val="09425E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5472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458" grpId="0"/>
      <p:bldP spid="19459" grpId="0"/>
      <p:bldP spid="19460" grpId="0"/>
      <p:bldP spid="19461" grpId="0"/>
      <p:bldP spid="19462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1F8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51" name="TextBox 348"/>
          <p:cNvSpPr txBox="1"/>
          <p:nvPr/>
        </p:nvSpPr>
        <p:spPr>
          <a:xfrm>
            <a:off x="8246096" y="16135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349"/>
          <p:cNvSpPr txBox="1"/>
          <p:nvPr/>
        </p:nvSpPr>
        <p:spPr>
          <a:xfrm>
            <a:off x="8246097" y="1944725"/>
            <a:ext cx="3142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335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752722" y="1883031"/>
            <a:ext cx="4419570" cy="4112653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68" tIns="64285" rIns="128568" bIns="64285" anchor="ctr"/>
          <a:lstStyle/>
          <a:p>
            <a:pPr algn="ctr" defTabSz="128573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500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3819446" y="2002879"/>
            <a:ext cx="2026928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 bwMode="auto">
          <a:xfrm>
            <a:off x="3889259" y="5927001"/>
            <a:ext cx="2024696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 bwMode="auto">
          <a:xfrm>
            <a:off x="5045093" y="3333613"/>
            <a:ext cx="1876022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32" idx="2"/>
          </p:cNvCxnSpPr>
          <p:nvPr/>
        </p:nvCxnSpPr>
        <p:spPr bwMode="auto">
          <a:xfrm>
            <a:off x="4841925" y="4718687"/>
            <a:ext cx="202587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54061" y="2347943"/>
            <a:ext cx="3177449" cy="3177449"/>
            <a:chOff x="1103084" y="2155824"/>
            <a:chExt cx="3176815" cy="3176815"/>
          </a:xfrm>
        </p:grpSpPr>
        <p:sp>
          <p:nvSpPr>
            <p:cNvPr id="10" name="椭圆 9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3499999" y="1698474"/>
            <a:ext cx="524938" cy="524938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13811" y="3049696"/>
            <a:ext cx="524938" cy="524938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84366" y="4431110"/>
            <a:ext cx="524938" cy="524938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499999" y="5626647"/>
            <a:ext cx="524938" cy="524938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0012" y="1401934"/>
            <a:ext cx="1207841" cy="1207841"/>
            <a:chOff x="3989630" y="984316"/>
            <a:chExt cx="858956" cy="858956"/>
          </a:xfrm>
        </p:grpSpPr>
        <p:grpSp>
          <p:nvGrpSpPr>
            <p:cNvPr id="17" name="组合 16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8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19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09425E"/>
              </a:solidFill>
              <a:ln>
                <a:noFill/>
              </a:ln>
              <a:extLst/>
            </p:spPr>
            <p:txBody>
              <a:bodyPr lIns="171441" tIns="85720" rIns="171441" bIns="85720"/>
              <a:lstStyle/>
              <a:p>
                <a:pPr defTabSz="12857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5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09425E"/>
              </a:solidFill>
              <a:ln>
                <a:noFill/>
              </a:ln>
              <a:extLst/>
            </p:spPr>
            <p:txBody>
              <a:bodyPr lIns="171441" tIns="85720" rIns="171441" bIns="85720"/>
              <a:lstStyle/>
              <a:p>
                <a:pPr defTabSz="12857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5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797417" y="2644454"/>
            <a:ext cx="1207841" cy="1207841"/>
            <a:chOff x="4684712" y="1948340"/>
            <a:chExt cx="858956" cy="858956"/>
          </a:xfrm>
        </p:grpSpPr>
        <p:grpSp>
          <p:nvGrpSpPr>
            <p:cNvPr id="24" name="组合 23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1F84BE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41436" y="4114766"/>
            <a:ext cx="1207841" cy="1207841"/>
            <a:chOff x="4716016" y="2993953"/>
            <a:chExt cx="858956" cy="858956"/>
          </a:xfrm>
        </p:grpSpPr>
        <p:grpSp>
          <p:nvGrpSpPr>
            <p:cNvPr id="29" name="组合 28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0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09425E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30159" y="5339097"/>
            <a:ext cx="1207841" cy="1207841"/>
            <a:chOff x="3996846" y="3864636"/>
            <a:chExt cx="858956" cy="858956"/>
          </a:xfrm>
        </p:grpSpPr>
        <p:grpSp>
          <p:nvGrpSpPr>
            <p:cNvPr id="34" name="组合 33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5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1F84BE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5" name="Text Placeholder 7"/>
          <p:cNvSpPr txBox="1">
            <a:spLocks/>
          </p:cNvSpPr>
          <p:nvPr/>
        </p:nvSpPr>
        <p:spPr>
          <a:xfrm>
            <a:off x="7612653" y="142829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7612652" y="1813141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8152149" y="273588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8152148" y="3120733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261877" y="4226359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8261876" y="4611205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7530357" y="5561383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7530356" y="5946229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77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0">
        <p14:gallery dir="l"/>
      </p:transition>
    </mc:Choice>
    <mc:Fallback xmlns="">
      <p:transition spd="slow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7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9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2350"/>
                                </p:stCondLst>
                                <p:childTnLst>
                                  <p:par>
                                    <p:cTn id="10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2850"/>
                                </p:stCondLst>
                                <p:childTnLst>
                                  <p:par>
                                    <p:cTn id="10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400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7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9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2350"/>
                                </p:stCondLst>
                                <p:childTnLst>
                                  <p:par>
                                    <p:cTn id="10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2850"/>
                                </p:stCondLst>
                                <p:childTnLst>
                                  <p:par>
                                    <p:cTn id="10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400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23908" y="2842016"/>
            <a:ext cx="1355423" cy="1298304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45%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70968" y="2856195"/>
            <a:ext cx="1261921" cy="1298304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62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68%</a:t>
              </a:r>
              <a:endParaRPr lang="zh-CN" altLang="en-US" sz="281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10210" y="2848442"/>
            <a:ext cx="1324734" cy="1298304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79%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10639" y="2839976"/>
            <a:ext cx="1337559" cy="1298303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92%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Freeform 8"/>
          <p:cNvSpPr>
            <a:spLocks/>
          </p:cNvSpPr>
          <p:nvPr/>
        </p:nvSpPr>
        <p:spPr bwMode="auto">
          <a:xfrm rot="18900000">
            <a:off x="1985435" y="3323427"/>
            <a:ext cx="1709280" cy="92909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9425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 rot="19087048">
            <a:off x="4668949" y="3178578"/>
            <a:ext cx="1670362" cy="1128835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1F84B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Freeform 6"/>
          <p:cNvSpPr>
            <a:spLocks/>
          </p:cNvSpPr>
          <p:nvPr/>
        </p:nvSpPr>
        <p:spPr bwMode="auto">
          <a:xfrm rot="19290703">
            <a:off x="7116241" y="2979848"/>
            <a:ext cx="1707781" cy="1329874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9425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19810786">
            <a:off x="9646273" y="2704029"/>
            <a:ext cx="1645094" cy="1605068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1F84B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954937" y="1793726"/>
            <a:ext cx="1783459" cy="338554"/>
            <a:chOff x="3477357" y="8005745"/>
            <a:chExt cx="3345462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7" y="8032285"/>
              <a:ext cx="3345462" cy="584776"/>
            </a:xfrm>
            <a:prstGeom prst="flowChartAlternateProcess">
              <a:avLst/>
            </a:prstGeom>
            <a:solidFill>
              <a:srgbClr val="094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669063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08241" y="1793726"/>
            <a:ext cx="1712986" cy="338554"/>
            <a:chOff x="3477357" y="8005745"/>
            <a:chExt cx="3213267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7" y="8032285"/>
              <a:ext cx="3186774" cy="584776"/>
            </a:xfrm>
            <a:prstGeom prst="flowChartAlternateProcess">
              <a:avLst/>
            </a:prstGeom>
            <a:solidFill>
              <a:srgbClr val="1F84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649988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025898" y="1793726"/>
            <a:ext cx="1692663" cy="338554"/>
            <a:chOff x="3477357" y="8005745"/>
            <a:chExt cx="3175144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7" y="8032285"/>
              <a:ext cx="3175144" cy="584776"/>
            </a:xfrm>
            <a:prstGeom prst="flowChartAlternateProcess">
              <a:avLst/>
            </a:prstGeom>
            <a:solidFill>
              <a:srgbClr val="094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551154" y="8005745"/>
              <a:ext cx="3101347" cy="622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91395" y="1793726"/>
            <a:ext cx="1683627" cy="338554"/>
            <a:chOff x="3477359" y="8005745"/>
            <a:chExt cx="3158194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5"/>
              <a:ext cx="3105208" cy="584776"/>
            </a:xfrm>
            <a:prstGeom prst="flowChartAlternateProcess">
              <a:avLst/>
            </a:prstGeom>
            <a:solidFill>
              <a:srgbClr val="1F84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594917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sp>
        <p:nvSpPr>
          <p:cNvPr id="45" name="Text Placeholder 2"/>
          <p:cNvSpPr txBox="1">
            <a:spLocks/>
          </p:cNvSpPr>
          <p:nvPr/>
        </p:nvSpPr>
        <p:spPr>
          <a:xfrm>
            <a:off x="1779198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423893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679925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954245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15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2"/>
          <p:cNvSpPr txBox="1"/>
          <p:nvPr/>
        </p:nvSpPr>
        <p:spPr>
          <a:xfrm>
            <a:off x="1728400" y="2369235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694138" y="2177580"/>
            <a:ext cx="1953804" cy="120662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770273" y="4027122"/>
            <a:ext cx="190728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694138" y="4462694"/>
            <a:ext cx="1898738" cy="123920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865323" y="1452872"/>
            <a:ext cx="1533558" cy="1501876"/>
            <a:chOff x="2470425" y="1106543"/>
            <a:chExt cx="1090590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470425" y="1396843"/>
              <a:ext cx="1053935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1F84B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20249" y="3184034"/>
            <a:ext cx="1501876" cy="1501876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35078" y="2643055"/>
              <a:ext cx="1025937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1F84B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82787" y="4930786"/>
            <a:ext cx="1520135" cy="1501876"/>
            <a:chOff x="2482844" y="3579862"/>
            <a:chExt cx="1081044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2844" y="3853085"/>
              <a:ext cx="1076003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1F84B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22551" y="2814146"/>
            <a:ext cx="2050234" cy="2050234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r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65627" y="1567175"/>
            <a:ext cx="1959546" cy="608221"/>
            <a:chOff x="814328" y="3219334"/>
            <a:chExt cx="1393531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93531" cy="432536"/>
              <a:chOff x="2173927" y="3285519"/>
              <a:chExt cx="1768262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68262" cy="548848"/>
                <a:chOff x="4304045" y="1286668"/>
                <a:chExt cx="394303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5" y="1286668"/>
                  <a:ext cx="394303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6" y="1373344"/>
                  <a:ext cx="3844635" cy="2584451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147732" y="3349240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1728400" y="4136138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82"/>
          <p:cNvSpPr txBox="1"/>
          <p:nvPr/>
        </p:nvSpPr>
        <p:spPr>
          <a:xfrm>
            <a:off x="1728400" y="5816265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846432" y="3301098"/>
            <a:ext cx="1997936" cy="608221"/>
            <a:chOff x="814328" y="3219334"/>
            <a:chExt cx="136571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32" y="1373344"/>
                  <a:ext cx="3742173" cy="2584451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145397" y="3342396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843881" y="5019508"/>
            <a:ext cx="2003039" cy="608221"/>
            <a:chOff x="814328" y="3219334"/>
            <a:chExt cx="1359855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139540" y="3339236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sp>
        <p:nvSpPr>
          <p:cNvPr id="55" name="Text Placeholder 2"/>
          <p:cNvSpPr txBox="1">
            <a:spLocks/>
          </p:cNvSpPr>
          <p:nvPr/>
        </p:nvSpPr>
        <p:spPr>
          <a:xfrm>
            <a:off x="9565313" y="1882838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9565313" y="3620198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9565313" y="5320982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59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4198E-7 1.29061E-6 L 0.17852 0.88806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6" y="44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8" grpId="0"/>
      <p:bldP spid="39" grpId="0"/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539" y="1547682"/>
            <a:ext cx="4580781" cy="568496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849" b="-26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16818" y="1637976"/>
            <a:ext cx="1649221" cy="1269381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9425E">
                      <a:shade val="30000"/>
                      <a:satMod val="115000"/>
                    </a:srgbClr>
                  </a:gs>
                  <a:gs pos="50000">
                    <a:srgbClr val="09425E">
                      <a:shade val="67500"/>
                      <a:satMod val="115000"/>
                    </a:srgbClr>
                  </a:gs>
                  <a:gs pos="100000">
                    <a:srgbClr val="09425E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9425E">
                      <a:shade val="30000"/>
                      <a:satMod val="115000"/>
                    </a:srgbClr>
                  </a:gs>
                  <a:gs pos="50000">
                    <a:srgbClr val="09425E">
                      <a:shade val="67500"/>
                      <a:satMod val="115000"/>
                    </a:srgbClr>
                  </a:gs>
                  <a:gs pos="100000">
                    <a:srgbClr val="09425E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85170" y="2709192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94049" y="1613790"/>
            <a:ext cx="1649221" cy="1269381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F84BE">
                      <a:shade val="30000"/>
                      <a:satMod val="115000"/>
                    </a:srgbClr>
                  </a:gs>
                  <a:gs pos="50000">
                    <a:srgbClr val="1F84BE">
                      <a:shade val="67500"/>
                      <a:satMod val="115000"/>
                    </a:srgbClr>
                  </a:gs>
                  <a:gs pos="100000">
                    <a:srgbClr val="1F84BE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F84BE">
                      <a:shade val="30000"/>
                      <a:satMod val="115000"/>
                    </a:srgbClr>
                  </a:gs>
                  <a:gs pos="50000">
                    <a:srgbClr val="1F84BE">
                      <a:shade val="67500"/>
                      <a:satMod val="115000"/>
                    </a:srgbClr>
                  </a:gs>
                  <a:gs pos="100000">
                    <a:srgbClr val="1F84BE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213494" y="2718794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34812" y="1656109"/>
            <a:ext cx="1649221" cy="126938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9425E">
                      <a:shade val="30000"/>
                      <a:satMod val="115000"/>
                    </a:srgbClr>
                  </a:gs>
                  <a:gs pos="50000">
                    <a:srgbClr val="09425E">
                      <a:shade val="67500"/>
                      <a:satMod val="115000"/>
                    </a:srgbClr>
                  </a:gs>
                  <a:gs pos="100000">
                    <a:srgbClr val="09425E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9425E">
                      <a:shade val="30000"/>
                      <a:satMod val="115000"/>
                    </a:srgbClr>
                  </a:gs>
                  <a:gs pos="50000">
                    <a:srgbClr val="09425E">
                      <a:shade val="67500"/>
                      <a:satMod val="115000"/>
                    </a:srgbClr>
                  </a:gs>
                  <a:gs pos="100000">
                    <a:srgbClr val="09425E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195288" y="2696296"/>
              <a:ext cx="656896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385517" y="1672369"/>
            <a:ext cx="1649221" cy="126938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F84BE">
                      <a:shade val="30000"/>
                      <a:satMod val="115000"/>
                    </a:srgbClr>
                  </a:gs>
                  <a:gs pos="50000">
                    <a:srgbClr val="1F84BE">
                      <a:shade val="67500"/>
                      <a:satMod val="115000"/>
                    </a:srgbClr>
                  </a:gs>
                  <a:gs pos="100000">
                    <a:srgbClr val="1F84BE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F84BE">
                      <a:shade val="30000"/>
                      <a:satMod val="115000"/>
                    </a:srgbClr>
                  </a:gs>
                  <a:gs pos="50000">
                    <a:srgbClr val="1F84BE">
                      <a:shade val="67500"/>
                      <a:satMod val="115000"/>
                    </a:srgbClr>
                  </a:gs>
                  <a:gs pos="100000">
                    <a:srgbClr val="1F84BE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677135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29" name="Text Placeholder 7"/>
          <p:cNvSpPr txBox="1">
            <a:spLocks/>
          </p:cNvSpPr>
          <p:nvPr/>
        </p:nvSpPr>
        <p:spPr>
          <a:xfrm>
            <a:off x="5847551" y="371860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847551" y="4103452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9093671" y="371860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9093671" y="4103452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5847551" y="4989622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847551" y="5374468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9093671" y="4989622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9093671" y="5374468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180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4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2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4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2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文本框 157"/>
          <p:cNvSpPr txBox="1"/>
          <p:nvPr/>
        </p:nvSpPr>
        <p:spPr>
          <a:xfrm>
            <a:off x="5349255" y="5352319"/>
            <a:ext cx="55787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rgbClr val="1F84BE"/>
                </a:solidFill>
                <a:latin typeface="+mj-lt"/>
                <a:ea typeface="宋体"/>
              </a:rPr>
              <a:t>BUSINESS</a:t>
            </a:r>
            <a:r>
              <a:rPr kumimoji="1" lang="zh-CN" altLang="en-US" sz="4400" b="1" dirty="0">
                <a:solidFill>
                  <a:srgbClr val="1F84BE"/>
                </a:solidFill>
                <a:latin typeface="+mj-lt"/>
                <a:ea typeface="宋体"/>
              </a:rPr>
              <a:t> </a:t>
            </a:r>
            <a:r>
              <a:rPr kumimoji="1" lang="en-US" altLang="zh-CN" sz="4400" b="1" dirty="0">
                <a:solidFill>
                  <a:srgbClr val="1F84BE"/>
                </a:solidFill>
                <a:latin typeface="+mj-lt"/>
                <a:ea typeface="宋体"/>
              </a:rPr>
              <a:t>REPORT</a:t>
            </a:r>
            <a:endParaRPr kumimoji="1" lang="zh-CN" altLang="en-US" sz="4400" b="1" dirty="0">
              <a:solidFill>
                <a:srgbClr val="1F84BE"/>
              </a:solidFill>
              <a:latin typeface="+mj-lt"/>
              <a:ea typeface="宋体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5349255" y="3976365"/>
            <a:ext cx="3576620" cy="1109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9" b="1" dirty="0" smtClean="0">
                <a:solidFill>
                  <a:srgbClr val="1F84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kumimoji="1" lang="zh-CN" altLang="en-US" sz="6609" b="1" dirty="0">
              <a:solidFill>
                <a:srgbClr val="1F84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5349255" y="5976618"/>
            <a:ext cx="6673579" cy="438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rgbClr val="1F84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rgbClr val="1F84B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349255" y="5066920"/>
            <a:ext cx="3732106" cy="28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kumimoji="1" lang="en-US" altLang="zh-CN" sz="1900" b="1" dirty="0" smtClean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THANK YOU FOR LISTENING</a:t>
            </a:r>
            <a:endParaRPr kumimoji="1" lang="en-US" altLang="zh-CN" sz="1900" b="1" dirty="0">
              <a:solidFill>
                <a:srgbClr val="1F84BE"/>
              </a:solidFill>
              <a:latin typeface="+mj-lt"/>
              <a:ea typeface="微软雅黑"/>
              <a:cs typeface="Arial"/>
            </a:endParaRPr>
          </a:p>
        </p:txBody>
      </p:sp>
      <p:cxnSp>
        <p:nvCxnSpPr>
          <p:cNvPr id="163" name="直接连接符 162"/>
          <p:cNvCxnSpPr/>
          <p:nvPr/>
        </p:nvCxnSpPr>
        <p:spPr>
          <a:xfrm>
            <a:off x="5448222" y="5429323"/>
            <a:ext cx="6436915" cy="0"/>
          </a:xfrm>
          <a:prstGeom prst="line">
            <a:avLst/>
          </a:prstGeom>
          <a:ln w="25400">
            <a:solidFill>
              <a:srgbClr val="1F8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8854455" y="3728715"/>
            <a:ext cx="30684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b="1" dirty="0" smtClean="0">
                <a:solidFill>
                  <a:srgbClr val="1F84B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kumimoji="1" lang="zh-CN" altLang="en-US" sz="11500" b="1" dirty="0">
              <a:solidFill>
                <a:srgbClr val="1F84B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21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58" grpId="0"/>
      <p:bldP spid="159" grpId="0"/>
      <p:bldP spid="159" grpId="1"/>
      <p:bldP spid="160" grpId="0"/>
      <p:bldP spid="161" grpId="0"/>
      <p:bldP spid="37" grpId="0"/>
      <p:bldP spid="3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8421718" y="3296422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9505329" y="393760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9505329" y="4388641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9505329" y="483967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3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9505330" y="5290711"/>
            <a:ext cx="22912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4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40306" y="3206313"/>
            <a:ext cx="2337057" cy="27862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>
                <a:solidFill>
                  <a:srgbClr val="09425E"/>
                </a:solidFill>
                <a:latin typeface="Impact" panose="020B0806030902050204" pitchFamily="34" charset="0"/>
                <a:ea typeface="+mn-ea"/>
              </a:rPr>
              <a:t>01</a:t>
            </a:r>
            <a:endParaRPr lang="zh-CN" altLang="en-US" sz="17506" b="1" dirty="0">
              <a:solidFill>
                <a:srgbClr val="09425E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3308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458" grpId="0"/>
      <p:bldP spid="19459" grpId="0"/>
      <p:bldP spid="19460" grpId="0"/>
      <p:bldP spid="19461" grpId="0"/>
      <p:bldP spid="1946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672" y="1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37632"/>
            <a:ext cx="3925222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376799"/>
            <a:ext cx="346953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302647"/>
            <a:ext cx="330484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271361"/>
            <a:ext cx="3014515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19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1F84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1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94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12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1F84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50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94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1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698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54"/>
          <p:cNvSpPr/>
          <p:nvPr/>
        </p:nvSpPr>
        <p:spPr>
          <a:xfrm>
            <a:off x="3988325" y="2608213"/>
            <a:ext cx="4890180" cy="2534167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711276" y="2602615"/>
            <a:ext cx="2691312" cy="29853"/>
          </a:xfrm>
          <a:prstGeom prst="line">
            <a:avLst/>
          </a:prstGeom>
          <a:ln w="76200">
            <a:solidFill>
              <a:srgbClr val="094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294526" y="2602615"/>
            <a:ext cx="2108061" cy="1482587"/>
          </a:xfrm>
          <a:prstGeom prst="line">
            <a:avLst/>
          </a:prstGeom>
          <a:ln w="76200">
            <a:solidFill>
              <a:srgbClr val="1F8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521884" y="2602616"/>
            <a:ext cx="880703" cy="2502234"/>
          </a:xfrm>
          <a:prstGeom prst="line">
            <a:avLst/>
          </a:prstGeom>
          <a:ln w="76200">
            <a:solidFill>
              <a:srgbClr val="094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6402589" y="2602617"/>
            <a:ext cx="942939" cy="2414611"/>
          </a:xfrm>
          <a:prstGeom prst="line">
            <a:avLst/>
          </a:prstGeom>
          <a:ln w="76200">
            <a:solidFill>
              <a:srgbClr val="1F8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6402587" y="2602615"/>
            <a:ext cx="2060381" cy="1482587"/>
          </a:xfrm>
          <a:prstGeom prst="line">
            <a:avLst/>
          </a:prstGeom>
          <a:ln w="76200">
            <a:solidFill>
              <a:srgbClr val="094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402587" y="2602613"/>
            <a:ext cx="2617287" cy="19414"/>
          </a:xfrm>
          <a:prstGeom prst="line">
            <a:avLst/>
          </a:prstGeom>
          <a:ln w="76200">
            <a:solidFill>
              <a:srgbClr val="1F8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014142" y="3525804"/>
            <a:ext cx="928260" cy="928260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113051" y="4553097"/>
            <a:ext cx="928260" cy="928260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4057" y="4505655"/>
            <a:ext cx="928260" cy="928260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933527" y="3389603"/>
            <a:ext cx="928260" cy="928260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353233" y="2169446"/>
            <a:ext cx="928260" cy="928260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19406" y="2153411"/>
            <a:ext cx="928260" cy="928260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416608" y="1616635"/>
            <a:ext cx="1971958" cy="1971958"/>
            <a:chOff x="3851771" y="1163107"/>
            <a:chExt cx="1402358" cy="1402358"/>
          </a:xfrm>
        </p:grpSpPr>
        <p:grpSp>
          <p:nvGrpSpPr>
            <p:cNvPr id="28" name="组合 27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9" name="TextBox 29"/>
            <p:cNvSpPr txBox="1"/>
            <p:nvPr/>
          </p:nvSpPr>
          <p:spPr>
            <a:xfrm>
              <a:off x="4348205" y="1616482"/>
              <a:ext cx="459638" cy="459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33" name="Text Placeholder 7"/>
          <p:cNvSpPr txBox="1">
            <a:spLocks/>
          </p:cNvSpPr>
          <p:nvPr/>
        </p:nvSpPr>
        <p:spPr>
          <a:xfrm>
            <a:off x="1098668" y="228036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098668" y="266521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1574156" y="386227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1574156" y="424712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2735444" y="5050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2735444" y="5435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 Placeholder 7"/>
          <p:cNvSpPr txBox="1">
            <a:spLocks/>
          </p:cNvSpPr>
          <p:nvPr/>
        </p:nvSpPr>
        <p:spPr>
          <a:xfrm>
            <a:off x="7810364" y="53893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7810364" y="57741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9044804" y="374340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9044804" y="412825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9428852" y="2216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9428852" y="2601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02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40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40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46955" y="2705024"/>
            <a:ext cx="1515721" cy="1515721"/>
            <a:chOff x="1695226" y="3321784"/>
            <a:chExt cx="1250759" cy="1250759"/>
          </a:xfrm>
        </p:grpSpPr>
        <p:sp>
          <p:nvSpPr>
            <p:cNvPr id="5" name="椭圆 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9425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02945" y="4589242"/>
            <a:ext cx="1028784" cy="1028784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9425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987414" y="4647631"/>
            <a:ext cx="1028784" cy="1028784"/>
            <a:chOff x="1695226" y="3321784"/>
            <a:chExt cx="1250759" cy="1250759"/>
          </a:xfrm>
        </p:grpSpPr>
        <p:sp>
          <p:nvSpPr>
            <p:cNvPr id="11" name="椭圆 1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1F84B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660750" y="3202252"/>
            <a:ext cx="843220" cy="843220"/>
            <a:chOff x="1695226" y="3321784"/>
            <a:chExt cx="1250759" cy="1250759"/>
          </a:xfrm>
        </p:grpSpPr>
        <p:sp>
          <p:nvSpPr>
            <p:cNvPr id="14" name="椭圆 13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1F84B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2"/>
          <p:cNvSpPr txBox="1"/>
          <p:nvPr/>
        </p:nvSpPr>
        <p:spPr>
          <a:xfrm>
            <a:off x="759057" y="292290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4"/>
          <p:cNvSpPr txBox="1"/>
          <p:nvPr/>
        </p:nvSpPr>
        <p:spPr>
          <a:xfrm>
            <a:off x="6731666" y="25025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远见力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727622" y="551625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执行力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10057794" y="465068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感召力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9386975" y="293480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决策力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623901" y="400637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创新力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904697" y="4101236"/>
            <a:ext cx="386384" cy="386384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877549" y="5758339"/>
            <a:ext cx="309044" cy="309044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90357" y="3541707"/>
            <a:ext cx="404864" cy="404864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9810743" y="2133987"/>
            <a:ext cx="386384" cy="386384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832094" y="5793672"/>
            <a:ext cx="193193" cy="193193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12058" y="1747604"/>
            <a:ext cx="386384" cy="386384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009853" y="4367112"/>
            <a:ext cx="193193" cy="193193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759057" y="3478408"/>
            <a:ext cx="4222512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US" altLang="zh-CN" sz="9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8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926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"/>
                            </p:stCondLst>
                            <p:childTnLst>
                              <p:par>
                                <p:cTn id="8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30" grpId="0" animBg="1"/>
      <p:bldP spid="31" grpId="0" animBg="1"/>
      <p:bldP spid="32" grpId="0" animBg="1"/>
      <p:bldP spid="33" grpId="0" animBg="1"/>
      <p:bldP spid="34" grpId="0"/>
      <p:bldP spid="3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>
            <a:fillRect/>
          </a:stretch>
        </p:blipFill>
        <p:spPr>
          <a:xfrm>
            <a:off x="5115920" y="1426965"/>
            <a:ext cx="2626912" cy="5030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63243" y="1997048"/>
            <a:ext cx="2190880" cy="376051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Rectangle 7"/>
          <p:cNvSpPr/>
          <p:nvPr/>
        </p:nvSpPr>
        <p:spPr>
          <a:xfrm>
            <a:off x="353" y="5267962"/>
            <a:ext cx="12858044" cy="1964689"/>
          </a:xfrm>
          <a:prstGeom prst="rect">
            <a:avLst/>
          </a:prstGeom>
          <a:solidFill>
            <a:srgbClr val="1F8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/>
          </a:p>
        </p:txBody>
      </p:sp>
      <p:sp>
        <p:nvSpPr>
          <p:cNvPr id="85" name="TextBox 84"/>
          <p:cNvSpPr txBox="1"/>
          <p:nvPr/>
        </p:nvSpPr>
        <p:spPr>
          <a:xfrm>
            <a:off x="5254781" y="5668246"/>
            <a:ext cx="2349189" cy="466710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Rectangle 9"/>
          <p:cNvSpPr/>
          <p:nvPr/>
        </p:nvSpPr>
        <p:spPr>
          <a:xfrm>
            <a:off x="1009650" y="6065919"/>
            <a:ext cx="10839450" cy="72062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298" y="1822325"/>
            <a:ext cx="876685" cy="876685"/>
            <a:chOff x="8115591" y="1727927"/>
            <a:chExt cx="831273" cy="831273"/>
          </a:xfrm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496" y="3616326"/>
            <a:ext cx="876685" cy="876685"/>
            <a:chOff x="3245823" y="3429000"/>
            <a:chExt cx="831273" cy="831273"/>
          </a:xfrm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558572" y="3616326"/>
            <a:ext cx="876685" cy="876685"/>
            <a:chOff x="8114903" y="3428999"/>
            <a:chExt cx="831273" cy="831273"/>
          </a:xfrm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496" y="1822325"/>
            <a:ext cx="876685" cy="876685"/>
            <a:chOff x="3245823" y="1727927"/>
            <a:chExt cx="831273" cy="831273"/>
          </a:xfrm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837944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028700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869116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059872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689689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689689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689689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9689689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802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445809" y="2155736"/>
            <a:ext cx="2615826" cy="476794"/>
          </a:xfrm>
          <a:prstGeom prst="roundRect">
            <a:avLst/>
          </a:prstGeom>
          <a:solidFill>
            <a:srgbClr val="1F84BE"/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30" tIns="42966" rIns="85930" bIns="4296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6443465" y="1624012"/>
            <a:ext cx="0" cy="20509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C5E6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6443465" y="4638355"/>
            <a:ext cx="0" cy="20509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C5E6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椭圆 7"/>
          <p:cNvSpPr/>
          <p:nvPr/>
        </p:nvSpPr>
        <p:spPr bwMode="auto">
          <a:xfrm>
            <a:off x="5867557" y="3486206"/>
            <a:ext cx="1151816" cy="115214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8578" tIns="64289" rIns="128578" bIns="64289" numCol="1" rtlCol="0" anchor="t" anchorCtr="0" compatLnSpc="1">
            <a:prstTxWarp prst="textNoShape">
              <a:avLst/>
            </a:prstTxWarp>
          </a:bodyPr>
          <a:lstStyle/>
          <a:p>
            <a:pPr defTabSz="1285800"/>
            <a:endParaRPr lang="zh-CN" altLang="en-US" sz="1687"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7445809" y="2155736"/>
            <a:ext cx="2611809" cy="499166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TextBox 28"/>
          <p:cNvSpPr txBox="1"/>
          <p:nvPr/>
        </p:nvSpPr>
        <p:spPr>
          <a:xfrm>
            <a:off x="1421589" y="2935252"/>
            <a:ext cx="3836685" cy="753081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7445809" y="2935252"/>
            <a:ext cx="3836685" cy="753081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991110" y="4062279"/>
            <a:ext cx="2267164" cy="372266"/>
          </a:xfrm>
          <a:prstGeom prst="rect">
            <a:avLst/>
          </a:prstGeom>
          <a:solidFill>
            <a:srgbClr val="09425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2073783" y="4531178"/>
            <a:ext cx="3184491" cy="372266"/>
          </a:xfrm>
          <a:prstGeom prst="rect">
            <a:avLst/>
          </a:prstGeom>
          <a:solidFill>
            <a:srgbClr val="09425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2529413" y="5053662"/>
            <a:ext cx="2728861" cy="372266"/>
          </a:xfrm>
          <a:prstGeom prst="rect">
            <a:avLst/>
          </a:prstGeom>
          <a:solidFill>
            <a:srgbClr val="09425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" name="矩形 15"/>
          <p:cNvSpPr/>
          <p:nvPr/>
        </p:nvSpPr>
        <p:spPr bwMode="auto">
          <a:xfrm>
            <a:off x="3060983" y="5573952"/>
            <a:ext cx="2197291" cy="372266"/>
          </a:xfrm>
          <a:prstGeom prst="rect">
            <a:avLst/>
          </a:prstGeom>
          <a:solidFill>
            <a:srgbClr val="09425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7445809" y="4062279"/>
            <a:ext cx="2463948" cy="372266"/>
          </a:xfrm>
          <a:prstGeom prst="rect">
            <a:avLst/>
          </a:prstGeom>
          <a:solidFill>
            <a:srgbClr val="1F84B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7445809" y="4531178"/>
            <a:ext cx="3676124" cy="372266"/>
          </a:xfrm>
          <a:prstGeom prst="rect">
            <a:avLst/>
          </a:prstGeom>
          <a:solidFill>
            <a:srgbClr val="1F84B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矩形 18"/>
          <p:cNvSpPr/>
          <p:nvPr/>
        </p:nvSpPr>
        <p:spPr bwMode="auto">
          <a:xfrm>
            <a:off x="7445809" y="5053662"/>
            <a:ext cx="1919676" cy="372266"/>
          </a:xfrm>
          <a:prstGeom prst="rect">
            <a:avLst/>
          </a:prstGeom>
          <a:solidFill>
            <a:srgbClr val="1F84B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矩形 19"/>
          <p:cNvSpPr/>
          <p:nvPr/>
        </p:nvSpPr>
        <p:spPr bwMode="auto">
          <a:xfrm>
            <a:off x="7445809" y="5573952"/>
            <a:ext cx="2615826" cy="372266"/>
          </a:xfrm>
          <a:prstGeom prst="rect">
            <a:avLst/>
          </a:prstGeom>
          <a:solidFill>
            <a:srgbClr val="1F84B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6092053" y="3747477"/>
            <a:ext cx="796930" cy="649207"/>
          </a:xfrm>
          <a:prstGeom prst="rect">
            <a:avLst/>
          </a:prstGeom>
          <a:noFill/>
        </p:spPr>
        <p:txBody>
          <a:bodyPr wrap="none" lIns="128578" tIns="64289" rIns="128578" bIns="64289" rtlCol="0">
            <a:spAutoFit/>
          </a:bodyPr>
          <a:lstStyle/>
          <a:p>
            <a:r>
              <a:rPr lang="en-US" altLang="zh-CN" sz="3375" dirty="0">
                <a:solidFill>
                  <a:srgbClr val="F8F8F8"/>
                </a:solidFill>
                <a:latin typeface="+mj-ea"/>
                <a:ea typeface="+mj-ea"/>
              </a:rPr>
              <a:t>VS</a:t>
            </a:r>
            <a:endParaRPr lang="zh-CN" altLang="en-US" sz="3375" dirty="0">
              <a:solidFill>
                <a:srgbClr val="F8F8F8"/>
              </a:solidFill>
              <a:latin typeface="+mj-ea"/>
              <a:ea typeface="+mj-ea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642448" y="2155736"/>
            <a:ext cx="2615826" cy="476794"/>
          </a:xfrm>
          <a:prstGeom prst="roundRect">
            <a:avLst/>
          </a:prstGeom>
          <a:solidFill>
            <a:srgbClr val="3C5E67"/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30" tIns="42966" rIns="85930" bIns="4296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2643727" y="2140127"/>
            <a:ext cx="2614547" cy="499166"/>
          </a:xfrm>
          <a:prstGeom prst="rect">
            <a:avLst/>
          </a:prstGeom>
          <a:solidFill>
            <a:srgbClr val="09425E"/>
          </a:solidFill>
        </p:spPr>
        <p:txBody>
          <a:bodyPr wrap="square" lIns="128578" tIns="64289" rIns="128578" bIns="6428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81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68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accel="68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8" grpId="0" animBg="1"/>
          <p:bldP spid="10" grpId="0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68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accel="68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8" grpId="0" animBg="1"/>
          <p:bldP spid="10" grpId="0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5" grpId="0" animBg="1"/>
          <p:bldP spid="2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8421718" y="3296422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9505329" y="393760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9505329" y="4388641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9505329" y="483967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3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9505330" y="5290711"/>
            <a:ext cx="22912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4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49919" y="3206313"/>
            <a:ext cx="2717832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9425E"/>
                </a:solidFill>
                <a:latin typeface="Impact" panose="020B0806030902050204" pitchFamily="34" charset="0"/>
                <a:ea typeface="+mn-ea"/>
              </a:rPr>
              <a:t>02</a:t>
            </a:r>
            <a:endParaRPr lang="zh-CN" altLang="en-US" sz="17506" b="1" dirty="0">
              <a:solidFill>
                <a:srgbClr val="09425E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094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458" grpId="0"/>
      <p:bldP spid="19459" grpId="0"/>
      <p:bldP spid="19460" grpId="0"/>
      <p:bldP spid="19461" grpId="0"/>
      <p:bldP spid="19462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sl268.pptx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3039</Words>
  <Application>Microsoft Office PowerPoint</Application>
  <PresentationFormat>自定义</PresentationFormat>
  <Paragraphs>309</Paragraphs>
  <Slides>26</Slides>
  <Notes>26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2016-09-08T00:54:34Z</dcterms:created>
  <dcterms:modified xsi:type="dcterms:W3CDTF">2016-10-10T00:46:34Z</dcterms:modified>
</cp:coreProperties>
</file>