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embeddedFontLst>
    <p:embeddedFont>
      <p:font typeface="微软雅黑" panose="020B0503020204020204" pitchFamily="34" charset="-122"/>
      <p:regular r:id="rId4"/>
      <p:bold r:id="rId5"/>
    </p:embeddedFont>
    <p:embeddedFont>
      <p:font typeface="Calibri Light" panose="020F0302020204030204" pitchFamily="34" charset="0"/>
      <p:regular r:id="rId6"/>
      <p:italic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汉仪长美黑简" panose="02010609000101010101" pitchFamily="49" charset="-122"/>
      <p:regular r:id="rId1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hyperlink" Target="http://www.yanj.cn/index.php?act=show_store&amp;id=79" TargetMode="External"/><Relationship Id="rId4" Type="http://schemas.openxmlformats.org/officeDocument/2006/relationships/hyperlink" Target="http://i.youku.com/u/video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3" name="矩形 2"/>
          <p:cNvSpPr/>
          <p:nvPr userDrawn="1"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</p:spTree>
    <p:extLst>
      <p:ext uri="{BB962C8B-B14F-4D97-AF65-F5344CB8AC3E}">
        <p14:creationId xmlns:p14="http://schemas.microsoft.com/office/powerpoint/2010/main" val="1634628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1"/>
          <p:cNvSpPr/>
          <p:nvPr/>
        </p:nvSpPr>
        <p:spPr>
          <a:xfrm rot="9509633">
            <a:off x="2465416" y="4111941"/>
            <a:ext cx="897864" cy="299018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9595" h="1114029">
                <a:moveTo>
                  <a:pt x="0" y="480740"/>
                </a:moveTo>
                <a:cubicBezTo>
                  <a:pt x="0" y="176489"/>
                  <a:pt x="1196606" y="-11257"/>
                  <a:pt x="1733876" y="523"/>
                </a:cubicBezTo>
                <a:cubicBezTo>
                  <a:pt x="2271146" y="12303"/>
                  <a:pt x="3318003" y="234358"/>
                  <a:pt x="3223619" y="551419"/>
                </a:cubicBezTo>
                <a:cubicBezTo>
                  <a:pt x="3169579" y="1109080"/>
                  <a:pt x="2321062" y="1141924"/>
                  <a:pt x="1733876" y="1102315"/>
                </a:cubicBezTo>
                <a:cubicBezTo>
                  <a:pt x="1146690" y="1062706"/>
                  <a:pt x="0" y="784991"/>
                  <a:pt x="0" y="48074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9" name="椭圆 11"/>
          <p:cNvSpPr/>
          <p:nvPr/>
        </p:nvSpPr>
        <p:spPr>
          <a:xfrm rot="11465358">
            <a:off x="2499344" y="3361801"/>
            <a:ext cx="940974" cy="293493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8804" h="1256312">
                <a:moveTo>
                  <a:pt x="145967" y="581600"/>
                </a:moveTo>
                <a:cubicBezTo>
                  <a:pt x="-326536" y="334768"/>
                  <a:pt x="384068" y="269409"/>
                  <a:pt x="1757916" y="53623"/>
                </a:cubicBezTo>
                <a:cubicBezTo>
                  <a:pt x="3131764" y="-162163"/>
                  <a:pt x="3976019" y="322155"/>
                  <a:pt x="3881635" y="639216"/>
                </a:cubicBezTo>
                <a:cubicBezTo>
                  <a:pt x="3827595" y="1196877"/>
                  <a:pt x="2825400" y="1397016"/>
                  <a:pt x="1757916" y="1155415"/>
                </a:cubicBezTo>
                <a:cubicBezTo>
                  <a:pt x="690432" y="913814"/>
                  <a:pt x="618470" y="828432"/>
                  <a:pt x="145967" y="58160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0" name="椭圆 11"/>
          <p:cNvSpPr/>
          <p:nvPr/>
        </p:nvSpPr>
        <p:spPr>
          <a:xfrm rot="14756850">
            <a:off x="2867018" y="2420246"/>
            <a:ext cx="1167728" cy="429450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322" h="1081179">
                <a:moveTo>
                  <a:pt x="2014" y="598137"/>
                </a:moveTo>
                <a:cubicBezTo>
                  <a:pt x="57488" y="418314"/>
                  <a:pt x="1256934" y="17536"/>
                  <a:pt x="2083041" y="708"/>
                </a:cubicBezTo>
                <a:cubicBezTo>
                  <a:pt x="2909148" y="-16120"/>
                  <a:pt x="4301144" y="269240"/>
                  <a:pt x="4206760" y="586301"/>
                </a:cubicBezTo>
                <a:cubicBezTo>
                  <a:pt x="4152720" y="1143962"/>
                  <a:pt x="2450986" y="1077673"/>
                  <a:pt x="1750195" y="1079646"/>
                </a:cubicBezTo>
                <a:cubicBezTo>
                  <a:pt x="1049404" y="1081619"/>
                  <a:pt x="-53460" y="777960"/>
                  <a:pt x="2014" y="59813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1" name="椭圆 11"/>
          <p:cNvSpPr/>
          <p:nvPr/>
        </p:nvSpPr>
        <p:spPr>
          <a:xfrm rot="17314385">
            <a:off x="3702770" y="1868223"/>
            <a:ext cx="1574406" cy="541294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606" h="1024737">
                <a:moveTo>
                  <a:pt x="1012" y="688647"/>
                </a:moveTo>
                <a:cubicBezTo>
                  <a:pt x="40160" y="518515"/>
                  <a:pt x="1302996" y="26559"/>
                  <a:pt x="2013775" y="1729"/>
                </a:cubicBezTo>
                <a:cubicBezTo>
                  <a:pt x="2724555" y="-23101"/>
                  <a:pt x="4360073" y="222609"/>
                  <a:pt x="4265689" y="539670"/>
                </a:cubicBezTo>
                <a:cubicBezTo>
                  <a:pt x="4211649" y="1097331"/>
                  <a:pt x="2489666" y="997695"/>
                  <a:pt x="1778886" y="1022524"/>
                </a:cubicBezTo>
                <a:cubicBezTo>
                  <a:pt x="1068107" y="1047354"/>
                  <a:pt x="-38136" y="858779"/>
                  <a:pt x="1012" y="68864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2" name="椭圆 11"/>
          <p:cNvSpPr/>
          <p:nvPr/>
        </p:nvSpPr>
        <p:spPr>
          <a:xfrm rot="20309143">
            <a:off x="5034072" y="1980218"/>
            <a:ext cx="2068838" cy="593805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  <a:gd name="connsiteX0" fmla="*/ 2702 w 4271691"/>
              <a:gd name="connsiteY0" fmla="*/ 471908 h 807675"/>
              <a:gd name="connsiteX1" fmla="*/ 2172241 w 4271691"/>
              <a:gd name="connsiteY1" fmla="*/ 7290 h 807675"/>
              <a:gd name="connsiteX2" fmla="*/ 4267379 w 4271691"/>
              <a:gd name="connsiteY2" fmla="*/ 322931 h 807675"/>
              <a:gd name="connsiteX3" fmla="*/ 1780576 w 4271691"/>
              <a:gd name="connsiteY3" fmla="*/ 805785 h 807675"/>
              <a:gd name="connsiteX4" fmla="*/ 2702 w 4271691"/>
              <a:gd name="connsiteY4" fmla="*/ 471908 h 807675"/>
              <a:gd name="connsiteX0" fmla="*/ 4052 w 4273317"/>
              <a:gd name="connsiteY0" fmla="*/ 419041 h 754733"/>
              <a:gd name="connsiteX1" fmla="*/ 2267142 w 4273317"/>
              <a:gd name="connsiteY1" fmla="*/ 15998 h 754733"/>
              <a:gd name="connsiteX2" fmla="*/ 4268729 w 4273317"/>
              <a:gd name="connsiteY2" fmla="*/ 270064 h 754733"/>
              <a:gd name="connsiteX3" fmla="*/ 1781926 w 4273317"/>
              <a:gd name="connsiteY3" fmla="*/ 752918 h 754733"/>
              <a:gd name="connsiteX4" fmla="*/ 4052 w 4273317"/>
              <a:gd name="connsiteY4" fmla="*/ 419041 h 754733"/>
              <a:gd name="connsiteX0" fmla="*/ 1568 w 4270304"/>
              <a:gd name="connsiteY0" fmla="*/ 404431 h 740102"/>
              <a:gd name="connsiteX1" fmla="*/ 2074144 w 4270304"/>
              <a:gd name="connsiteY1" fmla="*/ 20625 h 740102"/>
              <a:gd name="connsiteX2" fmla="*/ 4266245 w 4270304"/>
              <a:gd name="connsiteY2" fmla="*/ 255454 h 740102"/>
              <a:gd name="connsiteX3" fmla="*/ 1779442 w 4270304"/>
              <a:gd name="connsiteY3" fmla="*/ 738308 h 740102"/>
              <a:gd name="connsiteX4" fmla="*/ 1568 w 4270304"/>
              <a:gd name="connsiteY4" fmla="*/ 404431 h 740102"/>
              <a:gd name="connsiteX0" fmla="*/ 1663 w 4270399"/>
              <a:gd name="connsiteY0" fmla="*/ 404431 h 844910"/>
              <a:gd name="connsiteX1" fmla="*/ 2074239 w 4270399"/>
              <a:gd name="connsiteY1" fmla="*/ 20625 h 844910"/>
              <a:gd name="connsiteX2" fmla="*/ 4266340 w 4270399"/>
              <a:gd name="connsiteY2" fmla="*/ 255454 h 844910"/>
              <a:gd name="connsiteX3" fmla="*/ 1771425 w 4270399"/>
              <a:gd name="connsiteY3" fmla="*/ 843571 h 844910"/>
              <a:gd name="connsiteX4" fmla="*/ 1663 w 4270399"/>
              <a:gd name="connsiteY4" fmla="*/ 404431 h 844910"/>
              <a:gd name="connsiteX0" fmla="*/ 1505 w 4415101"/>
              <a:gd name="connsiteY0" fmla="*/ 631029 h 872720"/>
              <a:gd name="connsiteX1" fmla="*/ 2218881 w 4415101"/>
              <a:gd name="connsiteY1" fmla="*/ 36248 h 872720"/>
              <a:gd name="connsiteX2" fmla="*/ 4410982 w 4415101"/>
              <a:gd name="connsiteY2" fmla="*/ 271077 h 872720"/>
              <a:gd name="connsiteX3" fmla="*/ 1916067 w 4415101"/>
              <a:gd name="connsiteY3" fmla="*/ 859194 h 872720"/>
              <a:gd name="connsiteX4" fmla="*/ 1505 w 4415101"/>
              <a:gd name="connsiteY4" fmla="*/ 631029 h 872720"/>
              <a:gd name="connsiteX0" fmla="*/ 7826 w 4421422"/>
              <a:gd name="connsiteY0" fmla="*/ 631029 h 885905"/>
              <a:gd name="connsiteX1" fmla="*/ 2225202 w 4421422"/>
              <a:gd name="connsiteY1" fmla="*/ 36248 h 885905"/>
              <a:gd name="connsiteX2" fmla="*/ 4417303 w 4421422"/>
              <a:gd name="connsiteY2" fmla="*/ 271077 h 885905"/>
              <a:gd name="connsiteX3" fmla="*/ 1922388 w 4421422"/>
              <a:gd name="connsiteY3" fmla="*/ 859194 h 885905"/>
              <a:gd name="connsiteX4" fmla="*/ 7826 w 4421422"/>
              <a:gd name="connsiteY4" fmla="*/ 631029 h 88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1422" h="885905">
                <a:moveTo>
                  <a:pt x="7826" y="631029"/>
                </a:moveTo>
                <a:cubicBezTo>
                  <a:pt x="128344" y="369821"/>
                  <a:pt x="1490289" y="96240"/>
                  <a:pt x="2225202" y="36248"/>
                </a:cubicBezTo>
                <a:cubicBezTo>
                  <a:pt x="2960115" y="-23744"/>
                  <a:pt x="4511687" y="-45984"/>
                  <a:pt x="4417303" y="271077"/>
                </a:cubicBezTo>
                <a:cubicBezTo>
                  <a:pt x="4363263" y="828738"/>
                  <a:pt x="2657301" y="799202"/>
                  <a:pt x="1922388" y="859194"/>
                </a:cubicBezTo>
                <a:cubicBezTo>
                  <a:pt x="1187475" y="919186"/>
                  <a:pt x="-112692" y="892237"/>
                  <a:pt x="7826" y="631029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95764" y="3184462"/>
            <a:ext cx="1699249" cy="1699247"/>
            <a:chOff x="5347366" y="5404780"/>
            <a:chExt cx="2675924" cy="2675921"/>
          </a:xfrm>
        </p:grpSpPr>
        <p:sp>
          <p:nvSpPr>
            <p:cNvPr id="24" name="任意多边形 23"/>
            <p:cNvSpPr/>
            <p:nvPr/>
          </p:nvSpPr>
          <p:spPr>
            <a:xfrm>
              <a:off x="5347366" y="5404780"/>
              <a:ext cx="2675924" cy="2675921"/>
            </a:xfrm>
            <a:custGeom>
              <a:avLst/>
              <a:gdLst>
                <a:gd name="connsiteX0" fmla="*/ 1655712 w 3311422"/>
                <a:gd name="connsiteY0" fmla="*/ 853606 h 3311418"/>
                <a:gd name="connsiteX1" fmla="*/ 2448496 w 3311422"/>
                <a:gd name="connsiteY1" fmla="*/ 1655710 h 3311418"/>
                <a:gd name="connsiteX2" fmla="*/ 1655712 w 3311422"/>
                <a:gd name="connsiteY2" fmla="*/ 2457814 h 3311418"/>
                <a:gd name="connsiteX3" fmla="*/ 862928 w 3311422"/>
                <a:gd name="connsiteY3" fmla="*/ 1655710 h 3311418"/>
                <a:gd name="connsiteX4" fmla="*/ 1655712 w 3311422"/>
                <a:gd name="connsiteY4" fmla="*/ 853606 h 3311418"/>
                <a:gd name="connsiteX5" fmla="*/ 1655711 w 3311422"/>
                <a:gd name="connsiteY5" fmla="*/ 0 h 3311418"/>
                <a:gd name="connsiteX6" fmla="*/ 3311422 w 3311422"/>
                <a:gd name="connsiteY6" fmla="*/ 1655709 h 3311418"/>
                <a:gd name="connsiteX7" fmla="*/ 1655711 w 3311422"/>
                <a:gd name="connsiteY7" fmla="*/ 3311418 h 3311418"/>
                <a:gd name="connsiteX8" fmla="*/ 866501 w 3311422"/>
                <a:gd name="connsiteY8" fmla="*/ 3111583 h 3311418"/>
                <a:gd name="connsiteX9" fmla="*/ 845738 w 3311422"/>
                <a:gd name="connsiteY9" fmla="*/ 3098969 h 3311418"/>
                <a:gd name="connsiteX10" fmla="*/ 845738 w 3311422"/>
                <a:gd name="connsiteY10" fmla="*/ 2589362 h 3311418"/>
                <a:gd name="connsiteX11" fmla="*/ 872102 w 3311422"/>
                <a:gd name="connsiteY11" fmla="*/ 2613504 h 3311418"/>
                <a:gd name="connsiteX12" fmla="*/ 1655712 w 3311422"/>
                <a:gd name="connsiteY12" fmla="*/ 2896941 h 3311418"/>
                <a:gd name="connsiteX13" fmla="*/ 2887623 w 3311422"/>
                <a:gd name="connsiteY13" fmla="*/ 1655710 h 3311418"/>
                <a:gd name="connsiteX14" fmla="*/ 1655712 w 3311422"/>
                <a:gd name="connsiteY14" fmla="*/ 414479 h 3311418"/>
                <a:gd name="connsiteX15" fmla="*/ 423801 w 3311422"/>
                <a:gd name="connsiteY15" fmla="*/ 1655710 h 3311418"/>
                <a:gd name="connsiteX16" fmla="*/ 430161 w 3311422"/>
                <a:gd name="connsiteY16" fmla="*/ 1782619 h 3311418"/>
                <a:gd name="connsiteX17" fmla="*/ 432218 w 3311422"/>
                <a:gd name="connsiteY17" fmla="*/ 1796197 h 3311418"/>
                <a:gd name="connsiteX18" fmla="*/ 432218 w 3311422"/>
                <a:gd name="connsiteY18" fmla="*/ 2768456 h 3311418"/>
                <a:gd name="connsiteX19" fmla="*/ 378084 w 3311422"/>
                <a:gd name="connsiteY19" fmla="*/ 2708894 h 3311418"/>
                <a:gd name="connsiteX20" fmla="*/ 0 w 3311422"/>
                <a:gd name="connsiteY20" fmla="*/ 1655709 h 3311418"/>
                <a:gd name="connsiteX21" fmla="*/ 1655711 w 3311422"/>
                <a:gd name="connsiteY21" fmla="*/ 0 h 33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1422" h="3311418">
                  <a:moveTo>
                    <a:pt x="1655712" y="853606"/>
                  </a:moveTo>
                  <a:cubicBezTo>
                    <a:pt x="2093555" y="853606"/>
                    <a:pt x="2448496" y="1212720"/>
                    <a:pt x="2448496" y="1655710"/>
                  </a:cubicBezTo>
                  <a:cubicBezTo>
                    <a:pt x="2448496" y="2098700"/>
                    <a:pt x="2093555" y="2457814"/>
                    <a:pt x="1655712" y="2457814"/>
                  </a:cubicBezTo>
                  <a:cubicBezTo>
                    <a:pt x="1217869" y="2457814"/>
                    <a:pt x="862928" y="2098700"/>
                    <a:pt x="862928" y="1655710"/>
                  </a:cubicBezTo>
                  <a:cubicBezTo>
                    <a:pt x="862928" y="1212720"/>
                    <a:pt x="1217869" y="853606"/>
                    <a:pt x="1655712" y="853606"/>
                  </a:cubicBezTo>
                  <a:close/>
                  <a:moveTo>
                    <a:pt x="1655711" y="0"/>
                  </a:moveTo>
                  <a:cubicBezTo>
                    <a:pt x="2570135" y="0"/>
                    <a:pt x="3311422" y="741286"/>
                    <a:pt x="3311422" y="1655709"/>
                  </a:cubicBezTo>
                  <a:cubicBezTo>
                    <a:pt x="3311422" y="2570132"/>
                    <a:pt x="2570135" y="3311418"/>
                    <a:pt x="1655711" y="3311418"/>
                  </a:cubicBezTo>
                  <a:cubicBezTo>
                    <a:pt x="1369954" y="3311418"/>
                    <a:pt x="1101104" y="3239027"/>
                    <a:pt x="866501" y="3111583"/>
                  </a:cubicBezTo>
                  <a:lnTo>
                    <a:pt x="845738" y="3098969"/>
                  </a:lnTo>
                  <a:lnTo>
                    <a:pt x="845738" y="2589362"/>
                  </a:lnTo>
                  <a:lnTo>
                    <a:pt x="872102" y="2613504"/>
                  </a:lnTo>
                  <a:cubicBezTo>
                    <a:pt x="1085049" y="2790573"/>
                    <a:pt x="1358052" y="2896941"/>
                    <a:pt x="1655712" y="2896941"/>
                  </a:cubicBezTo>
                  <a:cubicBezTo>
                    <a:pt x="2336078" y="2896941"/>
                    <a:pt x="2887623" y="2341223"/>
                    <a:pt x="2887623" y="1655710"/>
                  </a:cubicBezTo>
                  <a:cubicBezTo>
                    <a:pt x="2887623" y="970197"/>
                    <a:pt x="2336078" y="414479"/>
                    <a:pt x="1655712" y="414479"/>
                  </a:cubicBezTo>
                  <a:cubicBezTo>
                    <a:pt x="975346" y="414479"/>
                    <a:pt x="423801" y="970197"/>
                    <a:pt x="423801" y="1655710"/>
                  </a:cubicBezTo>
                  <a:cubicBezTo>
                    <a:pt x="423801" y="1698555"/>
                    <a:pt x="425956" y="1740892"/>
                    <a:pt x="430161" y="1782619"/>
                  </a:cubicBezTo>
                  <a:lnTo>
                    <a:pt x="432218" y="1796197"/>
                  </a:lnTo>
                  <a:lnTo>
                    <a:pt x="432218" y="2768456"/>
                  </a:lnTo>
                  <a:lnTo>
                    <a:pt x="378084" y="2708894"/>
                  </a:lnTo>
                  <a:cubicBezTo>
                    <a:pt x="141887" y="2422690"/>
                    <a:pt x="0" y="2055769"/>
                    <a:pt x="0" y="1655709"/>
                  </a:cubicBezTo>
                  <a:cubicBezTo>
                    <a:pt x="0" y="741286"/>
                    <a:pt x="741287" y="0"/>
                    <a:pt x="1655711" y="0"/>
                  </a:cubicBezTo>
                  <a:close/>
                </a:path>
              </a:pathLst>
            </a:custGeom>
            <a:solidFill>
              <a:srgbClr val="EB3B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25" name="椭圆 24"/>
            <p:cNvSpPr/>
            <p:nvPr/>
          </p:nvSpPr>
          <p:spPr>
            <a:xfrm rot="10800000" flipH="1" flipV="1">
              <a:off x="6051194" y="6081085"/>
              <a:ext cx="1278459" cy="1297973"/>
            </a:xfrm>
            <a:prstGeom prst="ellipse">
              <a:avLst/>
            </a:prstGeom>
            <a:gradFill flip="none" rotWithShape="1">
              <a:gsLst>
                <a:gs pos="98000">
                  <a:srgbClr val="FFC000">
                    <a:alpha val="0"/>
                    <a:lumMod val="0"/>
                    <a:lumOff val="100000"/>
                  </a:srgbClr>
                </a:gs>
                <a:gs pos="0">
                  <a:srgbClr val="FFC00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4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259178" y="5152856"/>
            <a:ext cx="4583220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TEL:18074817545	QQ:381003151</a:t>
            </a:r>
          </a:p>
          <a:p>
            <a:pPr algn="dist"/>
            <a:r>
              <a:rPr lang="zh-CN" altLang="en-US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更多作品详见优酷搜索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4" tooltip="迎晖阁PPT设计室欢迎您！"/>
              </a:rPr>
              <a:t>迎晖山人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just"/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或请于演界网搜索“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迎晖阁</a:t>
            </a:r>
            <a:r>
              <a:rPr lang="en-US" altLang="zh-CN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PPT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设计室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</p:txBody>
      </p:sp>
      <p:pic>
        <p:nvPicPr>
          <p:cNvPr id="27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62494" y="-867116"/>
            <a:ext cx="387105" cy="3871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9967" y="3437160"/>
            <a:ext cx="3979643" cy="1001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0529" y="4466932"/>
            <a:ext cx="4258519" cy="68136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5" name="矩形 14"/>
          <p:cNvSpPr/>
          <p:nvPr userDrawn="1"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</p:spTree>
    <p:extLst>
      <p:ext uri="{BB962C8B-B14F-4D97-AF65-F5344CB8AC3E}">
        <p14:creationId xmlns:p14="http://schemas.microsoft.com/office/powerpoint/2010/main" val="381940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F0F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28E65-47BB-4831-8D45-DEB5C1ACE0BD}" type="datetimeFigureOut">
              <a:rPr lang="zh-CN" altLang="en-US" smtClean="0"/>
              <a:t>2013/10/24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7063" y="64236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B2D3F-0AA4-4EEF-8159-6C87C5AD159E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35" y="62109"/>
            <a:ext cx="2214502" cy="6153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1641" y="1"/>
            <a:ext cx="169361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9" name="矩形 8"/>
          <p:cNvSpPr/>
          <p:nvPr/>
        </p:nvSpPr>
        <p:spPr>
          <a:xfrm>
            <a:off x="0" y="1"/>
            <a:ext cx="629056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0" name="矩形 9"/>
          <p:cNvSpPr/>
          <p:nvPr/>
        </p:nvSpPr>
        <p:spPr>
          <a:xfrm>
            <a:off x="943585" y="1"/>
            <a:ext cx="108875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1" name="矩形 10"/>
          <p:cNvSpPr/>
          <p:nvPr/>
        </p:nvSpPr>
        <p:spPr>
          <a:xfrm>
            <a:off x="1088751" y="1"/>
            <a:ext cx="36292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192" y="6144879"/>
            <a:ext cx="1035734" cy="54761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flipH="1">
            <a:off x="12011635" y="1"/>
            <a:ext cx="181458" cy="677433"/>
            <a:chOff x="12011635" y="1"/>
            <a:chExt cx="181458" cy="677433"/>
          </a:xfrm>
        </p:grpSpPr>
        <p:sp>
          <p:nvSpPr>
            <p:cNvPr id="15" name="矩形 14"/>
            <p:cNvSpPr/>
            <p:nvPr/>
          </p:nvSpPr>
          <p:spPr>
            <a:xfrm>
              <a:off x="12011635" y="1"/>
              <a:ext cx="108875" cy="677433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156801" y="1"/>
              <a:ext cx="36292" cy="677433"/>
            </a:xfrm>
            <a:prstGeom prst="rect">
              <a:avLst/>
            </a:prstGeom>
            <a:solidFill>
              <a:srgbClr val="E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</p:grpSp>
      <p:sp>
        <p:nvSpPr>
          <p:cNvPr id="22" name="任意多边形 21"/>
          <p:cNvSpPr/>
          <p:nvPr/>
        </p:nvSpPr>
        <p:spPr>
          <a:xfrm>
            <a:off x="-16042" y="6497052"/>
            <a:ext cx="10046360" cy="45719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270820" y="6497053"/>
            <a:ext cx="922274" cy="227528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03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97" y="2244804"/>
            <a:ext cx="2312207" cy="231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95" name="组合 2094"/>
          <p:cNvGrpSpPr/>
          <p:nvPr/>
        </p:nvGrpSpPr>
        <p:grpSpPr>
          <a:xfrm rot="21168218">
            <a:off x="4566278" y="1529080"/>
            <a:ext cx="3197659" cy="3383223"/>
            <a:chOff x="4497171" y="883977"/>
            <a:chExt cx="3197659" cy="3383223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 rot="19717700">
              <a:off x="6392450" y="3180374"/>
              <a:ext cx="1221974" cy="679471"/>
            </a:xfrm>
            <a:custGeom>
              <a:avLst/>
              <a:gdLst>
                <a:gd name="T0" fmla="*/ 167 w 171"/>
                <a:gd name="T1" fmla="*/ 40 h 95"/>
                <a:gd name="T2" fmla="*/ 143 w 171"/>
                <a:gd name="T3" fmla="*/ 31 h 95"/>
                <a:gd name="T4" fmla="*/ 131 w 171"/>
                <a:gd name="T5" fmla="*/ 6 h 95"/>
                <a:gd name="T6" fmla="*/ 131 w 171"/>
                <a:gd name="T7" fmla="*/ 0 h 95"/>
                <a:gd name="T8" fmla="*/ 28 w 171"/>
                <a:gd name="T9" fmla="*/ 39 h 95"/>
                <a:gd name="T10" fmla="*/ 28 w 171"/>
                <a:gd name="T11" fmla="*/ 39 h 95"/>
                <a:gd name="T12" fmla="*/ 0 w 171"/>
                <a:gd name="T13" fmla="*/ 67 h 95"/>
                <a:gd name="T14" fmla="*/ 28 w 171"/>
                <a:gd name="T15" fmla="*/ 95 h 95"/>
                <a:gd name="T16" fmla="*/ 28 w 171"/>
                <a:gd name="T17" fmla="*/ 95 h 95"/>
                <a:gd name="T18" fmla="*/ 171 w 171"/>
                <a:gd name="T19" fmla="*/ 40 h 95"/>
                <a:gd name="T20" fmla="*/ 167 w 171"/>
                <a:gd name="T21" fmla="*/ 4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95">
                  <a:moveTo>
                    <a:pt x="167" y="40"/>
                  </a:moveTo>
                  <a:cubicBezTo>
                    <a:pt x="158" y="40"/>
                    <a:pt x="150" y="37"/>
                    <a:pt x="143" y="31"/>
                  </a:cubicBezTo>
                  <a:cubicBezTo>
                    <a:pt x="136" y="25"/>
                    <a:pt x="131" y="16"/>
                    <a:pt x="131" y="6"/>
                  </a:cubicBezTo>
                  <a:cubicBezTo>
                    <a:pt x="131" y="4"/>
                    <a:pt x="131" y="2"/>
                    <a:pt x="131" y="0"/>
                  </a:cubicBezTo>
                  <a:cubicBezTo>
                    <a:pt x="104" y="24"/>
                    <a:pt x="6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13" y="39"/>
                    <a:pt x="0" y="51"/>
                    <a:pt x="0" y="67"/>
                  </a:cubicBezTo>
                  <a:cubicBezTo>
                    <a:pt x="0" y="82"/>
                    <a:pt x="13" y="95"/>
                    <a:pt x="28" y="9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83" y="95"/>
                    <a:pt x="133" y="74"/>
                    <a:pt x="171" y="40"/>
                  </a:cubicBezTo>
                  <a:cubicBezTo>
                    <a:pt x="169" y="40"/>
                    <a:pt x="168" y="40"/>
                    <a:pt x="167" y="40"/>
                  </a:cubicBezTo>
                  <a:close/>
                </a:path>
              </a:pathLst>
            </a:custGeom>
            <a:solidFill>
              <a:srgbClr val="ADD13B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9660069">
              <a:off x="6952246" y="2184788"/>
              <a:ext cx="742584" cy="944009"/>
            </a:xfrm>
            <a:custGeom>
              <a:avLst/>
              <a:gdLst>
                <a:gd name="T0" fmla="*/ 77 w 104"/>
                <a:gd name="T1" fmla="*/ 15 h 132"/>
                <a:gd name="T2" fmla="*/ 48 w 104"/>
                <a:gd name="T3" fmla="*/ 0 h 132"/>
                <a:gd name="T4" fmla="*/ 10 w 104"/>
                <a:gd name="T5" fmla="*/ 83 h 132"/>
                <a:gd name="T6" fmla="*/ 12 w 104"/>
                <a:gd name="T7" fmla="*/ 122 h 132"/>
                <a:gd name="T8" fmla="*/ 52 w 104"/>
                <a:gd name="T9" fmla="*/ 120 h 132"/>
                <a:gd name="T10" fmla="*/ 104 w 104"/>
                <a:gd name="T11" fmla="*/ 3 h 132"/>
                <a:gd name="T12" fmla="*/ 77 w 104"/>
                <a:gd name="T13" fmla="*/ 1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32">
                  <a:moveTo>
                    <a:pt x="77" y="15"/>
                  </a:moveTo>
                  <a:cubicBezTo>
                    <a:pt x="65" y="15"/>
                    <a:pt x="54" y="9"/>
                    <a:pt x="48" y="0"/>
                  </a:cubicBezTo>
                  <a:cubicBezTo>
                    <a:pt x="43" y="31"/>
                    <a:pt x="30" y="60"/>
                    <a:pt x="10" y="83"/>
                  </a:cubicBezTo>
                  <a:cubicBezTo>
                    <a:pt x="0" y="94"/>
                    <a:pt x="1" y="112"/>
                    <a:pt x="12" y="122"/>
                  </a:cubicBezTo>
                  <a:cubicBezTo>
                    <a:pt x="24" y="132"/>
                    <a:pt x="42" y="131"/>
                    <a:pt x="52" y="120"/>
                  </a:cubicBezTo>
                  <a:cubicBezTo>
                    <a:pt x="80" y="88"/>
                    <a:pt x="99" y="47"/>
                    <a:pt x="104" y="3"/>
                  </a:cubicBezTo>
                  <a:cubicBezTo>
                    <a:pt x="97" y="10"/>
                    <a:pt x="88" y="15"/>
                    <a:pt x="77" y="15"/>
                  </a:cubicBezTo>
                  <a:close/>
                </a:path>
              </a:pathLst>
            </a:custGeom>
            <a:solidFill>
              <a:srgbClr val="DF2DB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9700011">
              <a:off x="5702672" y="883977"/>
              <a:ext cx="1372371" cy="1717479"/>
            </a:xfrm>
            <a:custGeom>
              <a:avLst/>
              <a:gdLst>
                <a:gd name="T0" fmla="*/ 3 w 192"/>
                <a:gd name="T1" fmla="*/ 0 h 240"/>
                <a:gd name="T2" fmla="*/ 15 w 192"/>
                <a:gd name="T3" fmla="*/ 27 h 240"/>
                <a:gd name="T4" fmla="*/ 0 w 192"/>
                <a:gd name="T5" fmla="*/ 56 h 240"/>
                <a:gd name="T6" fmla="*/ 90 w 192"/>
                <a:gd name="T7" fmla="*/ 101 h 240"/>
                <a:gd name="T8" fmla="*/ 136 w 192"/>
                <a:gd name="T9" fmla="*/ 212 h 240"/>
                <a:gd name="T10" fmla="*/ 164 w 192"/>
                <a:gd name="T11" fmla="*/ 240 h 240"/>
                <a:gd name="T12" fmla="*/ 192 w 192"/>
                <a:gd name="T13" fmla="*/ 212 h 240"/>
                <a:gd name="T14" fmla="*/ 3 w 192"/>
                <a:gd name="T1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240">
                  <a:moveTo>
                    <a:pt x="3" y="0"/>
                  </a:moveTo>
                  <a:cubicBezTo>
                    <a:pt x="11" y="7"/>
                    <a:pt x="15" y="17"/>
                    <a:pt x="15" y="27"/>
                  </a:cubicBezTo>
                  <a:cubicBezTo>
                    <a:pt x="15" y="39"/>
                    <a:pt x="9" y="50"/>
                    <a:pt x="0" y="56"/>
                  </a:cubicBezTo>
                  <a:cubicBezTo>
                    <a:pt x="35" y="61"/>
                    <a:pt x="66" y="77"/>
                    <a:pt x="90" y="101"/>
                  </a:cubicBezTo>
                  <a:cubicBezTo>
                    <a:pt x="119" y="129"/>
                    <a:pt x="136" y="168"/>
                    <a:pt x="136" y="212"/>
                  </a:cubicBezTo>
                  <a:cubicBezTo>
                    <a:pt x="136" y="227"/>
                    <a:pt x="149" y="240"/>
                    <a:pt x="164" y="240"/>
                  </a:cubicBezTo>
                  <a:cubicBezTo>
                    <a:pt x="179" y="240"/>
                    <a:pt x="192" y="227"/>
                    <a:pt x="192" y="212"/>
                  </a:cubicBezTo>
                  <a:cubicBezTo>
                    <a:pt x="192" y="102"/>
                    <a:pt x="110" y="13"/>
                    <a:pt x="3" y="0"/>
                  </a:cubicBezTo>
                  <a:close/>
                </a:path>
              </a:pathLst>
            </a:custGeom>
            <a:solidFill>
              <a:srgbClr val="BB51BB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0800000">
              <a:off x="5840000" y="3774381"/>
              <a:ext cx="821811" cy="492819"/>
            </a:xfrm>
            <a:custGeom>
              <a:avLst/>
              <a:gdLst>
                <a:gd name="T0" fmla="*/ 87 w 115"/>
                <a:gd name="T1" fmla="*/ 0 h 69"/>
                <a:gd name="T2" fmla="*/ 0 w 115"/>
                <a:gd name="T3" fmla="*/ 19 h 69"/>
                <a:gd name="T4" fmla="*/ 24 w 115"/>
                <a:gd name="T5" fmla="*/ 36 h 69"/>
                <a:gd name="T6" fmla="*/ 28 w 115"/>
                <a:gd name="T7" fmla="*/ 63 h 69"/>
                <a:gd name="T8" fmla="*/ 26 w 115"/>
                <a:gd name="T9" fmla="*/ 69 h 69"/>
                <a:gd name="T10" fmla="*/ 87 w 115"/>
                <a:gd name="T11" fmla="*/ 56 h 69"/>
                <a:gd name="T12" fmla="*/ 115 w 115"/>
                <a:gd name="T13" fmla="*/ 28 h 69"/>
                <a:gd name="T14" fmla="*/ 87 w 115"/>
                <a:gd name="T1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69">
                  <a:moveTo>
                    <a:pt x="87" y="0"/>
                  </a:moveTo>
                  <a:cubicBezTo>
                    <a:pt x="56" y="0"/>
                    <a:pt x="26" y="7"/>
                    <a:pt x="0" y="19"/>
                  </a:cubicBezTo>
                  <a:cubicBezTo>
                    <a:pt x="10" y="21"/>
                    <a:pt x="18" y="27"/>
                    <a:pt x="24" y="36"/>
                  </a:cubicBezTo>
                  <a:cubicBezTo>
                    <a:pt x="28" y="44"/>
                    <a:pt x="30" y="54"/>
                    <a:pt x="28" y="63"/>
                  </a:cubicBezTo>
                  <a:cubicBezTo>
                    <a:pt x="27" y="65"/>
                    <a:pt x="26" y="67"/>
                    <a:pt x="26" y="69"/>
                  </a:cubicBezTo>
                  <a:cubicBezTo>
                    <a:pt x="44" y="61"/>
                    <a:pt x="65" y="56"/>
                    <a:pt x="87" y="56"/>
                  </a:cubicBezTo>
                  <a:cubicBezTo>
                    <a:pt x="103" y="56"/>
                    <a:pt x="115" y="44"/>
                    <a:pt x="115" y="28"/>
                  </a:cubicBezTo>
                  <a:cubicBezTo>
                    <a:pt x="115" y="13"/>
                    <a:pt x="103" y="0"/>
                    <a:pt x="87" y="0"/>
                  </a:cubicBezTo>
                  <a:close/>
                </a:path>
              </a:pathLst>
            </a:custGeom>
            <a:solidFill>
              <a:srgbClr val="29ABE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97171" y="1383333"/>
              <a:ext cx="1350886" cy="2876340"/>
            </a:xfrm>
            <a:custGeom>
              <a:avLst/>
              <a:gdLst>
                <a:gd name="T0" fmla="*/ 174 w 189"/>
                <a:gd name="T1" fmla="*/ 375 h 402"/>
                <a:gd name="T2" fmla="*/ 189 w 189"/>
                <a:gd name="T3" fmla="*/ 346 h 402"/>
                <a:gd name="T4" fmla="*/ 101 w 189"/>
                <a:gd name="T5" fmla="*/ 302 h 402"/>
                <a:gd name="T6" fmla="*/ 56 w 189"/>
                <a:gd name="T7" fmla="*/ 191 h 402"/>
                <a:gd name="T8" fmla="*/ 132 w 189"/>
                <a:gd name="T9" fmla="*/ 56 h 402"/>
                <a:gd name="T10" fmla="*/ 142 w 189"/>
                <a:gd name="T11" fmla="*/ 18 h 402"/>
                <a:gd name="T12" fmla="*/ 103 w 189"/>
                <a:gd name="T13" fmla="*/ 8 h 402"/>
                <a:gd name="T14" fmla="*/ 0 w 189"/>
                <a:gd name="T15" fmla="*/ 191 h 402"/>
                <a:gd name="T16" fmla="*/ 186 w 189"/>
                <a:gd name="T17" fmla="*/ 402 h 402"/>
                <a:gd name="T18" fmla="*/ 174 w 189"/>
                <a:gd name="T19" fmla="*/ 37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402">
                  <a:moveTo>
                    <a:pt x="174" y="375"/>
                  </a:moveTo>
                  <a:cubicBezTo>
                    <a:pt x="174" y="363"/>
                    <a:pt x="180" y="352"/>
                    <a:pt x="189" y="346"/>
                  </a:cubicBezTo>
                  <a:cubicBezTo>
                    <a:pt x="155" y="341"/>
                    <a:pt x="125" y="325"/>
                    <a:pt x="101" y="302"/>
                  </a:cubicBezTo>
                  <a:cubicBezTo>
                    <a:pt x="73" y="273"/>
                    <a:pt x="56" y="234"/>
                    <a:pt x="56" y="191"/>
                  </a:cubicBezTo>
                  <a:cubicBezTo>
                    <a:pt x="56" y="134"/>
                    <a:pt x="86" y="84"/>
                    <a:pt x="132" y="56"/>
                  </a:cubicBezTo>
                  <a:cubicBezTo>
                    <a:pt x="145" y="48"/>
                    <a:pt x="150" y="31"/>
                    <a:pt x="142" y="18"/>
                  </a:cubicBezTo>
                  <a:cubicBezTo>
                    <a:pt x="134" y="5"/>
                    <a:pt x="117" y="0"/>
                    <a:pt x="103" y="8"/>
                  </a:cubicBezTo>
                  <a:cubicBezTo>
                    <a:pt x="41" y="45"/>
                    <a:pt x="0" y="113"/>
                    <a:pt x="0" y="191"/>
                  </a:cubicBezTo>
                  <a:cubicBezTo>
                    <a:pt x="0" y="299"/>
                    <a:pt x="81" y="389"/>
                    <a:pt x="186" y="402"/>
                  </a:cubicBezTo>
                  <a:cubicBezTo>
                    <a:pt x="178" y="395"/>
                    <a:pt x="174" y="386"/>
                    <a:pt x="174" y="375"/>
                  </a:cubicBezTo>
                  <a:close/>
                </a:path>
              </a:pathLst>
            </a:custGeom>
            <a:solidFill>
              <a:srgbClr val="5159BB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97" name="组合 2096"/>
          <p:cNvGrpSpPr/>
          <p:nvPr/>
        </p:nvGrpSpPr>
        <p:grpSpPr>
          <a:xfrm>
            <a:off x="1778000" y="2931897"/>
            <a:ext cx="2559083" cy="615394"/>
            <a:chOff x="2073007" y="2595015"/>
            <a:chExt cx="2323948" cy="615394"/>
          </a:xfrm>
        </p:grpSpPr>
        <p:sp>
          <p:nvSpPr>
            <p:cNvPr id="2094" name="任意多边形 2093"/>
            <p:cNvSpPr/>
            <p:nvPr/>
          </p:nvSpPr>
          <p:spPr>
            <a:xfrm flipV="1">
              <a:off x="2073007" y="3153966"/>
              <a:ext cx="2323948" cy="56443"/>
            </a:xfrm>
            <a:custGeom>
              <a:avLst/>
              <a:gdLst>
                <a:gd name="connsiteX0" fmla="*/ 1588168 w 1588168"/>
                <a:gd name="connsiteY0" fmla="*/ 0 h 0"/>
                <a:gd name="connsiteX1" fmla="*/ 0 w 158816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8168">
                  <a:moveTo>
                    <a:pt x="1588168" y="0"/>
                  </a:moveTo>
                  <a:lnTo>
                    <a:pt x="0" y="0"/>
                  </a:lnTo>
                </a:path>
              </a:pathLst>
            </a:custGeom>
            <a:noFill/>
            <a:ln w="57150" cmpd="dbl">
              <a:solidFill>
                <a:srgbClr val="5961C6"/>
              </a:solidFill>
              <a:prstDash val="solid"/>
              <a:headEnd type="oval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2073007" y="2595015"/>
              <a:ext cx="17968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</a:t>
              </a:r>
              <a:r>
                <a:rPr lang="zh-CN" altLang="en-US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普</a:t>
              </a:r>
            </a:p>
          </p:txBody>
        </p:sp>
      </p:grpSp>
      <p:grpSp>
        <p:nvGrpSpPr>
          <p:cNvPr id="2098" name="组合 2097"/>
          <p:cNvGrpSpPr/>
          <p:nvPr/>
        </p:nvGrpSpPr>
        <p:grpSpPr>
          <a:xfrm>
            <a:off x="7262602" y="1650041"/>
            <a:ext cx="3131077" cy="556478"/>
            <a:chOff x="7233574" y="1313159"/>
            <a:chExt cx="3131077" cy="556478"/>
          </a:xfrm>
        </p:grpSpPr>
        <p:sp>
          <p:nvSpPr>
            <p:cNvPr id="155" name="任意多边形 154"/>
            <p:cNvSpPr/>
            <p:nvPr/>
          </p:nvSpPr>
          <p:spPr>
            <a:xfrm flipH="1">
              <a:off x="7233574" y="1741531"/>
              <a:ext cx="3131077" cy="128106"/>
            </a:xfrm>
            <a:custGeom>
              <a:avLst/>
              <a:gdLst>
                <a:gd name="connsiteX0" fmla="*/ 1588168 w 1588168"/>
                <a:gd name="connsiteY0" fmla="*/ 0 h 0"/>
                <a:gd name="connsiteX1" fmla="*/ 0 w 158816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8168">
                  <a:moveTo>
                    <a:pt x="1588168" y="0"/>
                  </a:moveTo>
                  <a:lnTo>
                    <a:pt x="0" y="0"/>
                  </a:lnTo>
                </a:path>
              </a:pathLst>
            </a:custGeom>
            <a:noFill/>
            <a:ln w="57150" cmpd="dbl">
              <a:solidFill>
                <a:srgbClr val="C659C6"/>
              </a:solidFill>
              <a:prstDash val="solid"/>
              <a:headEnd type="oval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8250891" y="1313159"/>
              <a:ext cx="1505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2099" name="组合 2098"/>
          <p:cNvGrpSpPr/>
          <p:nvPr/>
        </p:nvGrpSpPr>
        <p:grpSpPr>
          <a:xfrm>
            <a:off x="7824071" y="2536026"/>
            <a:ext cx="2569607" cy="688662"/>
            <a:chOff x="7795043" y="2170116"/>
            <a:chExt cx="2569607" cy="688662"/>
          </a:xfrm>
        </p:grpSpPr>
        <p:sp>
          <p:nvSpPr>
            <p:cNvPr id="156" name="任意多边形 155"/>
            <p:cNvSpPr/>
            <p:nvPr/>
          </p:nvSpPr>
          <p:spPr>
            <a:xfrm flipH="1">
              <a:off x="7795043" y="2581227"/>
              <a:ext cx="2569607" cy="277551"/>
            </a:xfrm>
            <a:custGeom>
              <a:avLst/>
              <a:gdLst>
                <a:gd name="connsiteX0" fmla="*/ 1588168 w 1588168"/>
                <a:gd name="connsiteY0" fmla="*/ 0 h 0"/>
                <a:gd name="connsiteX1" fmla="*/ 0 w 158816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8168">
                  <a:moveTo>
                    <a:pt x="1588168" y="0"/>
                  </a:moveTo>
                  <a:lnTo>
                    <a:pt x="0" y="0"/>
                  </a:lnTo>
                </a:path>
              </a:pathLst>
            </a:custGeom>
            <a:noFill/>
            <a:ln w="57150" cmpd="dbl">
              <a:solidFill>
                <a:srgbClr val="E430B5"/>
              </a:solidFill>
              <a:prstDash val="solid"/>
              <a:headEnd type="oval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8231840" y="2170116"/>
              <a:ext cx="1505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2100" name="组合 2099"/>
          <p:cNvGrpSpPr/>
          <p:nvPr/>
        </p:nvGrpSpPr>
        <p:grpSpPr>
          <a:xfrm>
            <a:off x="7824073" y="3466919"/>
            <a:ext cx="2569605" cy="670018"/>
            <a:chOff x="7795045" y="3101009"/>
            <a:chExt cx="2569605" cy="670018"/>
          </a:xfrm>
        </p:grpSpPr>
        <p:sp>
          <p:nvSpPr>
            <p:cNvPr id="157" name="任意多边形 156"/>
            <p:cNvSpPr/>
            <p:nvPr/>
          </p:nvSpPr>
          <p:spPr>
            <a:xfrm flipH="1">
              <a:off x="7795045" y="3501119"/>
              <a:ext cx="2569605" cy="269908"/>
            </a:xfrm>
            <a:custGeom>
              <a:avLst/>
              <a:gdLst>
                <a:gd name="connsiteX0" fmla="*/ 1588168 w 1588168"/>
                <a:gd name="connsiteY0" fmla="*/ 0 h 0"/>
                <a:gd name="connsiteX1" fmla="*/ 0 w 158816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8168">
                  <a:moveTo>
                    <a:pt x="1588168" y="0"/>
                  </a:moveTo>
                  <a:lnTo>
                    <a:pt x="0" y="0"/>
                  </a:lnTo>
                </a:path>
              </a:pathLst>
            </a:custGeom>
            <a:noFill/>
            <a:ln w="57150" cmpd="dbl">
              <a:solidFill>
                <a:srgbClr val="B5DA40"/>
              </a:solidFill>
              <a:prstDash val="solid"/>
              <a:headEnd type="oval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文本框 161"/>
            <p:cNvSpPr txBox="1"/>
            <p:nvPr/>
          </p:nvSpPr>
          <p:spPr>
            <a:xfrm>
              <a:off x="8269940" y="3101009"/>
              <a:ext cx="1505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2101" name="组合 2100"/>
          <p:cNvGrpSpPr/>
          <p:nvPr/>
        </p:nvGrpSpPr>
        <p:grpSpPr>
          <a:xfrm>
            <a:off x="7262603" y="4394125"/>
            <a:ext cx="3131075" cy="593992"/>
            <a:chOff x="7233575" y="4057243"/>
            <a:chExt cx="3131075" cy="593992"/>
          </a:xfrm>
        </p:grpSpPr>
        <p:sp>
          <p:nvSpPr>
            <p:cNvPr id="158" name="任意多边形 157"/>
            <p:cNvSpPr/>
            <p:nvPr/>
          </p:nvSpPr>
          <p:spPr>
            <a:xfrm flipH="1">
              <a:off x="7233575" y="4462358"/>
              <a:ext cx="3131075" cy="188877"/>
            </a:xfrm>
            <a:custGeom>
              <a:avLst/>
              <a:gdLst>
                <a:gd name="connsiteX0" fmla="*/ 1588168 w 1588168"/>
                <a:gd name="connsiteY0" fmla="*/ 0 h 0"/>
                <a:gd name="connsiteX1" fmla="*/ 0 w 158816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88168">
                  <a:moveTo>
                    <a:pt x="1588168" y="0"/>
                  </a:moveTo>
                  <a:lnTo>
                    <a:pt x="0" y="0"/>
                  </a:lnTo>
                </a:path>
              </a:pathLst>
            </a:custGeom>
            <a:noFill/>
            <a:ln w="57150" cmpd="dbl">
              <a:solidFill>
                <a:srgbClr val="2FB6F0"/>
              </a:solidFill>
              <a:prstDash val="solid"/>
              <a:headEnd type="oval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8231840" y="4057243"/>
              <a:ext cx="1505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2505" y="-8721"/>
            <a:ext cx="3615241" cy="84741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827520" y="5824473"/>
            <a:ext cx="3177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中国上海锐普广告有限公司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6324438" y="5876925"/>
            <a:ext cx="193814" cy="252413"/>
          </a:xfrm>
          <a:prstGeom prst="chevron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6492078" y="5876925"/>
            <a:ext cx="193814" cy="252413"/>
          </a:xfrm>
          <a:prstGeom prst="chevron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6667341" y="5876925"/>
            <a:ext cx="193814" cy="252413"/>
          </a:xfrm>
          <a:prstGeom prst="chevron">
            <a:avLst/>
          </a:prstGeom>
          <a:solidFill>
            <a:srgbClr val="29AB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8" presetID="2" presetClass="entr" presetSubtype="8" fill="hold" grpId="1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43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44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45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46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1" nodeType="withEffect" p14:presetBounceEnd="2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52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3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4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5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1" nodeType="withEffect" p14:presetBounceEnd="2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61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62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63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64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2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20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8" presetID="2" presetClass="entr" presetSubtype="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43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44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45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46" dur="250" autoRev="1" fill="remove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52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3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4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5" dur="250" autoRev="1" fill="remove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7" presetClass="emph" presetSubtype="0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61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62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63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64" dur="250" autoRev="1" fill="remove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77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Office 主题">
      <a:dk1>
        <a:sysClr val="windowText" lastClr="6C6C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67095CE9-8186-49E8-A887-F3A5672571CC}" vid="{D71BD359-99A5-4991-A530-E7D76A2E36B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504</TotalTime>
  <Words>17</Words>
  <Application>Microsoft Office PowerPoint</Application>
  <PresentationFormat>宽屏</PresentationFormat>
  <Paragraphs>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微软雅黑</vt:lpstr>
      <vt:lpstr>Calibri Light</vt:lpstr>
      <vt:lpstr>宋体</vt:lpstr>
      <vt:lpstr>Arial</vt:lpstr>
      <vt:lpstr>Calibri</vt:lpstr>
      <vt:lpstr>汉仪长美黑简</vt:lpstr>
      <vt:lpstr>主题1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图表第三期作业</dc:title>
  <dc:creator>米儒聪</dc:creator>
  <dc:description/>
  <cp:lastModifiedBy>米儒聪</cp:lastModifiedBy>
  <cp:revision>50</cp:revision>
  <dcterms:created xsi:type="dcterms:W3CDTF">2013-10-22T18:22:40Z</dcterms:created>
  <dcterms:modified xsi:type="dcterms:W3CDTF">2013-10-24T04:28:49Z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图表第三期作业</vt:lpwstr>
  </property>
  <property fmtid="{D5CDD505-2E9C-101B-9397-08002B2CF9AE}" pid="3" name="SlideDescription">
    <vt:lpwstr/>
  </property>
</Properties>
</file>