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8"/>
  </p:notesMasterIdLst>
  <p:sldIdLst>
    <p:sldId id="275" r:id="rId2"/>
    <p:sldId id="272" r:id="rId3"/>
    <p:sldId id="271" r:id="rId4"/>
    <p:sldId id="257" r:id="rId5"/>
    <p:sldId id="273" r:id="rId6"/>
    <p:sldId id="262" r:id="rId7"/>
    <p:sldId id="265" r:id="rId8"/>
    <p:sldId id="274" r:id="rId9"/>
    <p:sldId id="266" r:id="rId10"/>
    <p:sldId id="260" r:id="rId11"/>
    <p:sldId id="268" r:id="rId12"/>
    <p:sldId id="267" r:id="rId13"/>
    <p:sldId id="264" r:id="rId14"/>
    <p:sldId id="269" r:id="rId15"/>
    <p:sldId id="277" r:id="rId16"/>
    <p:sldId id="276" r:id="rId17"/>
  </p:sldIdLst>
  <p:sldSz cx="12192000" cy="6858000"/>
  <p:notesSz cx="6858000" cy="9144000"/>
  <p:embeddedFontLst>
    <p:embeddedFont>
      <p:font typeface="Calibri Light" charset="0"/>
      <p:regular r:id="rId19"/>
    </p:embeddedFont>
    <p:embeddedFont>
      <p:font typeface="Calibri" pitchFamily="34" charset="0"/>
      <p:regular r:id="rId20"/>
      <p:bold r:id="rId21"/>
      <p:italic r:id="rId22"/>
      <p:boldItalic r:id="rId23"/>
    </p:embeddedFont>
    <p:embeddedFont>
      <p:font typeface="方正正粗黑简体" pitchFamily="2" charset="-122"/>
      <p:regular r:id="rId24"/>
    </p:embeddedFont>
    <p:embeddedFont>
      <p:font typeface="方正粗黑宋简体" pitchFamily="2" charset="-122"/>
      <p:regular r:id="rId25"/>
    </p:embeddedFont>
    <p:embeddedFont>
      <p:font typeface="方正正大黑简体" pitchFamily="2" charset="-122"/>
      <p:regular r:id="rId26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-294" y="1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EBEEC69A-C984-4AB8-9084-EBB5D3B78BDF}" type="datetime1">
              <a:rPr lang="zh-CN" altLang="en-US"/>
              <a:pPr/>
              <a:t>2016/3/26</a:t>
            </a:fld>
            <a:endParaRPr lang="zh-CN" altLang="en-US" sz="1200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sz="1200"/>
              <a:t>单击此处编辑母版文本样式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sz="1200"/>
              <a:t>第二级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sz="1200"/>
              <a:t>第三级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sz="1200"/>
              <a:t>第四级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sz="1200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6B827A01-4871-4027-B8A0-6682F266BD71}" type="slidenum">
              <a:rPr lang="zh-CN" altLang="en-US"/>
              <a:pPr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847442787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E175E1-677E-4FFE-97CD-72612C834C8C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5EF234-3A79-40BF-A0D9-AF32E9849AEC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030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E175E1-677E-4FFE-97CD-72612C834C8C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1A04FE-7195-49E6-8DCF-56E13DABAEA2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699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E175E1-677E-4FFE-97CD-72612C834C8C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7E55D8-C420-43C6-8DE6-15DFB665D1DB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1086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E175E1-677E-4FFE-97CD-72612C834C8C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29C5DF-3EEA-454B-AC47-78C827E66C4E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875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E175E1-677E-4FFE-97CD-72612C834C8C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0BA615-1484-4855-9B72-CD1503415E76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191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E175E1-677E-4FFE-97CD-72612C834C8C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7AE1EC-0C9A-4004-B7A0-E63A7577D8DC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381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E175E1-677E-4FFE-97CD-72612C834C8C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31BAE1-9E93-416E-8E71-2246129788F7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448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E175E1-677E-4FFE-97CD-72612C834C8C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AC757F-A568-4352-90BF-3D3B2987E4DA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405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E175E1-677E-4FFE-97CD-72612C834C8C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4A4C22-4ADC-46F1-BFA1-41731862527A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184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E175E1-677E-4FFE-97CD-72612C834C8C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0C9C4E-5FF1-4A24-9B84-414C03220C0B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33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E175E1-677E-4FFE-97CD-72612C834C8C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D7123F-E911-4049-8A09-BF62D4C31687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231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 Light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2DE175E1-677E-4FFE-97CD-72612C834C8C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8F2D0DA4-8FCD-4A3D-8FF8-FFEDEBC1F86E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/>
  <p:txStyles>
    <p:titleStyle>
      <a:lvl1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charset="0"/>
        </a:defRPr>
      </a:lvl1pPr>
      <a:lvl2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itchFamily="2" charset="-122"/>
          <a:sym typeface="Calibri Light" charset="0"/>
        </a:defRPr>
      </a:lvl2pPr>
      <a:lvl3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itchFamily="2" charset="-122"/>
          <a:sym typeface="Calibri Light" charset="0"/>
        </a:defRPr>
      </a:lvl3pPr>
      <a:lvl4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itchFamily="2" charset="-122"/>
          <a:sym typeface="Calibri Light" charset="0"/>
        </a:defRPr>
      </a:lvl4pPr>
      <a:lvl5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itchFamily="2" charset="-122"/>
          <a:sym typeface="Calibri Light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itchFamily="2" charset="-122"/>
          <a:sym typeface="Calibri Light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itchFamily="2" charset="-122"/>
          <a:sym typeface="Calibri Light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itchFamily="2" charset="-122"/>
          <a:sym typeface="Calibri Light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itchFamily="2" charset="-122"/>
          <a:sym typeface="Calibri Light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1938" y="-17463"/>
            <a:ext cx="12192000" cy="810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075" name="Group 3"/>
          <p:cNvGraphicFramePr>
            <a:graphicFrameLocks noGrp="1"/>
          </p:cNvGraphicFramePr>
          <p:nvPr/>
        </p:nvGraphicFramePr>
        <p:xfrm>
          <a:off x="0" y="890588"/>
          <a:ext cx="12192000" cy="5075239"/>
        </p:xfrm>
        <a:graphic>
          <a:graphicData uri="http://schemas.openxmlformats.org/drawingml/2006/table">
            <a:tbl>
              <a:tblPr/>
              <a:tblGrid>
                <a:gridCol w="1016000"/>
                <a:gridCol w="508000"/>
                <a:gridCol w="508000"/>
                <a:gridCol w="1016000"/>
                <a:gridCol w="1016000"/>
                <a:gridCol w="508000"/>
                <a:gridCol w="508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A473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641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C120C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C120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C120C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C120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0641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C120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C120C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C120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C120C"/>
                    </a:solidFill>
                  </a:tcPr>
                </a:tc>
                <a:tc gridSpan="4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64" name="矩形 11"/>
          <p:cNvSpPr>
            <a:spLocks noChangeArrowheads="1"/>
          </p:cNvSpPr>
          <p:nvPr/>
        </p:nvSpPr>
        <p:spPr bwMode="auto">
          <a:xfrm>
            <a:off x="4027488" y="2393950"/>
            <a:ext cx="5953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rPr>
              <a:t>隐</a:t>
            </a:r>
          </a:p>
        </p:txBody>
      </p:sp>
      <p:sp>
        <p:nvSpPr>
          <p:cNvPr id="3165" name="矩形 12"/>
          <p:cNvSpPr>
            <a:spLocks noChangeArrowheads="1"/>
          </p:cNvSpPr>
          <p:nvPr/>
        </p:nvSpPr>
        <p:spPr bwMode="auto">
          <a:xfrm>
            <a:off x="1933575" y="2854325"/>
            <a:ext cx="384175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8000">
                <a:solidFill>
                  <a:schemeClr val="bg1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rPr>
              <a:t>的哲理</a:t>
            </a:r>
            <a:endParaRPr lang="zh-CN" altLang="en-US"/>
          </a:p>
        </p:txBody>
      </p:sp>
      <p:sp>
        <p:nvSpPr>
          <p:cNvPr id="3166" name="矩形 3"/>
          <p:cNvSpPr>
            <a:spLocks noChangeArrowheads="1"/>
          </p:cNvSpPr>
          <p:nvPr/>
        </p:nvSpPr>
        <p:spPr bwMode="auto">
          <a:xfrm>
            <a:off x="941388" y="1846263"/>
            <a:ext cx="4795837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8000">
                <a:solidFill>
                  <a:schemeClr val="bg1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rPr>
              <a:t>生活中</a:t>
            </a:r>
            <a:endParaRPr lang="en-US" sz="8000">
              <a:solidFill>
                <a:schemeClr val="bg1"/>
              </a:solidFill>
              <a:latin typeface="方正正大黑简体" pitchFamily="2" charset="-122"/>
              <a:ea typeface="方正正大黑简体" pitchFamily="2" charset="-122"/>
              <a:sym typeface="方正正大黑简体" pitchFamily="2" charset="-122"/>
            </a:endParaRPr>
          </a:p>
        </p:txBody>
      </p:sp>
      <p:sp>
        <p:nvSpPr>
          <p:cNvPr id="3167" name="矩形 14"/>
          <p:cNvSpPr>
            <a:spLocks noChangeArrowheads="1"/>
          </p:cNvSpPr>
          <p:nvPr/>
        </p:nvSpPr>
        <p:spPr bwMode="auto">
          <a:xfrm>
            <a:off x="1479550" y="2909888"/>
            <a:ext cx="59531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rPr>
              <a:t>藏</a:t>
            </a:r>
            <a:endParaRPr lang="zh-CN" altLang="en-US"/>
          </a:p>
        </p:txBody>
      </p:sp>
      <p:grpSp>
        <p:nvGrpSpPr>
          <p:cNvPr id="3168" name="组合 15"/>
          <p:cNvGrpSpPr>
            <a:grpSpLocks/>
          </p:cNvGrpSpPr>
          <p:nvPr/>
        </p:nvGrpSpPr>
        <p:grpSpPr bwMode="auto">
          <a:xfrm>
            <a:off x="8183563" y="1001713"/>
            <a:ext cx="1084262" cy="898525"/>
            <a:chOff x="0" y="0"/>
            <a:chExt cx="937426" cy="777052"/>
          </a:xfrm>
        </p:grpSpPr>
        <p:sp>
          <p:nvSpPr>
            <p:cNvPr id="3169" name="文本框 17"/>
            <p:cNvSpPr>
              <a:spLocks noChangeArrowheads="1"/>
            </p:cNvSpPr>
            <p:nvPr/>
          </p:nvSpPr>
          <p:spPr bwMode="auto">
            <a:xfrm>
              <a:off x="25299" y="457615"/>
              <a:ext cx="912127" cy="319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方正正大黑简体" pitchFamily="2" charset="-122"/>
                  <a:ea typeface="方正正大黑简体" pitchFamily="2" charset="-122"/>
                  <a:sym typeface="方正正大黑简体" pitchFamily="2" charset="-122"/>
                </a:rPr>
                <a:t>号作品</a:t>
              </a:r>
              <a:endParaRPr lang="zh-CN" altLang="en-US"/>
            </a:p>
          </p:txBody>
        </p:sp>
        <p:sp>
          <p:nvSpPr>
            <p:cNvPr id="3170" name="矩形 18"/>
            <p:cNvSpPr>
              <a:spLocks noChangeArrowheads="1"/>
            </p:cNvSpPr>
            <p:nvPr/>
          </p:nvSpPr>
          <p:spPr bwMode="auto">
            <a:xfrm>
              <a:off x="0" y="0"/>
              <a:ext cx="820961" cy="612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sz="4000">
                  <a:solidFill>
                    <a:schemeClr val="bg1"/>
                  </a:solidFill>
                  <a:latin typeface="方正正大黑简体" pitchFamily="2" charset="-122"/>
                  <a:ea typeface="方正正大黑简体" pitchFamily="2" charset="-122"/>
                  <a:sym typeface="方正正大黑简体" pitchFamily="2" charset="-122"/>
                </a:rPr>
                <a:t>33</a:t>
              </a:r>
              <a:endParaRPr lang="zh-CN" altLang="en-US" sz="4000">
                <a:solidFill>
                  <a:schemeClr val="bg1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endParaRPr>
            </a:p>
          </p:txBody>
        </p:sp>
      </p:grpSp>
      <p:sp>
        <p:nvSpPr>
          <p:cNvPr id="3171" name="文本框 19"/>
          <p:cNvSpPr>
            <a:spLocks noChangeArrowheads="1"/>
          </p:cNvSpPr>
          <p:nvPr/>
        </p:nvSpPr>
        <p:spPr bwMode="auto">
          <a:xfrm>
            <a:off x="8561388" y="4111625"/>
            <a:ext cx="23320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方正正粗黑简体" pitchFamily="2" charset="-122"/>
                <a:ea typeface="方正正粗黑简体" pitchFamily="2" charset="-122"/>
                <a:sym typeface="方正正粗黑简体" pitchFamily="2" charset="-122"/>
              </a:rPr>
              <a:t>妙手回春</a:t>
            </a:r>
            <a:r>
              <a:rPr lang="en-US" sz="2000">
                <a:solidFill>
                  <a:schemeClr val="bg1"/>
                </a:solidFill>
                <a:latin typeface="方正正粗黑简体" pitchFamily="2" charset="-122"/>
                <a:ea typeface="方正正粗黑简体" pitchFamily="2" charset="-122"/>
                <a:sym typeface="方正正粗黑简体" pitchFamily="2" charset="-122"/>
              </a:rPr>
              <a:t>PPT</a:t>
            </a:r>
            <a:r>
              <a:rPr lang="zh-CN" altLang="en-US" sz="2000">
                <a:solidFill>
                  <a:schemeClr val="bg1"/>
                </a:solidFill>
                <a:latin typeface="方正正粗黑简体" pitchFamily="2" charset="-122"/>
                <a:ea typeface="方正正粗黑简体" pitchFamily="2" charset="-122"/>
                <a:sym typeface="方正正粗黑简体" pitchFamily="2" charset="-122"/>
              </a:rPr>
              <a:t>作品</a:t>
            </a:r>
          </a:p>
        </p:txBody>
      </p:sp>
      <p:sp>
        <p:nvSpPr>
          <p:cNvPr id="3172" name="文本框 20"/>
          <p:cNvSpPr>
            <a:spLocks noChangeArrowheads="1"/>
          </p:cNvSpPr>
          <p:nvPr/>
        </p:nvSpPr>
        <p:spPr bwMode="auto">
          <a:xfrm>
            <a:off x="8720138" y="4414838"/>
            <a:ext cx="21875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方正正粗黑简体" pitchFamily="2" charset="-122"/>
                <a:ea typeface="方正正粗黑简体" pitchFamily="2" charset="-122"/>
                <a:sym typeface="方正正粗黑简体" pitchFamily="2" charset="-122"/>
              </a:rPr>
              <a:t>2013</a:t>
            </a:r>
            <a:r>
              <a:rPr lang="zh-CN" altLang="en-US" sz="2000">
                <a:solidFill>
                  <a:schemeClr val="bg1"/>
                </a:solidFill>
                <a:latin typeface="方正正粗黑简体" pitchFamily="2" charset="-122"/>
                <a:ea typeface="方正正粗黑简体" pitchFamily="2" charset="-122"/>
                <a:sym typeface="方正正粗黑简体" pitchFamily="2" charset="-122"/>
              </a:rPr>
              <a:t>年</a:t>
            </a:r>
            <a:r>
              <a:rPr lang="en-US" sz="2000">
                <a:solidFill>
                  <a:schemeClr val="bg1"/>
                </a:solidFill>
                <a:latin typeface="方正正粗黑简体" pitchFamily="2" charset="-122"/>
                <a:ea typeface="方正正粗黑简体" pitchFamily="2" charset="-122"/>
                <a:sym typeface="方正正粗黑简体" pitchFamily="2" charset="-122"/>
              </a:rPr>
              <a:t>8</a:t>
            </a:r>
            <a:r>
              <a:rPr lang="zh-CN" altLang="en-US" sz="2000">
                <a:solidFill>
                  <a:schemeClr val="bg1"/>
                </a:solidFill>
                <a:latin typeface="方正正粗黑简体" pitchFamily="2" charset="-122"/>
                <a:ea typeface="方正正粗黑简体" pitchFamily="2" charset="-122"/>
                <a:sym typeface="方正正粗黑简体" pitchFamily="2" charset="-122"/>
              </a:rPr>
              <a:t>月</a:t>
            </a:r>
            <a:r>
              <a:rPr lang="en-US" sz="2000">
                <a:solidFill>
                  <a:schemeClr val="bg1"/>
                </a:solidFill>
                <a:latin typeface="方正正粗黑简体" pitchFamily="2" charset="-122"/>
                <a:ea typeface="方正正粗黑简体" pitchFamily="2" charset="-122"/>
                <a:sym typeface="方正正粗黑简体" pitchFamily="2" charset="-122"/>
              </a:rPr>
              <a:t>20</a:t>
            </a:r>
            <a:r>
              <a:rPr lang="zh-CN" altLang="en-US" sz="2000">
                <a:solidFill>
                  <a:schemeClr val="bg1"/>
                </a:solidFill>
                <a:latin typeface="方正正粗黑简体" pitchFamily="2" charset="-122"/>
                <a:ea typeface="方正正粗黑简体" pitchFamily="2" charset="-122"/>
                <a:sym typeface="方正正粗黑简体" pitchFamily="2" charset="-122"/>
              </a:rPr>
              <a:t>日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4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12291" name="图片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95156">
            <a:off x="5202238" y="1647825"/>
            <a:ext cx="6030912" cy="402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2292" name="Group 4"/>
          <p:cNvGraphicFramePr>
            <a:graphicFrameLocks noGrp="1"/>
          </p:cNvGraphicFramePr>
          <p:nvPr/>
        </p:nvGraphicFramePr>
        <p:xfrm>
          <a:off x="0" y="890588"/>
          <a:ext cx="12192000" cy="5076826"/>
        </p:xfrm>
        <a:graphic>
          <a:graphicData uri="http://schemas.openxmlformats.org/drawingml/2006/table">
            <a:tbl>
              <a:tblPr/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372" name="矩形 5"/>
          <p:cNvSpPr>
            <a:spLocks noChangeArrowheads="1"/>
          </p:cNvSpPr>
          <p:nvPr/>
        </p:nvSpPr>
        <p:spPr bwMode="auto">
          <a:xfrm>
            <a:off x="1379538" y="4122738"/>
            <a:ext cx="729297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>
                <a:solidFill>
                  <a:srgbClr val="855233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rPr>
              <a:t>伶牙俐齿，专做离间行为。</a:t>
            </a:r>
            <a:endParaRPr lang="zh-CN" altLang="en-US"/>
          </a:p>
        </p:txBody>
      </p:sp>
      <p:sp>
        <p:nvSpPr>
          <p:cNvPr id="12373" name="矩形 14"/>
          <p:cNvSpPr>
            <a:spLocks noChangeArrowheads="1"/>
          </p:cNvSpPr>
          <p:nvPr/>
        </p:nvSpPr>
        <p:spPr bwMode="auto">
          <a:xfrm>
            <a:off x="10186988" y="1903413"/>
            <a:ext cx="1006475" cy="2043112"/>
          </a:xfrm>
          <a:prstGeom prst="rect">
            <a:avLst/>
          </a:prstGeom>
          <a:solidFill>
            <a:srgbClr val="8552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正大黑简体" pitchFamily="2" charset="-122"/>
              <a:ea typeface="方正正大黑简体" pitchFamily="2" charset="-122"/>
              <a:sym typeface="方正正大黑简体" pitchFamily="2" charset="-122"/>
            </a:endParaRPr>
          </a:p>
        </p:txBody>
      </p:sp>
      <p:sp>
        <p:nvSpPr>
          <p:cNvPr id="12374" name="矩形 15"/>
          <p:cNvSpPr>
            <a:spLocks noChangeArrowheads="1"/>
          </p:cNvSpPr>
          <p:nvPr/>
        </p:nvSpPr>
        <p:spPr bwMode="auto">
          <a:xfrm>
            <a:off x="10106025" y="1958975"/>
            <a:ext cx="1196975" cy="214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8000"/>
              </a:lnSpc>
            </a:pPr>
            <a:r>
              <a:rPr lang="zh-CN" altLang="en-US" sz="7200">
                <a:solidFill>
                  <a:schemeClr val="bg1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rPr>
              <a:t>锯子</a:t>
            </a:r>
            <a:endParaRPr lang="en-US" sz="7200">
              <a:solidFill>
                <a:schemeClr val="bg1"/>
              </a:solidFill>
              <a:latin typeface="方正正大黑简体" pitchFamily="2" charset="-122"/>
              <a:ea typeface="方正正大黑简体" pitchFamily="2" charset="-122"/>
              <a:sym typeface="方正正大黑简体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740956">
            <a:off x="-978694" y="1024731"/>
            <a:ext cx="7392988" cy="494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3315" name="Group 3"/>
          <p:cNvGraphicFramePr>
            <a:graphicFrameLocks noGrp="1"/>
          </p:cNvGraphicFramePr>
          <p:nvPr/>
        </p:nvGraphicFramePr>
        <p:xfrm>
          <a:off x="0" y="890588"/>
          <a:ext cx="12192000" cy="5076826"/>
        </p:xfrm>
        <a:graphic>
          <a:graphicData uri="http://schemas.openxmlformats.org/drawingml/2006/table">
            <a:tbl>
              <a:tblPr/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E6CE2D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E6CE2D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E6CE2D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E6CE2D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E6CE2D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390" name="矩形 4"/>
          <p:cNvSpPr>
            <a:spLocks noChangeArrowheads="1"/>
          </p:cNvSpPr>
          <p:nvPr/>
        </p:nvSpPr>
        <p:spPr bwMode="auto">
          <a:xfrm>
            <a:off x="5443538" y="3308350"/>
            <a:ext cx="5837237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>
                <a:solidFill>
                  <a:srgbClr val="E6CE2D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rPr>
              <a:t>只因为自己一生正直，才能丈量别人的长短。 </a:t>
            </a:r>
          </a:p>
        </p:txBody>
      </p:sp>
      <p:sp>
        <p:nvSpPr>
          <p:cNvPr id="13391" name="矩形 13"/>
          <p:cNvSpPr>
            <a:spLocks noChangeArrowheads="1"/>
          </p:cNvSpPr>
          <p:nvPr/>
        </p:nvSpPr>
        <p:spPr bwMode="auto">
          <a:xfrm>
            <a:off x="3062288" y="2928938"/>
            <a:ext cx="1004887" cy="2043112"/>
          </a:xfrm>
          <a:prstGeom prst="rect">
            <a:avLst/>
          </a:prstGeom>
          <a:solidFill>
            <a:srgbClr val="E6C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正大黑简体" pitchFamily="2" charset="-122"/>
              <a:ea typeface="方正正大黑简体" pitchFamily="2" charset="-122"/>
              <a:sym typeface="方正正大黑简体" pitchFamily="2" charset="-122"/>
            </a:endParaRPr>
          </a:p>
        </p:txBody>
      </p:sp>
      <p:sp>
        <p:nvSpPr>
          <p:cNvPr id="13392" name="矩形 14"/>
          <p:cNvSpPr>
            <a:spLocks noChangeArrowheads="1"/>
          </p:cNvSpPr>
          <p:nvPr/>
        </p:nvSpPr>
        <p:spPr bwMode="auto">
          <a:xfrm>
            <a:off x="2984500" y="2978150"/>
            <a:ext cx="1195388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8000"/>
              </a:lnSpc>
            </a:pPr>
            <a:r>
              <a:rPr lang="zh-CN" altLang="en-US" sz="7200">
                <a:solidFill>
                  <a:schemeClr val="bg1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rPr>
              <a:t>尺子</a:t>
            </a:r>
            <a:endParaRPr lang="en-US" sz="7200">
              <a:solidFill>
                <a:schemeClr val="bg1"/>
              </a:solidFill>
              <a:latin typeface="方正正大黑简体" pitchFamily="2" charset="-122"/>
              <a:ea typeface="方正正大黑简体" pitchFamily="2" charset="-122"/>
              <a:sym typeface="方正正大黑简体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7863" y="0"/>
            <a:ext cx="102933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4339" name="Group 3"/>
          <p:cNvGraphicFramePr>
            <a:graphicFrameLocks noGrp="1"/>
          </p:cNvGraphicFramePr>
          <p:nvPr/>
        </p:nvGraphicFramePr>
        <p:xfrm>
          <a:off x="0" y="890588"/>
          <a:ext cx="12192000" cy="5076826"/>
        </p:xfrm>
        <a:graphic>
          <a:graphicData uri="http://schemas.openxmlformats.org/drawingml/2006/table">
            <a:tbl>
              <a:tblPr/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415" name="矩形 4"/>
          <p:cNvSpPr>
            <a:spLocks noChangeArrowheads="1"/>
          </p:cNvSpPr>
          <p:nvPr/>
        </p:nvSpPr>
        <p:spPr bwMode="auto">
          <a:xfrm>
            <a:off x="1674813" y="3292475"/>
            <a:ext cx="520065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>
                <a:solidFill>
                  <a:srgbClr val="206337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rPr>
              <a:t>每攀登一步，</a:t>
            </a:r>
            <a:endParaRPr lang="en-US" sz="4400">
              <a:solidFill>
                <a:srgbClr val="206337"/>
              </a:solidFill>
              <a:latin typeface="方正正大黑简体" pitchFamily="2" charset="-122"/>
              <a:ea typeface="方正正大黑简体" pitchFamily="2" charset="-122"/>
              <a:sym typeface="方正正大黑简体" pitchFamily="2" charset="-122"/>
            </a:endParaRPr>
          </a:p>
          <a:p>
            <a:r>
              <a:rPr lang="zh-CN" altLang="en-US" sz="4400">
                <a:solidFill>
                  <a:srgbClr val="206337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rPr>
              <a:t>就做一次小结。</a:t>
            </a:r>
            <a:endParaRPr lang="zh-CN" altLang="en-US"/>
          </a:p>
        </p:txBody>
      </p:sp>
      <p:sp>
        <p:nvSpPr>
          <p:cNvPr id="14416" name="矩形 13"/>
          <p:cNvSpPr>
            <a:spLocks noChangeArrowheads="1"/>
          </p:cNvSpPr>
          <p:nvPr/>
        </p:nvSpPr>
        <p:spPr bwMode="auto">
          <a:xfrm>
            <a:off x="7124700" y="1892300"/>
            <a:ext cx="1004888" cy="2041525"/>
          </a:xfrm>
          <a:prstGeom prst="rect">
            <a:avLst/>
          </a:prstGeom>
          <a:solidFill>
            <a:srgbClr val="2063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正大黑简体" pitchFamily="2" charset="-122"/>
              <a:ea typeface="方正正大黑简体" pitchFamily="2" charset="-122"/>
              <a:sym typeface="方正正大黑简体" pitchFamily="2" charset="-122"/>
            </a:endParaRPr>
          </a:p>
        </p:txBody>
      </p:sp>
      <p:sp>
        <p:nvSpPr>
          <p:cNvPr id="14417" name="矩形 14"/>
          <p:cNvSpPr>
            <a:spLocks noChangeArrowheads="1"/>
          </p:cNvSpPr>
          <p:nvPr/>
        </p:nvSpPr>
        <p:spPr bwMode="auto">
          <a:xfrm>
            <a:off x="7053263" y="1935163"/>
            <a:ext cx="1195387" cy="214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8000"/>
              </a:lnSpc>
            </a:pPr>
            <a:r>
              <a:rPr lang="zh-CN" altLang="en-US" sz="7200">
                <a:solidFill>
                  <a:schemeClr val="bg1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rPr>
              <a:t>竹子</a:t>
            </a:r>
            <a:endParaRPr lang="en-US" sz="7200">
              <a:solidFill>
                <a:schemeClr val="bg1"/>
              </a:solidFill>
              <a:latin typeface="方正正大黑简体" pitchFamily="2" charset="-122"/>
              <a:ea typeface="方正正大黑简体" pitchFamily="2" charset="-122"/>
              <a:sym typeface="方正正大黑简体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08"/>
          <a:stretch>
            <a:fillRect/>
          </a:stretch>
        </p:blipFill>
        <p:spPr bwMode="auto">
          <a:xfrm>
            <a:off x="-301625" y="457200"/>
            <a:ext cx="4673600" cy="550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5363" name="Group 3"/>
          <p:cNvGraphicFramePr>
            <a:graphicFrameLocks noGrp="1"/>
          </p:cNvGraphicFramePr>
          <p:nvPr/>
        </p:nvGraphicFramePr>
        <p:xfrm>
          <a:off x="0" y="890588"/>
          <a:ext cx="12192000" cy="5076826"/>
        </p:xfrm>
        <a:graphic>
          <a:graphicData uri="http://schemas.openxmlformats.org/drawingml/2006/table">
            <a:tbl>
              <a:tblPr/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7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437" name="矩形 4"/>
          <p:cNvSpPr>
            <a:spLocks noChangeArrowheads="1"/>
          </p:cNvSpPr>
          <p:nvPr/>
        </p:nvSpPr>
        <p:spPr bwMode="auto">
          <a:xfrm>
            <a:off x="4583113" y="3268663"/>
            <a:ext cx="6391275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>
                <a:solidFill>
                  <a:srgbClr val="351510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rPr>
              <a:t>外表再漂亮，</a:t>
            </a:r>
            <a:endParaRPr lang="en-US" sz="4400">
              <a:solidFill>
                <a:srgbClr val="351510"/>
              </a:solidFill>
              <a:latin typeface="方正正大黑简体" pitchFamily="2" charset="-122"/>
              <a:ea typeface="方正正大黑简体" pitchFamily="2" charset="-122"/>
              <a:sym typeface="方正正大黑简体" pitchFamily="2" charset="-122"/>
            </a:endParaRPr>
          </a:p>
          <a:p>
            <a:r>
              <a:rPr lang="zh-CN" altLang="en-US" sz="4400">
                <a:solidFill>
                  <a:srgbClr val="351510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rPr>
              <a:t>也掩饰不住内心的空虚。</a:t>
            </a:r>
            <a:endParaRPr lang="zh-CN" altLang="en-US"/>
          </a:p>
        </p:txBody>
      </p:sp>
      <p:sp>
        <p:nvSpPr>
          <p:cNvPr id="15438" name="矩形 23"/>
          <p:cNvSpPr>
            <a:spLocks noChangeArrowheads="1"/>
          </p:cNvSpPr>
          <p:nvPr/>
        </p:nvSpPr>
        <p:spPr bwMode="auto">
          <a:xfrm>
            <a:off x="3025775" y="1873250"/>
            <a:ext cx="1006475" cy="2043113"/>
          </a:xfrm>
          <a:prstGeom prst="rect">
            <a:avLst/>
          </a:prstGeom>
          <a:solidFill>
            <a:srgbClr val="3515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439" name="矩形 24"/>
          <p:cNvSpPr>
            <a:spLocks noChangeArrowheads="1"/>
          </p:cNvSpPr>
          <p:nvPr/>
        </p:nvSpPr>
        <p:spPr bwMode="auto">
          <a:xfrm>
            <a:off x="2968625" y="1946275"/>
            <a:ext cx="1196975" cy="214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8000"/>
              </a:lnSpc>
            </a:pPr>
            <a:r>
              <a:rPr lang="zh-CN" altLang="en-US" sz="7200">
                <a:solidFill>
                  <a:schemeClr val="bg1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rPr>
              <a:t>花瓶</a:t>
            </a:r>
            <a:endParaRPr lang="en-US" sz="7200">
              <a:solidFill>
                <a:schemeClr val="bg1"/>
              </a:solidFill>
              <a:latin typeface="方正正大黑简体" pitchFamily="2" charset="-122"/>
              <a:ea typeface="方正正大黑简体" pitchFamily="2" charset="-122"/>
              <a:sym typeface="方正正大黑简体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609013" y="815975"/>
            <a:ext cx="3582987" cy="507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矩形 5"/>
          <p:cNvSpPr>
            <a:spLocks noChangeArrowheads="1"/>
          </p:cNvSpPr>
          <p:nvPr/>
        </p:nvSpPr>
        <p:spPr bwMode="auto">
          <a:xfrm>
            <a:off x="1466850" y="2225675"/>
            <a:ext cx="5878513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>
                <a:solidFill>
                  <a:srgbClr val="0D0D0D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rPr>
              <a:t>理解了锤子的用心，</a:t>
            </a:r>
            <a:endParaRPr lang="en-US" sz="4400">
              <a:solidFill>
                <a:srgbClr val="0D0D0D"/>
              </a:solidFill>
              <a:latin typeface="方正正大黑简体" pitchFamily="2" charset="-122"/>
              <a:ea typeface="方正正大黑简体" pitchFamily="2" charset="-122"/>
              <a:sym typeface="方正正大黑简体" pitchFamily="2" charset="-122"/>
            </a:endParaRPr>
          </a:p>
          <a:p>
            <a:r>
              <a:rPr lang="zh-CN" altLang="en-US" sz="4400">
                <a:solidFill>
                  <a:srgbClr val="0D0D0D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rPr>
              <a:t>就不计较敲打的疼痛。 </a:t>
            </a:r>
            <a:endParaRPr lang="zh-CN" altLang="en-US"/>
          </a:p>
        </p:txBody>
      </p:sp>
      <p:graphicFrame>
        <p:nvGraphicFramePr>
          <p:cNvPr id="16388" name="Group 4"/>
          <p:cNvGraphicFramePr>
            <a:graphicFrameLocks noGrp="1"/>
          </p:cNvGraphicFramePr>
          <p:nvPr/>
        </p:nvGraphicFramePr>
        <p:xfrm>
          <a:off x="0" y="890588"/>
          <a:ext cx="12192000" cy="5076826"/>
        </p:xfrm>
        <a:graphic>
          <a:graphicData uri="http://schemas.openxmlformats.org/drawingml/2006/table">
            <a:tbl>
              <a:tblPr/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463" name="矩形 15"/>
          <p:cNvSpPr>
            <a:spLocks noChangeArrowheads="1"/>
          </p:cNvSpPr>
          <p:nvPr/>
        </p:nvSpPr>
        <p:spPr bwMode="auto">
          <a:xfrm>
            <a:off x="8105775" y="2925763"/>
            <a:ext cx="1006475" cy="2043112"/>
          </a:xfrm>
          <a:prstGeom prst="rect">
            <a:avLst/>
          </a:prstGeom>
          <a:solidFill>
            <a:srgbClr val="0A0A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正大黑简体" pitchFamily="2" charset="-122"/>
              <a:ea typeface="方正正大黑简体" pitchFamily="2" charset="-122"/>
              <a:sym typeface="方正正大黑简体" pitchFamily="2" charset="-122"/>
            </a:endParaRPr>
          </a:p>
        </p:txBody>
      </p:sp>
      <p:sp>
        <p:nvSpPr>
          <p:cNvPr id="16464" name="矩形 10"/>
          <p:cNvSpPr>
            <a:spLocks noChangeArrowheads="1"/>
          </p:cNvSpPr>
          <p:nvPr/>
        </p:nvSpPr>
        <p:spPr bwMode="auto">
          <a:xfrm>
            <a:off x="8027988" y="2940050"/>
            <a:ext cx="1195387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8000"/>
              </a:lnSpc>
            </a:pPr>
            <a:r>
              <a:rPr lang="zh-CN" altLang="en-US" sz="7200">
                <a:solidFill>
                  <a:schemeClr val="bg1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rPr>
              <a:t>钉</a:t>
            </a:r>
            <a:endParaRPr lang="en-US" sz="7200">
              <a:solidFill>
                <a:schemeClr val="bg1"/>
              </a:solidFill>
              <a:latin typeface="方正正大黑简体" pitchFamily="2" charset="-122"/>
              <a:ea typeface="方正正大黑简体" pitchFamily="2" charset="-122"/>
              <a:sym typeface="方正正大黑简体" pitchFamily="2" charset="-122"/>
            </a:endParaRPr>
          </a:p>
          <a:p>
            <a:pPr>
              <a:lnSpc>
                <a:spcPts val="8000"/>
              </a:lnSpc>
            </a:pPr>
            <a:r>
              <a:rPr lang="zh-CN" altLang="en-US" sz="7200">
                <a:solidFill>
                  <a:schemeClr val="bg1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rPr>
              <a:t>子</a:t>
            </a:r>
            <a:endParaRPr lang="en-US" sz="7200">
              <a:solidFill>
                <a:schemeClr val="bg1"/>
              </a:solidFill>
              <a:latin typeface="方正正大黑简体" pitchFamily="2" charset="-122"/>
              <a:ea typeface="方正正大黑简体" pitchFamily="2" charset="-122"/>
              <a:sym typeface="方正正大黑简体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2313" y="2187575"/>
            <a:ext cx="6115051" cy="407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矩形 5"/>
          <p:cNvSpPr>
            <a:spLocks noChangeArrowheads="1"/>
          </p:cNvSpPr>
          <p:nvPr/>
        </p:nvSpPr>
        <p:spPr bwMode="auto">
          <a:xfrm>
            <a:off x="5200650" y="2028825"/>
            <a:ext cx="7642225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0D0D0D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rPr>
              <a:t>除此之外，</a:t>
            </a:r>
            <a:endParaRPr lang="en-US" sz="4000">
              <a:solidFill>
                <a:srgbClr val="0D0D0D"/>
              </a:solidFill>
              <a:latin typeface="方正正大黑简体" pitchFamily="2" charset="-122"/>
              <a:ea typeface="方正正大黑简体" pitchFamily="2" charset="-122"/>
              <a:sym typeface="方正正大黑简体" pitchFamily="2" charset="-122"/>
            </a:endParaRPr>
          </a:p>
          <a:p>
            <a:r>
              <a:rPr lang="zh-CN" altLang="en-US" sz="4000">
                <a:solidFill>
                  <a:srgbClr val="0D0D0D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rPr>
              <a:t>您还想到哪些？</a:t>
            </a:r>
            <a:endParaRPr lang="en-US" sz="4000">
              <a:solidFill>
                <a:srgbClr val="0D0D0D"/>
              </a:solidFill>
              <a:latin typeface="方正正大黑简体" pitchFamily="2" charset="-122"/>
              <a:ea typeface="方正正大黑简体" pitchFamily="2" charset="-122"/>
              <a:sym typeface="方正正大黑简体" pitchFamily="2" charset="-122"/>
            </a:endParaRPr>
          </a:p>
          <a:p>
            <a:r>
              <a:rPr lang="zh-CN" altLang="en-US" sz="4000">
                <a:solidFill>
                  <a:srgbClr val="0D0D0D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rPr>
              <a:t>发给我好吗？</a:t>
            </a:r>
          </a:p>
        </p:txBody>
      </p:sp>
      <p:graphicFrame>
        <p:nvGraphicFramePr>
          <p:cNvPr id="17412" name="Group 4"/>
          <p:cNvGraphicFramePr>
            <a:graphicFrameLocks noGrp="1"/>
          </p:cNvGraphicFramePr>
          <p:nvPr/>
        </p:nvGraphicFramePr>
        <p:xfrm>
          <a:off x="0" y="890588"/>
          <a:ext cx="12192000" cy="5076826"/>
        </p:xfrm>
        <a:graphic>
          <a:graphicData uri="http://schemas.openxmlformats.org/drawingml/2006/table">
            <a:tbl>
              <a:tblPr/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C120C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487" name="矩形 10"/>
          <p:cNvSpPr>
            <a:spLocks noChangeArrowheads="1"/>
          </p:cNvSpPr>
          <p:nvPr/>
        </p:nvSpPr>
        <p:spPr bwMode="auto">
          <a:xfrm>
            <a:off x="3108325" y="1930400"/>
            <a:ext cx="1196975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3800">
                <a:solidFill>
                  <a:schemeClr val="bg1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rPr>
              <a:t>亲</a:t>
            </a:r>
            <a:endParaRPr lang="en-US" sz="13800">
              <a:solidFill>
                <a:schemeClr val="bg1"/>
              </a:solidFill>
              <a:latin typeface="方正正大黑简体" pitchFamily="2" charset="-122"/>
              <a:ea typeface="方正正大黑简体" pitchFamily="2" charset="-122"/>
              <a:sym typeface="方正正大黑简体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59"/>
          <p:cNvSpPr>
            <a:spLocks noChangeArrowheads="1"/>
          </p:cNvSpPr>
          <p:nvPr/>
        </p:nvSpPr>
        <p:spPr bwMode="auto">
          <a:xfrm>
            <a:off x="0" y="5889625"/>
            <a:ext cx="12192000" cy="968375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35" name="任意多边形 3"/>
          <p:cNvSpPr>
            <a:spLocks noChangeArrowheads="1"/>
          </p:cNvSpPr>
          <p:nvPr/>
        </p:nvSpPr>
        <p:spPr bwMode="auto">
          <a:xfrm>
            <a:off x="-34925" y="4560888"/>
            <a:ext cx="12884150" cy="2511425"/>
          </a:xfrm>
          <a:custGeom>
            <a:avLst/>
            <a:gdLst>
              <a:gd name="T0" fmla="*/ 0 w 12376813"/>
              <a:gd name="T1" fmla="*/ 1956587 h 2134387"/>
              <a:gd name="T2" fmla="*/ 50800 w 12376813"/>
              <a:gd name="T3" fmla="*/ 1918487 h 2134387"/>
              <a:gd name="T4" fmla="*/ 355600 w 12376813"/>
              <a:gd name="T5" fmla="*/ 1664487 h 2134387"/>
              <a:gd name="T6" fmla="*/ 825500 w 12376813"/>
              <a:gd name="T7" fmla="*/ 1410487 h 2134387"/>
              <a:gd name="T8" fmla="*/ 1739900 w 12376813"/>
              <a:gd name="T9" fmla="*/ 1562887 h 2134387"/>
              <a:gd name="T10" fmla="*/ 2336800 w 12376813"/>
              <a:gd name="T11" fmla="*/ 940587 h 2134387"/>
              <a:gd name="T12" fmla="*/ 2743200 w 12376813"/>
              <a:gd name="T13" fmla="*/ 838987 h 2134387"/>
              <a:gd name="T14" fmla="*/ 3136900 w 12376813"/>
              <a:gd name="T15" fmla="*/ 711987 h 2134387"/>
              <a:gd name="T16" fmla="*/ 3683000 w 12376813"/>
              <a:gd name="T17" fmla="*/ 648487 h 2134387"/>
              <a:gd name="T18" fmla="*/ 4152900 w 12376813"/>
              <a:gd name="T19" fmla="*/ 483387 h 2134387"/>
              <a:gd name="T20" fmla="*/ 4584700 w 12376813"/>
              <a:gd name="T21" fmla="*/ 254787 h 2134387"/>
              <a:gd name="T22" fmla="*/ 4597400 w 12376813"/>
              <a:gd name="T23" fmla="*/ 242087 h 2134387"/>
              <a:gd name="T24" fmla="*/ 4711700 w 12376813"/>
              <a:gd name="T25" fmla="*/ 191287 h 2134387"/>
              <a:gd name="T26" fmla="*/ 5130800 w 12376813"/>
              <a:gd name="T27" fmla="*/ 229387 h 2134387"/>
              <a:gd name="T28" fmla="*/ 5892800 w 12376813"/>
              <a:gd name="T29" fmla="*/ 216687 h 2134387"/>
              <a:gd name="T30" fmla="*/ 6121400 w 12376813"/>
              <a:gd name="T31" fmla="*/ 203987 h 2134387"/>
              <a:gd name="T32" fmla="*/ 6565900 w 12376813"/>
              <a:gd name="T33" fmla="*/ 203987 h 2134387"/>
              <a:gd name="T34" fmla="*/ 7467600 w 12376813"/>
              <a:gd name="T35" fmla="*/ 292887 h 2134387"/>
              <a:gd name="T36" fmla="*/ 8267700 w 12376813"/>
              <a:gd name="T37" fmla="*/ 292887 h 2134387"/>
              <a:gd name="T38" fmla="*/ 8966200 w 12376813"/>
              <a:gd name="T39" fmla="*/ 292887 h 2134387"/>
              <a:gd name="T40" fmla="*/ 9051944 w 12376813"/>
              <a:gd name="T41" fmla="*/ 87194 h 2134387"/>
              <a:gd name="T42" fmla="*/ 9080860 w 12376813"/>
              <a:gd name="T43" fmla="*/ 203 h 2134387"/>
              <a:gd name="T44" fmla="*/ 9575800 w 12376813"/>
              <a:gd name="T45" fmla="*/ 64287 h 2134387"/>
              <a:gd name="T46" fmla="*/ 9626600 w 12376813"/>
              <a:gd name="T47" fmla="*/ 102387 h 2134387"/>
              <a:gd name="T48" fmla="*/ 9664700 w 12376813"/>
              <a:gd name="T49" fmla="*/ 153187 h 2134387"/>
              <a:gd name="T50" fmla="*/ 9677400 w 12376813"/>
              <a:gd name="T51" fmla="*/ 191287 h 2134387"/>
              <a:gd name="T52" fmla="*/ 9804400 w 12376813"/>
              <a:gd name="T53" fmla="*/ 267487 h 2134387"/>
              <a:gd name="T54" fmla="*/ 10007600 w 12376813"/>
              <a:gd name="T55" fmla="*/ 330987 h 2134387"/>
              <a:gd name="T56" fmla="*/ 10541000 w 12376813"/>
              <a:gd name="T57" fmla="*/ 356387 h 2134387"/>
              <a:gd name="T58" fmla="*/ 10998200 w 12376813"/>
              <a:gd name="T59" fmla="*/ 483387 h 2134387"/>
              <a:gd name="T60" fmla="*/ 11226800 w 12376813"/>
              <a:gd name="T61" fmla="*/ 661187 h 2134387"/>
              <a:gd name="T62" fmla="*/ 11607800 w 12376813"/>
              <a:gd name="T63" fmla="*/ 1232687 h 2134387"/>
              <a:gd name="T64" fmla="*/ 11734800 w 12376813"/>
              <a:gd name="T65" fmla="*/ 1334287 h 2134387"/>
              <a:gd name="T66" fmla="*/ 12065000 w 12376813"/>
              <a:gd name="T67" fmla="*/ 1740687 h 2134387"/>
              <a:gd name="T68" fmla="*/ 12255500 w 12376813"/>
              <a:gd name="T69" fmla="*/ 2007387 h 2134387"/>
              <a:gd name="T70" fmla="*/ 10096500 w 12376813"/>
              <a:gd name="T71" fmla="*/ 2096287 h 2134387"/>
              <a:gd name="T72" fmla="*/ 2362200 w 12376813"/>
              <a:gd name="T73" fmla="*/ 2134387 h 213438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376813"/>
              <a:gd name="T112" fmla="*/ 0 h 2134387"/>
              <a:gd name="T113" fmla="*/ 12376813 w 12376813"/>
              <a:gd name="T114" fmla="*/ 2134387 h 2134387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376813" h="2134387">
                <a:moveTo>
                  <a:pt x="0" y="1956587"/>
                </a:moveTo>
                <a:cubicBezTo>
                  <a:pt x="4233" y="1953412"/>
                  <a:pt x="-8467" y="1967170"/>
                  <a:pt x="50800" y="1918487"/>
                </a:cubicBezTo>
                <a:cubicBezTo>
                  <a:pt x="110067" y="1869804"/>
                  <a:pt x="226483" y="1749154"/>
                  <a:pt x="355600" y="1664487"/>
                </a:cubicBezTo>
                <a:cubicBezTo>
                  <a:pt x="484717" y="1579820"/>
                  <a:pt x="594783" y="1427420"/>
                  <a:pt x="825500" y="1410487"/>
                </a:cubicBezTo>
                <a:cubicBezTo>
                  <a:pt x="1056217" y="1393554"/>
                  <a:pt x="1488017" y="1641204"/>
                  <a:pt x="1739900" y="1562887"/>
                </a:cubicBezTo>
                <a:cubicBezTo>
                  <a:pt x="1991783" y="1484570"/>
                  <a:pt x="2169583" y="1061237"/>
                  <a:pt x="2336800" y="940587"/>
                </a:cubicBezTo>
                <a:cubicBezTo>
                  <a:pt x="2504017" y="819937"/>
                  <a:pt x="2609850" y="877087"/>
                  <a:pt x="2743200" y="838987"/>
                </a:cubicBezTo>
                <a:cubicBezTo>
                  <a:pt x="2876550" y="800887"/>
                  <a:pt x="2980267" y="743737"/>
                  <a:pt x="3136900" y="711987"/>
                </a:cubicBezTo>
                <a:cubicBezTo>
                  <a:pt x="3293533" y="680237"/>
                  <a:pt x="3513667" y="686587"/>
                  <a:pt x="3683000" y="648487"/>
                </a:cubicBezTo>
                <a:cubicBezTo>
                  <a:pt x="3852333" y="610387"/>
                  <a:pt x="4002617" y="549004"/>
                  <a:pt x="4152900" y="483387"/>
                </a:cubicBezTo>
                <a:cubicBezTo>
                  <a:pt x="4303183" y="417770"/>
                  <a:pt x="4510617" y="295004"/>
                  <a:pt x="4584700" y="254787"/>
                </a:cubicBezTo>
                <a:cubicBezTo>
                  <a:pt x="4658783" y="214570"/>
                  <a:pt x="4576233" y="252670"/>
                  <a:pt x="4597400" y="242087"/>
                </a:cubicBezTo>
                <a:cubicBezTo>
                  <a:pt x="4618567" y="231504"/>
                  <a:pt x="4622800" y="193404"/>
                  <a:pt x="4711700" y="191287"/>
                </a:cubicBezTo>
                <a:cubicBezTo>
                  <a:pt x="4800600" y="189170"/>
                  <a:pt x="5130800" y="229387"/>
                  <a:pt x="5130800" y="229387"/>
                </a:cubicBezTo>
                <a:lnTo>
                  <a:pt x="5892800" y="216687"/>
                </a:lnTo>
                <a:cubicBezTo>
                  <a:pt x="6057900" y="212454"/>
                  <a:pt x="6009217" y="206104"/>
                  <a:pt x="6121400" y="203987"/>
                </a:cubicBezTo>
                <a:cubicBezTo>
                  <a:pt x="6233583" y="201870"/>
                  <a:pt x="6341533" y="189170"/>
                  <a:pt x="6565900" y="203987"/>
                </a:cubicBezTo>
                <a:cubicBezTo>
                  <a:pt x="6790267" y="218804"/>
                  <a:pt x="7183967" y="278070"/>
                  <a:pt x="7467600" y="292887"/>
                </a:cubicBezTo>
                <a:cubicBezTo>
                  <a:pt x="7751233" y="307704"/>
                  <a:pt x="8267700" y="292887"/>
                  <a:pt x="8267700" y="292887"/>
                </a:cubicBezTo>
                <a:cubicBezTo>
                  <a:pt x="8517467" y="292887"/>
                  <a:pt x="8835493" y="327169"/>
                  <a:pt x="8966200" y="292887"/>
                </a:cubicBezTo>
                <a:cubicBezTo>
                  <a:pt x="9096907" y="258605"/>
                  <a:pt x="9032834" y="135975"/>
                  <a:pt x="9051944" y="87194"/>
                </a:cubicBezTo>
                <a:cubicBezTo>
                  <a:pt x="9071054" y="38413"/>
                  <a:pt x="8993551" y="4021"/>
                  <a:pt x="9080860" y="203"/>
                </a:cubicBezTo>
                <a:cubicBezTo>
                  <a:pt x="9168169" y="-3615"/>
                  <a:pt x="9484843" y="47256"/>
                  <a:pt x="9575800" y="64287"/>
                </a:cubicBezTo>
                <a:cubicBezTo>
                  <a:pt x="9666757" y="81318"/>
                  <a:pt x="9611783" y="87570"/>
                  <a:pt x="9626600" y="102387"/>
                </a:cubicBezTo>
                <a:cubicBezTo>
                  <a:pt x="9641417" y="117204"/>
                  <a:pt x="9656233" y="138370"/>
                  <a:pt x="9664700" y="153187"/>
                </a:cubicBezTo>
                <a:cubicBezTo>
                  <a:pt x="9673167" y="168004"/>
                  <a:pt x="9654117" y="172237"/>
                  <a:pt x="9677400" y="191287"/>
                </a:cubicBezTo>
                <a:cubicBezTo>
                  <a:pt x="9700683" y="210337"/>
                  <a:pt x="9749367" y="244204"/>
                  <a:pt x="9804400" y="267487"/>
                </a:cubicBezTo>
                <a:cubicBezTo>
                  <a:pt x="9859433" y="290770"/>
                  <a:pt x="9884833" y="316170"/>
                  <a:pt x="10007600" y="330987"/>
                </a:cubicBezTo>
                <a:cubicBezTo>
                  <a:pt x="10130367" y="345804"/>
                  <a:pt x="10375900" y="330987"/>
                  <a:pt x="10541000" y="356387"/>
                </a:cubicBezTo>
                <a:cubicBezTo>
                  <a:pt x="10706100" y="381787"/>
                  <a:pt x="10883900" y="432587"/>
                  <a:pt x="10998200" y="483387"/>
                </a:cubicBezTo>
                <a:cubicBezTo>
                  <a:pt x="11112500" y="534187"/>
                  <a:pt x="11125200" y="536304"/>
                  <a:pt x="11226800" y="661187"/>
                </a:cubicBezTo>
                <a:cubicBezTo>
                  <a:pt x="11328400" y="786070"/>
                  <a:pt x="11523133" y="1120504"/>
                  <a:pt x="11607800" y="1232687"/>
                </a:cubicBezTo>
                <a:cubicBezTo>
                  <a:pt x="11692467" y="1344870"/>
                  <a:pt x="11658600" y="1249620"/>
                  <a:pt x="11734800" y="1334287"/>
                </a:cubicBezTo>
                <a:cubicBezTo>
                  <a:pt x="11811000" y="1418954"/>
                  <a:pt x="11978217" y="1628504"/>
                  <a:pt x="12065000" y="1740687"/>
                </a:cubicBezTo>
                <a:cubicBezTo>
                  <a:pt x="12151783" y="1852870"/>
                  <a:pt x="12583583" y="1948120"/>
                  <a:pt x="12255500" y="2007387"/>
                </a:cubicBezTo>
                <a:cubicBezTo>
                  <a:pt x="11927417" y="2066654"/>
                  <a:pt x="10096500" y="2096287"/>
                  <a:pt x="10096500" y="2096287"/>
                </a:cubicBezTo>
                <a:lnTo>
                  <a:pt x="2362200" y="2134387"/>
                </a:lnTo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18436" name="图片 4"/>
          <p:cNvPicPr>
            <a:picLocks noChangeAspect="1" noChangeArrowheads="1"/>
          </p:cNvPicPr>
          <p:nvPr/>
        </p:nvPicPr>
        <p:blipFill>
          <a:blip r:embed="rId2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4" b="33429"/>
          <a:stretch>
            <a:fillRect/>
          </a:stretch>
        </p:blipFill>
        <p:spPr bwMode="auto">
          <a:xfrm>
            <a:off x="2181225" y="1184275"/>
            <a:ext cx="1997075" cy="1997075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梯形 2"/>
          <p:cNvSpPr>
            <a:spLocks noChangeArrowheads="1"/>
          </p:cNvSpPr>
          <p:nvPr/>
        </p:nvSpPr>
        <p:spPr bwMode="auto">
          <a:xfrm>
            <a:off x="2794000" y="2860675"/>
            <a:ext cx="933450" cy="1955800"/>
          </a:xfrm>
          <a:custGeom>
            <a:avLst/>
            <a:gdLst>
              <a:gd name="T0" fmla="*/ 0 w 932688"/>
              <a:gd name="T1" fmla="*/ 1956816 h 1956816"/>
              <a:gd name="T2" fmla="*/ 73462 w 932688"/>
              <a:gd name="T3" fmla="*/ 332594 h 1956816"/>
              <a:gd name="T4" fmla="*/ 173639 w 932688"/>
              <a:gd name="T5" fmla="*/ 0 h 1956816"/>
              <a:gd name="T6" fmla="*/ 759049 w 932688"/>
              <a:gd name="T7" fmla="*/ 0 h 1956816"/>
              <a:gd name="T8" fmla="*/ 932688 w 932688"/>
              <a:gd name="T9" fmla="*/ 1956816 h 1956816"/>
              <a:gd name="T10" fmla="*/ 0 w 932688"/>
              <a:gd name="T11" fmla="*/ 1956816 h 195681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32688"/>
              <a:gd name="T19" fmla="*/ 0 h 1956816"/>
              <a:gd name="T20" fmla="*/ 932688 w 932688"/>
              <a:gd name="T21" fmla="*/ 1956816 h 195681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32688" h="1956816">
                <a:moveTo>
                  <a:pt x="0" y="1956816"/>
                </a:moveTo>
                <a:cubicBezTo>
                  <a:pt x="34820" y="1425741"/>
                  <a:pt x="38642" y="863669"/>
                  <a:pt x="73462" y="332594"/>
                </a:cubicBezTo>
                <a:lnTo>
                  <a:pt x="173639" y="0"/>
                </a:lnTo>
                <a:lnTo>
                  <a:pt x="759049" y="0"/>
                </a:lnTo>
                <a:lnTo>
                  <a:pt x="932688" y="1956816"/>
                </a:lnTo>
                <a:lnTo>
                  <a:pt x="0" y="195681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38" name="梯形 57"/>
          <p:cNvSpPr>
            <a:spLocks noChangeArrowheads="1"/>
          </p:cNvSpPr>
          <p:nvPr/>
        </p:nvSpPr>
        <p:spPr bwMode="auto">
          <a:xfrm flipV="1">
            <a:off x="3001963" y="4464050"/>
            <a:ext cx="603250" cy="1042988"/>
          </a:xfrm>
          <a:custGeom>
            <a:avLst/>
            <a:gdLst>
              <a:gd name="T0" fmla="*/ 0 w 603504"/>
              <a:gd name="T1" fmla="*/ 1042416 h 1042416"/>
              <a:gd name="T2" fmla="*/ 37938 w 603504"/>
              <a:gd name="T3" fmla="*/ 0 h 1042416"/>
              <a:gd name="T4" fmla="*/ 474126 w 603504"/>
              <a:gd name="T5" fmla="*/ 0 h 1042416"/>
              <a:gd name="T6" fmla="*/ 603504 w 603504"/>
              <a:gd name="T7" fmla="*/ 1042416 h 1042416"/>
              <a:gd name="T8" fmla="*/ 0 w 603504"/>
              <a:gd name="T9" fmla="*/ 1042416 h 104241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03504"/>
              <a:gd name="T16" fmla="*/ 0 h 1042416"/>
              <a:gd name="T17" fmla="*/ 603504 w 603504"/>
              <a:gd name="T18" fmla="*/ 1042416 h 104241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03504" h="1042416">
                <a:moveTo>
                  <a:pt x="0" y="1042416"/>
                </a:moveTo>
                <a:lnTo>
                  <a:pt x="37938" y="0"/>
                </a:lnTo>
                <a:lnTo>
                  <a:pt x="474126" y="0"/>
                </a:lnTo>
                <a:lnTo>
                  <a:pt x="603504" y="1042416"/>
                </a:lnTo>
                <a:lnTo>
                  <a:pt x="0" y="104241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39" name="任意多边形 7"/>
          <p:cNvSpPr>
            <a:spLocks noChangeArrowheads="1"/>
          </p:cNvSpPr>
          <p:nvPr/>
        </p:nvSpPr>
        <p:spPr bwMode="auto">
          <a:xfrm>
            <a:off x="4056063" y="3886200"/>
            <a:ext cx="5576887" cy="1487488"/>
          </a:xfrm>
          <a:custGeom>
            <a:avLst/>
            <a:gdLst>
              <a:gd name="T0" fmla="*/ 413028 w 7324392"/>
              <a:gd name="T1" fmla="*/ 1834336 h 1952405"/>
              <a:gd name="T2" fmla="*/ 622891 w 7324392"/>
              <a:gd name="T3" fmla="*/ 1654454 h 1952405"/>
              <a:gd name="T4" fmla="*/ 832753 w 7324392"/>
              <a:gd name="T5" fmla="*/ 1489562 h 1952405"/>
              <a:gd name="T6" fmla="*/ 1132556 w 7324392"/>
              <a:gd name="T7" fmla="*/ 1354651 h 1952405"/>
              <a:gd name="T8" fmla="*/ 1777133 w 7324392"/>
              <a:gd name="T9" fmla="*/ 1324670 h 1952405"/>
              <a:gd name="T10" fmla="*/ 2211848 w 7324392"/>
              <a:gd name="T11" fmla="*/ 1294690 h 1952405"/>
              <a:gd name="T12" fmla="*/ 2601592 w 7324392"/>
              <a:gd name="T13" fmla="*/ 1144788 h 1952405"/>
              <a:gd name="T14" fmla="*/ 3081278 w 7324392"/>
              <a:gd name="T15" fmla="*/ 1024867 h 1952405"/>
              <a:gd name="T16" fmla="*/ 3456032 w 7324392"/>
              <a:gd name="T17" fmla="*/ 979897 h 1952405"/>
              <a:gd name="T18" fmla="*/ 3950707 w 7324392"/>
              <a:gd name="T19" fmla="*/ 919936 h 1952405"/>
              <a:gd name="T20" fmla="*/ 4550314 w 7324392"/>
              <a:gd name="T21" fmla="*/ 620133 h 1952405"/>
              <a:gd name="T22" fmla="*/ 4880097 w 7324392"/>
              <a:gd name="T23" fmla="*/ 530192 h 1952405"/>
              <a:gd name="T24" fmla="*/ 5614615 w 7324392"/>
              <a:gd name="T25" fmla="*/ 500211 h 1952405"/>
              <a:gd name="T26" fmla="*/ 5989369 w 7324392"/>
              <a:gd name="T27" fmla="*/ 380290 h 1952405"/>
              <a:gd name="T28" fmla="*/ 6334143 w 7324392"/>
              <a:gd name="T29" fmla="*/ 245379 h 1952405"/>
              <a:gd name="T30" fmla="*/ 6496786 w 7324392"/>
              <a:gd name="T31" fmla="*/ 113278 h 1952405"/>
              <a:gd name="T32" fmla="*/ 6774667 w 7324392"/>
              <a:gd name="T33" fmla="*/ 36828 h 1952405"/>
              <a:gd name="T34" fmla="*/ 6915387 w 7324392"/>
              <a:gd name="T35" fmla="*/ 737243 h 1952405"/>
              <a:gd name="T36" fmla="*/ 7121127 w 7324392"/>
              <a:gd name="T37" fmla="*/ 970528 h 1952405"/>
              <a:gd name="T38" fmla="*/ 6678917 w 7324392"/>
              <a:gd name="T39" fmla="*/ 1894297 h 1952405"/>
              <a:gd name="T40" fmla="*/ 413028 w 7324392"/>
              <a:gd name="T41" fmla="*/ 1834336 h 1952405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7324392"/>
              <a:gd name="T64" fmla="*/ 0 h 1952405"/>
              <a:gd name="T65" fmla="*/ 7324392 w 7324392"/>
              <a:gd name="T66" fmla="*/ 1952405 h 1952405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7324392" h="1952405">
                <a:moveTo>
                  <a:pt x="413028" y="1834336"/>
                </a:moveTo>
                <a:cubicBezTo>
                  <a:pt x="-596310" y="1794362"/>
                  <a:pt x="552937" y="1711916"/>
                  <a:pt x="622891" y="1654454"/>
                </a:cubicBezTo>
                <a:cubicBezTo>
                  <a:pt x="692845" y="1596992"/>
                  <a:pt x="747809" y="1539529"/>
                  <a:pt x="832753" y="1489562"/>
                </a:cubicBezTo>
                <a:cubicBezTo>
                  <a:pt x="917697" y="1439595"/>
                  <a:pt x="975159" y="1382133"/>
                  <a:pt x="1132556" y="1354651"/>
                </a:cubicBezTo>
                <a:cubicBezTo>
                  <a:pt x="1289953" y="1327169"/>
                  <a:pt x="1597251" y="1334663"/>
                  <a:pt x="1777133" y="1324670"/>
                </a:cubicBezTo>
                <a:cubicBezTo>
                  <a:pt x="1957015" y="1314676"/>
                  <a:pt x="2074438" y="1324670"/>
                  <a:pt x="2211848" y="1294690"/>
                </a:cubicBezTo>
                <a:cubicBezTo>
                  <a:pt x="2349258" y="1264710"/>
                  <a:pt x="2456687" y="1189758"/>
                  <a:pt x="2601592" y="1144788"/>
                </a:cubicBezTo>
                <a:cubicBezTo>
                  <a:pt x="2746497" y="1099818"/>
                  <a:pt x="2938871" y="1052349"/>
                  <a:pt x="3081278" y="1024867"/>
                </a:cubicBezTo>
                <a:cubicBezTo>
                  <a:pt x="3223685" y="997385"/>
                  <a:pt x="3456032" y="979897"/>
                  <a:pt x="3456032" y="979897"/>
                </a:cubicBezTo>
                <a:cubicBezTo>
                  <a:pt x="3600937" y="962408"/>
                  <a:pt x="3768327" y="979897"/>
                  <a:pt x="3950707" y="919936"/>
                </a:cubicBezTo>
                <a:cubicBezTo>
                  <a:pt x="4133087" y="859975"/>
                  <a:pt x="4395416" y="685090"/>
                  <a:pt x="4550314" y="620133"/>
                </a:cubicBezTo>
                <a:cubicBezTo>
                  <a:pt x="4705212" y="555176"/>
                  <a:pt x="4702714" y="550179"/>
                  <a:pt x="4880097" y="530192"/>
                </a:cubicBezTo>
                <a:cubicBezTo>
                  <a:pt x="5057480" y="510205"/>
                  <a:pt x="5429736" y="525195"/>
                  <a:pt x="5614615" y="500211"/>
                </a:cubicBezTo>
                <a:cubicBezTo>
                  <a:pt x="5799494" y="475227"/>
                  <a:pt x="5869448" y="422762"/>
                  <a:pt x="5989369" y="380290"/>
                </a:cubicBezTo>
                <a:cubicBezTo>
                  <a:pt x="6109290" y="337818"/>
                  <a:pt x="6249574" y="289881"/>
                  <a:pt x="6334143" y="245379"/>
                </a:cubicBezTo>
                <a:cubicBezTo>
                  <a:pt x="6418712" y="200877"/>
                  <a:pt x="6423365" y="148036"/>
                  <a:pt x="6496786" y="113278"/>
                </a:cubicBezTo>
                <a:cubicBezTo>
                  <a:pt x="6570207" y="78520"/>
                  <a:pt x="6704900" y="-67166"/>
                  <a:pt x="6774667" y="36828"/>
                </a:cubicBezTo>
                <a:cubicBezTo>
                  <a:pt x="6844434" y="140822"/>
                  <a:pt x="6857644" y="581626"/>
                  <a:pt x="6915387" y="737243"/>
                </a:cubicBezTo>
                <a:cubicBezTo>
                  <a:pt x="6973130" y="892860"/>
                  <a:pt x="7118629" y="768161"/>
                  <a:pt x="7121127" y="970528"/>
                </a:cubicBezTo>
                <a:cubicBezTo>
                  <a:pt x="7123625" y="1172895"/>
                  <a:pt x="7796933" y="1750329"/>
                  <a:pt x="6678917" y="1894297"/>
                </a:cubicBezTo>
                <a:cubicBezTo>
                  <a:pt x="5560901" y="2038265"/>
                  <a:pt x="1422366" y="1874310"/>
                  <a:pt x="413028" y="183433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000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40" name="圆角矩形 8"/>
          <p:cNvSpPr>
            <a:spLocks noChangeArrowheads="1"/>
          </p:cNvSpPr>
          <p:nvPr/>
        </p:nvSpPr>
        <p:spPr bwMode="auto">
          <a:xfrm rot="208816">
            <a:off x="5334000" y="3562350"/>
            <a:ext cx="247650" cy="1147763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000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41" name="圆角矩形 9"/>
          <p:cNvSpPr>
            <a:spLocks noChangeArrowheads="1"/>
          </p:cNvSpPr>
          <p:nvPr/>
        </p:nvSpPr>
        <p:spPr bwMode="auto">
          <a:xfrm rot="2989043">
            <a:off x="7700962" y="3954463"/>
            <a:ext cx="220663" cy="528638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000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42" name="矩形 5"/>
          <p:cNvSpPr>
            <a:spLocks noChangeArrowheads="1"/>
          </p:cNvSpPr>
          <p:nvPr/>
        </p:nvSpPr>
        <p:spPr bwMode="auto">
          <a:xfrm rot="795048">
            <a:off x="7940675" y="3198813"/>
            <a:ext cx="520700" cy="823912"/>
          </a:xfrm>
          <a:custGeom>
            <a:avLst/>
            <a:gdLst>
              <a:gd name="T0" fmla="*/ 545328 w 682580"/>
              <a:gd name="T1" fmla="*/ 0 h 1568837"/>
              <a:gd name="T2" fmla="*/ 682580 w 682580"/>
              <a:gd name="T3" fmla="*/ 396860 h 1568837"/>
              <a:gd name="T4" fmla="*/ 682580 w 682580"/>
              <a:gd name="T5" fmla="*/ 1568837 h 1568837"/>
              <a:gd name="T6" fmla="*/ 0 w 682580"/>
              <a:gd name="T7" fmla="*/ 1568837 h 1568837"/>
              <a:gd name="T8" fmla="*/ 225163 w 682580"/>
              <a:gd name="T9" fmla="*/ 605412 h 1568837"/>
              <a:gd name="T10" fmla="*/ 545328 w 682580"/>
              <a:gd name="T11" fmla="*/ 0 h 156883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82580"/>
              <a:gd name="T19" fmla="*/ 0 h 1568837"/>
              <a:gd name="T20" fmla="*/ 682580 w 682580"/>
              <a:gd name="T21" fmla="*/ 1568837 h 156883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82580" h="1568837">
                <a:moveTo>
                  <a:pt x="545328" y="0"/>
                </a:moveTo>
                <a:lnTo>
                  <a:pt x="682580" y="396860"/>
                </a:lnTo>
                <a:lnTo>
                  <a:pt x="682580" y="1568837"/>
                </a:lnTo>
                <a:lnTo>
                  <a:pt x="0" y="1568837"/>
                </a:lnTo>
                <a:cubicBezTo>
                  <a:pt x="110762" y="1245941"/>
                  <a:pt x="114401" y="928308"/>
                  <a:pt x="225163" y="605412"/>
                </a:cubicBezTo>
                <a:lnTo>
                  <a:pt x="545328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000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43" name="圆角矩形 11"/>
          <p:cNvSpPr>
            <a:spLocks noChangeArrowheads="1"/>
          </p:cNvSpPr>
          <p:nvPr/>
        </p:nvSpPr>
        <p:spPr bwMode="auto">
          <a:xfrm rot="2027726">
            <a:off x="7950200" y="3562350"/>
            <a:ext cx="222250" cy="728663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000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44" name="圆角矩形 12"/>
          <p:cNvSpPr>
            <a:spLocks noChangeArrowheads="1"/>
          </p:cNvSpPr>
          <p:nvPr/>
        </p:nvSpPr>
        <p:spPr bwMode="auto">
          <a:xfrm rot="1196737">
            <a:off x="8477250" y="3783013"/>
            <a:ext cx="220663" cy="52705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000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45" name="圆角矩形 13"/>
          <p:cNvSpPr>
            <a:spLocks noChangeArrowheads="1"/>
          </p:cNvSpPr>
          <p:nvPr/>
        </p:nvSpPr>
        <p:spPr bwMode="auto">
          <a:xfrm rot="4772133">
            <a:off x="8284369" y="3594894"/>
            <a:ext cx="223837" cy="71437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000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46" name="圆角矩形 14"/>
          <p:cNvSpPr>
            <a:spLocks noChangeArrowheads="1"/>
          </p:cNvSpPr>
          <p:nvPr/>
        </p:nvSpPr>
        <p:spPr bwMode="auto">
          <a:xfrm rot="13717337">
            <a:off x="7829551" y="3309937"/>
            <a:ext cx="188912" cy="468313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000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47" name="圆角矩形 15"/>
          <p:cNvSpPr>
            <a:spLocks noChangeArrowheads="1"/>
          </p:cNvSpPr>
          <p:nvPr/>
        </p:nvSpPr>
        <p:spPr bwMode="auto">
          <a:xfrm rot="9097852">
            <a:off x="8410575" y="3487738"/>
            <a:ext cx="219075" cy="471487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000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48" name="圆角矩形 16"/>
          <p:cNvSpPr>
            <a:spLocks noChangeArrowheads="1"/>
          </p:cNvSpPr>
          <p:nvPr/>
        </p:nvSpPr>
        <p:spPr bwMode="auto">
          <a:xfrm rot="15813182">
            <a:off x="8104982" y="3183731"/>
            <a:ext cx="201612" cy="49212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000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49" name="椭圆 17"/>
          <p:cNvSpPr>
            <a:spLocks noChangeArrowheads="1"/>
          </p:cNvSpPr>
          <p:nvPr/>
        </p:nvSpPr>
        <p:spPr bwMode="auto">
          <a:xfrm>
            <a:off x="8226425" y="3140075"/>
            <a:ext cx="488950" cy="490538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000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50" name="圆角矩形 18"/>
          <p:cNvSpPr>
            <a:spLocks noChangeArrowheads="1"/>
          </p:cNvSpPr>
          <p:nvPr/>
        </p:nvSpPr>
        <p:spPr bwMode="auto">
          <a:xfrm rot="1115351">
            <a:off x="6165850" y="2392363"/>
            <a:ext cx="252413" cy="127952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000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51" name="矩形 5"/>
          <p:cNvSpPr>
            <a:spLocks noChangeArrowheads="1"/>
          </p:cNvSpPr>
          <p:nvPr/>
        </p:nvSpPr>
        <p:spPr bwMode="auto">
          <a:xfrm>
            <a:off x="5762625" y="3178175"/>
            <a:ext cx="552450" cy="1060450"/>
          </a:xfrm>
          <a:custGeom>
            <a:avLst/>
            <a:gdLst>
              <a:gd name="T0" fmla="*/ 167425 w 682580"/>
              <a:gd name="T1" fmla="*/ 0 h 1236372"/>
              <a:gd name="T2" fmla="*/ 601300 w 682580"/>
              <a:gd name="T3" fmla="*/ 469768 h 1236372"/>
              <a:gd name="T4" fmla="*/ 682580 w 682580"/>
              <a:gd name="T5" fmla="*/ 1236372 h 1236372"/>
              <a:gd name="T6" fmla="*/ 0 w 682580"/>
              <a:gd name="T7" fmla="*/ 1236372 h 1236372"/>
              <a:gd name="T8" fmla="*/ 167425 w 682580"/>
              <a:gd name="T9" fmla="*/ 0 h 12363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82580"/>
              <a:gd name="T16" fmla="*/ 0 h 1236372"/>
              <a:gd name="T17" fmla="*/ 682580 w 682580"/>
              <a:gd name="T18" fmla="*/ 1236372 h 123637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82580" h="1236372">
                <a:moveTo>
                  <a:pt x="167425" y="0"/>
                </a:moveTo>
                <a:lnTo>
                  <a:pt x="601300" y="469768"/>
                </a:lnTo>
                <a:lnTo>
                  <a:pt x="682580" y="1236372"/>
                </a:lnTo>
                <a:lnTo>
                  <a:pt x="0" y="1236372"/>
                </a:lnTo>
                <a:lnTo>
                  <a:pt x="167425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000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52" name="圆角矩形 20"/>
          <p:cNvSpPr>
            <a:spLocks noChangeArrowheads="1"/>
          </p:cNvSpPr>
          <p:nvPr/>
        </p:nvSpPr>
        <p:spPr bwMode="auto">
          <a:xfrm rot="2208308">
            <a:off x="6324600" y="2449513"/>
            <a:ext cx="254000" cy="114935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000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53" name="矩形 5"/>
          <p:cNvSpPr>
            <a:spLocks noChangeArrowheads="1"/>
          </p:cNvSpPr>
          <p:nvPr/>
        </p:nvSpPr>
        <p:spPr bwMode="auto">
          <a:xfrm rot="794223">
            <a:off x="6527800" y="3228975"/>
            <a:ext cx="554038" cy="968375"/>
          </a:xfrm>
          <a:custGeom>
            <a:avLst/>
            <a:gdLst>
              <a:gd name="T0" fmla="*/ 287405 w 682580"/>
              <a:gd name="T1" fmla="*/ 0 h 1475073"/>
              <a:gd name="T2" fmla="*/ 682580 w 682580"/>
              <a:gd name="T3" fmla="*/ 303096 h 1475073"/>
              <a:gd name="T4" fmla="*/ 682580 w 682580"/>
              <a:gd name="T5" fmla="*/ 1475073 h 1475073"/>
              <a:gd name="T6" fmla="*/ 0 w 682580"/>
              <a:gd name="T7" fmla="*/ 1475073 h 1475073"/>
              <a:gd name="T8" fmla="*/ 287405 w 682580"/>
              <a:gd name="T9" fmla="*/ 0 h 147507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82580"/>
              <a:gd name="T16" fmla="*/ 0 h 1475073"/>
              <a:gd name="T17" fmla="*/ 682580 w 682580"/>
              <a:gd name="T18" fmla="*/ 1475073 h 147507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82580" h="1475073">
                <a:moveTo>
                  <a:pt x="287405" y="0"/>
                </a:moveTo>
                <a:lnTo>
                  <a:pt x="682580" y="303096"/>
                </a:lnTo>
                <a:lnTo>
                  <a:pt x="682580" y="1475073"/>
                </a:lnTo>
                <a:lnTo>
                  <a:pt x="0" y="1475073"/>
                </a:lnTo>
                <a:lnTo>
                  <a:pt x="287405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000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54" name="圆角矩形 22"/>
          <p:cNvSpPr>
            <a:spLocks noChangeArrowheads="1"/>
          </p:cNvSpPr>
          <p:nvPr/>
        </p:nvSpPr>
        <p:spPr bwMode="auto">
          <a:xfrm rot="5836768">
            <a:off x="7030245" y="3526631"/>
            <a:ext cx="233362" cy="68897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000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55" name="圆角矩形 23"/>
          <p:cNvSpPr>
            <a:spLocks noChangeArrowheads="1"/>
          </p:cNvSpPr>
          <p:nvPr/>
        </p:nvSpPr>
        <p:spPr bwMode="auto">
          <a:xfrm rot="509839">
            <a:off x="6451600" y="3921125"/>
            <a:ext cx="247650" cy="64135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000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56" name="圆角矩形 24"/>
          <p:cNvSpPr>
            <a:spLocks noChangeArrowheads="1"/>
          </p:cNvSpPr>
          <p:nvPr/>
        </p:nvSpPr>
        <p:spPr bwMode="auto">
          <a:xfrm rot="1196737">
            <a:off x="6372225" y="4303713"/>
            <a:ext cx="242888" cy="56197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000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57" name="圆角矩形 25"/>
          <p:cNvSpPr>
            <a:spLocks noChangeArrowheads="1"/>
          </p:cNvSpPr>
          <p:nvPr/>
        </p:nvSpPr>
        <p:spPr bwMode="auto">
          <a:xfrm rot="9644826">
            <a:off x="6672263" y="3836988"/>
            <a:ext cx="233362" cy="69215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000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58" name="圆角矩形 26"/>
          <p:cNvSpPr>
            <a:spLocks noChangeArrowheads="1"/>
          </p:cNvSpPr>
          <p:nvPr/>
        </p:nvSpPr>
        <p:spPr bwMode="auto">
          <a:xfrm rot="11324641">
            <a:off x="6711950" y="4276725"/>
            <a:ext cx="244475" cy="59055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000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59" name="圆角矩形 27"/>
          <p:cNvSpPr>
            <a:spLocks noChangeArrowheads="1"/>
          </p:cNvSpPr>
          <p:nvPr/>
        </p:nvSpPr>
        <p:spPr bwMode="auto">
          <a:xfrm rot="12708902">
            <a:off x="7375525" y="3413125"/>
            <a:ext cx="233363" cy="62547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000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60" name="椭圆 28"/>
          <p:cNvSpPr>
            <a:spLocks noChangeArrowheads="1"/>
          </p:cNvSpPr>
          <p:nvPr/>
        </p:nvSpPr>
        <p:spPr bwMode="auto">
          <a:xfrm>
            <a:off x="6846888" y="3203575"/>
            <a:ext cx="522287" cy="522288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000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61" name="圆角矩形 29"/>
          <p:cNvSpPr>
            <a:spLocks noChangeArrowheads="1"/>
          </p:cNvSpPr>
          <p:nvPr/>
        </p:nvSpPr>
        <p:spPr bwMode="auto">
          <a:xfrm rot="692939">
            <a:off x="6761163" y="2730500"/>
            <a:ext cx="233362" cy="985838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000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62" name="圆角矩形 30"/>
          <p:cNvSpPr>
            <a:spLocks noChangeArrowheads="1"/>
          </p:cNvSpPr>
          <p:nvPr/>
        </p:nvSpPr>
        <p:spPr bwMode="auto">
          <a:xfrm rot="9644826">
            <a:off x="6032500" y="3879850"/>
            <a:ext cx="233363" cy="693738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000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63" name="圆角矩形 31"/>
          <p:cNvSpPr>
            <a:spLocks noChangeArrowheads="1"/>
          </p:cNvSpPr>
          <p:nvPr/>
        </p:nvSpPr>
        <p:spPr bwMode="auto">
          <a:xfrm rot="11324641">
            <a:off x="6081713" y="4330700"/>
            <a:ext cx="242887" cy="59055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000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64" name="圆角矩形 32"/>
          <p:cNvSpPr>
            <a:spLocks noChangeArrowheads="1"/>
          </p:cNvSpPr>
          <p:nvPr/>
        </p:nvSpPr>
        <p:spPr bwMode="auto">
          <a:xfrm rot="208816">
            <a:off x="5815013" y="3441700"/>
            <a:ext cx="247650" cy="11557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000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65" name="圆角矩形 33"/>
          <p:cNvSpPr>
            <a:spLocks noChangeArrowheads="1"/>
          </p:cNvSpPr>
          <p:nvPr/>
        </p:nvSpPr>
        <p:spPr bwMode="auto">
          <a:xfrm rot="1196737">
            <a:off x="5729288" y="4368800"/>
            <a:ext cx="234950" cy="56197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000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66" name="椭圆 34"/>
          <p:cNvSpPr>
            <a:spLocks noChangeArrowheads="1"/>
          </p:cNvSpPr>
          <p:nvPr/>
        </p:nvSpPr>
        <p:spPr bwMode="auto">
          <a:xfrm>
            <a:off x="5734050" y="2936875"/>
            <a:ext cx="520700" cy="520700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000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67" name="矩形 5"/>
          <p:cNvSpPr>
            <a:spLocks noChangeArrowheads="1"/>
          </p:cNvSpPr>
          <p:nvPr/>
        </p:nvSpPr>
        <p:spPr bwMode="auto">
          <a:xfrm>
            <a:off x="5227638" y="3308350"/>
            <a:ext cx="619125" cy="1054100"/>
          </a:xfrm>
          <a:custGeom>
            <a:avLst/>
            <a:gdLst>
              <a:gd name="T0" fmla="*/ 248704 w 763859"/>
              <a:gd name="T1" fmla="*/ 0 h 1306351"/>
              <a:gd name="T2" fmla="*/ 627225 w 763859"/>
              <a:gd name="T3" fmla="*/ 86330 h 1306351"/>
              <a:gd name="T4" fmla="*/ 763859 w 763859"/>
              <a:gd name="T5" fmla="*/ 1236372 h 1306351"/>
              <a:gd name="T6" fmla="*/ 0 w 763859"/>
              <a:gd name="T7" fmla="*/ 1306351 h 1306351"/>
              <a:gd name="T8" fmla="*/ 248704 w 763859"/>
              <a:gd name="T9" fmla="*/ 0 h 130635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63859"/>
              <a:gd name="T16" fmla="*/ 0 h 1306351"/>
              <a:gd name="T17" fmla="*/ 763859 w 763859"/>
              <a:gd name="T18" fmla="*/ 1306351 h 130635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63859" h="1306351">
                <a:moveTo>
                  <a:pt x="248704" y="0"/>
                </a:moveTo>
                <a:lnTo>
                  <a:pt x="627225" y="86330"/>
                </a:lnTo>
                <a:lnTo>
                  <a:pt x="763859" y="1236372"/>
                </a:lnTo>
                <a:lnTo>
                  <a:pt x="0" y="1306351"/>
                </a:lnTo>
                <a:lnTo>
                  <a:pt x="248704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000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68" name="圆角矩形 36"/>
          <p:cNvSpPr>
            <a:spLocks noChangeArrowheads="1"/>
          </p:cNvSpPr>
          <p:nvPr/>
        </p:nvSpPr>
        <p:spPr bwMode="auto">
          <a:xfrm rot="1387365">
            <a:off x="5675313" y="2343150"/>
            <a:ext cx="265112" cy="119697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000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69" name="圆角矩形 37"/>
          <p:cNvSpPr>
            <a:spLocks noChangeArrowheads="1"/>
          </p:cNvSpPr>
          <p:nvPr/>
        </p:nvSpPr>
        <p:spPr bwMode="auto">
          <a:xfrm rot="1196737">
            <a:off x="5257800" y="4498975"/>
            <a:ext cx="234950" cy="56197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000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70" name="圆角矩形 38"/>
          <p:cNvSpPr>
            <a:spLocks noChangeArrowheads="1"/>
          </p:cNvSpPr>
          <p:nvPr/>
        </p:nvSpPr>
        <p:spPr bwMode="auto">
          <a:xfrm rot="9644826">
            <a:off x="5603875" y="3862388"/>
            <a:ext cx="234950" cy="693737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000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71" name="圆角矩形 39"/>
          <p:cNvSpPr>
            <a:spLocks noChangeArrowheads="1"/>
          </p:cNvSpPr>
          <p:nvPr/>
        </p:nvSpPr>
        <p:spPr bwMode="auto">
          <a:xfrm rot="11324641">
            <a:off x="5654675" y="4330700"/>
            <a:ext cx="244475" cy="59055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000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72" name="椭圆 40"/>
          <p:cNvSpPr>
            <a:spLocks noChangeArrowheads="1"/>
          </p:cNvSpPr>
          <p:nvPr/>
        </p:nvSpPr>
        <p:spPr bwMode="auto">
          <a:xfrm>
            <a:off x="5213350" y="2921000"/>
            <a:ext cx="522288" cy="522288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000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73" name="矩形 41"/>
          <p:cNvSpPr>
            <a:spLocks noChangeArrowheads="1"/>
          </p:cNvSpPr>
          <p:nvPr/>
        </p:nvSpPr>
        <p:spPr bwMode="auto">
          <a:xfrm rot="2887029">
            <a:off x="4608513" y="2903537"/>
            <a:ext cx="5087938" cy="93663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000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74" name="任意多边形 42"/>
          <p:cNvSpPr>
            <a:spLocks noChangeArrowheads="1"/>
          </p:cNvSpPr>
          <p:nvPr/>
        </p:nvSpPr>
        <p:spPr bwMode="auto">
          <a:xfrm>
            <a:off x="5446713" y="801688"/>
            <a:ext cx="3178175" cy="1525587"/>
          </a:xfrm>
          <a:custGeom>
            <a:avLst/>
            <a:gdLst>
              <a:gd name="T0" fmla="*/ 10078 w 4175105"/>
              <a:gd name="T1" fmla="*/ 314843 h 2004112"/>
              <a:gd name="T2" fmla="*/ 130000 w 4175105"/>
              <a:gd name="T3" fmla="*/ 239892 h 2004112"/>
              <a:gd name="T4" fmla="*/ 924478 w 4175105"/>
              <a:gd name="T5" fmla="*/ 49 h 2004112"/>
              <a:gd name="T6" fmla="*/ 2273593 w 4175105"/>
              <a:gd name="T7" fmla="*/ 224902 h 2004112"/>
              <a:gd name="T8" fmla="*/ 2933160 w 4175105"/>
              <a:gd name="T9" fmla="*/ 15039 h 2004112"/>
              <a:gd name="T10" fmla="*/ 3787600 w 4175105"/>
              <a:gd name="T11" fmla="*/ 60010 h 2004112"/>
              <a:gd name="T12" fmla="*/ 3847560 w 4175105"/>
              <a:gd name="T13" fmla="*/ 404784 h 2004112"/>
              <a:gd name="T14" fmla="*/ 4162354 w 4175105"/>
              <a:gd name="T15" fmla="*/ 824508 h 2004112"/>
              <a:gd name="T16" fmla="*/ 4102393 w 4175105"/>
              <a:gd name="T17" fmla="*/ 1409125 h 2004112"/>
              <a:gd name="T18" fmla="*/ 3997462 w 4175105"/>
              <a:gd name="T19" fmla="*/ 1514056 h 2004112"/>
              <a:gd name="T20" fmla="*/ 3622708 w 4175105"/>
              <a:gd name="T21" fmla="*/ 1544036 h 2004112"/>
              <a:gd name="T22" fmla="*/ 2753278 w 4175105"/>
              <a:gd name="T23" fmla="*/ 1993741 h 2004112"/>
              <a:gd name="T24" fmla="*/ 2573396 w 4175105"/>
              <a:gd name="T25" fmla="*/ 1858830 h 2004112"/>
              <a:gd name="T26" fmla="*/ 2018760 w 4175105"/>
              <a:gd name="T27" fmla="*/ 1843839 h 2004112"/>
              <a:gd name="T28" fmla="*/ 1524085 w 4175105"/>
              <a:gd name="T29" fmla="*/ 1933780 h 2004112"/>
              <a:gd name="T30" fmla="*/ 1359193 w 4175105"/>
              <a:gd name="T31" fmla="*/ 1918790 h 200411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4175105"/>
              <a:gd name="T49" fmla="*/ 0 h 2004112"/>
              <a:gd name="T50" fmla="*/ 4175105 w 4175105"/>
              <a:gd name="T51" fmla="*/ 2004112 h 2004112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4175105" h="2004112">
                <a:moveTo>
                  <a:pt x="10078" y="314843"/>
                </a:moveTo>
                <a:cubicBezTo>
                  <a:pt x="-6161" y="303600"/>
                  <a:pt x="-22400" y="292358"/>
                  <a:pt x="130000" y="239892"/>
                </a:cubicBezTo>
                <a:cubicBezTo>
                  <a:pt x="282400" y="187426"/>
                  <a:pt x="567213" y="2547"/>
                  <a:pt x="924478" y="49"/>
                </a:cubicBezTo>
                <a:cubicBezTo>
                  <a:pt x="1281743" y="-2449"/>
                  <a:pt x="1938813" y="222404"/>
                  <a:pt x="2273593" y="224902"/>
                </a:cubicBezTo>
                <a:cubicBezTo>
                  <a:pt x="2608373" y="227400"/>
                  <a:pt x="2680826" y="42521"/>
                  <a:pt x="2933160" y="15039"/>
                </a:cubicBezTo>
                <a:cubicBezTo>
                  <a:pt x="3185494" y="-12443"/>
                  <a:pt x="3635200" y="-4948"/>
                  <a:pt x="3787600" y="60010"/>
                </a:cubicBezTo>
                <a:cubicBezTo>
                  <a:pt x="3940000" y="124967"/>
                  <a:pt x="3785101" y="277368"/>
                  <a:pt x="3847560" y="404784"/>
                </a:cubicBezTo>
                <a:cubicBezTo>
                  <a:pt x="3910019" y="532200"/>
                  <a:pt x="4119882" y="657118"/>
                  <a:pt x="4162354" y="824508"/>
                </a:cubicBezTo>
                <a:cubicBezTo>
                  <a:pt x="4204826" y="991898"/>
                  <a:pt x="4129875" y="1294200"/>
                  <a:pt x="4102393" y="1409125"/>
                </a:cubicBezTo>
                <a:cubicBezTo>
                  <a:pt x="4074911" y="1524050"/>
                  <a:pt x="4077410" y="1491571"/>
                  <a:pt x="3997462" y="1514056"/>
                </a:cubicBezTo>
                <a:cubicBezTo>
                  <a:pt x="3917514" y="1536541"/>
                  <a:pt x="3830072" y="1464089"/>
                  <a:pt x="3622708" y="1544036"/>
                </a:cubicBezTo>
                <a:cubicBezTo>
                  <a:pt x="3415344" y="1623983"/>
                  <a:pt x="2928163" y="1941275"/>
                  <a:pt x="2753278" y="1993741"/>
                </a:cubicBezTo>
                <a:cubicBezTo>
                  <a:pt x="2578393" y="2046207"/>
                  <a:pt x="2695816" y="1883814"/>
                  <a:pt x="2573396" y="1858830"/>
                </a:cubicBezTo>
                <a:cubicBezTo>
                  <a:pt x="2450976" y="1833846"/>
                  <a:pt x="2193645" y="1831347"/>
                  <a:pt x="2018760" y="1843839"/>
                </a:cubicBezTo>
                <a:cubicBezTo>
                  <a:pt x="1843875" y="1856331"/>
                  <a:pt x="1634013" y="1921288"/>
                  <a:pt x="1524085" y="1933780"/>
                </a:cubicBezTo>
                <a:cubicBezTo>
                  <a:pt x="1414157" y="1946272"/>
                  <a:pt x="1386675" y="1932531"/>
                  <a:pt x="1359193" y="1918790"/>
                </a:cubicBezTo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000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75" name="矩形 43"/>
          <p:cNvSpPr>
            <a:spLocks noChangeArrowheads="1"/>
          </p:cNvSpPr>
          <p:nvPr/>
        </p:nvSpPr>
        <p:spPr bwMode="auto">
          <a:xfrm rot="20621796">
            <a:off x="6819900" y="1035050"/>
            <a:ext cx="9937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8000" b="1">
                <a:solidFill>
                  <a:schemeClr val="bg1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rPr>
              <a:t>P</a:t>
            </a:r>
            <a:endParaRPr lang="zh-CN" altLang="en-US" sz="8000" b="1">
              <a:solidFill>
                <a:schemeClr val="bg1"/>
              </a:solidFill>
              <a:latin typeface="方正正大黑简体" pitchFamily="2" charset="-122"/>
              <a:ea typeface="方正正大黑简体" pitchFamily="2" charset="-122"/>
              <a:sym typeface="方正正大黑简体" pitchFamily="2" charset="-122"/>
            </a:endParaRPr>
          </a:p>
        </p:txBody>
      </p:sp>
      <p:sp>
        <p:nvSpPr>
          <p:cNvPr id="18476" name="矩形 44"/>
          <p:cNvSpPr>
            <a:spLocks noChangeArrowheads="1"/>
          </p:cNvSpPr>
          <p:nvPr/>
        </p:nvSpPr>
        <p:spPr bwMode="auto">
          <a:xfrm rot="20638096">
            <a:off x="7556500" y="927100"/>
            <a:ext cx="9525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7200" b="1">
                <a:solidFill>
                  <a:schemeClr val="bg1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rPr>
              <a:t>T</a:t>
            </a:r>
            <a:endParaRPr lang="zh-CN" altLang="en-US" sz="7200" b="1">
              <a:solidFill>
                <a:schemeClr val="bg1"/>
              </a:solidFill>
              <a:latin typeface="方正正大黑简体" pitchFamily="2" charset="-122"/>
              <a:ea typeface="方正正大黑简体" pitchFamily="2" charset="-122"/>
              <a:sym typeface="方正正大黑简体" pitchFamily="2" charset="-122"/>
            </a:endParaRPr>
          </a:p>
        </p:txBody>
      </p:sp>
      <p:sp>
        <p:nvSpPr>
          <p:cNvPr id="18477" name="矩形 45"/>
          <p:cNvSpPr>
            <a:spLocks noChangeArrowheads="1"/>
          </p:cNvSpPr>
          <p:nvPr/>
        </p:nvSpPr>
        <p:spPr bwMode="auto">
          <a:xfrm rot="19404814">
            <a:off x="5918200" y="766763"/>
            <a:ext cx="115570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9600" b="1">
                <a:solidFill>
                  <a:schemeClr val="bg1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rPr>
              <a:t>P</a:t>
            </a:r>
            <a:endParaRPr lang="zh-CN" altLang="en-US" sz="9600" b="1">
              <a:solidFill>
                <a:schemeClr val="bg1"/>
              </a:solidFill>
              <a:latin typeface="方正正大黑简体" pitchFamily="2" charset="-122"/>
              <a:ea typeface="方正正大黑简体" pitchFamily="2" charset="-122"/>
              <a:sym typeface="方正正大黑简体" pitchFamily="2" charset="-122"/>
            </a:endParaRPr>
          </a:p>
        </p:txBody>
      </p:sp>
      <p:sp>
        <p:nvSpPr>
          <p:cNvPr id="18478" name="矩形 46"/>
          <p:cNvSpPr>
            <a:spLocks noChangeArrowheads="1"/>
          </p:cNvSpPr>
          <p:nvPr/>
        </p:nvSpPr>
        <p:spPr bwMode="auto">
          <a:xfrm>
            <a:off x="4918075" y="5435600"/>
            <a:ext cx="309563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 sz="2500">
              <a:solidFill>
                <a:schemeClr val="bg1"/>
              </a:solidFill>
              <a:latin typeface="方正正粗黑简体" pitchFamily="2" charset="-122"/>
              <a:ea typeface="方正正粗黑简体" pitchFamily="2" charset="-122"/>
              <a:sym typeface="方正正粗黑简体" pitchFamily="2" charset="-122"/>
            </a:endParaRPr>
          </a:p>
        </p:txBody>
      </p:sp>
      <p:sp>
        <p:nvSpPr>
          <p:cNvPr id="18479" name="矩形 47"/>
          <p:cNvSpPr>
            <a:spLocks noChangeArrowheads="1"/>
          </p:cNvSpPr>
          <p:nvPr/>
        </p:nvSpPr>
        <p:spPr bwMode="auto">
          <a:xfrm>
            <a:off x="3163888" y="5918200"/>
            <a:ext cx="71628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chemeClr val="bg1"/>
                </a:solidFill>
                <a:latin typeface="方正正粗黑简体" pitchFamily="2" charset="-122"/>
                <a:ea typeface="方正正粗黑简体" pitchFamily="2" charset="-122"/>
                <a:sym typeface="方正正粗黑简体" pitchFamily="2" charset="-122"/>
              </a:rPr>
              <a:t>思想的高度 决定人生的高度</a:t>
            </a:r>
            <a:endParaRPr lang="en-US" sz="4400">
              <a:solidFill>
                <a:schemeClr val="bg1"/>
              </a:solidFill>
              <a:latin typeface="方正正粗黑简体" pitchFamily="2" charset="-122"/>
              <a:ea typeface="方正正粗黑简体" pitchFamily="2" charset="-122"/>
              <a:sym typeface="方正正粗黑简体" pitchFamily="2" charset="-122"/>
            </a:endParaRPr>
          </a:p>
        </p:txBody>
      </p:sp>
      <p:sp>
        <p:nvSpPr>
          <p:cNvPr id="18480" name="椭圆 48"/>
          <p:cNvSpPr>
            <a:spLocks noChangeArrowheads="1"/>
          </p:cNvSpPr>
          <p:nvPr/>
        </p:nvSpPr>
        <p:spPr bwMode="auto">
          <a:xfrm>
            <a:off x="3805238" y="2381250"/>
            <a:ext cx="590550" cy="590550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粗黑宋简体" pitchFamily="2" charset="-122"/>
              <a:ea typeface="方正粗黑宋简体" pitchFamily="2" charset="-122"/>
              <a:sym typeface="方正粗黑宋简体" pitchFamily="2" charset="-122"/>
            </a:endParaRPr>
          </a:p>
        </p:txBody>
      </p:sp>
      <p:sp>
        <p:nvSpPr>
          <p:cNvPr id="18481" name="椭圆 49"/>
          <p:cNvSpPr>
            <a:spLocks noChangeArrowheads="1"/>
          </p:cNvSpPr>
          <p:nvPr/>
        </p:nvSpPr>
        <p:spPr bwMode="auto">
          <a:xfrm>
            <a:off x="3805238" y="3043238"/>
            <a:ext cx="590550" cy="590550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粗黑宋简体" pitchFamily="2" charset="-122"/>
              <a:ea typeface="方正粗黑宋简体" pitchFamily="2" charset="-122"/>
              <a:sym typeface="方正粗黑宋简体" pitchFamily="2" charset="-122"/>
            </a:endParaRPr>
          </a:p>
        </p:txBody>
      </p:sp>
      <p:sp>
        <p:nvSpPr>
          <p:cNvPr id="18482" name="椭圆 50"/>
          <p:cNvSpPr>
            <a:spLocks noChangeArrowheads="1"/>
          </p:cNvSpPr>
          <p:nvPr/>
        </p:nvSpPr>
        <p:spPr bwMode="auto">
          <a:xfrm>
            <a:off x="3805238" y="3683000"/>
            <a:ext cx="590550" cy="590550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粗黑宋简体" pitchFamily="2" charset="-122"/>
              <a:ea typeface="方正粗黑宋简体" pitchFamily="2" charset="-122"/>
              <a:sym typeface="方正粗黑宋简体" pitchFamily="2" charset="-122"/>
            </a:endParaRPr>
          </a:p>
        </p:txBody>
      </p:sp>
      <p:sp>
        <p:nvSpPr>
          <p:cNvPr id="18483" name="椭圆 51"/>
          <p:cNvSpPr>
            <a:spLocks noChangeArrowheads="1"/>
          </p:cNvSpPr>
          <p:nvPr/>
        </p:nvSpPr>
        <p:spPr bwMode="auto">
          <a:xfrm>
            <a:off x="3805238" y="4324350"/>
            <a:ext cx="590550" cy="590550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粗黑宋简体" pitchFamily="2" charset="-122"/>
              <a:ea typeface="方正粗黑宋简体" pitchFamily="2" charset="-122"/>
              <a:sym typeface="方正粗黑宋简体" pitchFamily="2" charset="-122"/>
            </a:endParaRPr>
          </a:p>
        </p:txBody>
      </p:sp>
      <p:sp>
        <p:nvSpPr>
          <p:cNvPr id="18484" name="文本框 52"/>
          <p:cNvSpPr>
            <a:spLocks noChangeArrowheads="1"/>
          </p:cNvSpPr>
          <p:nvPr/>
        </p:nvSpPr>
        <p:spPr bwMode="auto">
          <a:xfrm>
            <a:off x="3768725" y="2347913"/>
            <a:ext cx="7937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方正粗黑宋简体" pitchFamily="2" charset="-122"/>
                <a:ea typeface="方正粗黑宋简体" pitchFamily="2" charset="-122"/>
                <a:sym typeface="方正粗黑宋简体" pitchFamily="2" charset="-122"/>
              </a:rPr>
              <a:t>妙      </a:t>
            </a:r>
          </a:p>
        </p:txBody>
      </p:sp>
      <p:sp>
        <p:nvSpPr>
          <p:cNvPr id="18485" name="文本框 53"/>
          <p:cNvSpPr>
            <a:spLocks noChangeArrowheads="1"/>
          </p:cNvSpPr>
          <p:nvPr/>
        </p:nvSpPr>
        <p:spPr bwMode="auto">
          <a:xfrm>
            <a:off x="3748088" y="3024188"/>
            <a:ext cx="7937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方正粗黑宋简体" pitchFamily="2" charset="-122"/>
                <a:ea typeface="方正粗黑宋简体" pitchFamily="2" charset="-122"/>
                <a:sym typeface="方正粗黑宋简体" pitchFamily="2" charset="-122"/>
              </a:rPr>
              <a:t>手      </a:t>
            </a:r>
          </a:p>
        </p:txBody>
      </p:sp>
      <p:sp>
        <p:nvSpPr>
          <p:cNvPr id="18486" name="文本框 54"/>
          <p:cNvSpPr>
            <a:spLocks noChangeArrowheads="1"/>
          </p:cNvSpPr>
          <p:nvPr/>
        </p:nvSpPr>
        <p:spPr bwMode="auto">
          <a:xfrm>
            <a:off x="3786188" y="3651250"/>
            <a:ext cx="7937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方正粗黑宋简体" pitchFamily="2" charset="-122"/>
                <a:ea typeface="方正粗黑宋简体" pitchFamily="2" charset="-122"/>
                <a:sym typeface="方正粗黑宋简体" pitchFamily="2" charset="-122"/>
              </a:rPr>
              <a:t>回      </a:t>
            </a:r>
          </a:p>
        </p:txBody>
      </p:sp>
      <p:sp>
        <p:nvSpPr>
          <p:cNvPr id="18487" name="文本框 55"/>
          <p:cNvSpPr>
            <a:spLocks noChangeArrowheads="1"/>
          </p:cNvSpPr>
          <p:nvPr/>
        </p:nvSpPr>
        <p:spPr bwMode="auto">
          <a:xfrm>
            <a:off x="3802063" y="4305300"/>
            <a:ext cx="7937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方正粗黑宋简体" pitchFamily="2" charset="-122"/>
                <a:ea typeface="方正粗黑宋简体" pitchFamily="2" charset="-122"/>
                <a:sym typeface="方正粗黑宋简体" pitchFamily="2" charset="-122"/>
              </a:rPr>
              <a:t>春      </a:t>
            </a:r>
          </a:p>
        </p:txBody>
      </p:sp>
      <p:sp>
        <p:nvSpPr>
          <p:cNvPr id="18488" name="任意多边形 57"/>
          <p:cNvSpPr>
            <a:spLocks noChangeArrowheads="1"/>
          </p:cNvSpPr>
          <p:nvPr/>
        </p:nvSpPr>
        <p:spPr bwMode="auto">
          <a:xfrm>
            <a:off x="2806700" y="2311400"/>
            <a:ext cx="965200" cy="3390900"/>
          </a:xfrm>
          <a:custGeom>
            <a:avLst/>
            <a:gdLst>
              <a:gd name="T0" fmla="*/ 241433 w 965333"/>
              <a:gd name="T1" fmla="*/ 0 h 3390900"/>
              <a:gd name="T2" fmla="*/ 177933 w 965333"/>
              <a:gd name="T3" fmla="*/ 254000 h 3390900"/>
              <a:gd name="T4" fmla="*/ 139833 w 965333"/>
              <a:gd name="T5" fmla="*/ 558800 h 3390900"/>
              <a:gd name="T6" fmla="*/ 139833 w 965333"/>
              <a:gd name="T7" fmla="*/ 711200 h 3390900"/>
              <a:gd name="T8" fmla="*/ 38233 w 965333"/>
              <a:gd name="T9" fmla="*/ 1003300 h 3390900"/>
              <a:gd name="T10" fmla="*/ 133 w 965333"/>
              <a:gd name="T11" fmla="*/ 1143000 h 3390900"/>
              <a:gd name="T12" fmla="*/ 25533 w 965333"/>
              <a:gd name="T13" fmla="*/ 1231900 h 3390900"/>
              <a:gd name="T14" fmla="*/ 38233 w 965333"/>
              <a:gd name="T15" fmla="*/ 1371600 h 3390900"/>
              <a:gd name="T16" fmla="*/ 50933 w 965333"/>
              <a:gd name="T17" fmla="*/ 1638300 h 3390900"/>
              <a:gd name="T18" fmla="*/ 50933 w 965333"/>
              <a:gd name="T19" fmla="*/ 1778000 h 3390900"/>
              <a:gd name="T20" fmla="*/ 50933 w 965333"/>
              <a:gd name="T21" fmla="*/ 1917700 h 3390900"/>
              <a:gd name="T22" fmla="*/ 25533 w 965333"/>
              <a:gd name="T23" fmla="*/ 2057400 h 3390900"/>
              <a:gd name="T24" fmla="*/ 133 w 965333"/>
              <a:gd name="T25" fmla="*/ 2146300 h 3390900"/>
              <a:gd name="T26" fmla="*/ 133 w 965333"/>
              <a:gd name="T27" fmla="*/ 2324100 h 3390900"/>
              <a:gd name="T28" fmla="*/ 12833 w 965333"/>
              <a:gd name="T29" fmla="*/ 2476500 h 3390900"/>
              <a:gd name="T30" fmla="*/ 12833 w 965333"/>
              <a:gd name="T31" fmla="*/ 2552700 h 3390900"/>
              <a:gd name="T32" fmla="*/ 254133 w 965333"/>
              <a:gd name="T33" fmla="*/ 2565400 h 3390900"/>
              <a:gd name="T34" fmla="*/ 355733 w 965333"/>
              <a:gd name="T35" fmla="*/ 2514600 h 3390900"/>
              <a:gd name="T36" fmla="*/ 343033 w 965333"/>
              <a:gd name="T37" fmla="*/ 2692400 h 3390900"/>
              <a:gd name="T38" fmla="*/ 330333 w 965333"/>
              <a:gd name="T39" fmla="*/ 2819400 h 3390900"/>
              <a:gd name="T40" fmla="*/ 317633 w 965333"/>
              <a:gd name="T41" fmla="*/ 2933700 h 3390900"/>
              <a:gd name="T42" fmla="*/ 304933 w 965333"/>
              <a:gd name="T43" fmla="*/ 3048000 h 3390900"/>
              <a:gd name="T44" fmla="*/ 292233 w 965333"/>
              <a:gd name="T45" fmla="*/ 3327400 h 3390900"/>
              <a:gd name="T46" fmla="*/ 304933 w 965333"/>
              <a:gd name="T47" fmla="*/ 3390900 h 3390900"/>
              <a:gd name="T48" fmla="*/ 749433 w 965333"/>
              <a:gd name="T49" fmla="*/ 3327400 h 3390900"/>
              <a:gd name="T50" fmla="*/ 685933 w 965333"/>
              <a:gd name="T51" fmla="*/ 3213100 h 3390900"/>
              <a:gd name="T52" fmla="*/ 762133 w 965333"/>
              <a:gd name="T53" fmla="*/ 2870200 h 3390900"/>
              <a:gd name="T54" fmla="*/ 762133 w 965333"/>
              <a:gd name="T55" fmla="*/ 2870200 h 3390900"/>
              <a:gd name="T56" fmla="*/ 749433 w 965333"/>
              <a:gd name="T57" fmla="*/ 2692400 h 3390900"/>
              <a:gd name="T58" fmla="*/ 825633 w 965333"/>
              <a:gd name="T59" fmla="*/ 2552700 h 3390900"/>
              <a:gd name="T60" fmla="*/ 965333 w 965333"/>
              <a:gd name="T61" fmla="*/ 2501900 h 3390900"/>
              <a:gd name="T62" fmla="*/ 901833 w 965333"/>
              <a:gd name="T63" fmla="*/ 2298700 h 3390900"/>
              <a:gd name="T64" fmla="*/ 901833 w 965333"/>
              <a:gd name="T65" fmla="*/ 1955800 h 3390900"/>
              <a:gd name="T66" fmla="*/ 901833 w 965333"/>
              <a:gd name="T67" fmla="*/ 1803400 h 3390900"/>
              <a:gd name="T68" fmla="*/ 901833 w 965333"/>
              <a:gd name="T69" fmla="*/ 1511300 h 3390900"/>
              <a:gd name="T70" fmla="*/ 901833 w 965333"/>
              <a:gd name="T71" fmla="*/ 1371600 h 3390900"/>
              <a:gd name="T72" fmla="*/ 914533 w 965333"/>
              <a:gd name="T73" fmla="*/ 990600 h 3390900"/>
              <a:gd name="T74" fmla="*/ 889133 w 965333"/>
              <a:gd name="T75" fmla="*/ 863600 h 3390900"/>
              <a:gd name="T76" fmla="*/ 863733 w 965333"/>
              <a:gd name="T77" fmla="*/ 622300 h 3390900"/>
              <a:gd name="T78" fmla="*/ 774833 w 965333"/>
              <a:gd name="T79" fmla="*/ 406400 h 3390900"/>
              <a:gd name="T80" fmla="*/ 673233 w 965333"/>
              <a:gd name="T81" fmla="*/ 355600 h 3390900"/>
              <a:gd name="T82" fmla="*/ 584333 w 965333"/>
              <a:gd name="T83" fmla="*/ 431800 h 3390900"/>
              <a:gd name="T84" fmla="*/ 431933 w 965333"/>
              <a:gd name="T85" fmla="*/ 457200 h 3390900"/>
              <a:gd name="T86" fmla="*/ 292233 w 965333"/>
              <a:gd name="T87" fmla="*/ 508000 h 3390900"/>
              <a:gd name="T88" fmla="*/ 190633 w 965333"/>
              <a:gd name="T89" fmla="*/ 533400 h 3390900"/>
              <a:gd name="T90" fmla="*/ 190633 w 965333"/>
              <a:gd name="T91" fmla="*/ 533400 h 339090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965333"/>
              <a:gd name="T139" fmla="*/ 0 h 3390900"/>
              <a:gd name="T140" fmla="*/ 965333 w 965333"/>
              <a:gd name="T141" fmla="*/ 3390900 h 3390900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965333" h="3390900">
                <a:moveTo>
                  <a:pt x="241433" y="0"/>
                </a:moveTo>
                <a:lnTo>
                  <a:pt x="177933" y="254000"/>
                </a:lnTo>
                <a:lnTo>
                  <a:pt x="139833" y="558800"/>
                </a:lnTo>
                <a:lnTo>
                  <a:pt x="139833" y="711200"/>
                </a:lnTo>
                <a:lnTo>
                  <a:pt x="38233" y="1003300"/>
                </a:lnTo>
                <a:cubicBezTo>
                  <a:pt x="-4326" y="1116791"/>
                  <a:pt x="133" y="1068730"/>
                  <a:pt x="133" y="1143000"/>
                </a:cubicBezTo>
                <a:lnTo>
                  <a:pt x="25533" y="1231900"/>
                </a:lnTo>
                <a:cubicBezTo>
                  <a:pt x="38654" y="1363112"/>
                  <a:pt x="38233" y="1316356"/>
                  <a:pt x="38233" y="1371600"/>
                </a:cubicBezTo>
                <a:lnTo>
                  <a:pt x="50933" y="1638300"/>
                </a:lnTo>
                <a:lnTo>
                  <a:pt x="50933" y="1778000"/>
                </a:lnTo>
                <a:lnTo>
                  <a:pt x="50933" y="1917700"/>
                </a:lnTo>
                <a:cubicBezTo>
                  <a:pt x="42466" y="1964267"/>
                  <a:pt x="36373" y="2011328"/>
                  <a:pt x="25533" y="2057400"/>
                </a:cubicBezTo>
                <a:cubicBezTo>
                  <a:pt x="-1206" y="2171039"/>
                  <a:pt x="133" y="2101541"/>
                  <a:pt x="133" y="2146300"/>
                </a:cubicBezTo>
                <a:lnTo>
                  <a:pt x="133" y="2324100"/>
                </a:lnTo>
                <a:cubicBezTo>
                  <a:pt x="14235" y="2451022"/>
                  <a:pt x="12833" y="2400066"/>
                  <a:pt x="12833" y="2476500"/>
                </a:cubicBezTo>
                <a:lnTo>
                  <a:pt x="12833" y="2552700"/>
                </a:lnTo>
                <a:lnTo>
                  <a:pt x="254133" y="2565400"/>
                </a:lnTo>
                <a:lnTo>
                  <a:pt x="355733" y="2514600"/>
                </a:lnTo>
                <a:lnTo>
                  <a:pt x="343033" y="2692400"/>
                </a:lnTo>
                <a:cubicBezTo>
                  <a:pt x="329866" y="2810907"/>
                  <a:pt x="330333" y="2768366"/>
                  <a:pt x="330333" y="2819400"/>
                </a:cubicBezTo>
                <a:lnTo>
                  <a:pt x="317633" y="2933700"/>
                </a:lnTo>
                <a:lnTo>
                  <a:pt x="304933" y="3048000"/>
                </a:lnTo>
                <a:lnTo>
                  <a:pt x="292233" y="3327400"/>
                </a:lnTo>
                <a:lnTo>
                  <a:pt x="304933" y="3390900"/>
                </a:lnTo>
                <a:lnTo>
                  <a:pt x="749433" y="3327400"/>
                </a:lnTo>
                <a:lnTo>
                  <a:pt x="685933" y="3213100"/>
                </a:lnTo>
                <a:lnTo>
                  <a:pt x="762133" y="2870200"/>
                </a:lnTo>
                <a:lnTo>
                  <a:pt x="762133" y="2870200"/>
                </a:lnTo>
                <a:lnTo>
                  <a:pt x="749433" y="2692400"/>
                </a:lnTo>
                <a:lnTo>
                  <a:pt x="825633" y="2552700"/>
                </a:lnTo>
                <a:lnTo>
                  <a:pt x="965333" y="2501900"/>
                </a:lnTo>
                <a:lnTo>
                  <a:pt x="901833" y="2298700"/>
                </a:lnTo>
                <a:lnTo>
                  <a:pt x="901833" y="1955800"/>
                </a:lnTo>
                <a:lnTo>
                  <a:pt x="901833" y="1803400"/>
                </a:lnTo>
                <a:lnTo>
                  <a:pt x="901833" y="1511300"/>
                </a:lnTo>
                <a:lnTo>
                  <a:pt x="901833" y="1371600"/>
                </a:lnTo>
                <a:lnTo>
                  <a:pt x="914533" y="990600"/>
                </a:lnTo>
                <a:lnTo>
                  <a:pt x="889133" y="863600"/>
                </a:lnTo>
                <a:lnTo>
                  <a:pt x="863733" y="622300"/>
                </a:lnTo>
                <a:lnTo>
                  <a:pt x="774833" y="406400"/>
                </a:lnTo>
                <a:lnTo>
                  <a:pt x="673233" y="355600"/>
                </a:lnTo>
                <a:lnTo>
                  <a:pt x="584333" y="431800"/>
                </a:lnTo>
                <a:lnTo>
                  <a:pt x="431933" y="457200"/>
                </a:lnTo>
                <a:cubicBezTo>
                  <a:pt x="385366" y="474133"/>
                  <a:pt x="339483" y="493079"/>
                  <a:pt x="292233" y="508000"/>
                </a:cubicBezTo>
                <a:cubicBezTo>
                  <a:pt x="258944" y="518512"/>
                  <a:pt x="190633" y="533400"/>
                  <a:pt x="190633" y="533400"/>
                </a:cubicBezTo>
                <a:lnTo>
                  <a:pt x="190633" y="533400"/>
                </a:lnTo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37" b="7349"/>
          <a:stretch>
            <a:fillRect/>
          </a:stretch>
        </p:blipFill>
        <p:spPr bwMode="auto">
          <a:xfrm rot="12209330">
            <a:off x="5364163" y="-506413"/>
            <a:ext cx="7646987" cy="690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5650" y="915988"/>
            <a:ext cx="4165600" cy="306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100" name="Group 4"/>
          <p:cNvGraphicFramePr>
            <a:graphicFrameLocks noGrp="1"/>
          </p:cNvGraphicFramePr>
          <p:nvPr/>
        </p:nvGraphicFramePr>
        <p:xfrm>
          <a:off x="0" y="890588"/>
          <a:ext cx="12192000" cy="5076826"/>
        </p:xfrm>
        <a:graphic>
          <a:graphicData uri="http://schemas.openxmlformats.org/drawingml/2006/table">
            <a:tbl>
              <a:tblPr/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75" name="矩形 17"/>
          <p:cNvSpPr>
            <a:spLocks noChangeArrowheads="1"/>
          </p:cNvSpPr>
          <p:nvPr/>
        </p:nvSpPr>
        <p:spPr bwMode="auto">
          <a:xfrm>
            <a:off x="7135813" y="1925638"/>
            <a:ext cx="1004887" cy="2043112"/>
          </a:xfrm>
          <a:prstGeom prst="rect">
            <a:avLst/>
          </a:prstGeom>
          <a:solidFill>
            <a:srgbClr val="0A0A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76" name="矩形 18"/>
          <p:cNvSpPr>
            <a:spLocks noChangeArrowheads="1"/>
          </p:cNvSpPr>
          <p:nvPr/>
        </p:nvSpPr>
        <p:spPr bwMode="auto">
          <a:xfrm>
            <a:off x="7058025" y="1938338"/>
            <a:ext cx="1195388" cy="214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8000"/>
              </a:lnSpc>
            </a:pPr>
            <a:r>
              <a:rPr lang="zh-CN" altLang="en-US" sz="7200">
                <a:solidFill>
                  <a:schemeClr val="bg1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rPr>
              <a:t>蜘蛛</a:t>
            </a:r>
            <a:endParaRPr lang="en-US" sz="7200">
              <a:solidFill>
                <a:schemeClr val="bg1"/>
              </a:solidFill>
              <a:latin typeface="方正正大黑简体" pitchFamily="2" charset="-122"/>
              <a:ea typeface="方正正大黑简体" pitchFamily="2" charset="-122"/>
              <a:sym typeface="方正正大黑简体" pitchFamily="2" charset="-122"/>
            </a:endParaRPr>
          </a:p>
        </p:txBody>
      </p:sp>
      <p:sp>
        <p:nvSpPr>
          <p:cNvPr id="4177" name="矩形 9"/>
          <p:cNvSpPr>
            <a:spLocks noChangeArrowheads="1"/>
          </p:cNvSpPr>
          <p:nvPr/>
        </p:nvSpPr>
        <p:spPr bwMode="auto">
          <a:xfrm>
            <a:off x="1290638" y="3225800"/>
            <a:ext cx="5438775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>
                <a:solidFill>
                  <a:srgbClr val="000000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rPr>
              <a:t>能坐享其成，</a:t>
            </a:r>
            <a:endParaRPr lang="en-US" sz="4400">
              <a:solidFill>
                <a:srgbClr val="000000"/>
              </a:solidFill>
              <a:latin typeface="方正正大黑简体" pitchFamily="2" charset="-122"/>
              <a:ea typeface="方正正大黑简体" pitchFamily="2" charset="-122"/>
              <a:sym typeface="方正正大黑简体" pitchFamily="2" charset="-122"/>
            </a:endParaRPr>
          </a:p>
          <a:p>
            <a:r>
              <a:rPr lang="zh-CN" altLang="en-US" sz="4400">
                <a:solidFill>
                  <a:srgbClr val="000000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rPr>
              <a:t>靠的就是那</a:t>
            </a:r>
            <a:r>
              <a:rPr lang="zh-CN" altLang="en-US" sz="4400" b="1">
                <a:solidFill>
                  <a:srgbClr val="000000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rPr>
              <a:t>张关系网</a:t>
            </a:r>
            <a:r>
              <a:rPr lang="zh-CN" altLang="en-US" sz="4400">
                <a:solidFill>
                  <a:srgbClr val="000000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rPr>
              <a:t>。</a:t>
            </a:r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63F57-B5BF-4CAB-B69F-9DC730D7961F}" type="slidenum">
              <a:rPr lang="zh-CN" altLang="en-US"/>
              <a:pPr/>
              <a:t>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pic>
        <p:nvPicPr>
          <p:cNvPr id="5122" name="图片 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87"/>
          <a:stretch>
            <a:fillRect/>
          </a:stretch>
        </p:blipFill>
        <p:spPr bwMode="auto">
          <a:xfrm>
            <a:off x="317500" y="2068513"/>
            <a:ext cx="3898900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123" name="Group 3"/>
          <p:cNvGraphicFramePr>
            <a:graphicFrameLocks noGrp="1"/>
          </p:cNvGraphicFramePr>
          <p:nvPr/>
        </p:nvGraphicFramePr>
        <p:xfrm>
          <a:off x="0" y="890588"/>
          <a:ext cx="12192000" cy="5076826"/>
        </p:xfrm>
        <a:graphic>
          <a:graphicData uri="http://schemas.openxmlformats.org/drawingml/2006/table">
            <a:tbl>
              <a:tblPr/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200" name="矩形 8"/>
          <p:cNvSpPr>
            <a:spLocks noChangeArrowheads="1"/>
          </p:cNvSpPr>
          <p:nvPr/>
        </p:nvSpPr>
        <p:spPr bwMode="auto">
          <a:xfrm>
            <a:off x="7302500" y="3227388"/>
            <a:ext cx="5443538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>
                <a:solidFill>
                  <a:srgbClr val="0A0A0A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rPr>
              <a:t>只要被人一吹，</a:t>
            </a:r>
            <a:endParaRPr lang="en-US" sz="4400">
              <a:solidFill>
                <a:srgbClr val="0A0A0A"/>
              </a:solidFill>
              <a:latin typeface="方正正大黑简体" pitchFamily="2" charset="-122"/>
              <a:ea typeface="方正正大黑简体" pitchFamily="2" charset="-122"/>
              <a:sym typeface="方正正大黑简体" pitchFamily="2" charset="-122"/>
            </a:endParaRPr>
          </a:p>
          <a:p>
            <a:r>
              <a:rPr lang="zh-CN" altLang="en-US" sz="4400">
                <a:solidFill>
                  <a:srgbClr val="0A0A0A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rPr>
              <a:t>就飘飘然了。</a:t>
            </a:r>
            <a:endParaRPr lang="zh-CN" altLang="en-US"/>
          </a:p>
        </p:txBody>
      </p:sp>
      <p:sp>
        <p:nvSpPr>
          <p:cNvPr id="5201" name="矩形 13"/>
          <p:cNvSpPr>
            <a:spLocks noChangeArrowheads="1"/>
          </p:cNvSpPr>
          <p:nvPr/>
        </p:nvSpPr>
        <p:spPr bwMode="auto">
          <a:xfrm>
            <a:off x="4064000" y="1892300"/>
            <a:ext cx="1006475" cy="2041525"/>
          </a:xfrm>
          <a:prstGeom prst="rect">
            <a:avLst/>
          </a:prstGeom>
          <a:solidFill>
            <a:srgbClr val="0A0A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202" name="矩形 14"/>
          <p:cNvSpPr>
            <a:spLocks noChangeArrowheads="1"/>
          </p:cNvSpPr>
          <p:nvPr/>
        </p:nvSpPr>
        <p:spPr bwMode="auto">
          <a:xfrm>
            <a:off x="4000500" y="1890713"/>
            <a:ext cx="1196975" cy="214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8000"/>
              </a:lnSpc>
            </a:pPr>
            <a:r>
              <a:rPr lang="zh-CN" altLang="en-US" sz="7200">
                <a:solidFill>
                  <a:schemeClr val="bg1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rPr>
              <a:t>气球</a:t>
            </a:r>
            <a:endParaRPr lang="en-US" sz="7200">
              <a:solidFill>
                <a:schemeClr val="bg1"/>
              </a:solidFill>
              <a:latin typeface="方正正大黑简体" pitchFamily="2" charset="-122"/>
              <a:ea typeface="方正正大黑简体" pitchFamily="2" charset="-122"/>
              <a:sym typeface="方正正大黑简体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2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2" b="-84"/>
          <a:stretch>
            <a:fillRect/>
          </a:stretch>
        </p:blipFill>
        <p:spPr bwMode="auto">
          <a:xfrm>
            <a:off x="5880100" y="903288"/>
            <a:ext cx="6311900" cy="498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147" name="Group 3"/>
          <p:cNvGraphicFramePr>
            <a:graphicFrameLocks noGrp="1"/>
          </p:cNvGraphicFramePr>
          <p:nvPr/>
        </p:nvGraphicFramePr>
        <p:xfrm>
          <a:off x="0" y="890588"/>
          <a:ext cx="12192000" cy="5076826"/>
        </p:xfrm>
        <a:graphic>
          <a:graphicData uri="http://schemas.openxmlformats.org/drawingml/2006/table">
            <a:tbl>
              <a:tblPr/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227" name="矩形 6"/>
          <p:cNvSpPr>
            <a:spLocks noChangeArrowheads="1"/>
          </p:cNvSpPr>
          <p:nvPr/>
        </p:nvSpPr>
        <p:spPr bwMode="auto">
          <a:xfrm>
            <a:off x="1146175" y="4029075"/>
            <a:ext cx="65532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800">
                <a:solidFill>
                  <a:srgbClr val="C00000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rPr>
              <a:t>大红之日，便是大悲。</a:t>
            </a:r>
            <a:r>
              <a:rPr lang="zh-CN" altLang="en-US" sz="4800">
                <a:solidFill>
                  <a:srgbClr val="C00000"/>
                </a:solidFill>
                <a:latin typeface="Arial"/>
                <a:ea typeface="方正正大黑简体" pitchFamily="2" charset="-122"/>
                <a:sym typeface="方正正大黑简体" pitchFamily="2" charset="-122"/>
              </a:rPr>
              <a:t> </a:t>
            </a:r>
            <a:endParaRPr lang="zh-CN" altLang="en-US"/>
          </a:p>
        </p:txBody>
      </p:sp>
      <p:sp>
        <p:nvSpPr>
          <p:cNvPr id="6228" name="矩形 23"/>
          <p:cNvSpPr>
            <a:spLocks noChangeArrowheads="1"/>
          </p:cNvSpPr>
          <p:nvPr/>
        </p:nvSpPr>
        <p:spPr bwMode="auto">
          <a:xfrm>
            <a:off x="6122988" y="1944688"/>
            <a:ext cx="1004887" cy="1004887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正大黑简体" pitchFamily="2" charset="-122"/>
              <a:ea typeface="方正正大黑简体" pitchFamily="2" charset="-122"/>
              <a:sym typeface="方正正大黑简体" pitchFamily="2" charset="-122"/>
            </a:endParaRPr>
          </a:p>
        </p:txBody>
      </p:sp>
      <p:sp>
        <p:nvSpPr>
          <p:cNvPr id="6229" name="矩形 24"/>
          <p:cNvSpPr>
            <a:spLocks noChangeArrowheads="1"/>
          </p:cNvSpPr>
          <p:nvPr/>
        </p:nvSpPr>
        <p:spPr bwMode="auto">
          <a:xfrm>
            <a:off x="6122988" y="1873250"/>
            <a:ext cx="11953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7200">
                <a:solidFill>
                  <a:schemeClr val="bg1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rPr>
              <a:t>虾</a:t>
            </a:r>
            <a:endParaRPr lang="en-US" sz="7200">
              <a:solidFill>
                <a:schemeClr val="bg1"/>
              </a:solidFill>
              <a:latin typeface="方正正大黑简体" pitchFamily="2" charset="-122"/>
              <a:ea typeface="方正正大黑简体" pitchFamily="2" charset="-122"/>
              <a:sym typeface="方正正大黑简体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50" y="225425"/>
            <a:ext cx="4178300" cy="626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171" name="Group 3"/>
          <p:cNvGraphicFramePr>
            <a:graphicFrameLocks noGrp="1"/>
          </p:cNvGraphicFramePr>
          <p:nvPr/>
        </p:nvGraphicFramePr>
        <p:xfrm>
          <a:off x="0" y="890588"/>
          <a:ext cx="12192000" cy="5076826"/>
        </p:xfrm>
        <a:graphic>
          <a:graphicData uri="http://schemas.openxmlformats.org/drawingml/2006/table">
            <a:tbl>
              <a:tblPr/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251" name="矩形 7"/>
          <p:cNvSpPr>
            <a:spLocks noChangeArrowheads="1"/>
          </p:cNvSpPr>
          <p:nvPr/>
        </p:nvSpPr>
        <p:spPr bwMode="auto">
          <a:xfrm>
            <a:off x="5140325" y="4057650"/>
            <a:ext cx="633888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dirty="0">
                <a:solidFill>
                  <a:srgbClr val="49261E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rPr>
              <a:t>谁多给一点，就偏向谁。</a:t>
            </a:r>
            <a:endParaRPr lang="zh-CN" altLang="en-US" dirty="0"/>
          </a:p>
        </p:txBody>
      </p:sp>
      <p:sp>
        <p:nvSpPr>
          <p:cNvPr id="7252" name="矩形 11"/>
          <p:cNvSpPr>
            <a:spLocks noChangeArrowheads="1"/>
          </p:cNvSpPr>
          <p:nvPr/>
        </p:nvSpPr>
        <p:spPr bwMode="auto">
          <a:xfrm>
            <a:off x="4064000" y="1892300"/>
            <a:ext cx="1006475" cy="2041525"/>
          </a:xfrm>
          <a:prstGeom prst="rect">
            <a:avLst/>
          </a:prstGeom>
          <a:solidFill>
            <a:srgbClr val="0A0A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正大黑简体" pitchFamily="2" charset="-122"/>
              <a:ea typeface="方正正大黑简体" pitchFamily="2" charset="-122"/>
              <a:sym typeface="方正正大黑简体" pitchFamily="2" charset="-122"/>
            </a:endParaRPr>
          </a:p>
        </p:txBody>
      </p:sp>
      <p:sp>
        <p:nvSpPr>
          <p:cNvPr id="7253" name="矩形 12"/>
          <p:cNvSpPr>
            <a:spLocks noChangeArrowheads="1"/>
          </p:cNvSpPr>
          <p:nvPr/>
        </p:nvSpPr>
        <p:spPr bwMode="auto">
          <a:xfrm>
            <a:off x="3986213" y="1919288"/>
            <a:ext cx="1195387" cy="214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8000"/>
              </a:lnSpc>
            </a:pPr>
            <a:r>
              <a:rPr lang="zh-CN" altLang="en-US" sz="7200">
                <a:solidFill>
                  <a:schemeClr val="bg1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rPr>
              <a:t>天平</a:t>
            </a:r>
            <a:endParaRPr lang="en-US" sz="7200">
              <a:solidFill>
                <a:schemeClr val="bg1"/>
              </a:solidFill>
              <a:latin typeface="方正正大黑简体" pitchFamily="2" charset="-122"/>
              <a:ea typeface="方正正大黑简体" pitchFamily="2" charset="-122"/>
              <a:sym typeface="方正正大黑简体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4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8195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5138" y="1216025"/>
            <a:ext cx="4960937" cy="465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196" name="Group 4"/>
          <p:cNvGraphicFramePr>
            <a:graphicFrameLocks noGrp="1"/>
          </p:cNvGraphicFramePr>
          <p:nvPr/>
        </p:nvGraphicFramePr>
        <p:xfrm>
          <a:off x="0" y="890588"/>
          <a:ext cx="12192000" cy="5076826"/>
        </p:xfrm>
        <a:graphic>
          <a:graphicData uri="http://schemas.openxmlformats.org/drawingml/2006/table">
            <a:tbl>
              <a:tblPr/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272" name="矩形 5"/>
          <p:cNvSpPr>
            <a:spLocks noChangeArrowheads="1"/>
          </p:cNvSpPr>
          <p:nvPr/>
        </p:nvSpPr>
        <p:spPr bwMode="auto">
          <a:xfrm>
            <a:off x="1474788" y="3203575"/>
            <a:ext cx="520065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>
                <a:solidFill>
                  <a:srgbClr val="82520D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rPr>
              <a:t>没有华丽的外表，</a:t>
            </a:r>
            <a:endParaRPr lang="en-US" sz="4400">
              <a:solidFill>
                <a:srgbClr val="82520D"/>
              </a:solidFill>
              <a:latin typeface="方正正大黑简体" pitchFamily="2" charset="-122"/>
              <a:ea typeface="方正正大黑简体" pitchFamily="2" charset="-122"/>
              <a:sym typeface="方正正大黑简体" pitchFamily="2" charset="-122"/>
            </a:endParaRPr>
          </a:p>
          <a:p>
            <a:r>
              <a:rPr lang="zh-CN" altLang="en-US" sz="4400">
                <a:solidFill>
                  <a:srgbClr val="82520D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rPr>
              <a:t>却有充实的大脑。</a:t>
            </a:r>
            <a:endParaRPr lang="zh-CN" altLang="en-US"/>
          </a:p>
        </p:txBody>
      </p:sp>
      <p:sp>
        <p:nvSpPr>
          <p:cNvPr id="8273" name="矩形 14"/>
          <p:cNvSpPr>
            <a:spLocks noChangeArrowheads="1"/>
          </p:cNvSpPr>
          <p:nvPr/>
        </p:nvSpPr>
        <p:spPr bwMode="auto">
          <a:xfrm>
            <a:off x="6089650" y="1911350"/>
            <a:ext cx="1006475" cy="2043113"/>
          </a:xfrm>
          <a:prstGeom prst="rect">
            <a:avLst/>
          </a:prstGeom>
          <a:solidFill>
            <a:srgbClr val="8252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正大黑简体" pitchFamily="2" charset="-122"/>
              <a:ea typeface="方正正大黑简体" pitchFamily="2" charset="-122"/>
              <a:sym typeface="方正正大黑简体" pitchFamily="2" charset="-122"/>
            </a:endParaRPr>
          </a:p>
        </p:txBody>
      </p:sp>
      <p:sp>
        <p:nvSpPr>
          <p:cNvPr id="8274" name="矩形 15"/>
          <p:cNvSpPr>
            <a:spLocks noChangeArrowheads="1"/>
          </p:cNvSpPr>
          <p:nvPr/>
        </p:nvSpPr>
        <p:spPr bwMode="auto">
          <a:xfrm>
            <a:off x="6027738" y="1955800"/>
            <a:ext cx="1195387" cy="214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8000"/>
              </a:lnSpc>
            </a:pPr>
            <a:r>
              <a:rPr lang="zh-CN" altLang="en-US" sz="7200">
                <a:solidFill>
                  <a:schemeClr val="bg1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rPr>
              <a:t>核桃</a:t>
            </a:r>
            <a:endParaRPr lang="en-US" sz="7200">
              <a:solidFill>
                <a:schemeClr val="bg1"/>
              </a:solidFill>
              <a:latin typeface="方正正大黑简体" pitchFamily="2" charset="-122"/>
              <a:ea typeface="方正正大黑简体" pitchFamily="2" charset="-122"/>
              <a:sym typeface="方正正大黑简体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0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302423">
            <a:off x="-979488" y="1979613"/>
            <a:ext cx="6016626" cy="320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219" name="Group 3"/>
          <p:cNvGraphicFramePr>
            <a:graphicFrameLocks noGrp="1"/>
          </p:cNvGraphicFramePr>
          <p:nvPr/>
        </p:nvGraphicFramePr>
        <p:xfrm>
          <a:off x="0" y="890588"/>
          <a:ext cx="12192000" cy="5076826"/>
        </p:xfrm>
        <a:graphic>
          <a:graphicData uri="http://schemas.openxmlformats.org/drawingml/2006/table">
            <a:tbl>
              <a:tblPr/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8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8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01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291" name="矩形 4"/>
          <p:cNvSpPr>
            <a:spLocks noChangeArrowheads="1"/>
          </p:cNvSpPr>
          <p:nvPr/>
        </p:nvSpPr>
        <p:spPr bwMode="auto">
          <a:xfrm>
            <a:off x="4741863" y="2198688"/>
            <a:ext cx="7072312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>
                <a:solidFill>
                  <a:srgbClr val="291E37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rPr>
              <a:t>因为有线的约束，</a:t>
            </a:r>
            <a:endParaRPr lang="en-US" sz="4400">
              <a:solidFill>
                <a:srgbClr val="291E37"/>
              </a:solidFill>
              <a:latin typeface="方正正大黑简体" pitchFamily="2" charset="-122"/>
              <a:ea typeface="方正正大黑简体" pitchFamily="2" charset="-122"/>
              <a:sym typeface="方正正大黑简体" pitchFamily="2" charset="-122"/>
            </a:endParaRPr>
          </a:p>
          <a:p>
            <a:r>
              <a:rPr lang="zh-CN" altLang="en-US" sz="4400">
                <a:solidFill>
                  <a:srgbClr val="291E37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rPr>
              <a:t>飞的高度总超不过线的长度。</a:t>
            </a:r>
          </a:p>
        </p:txBody>
      </p:sp>
      <p:sp>
        <p:nvSpPr>
          <p:cNvPr id="9292" name="矩形 14"/>
          <p:cNvSpPr>
            <a:spLocks noChangeArrowheads="1"/>
          </p:cNvSpPr>
          <p:nvPr/>
        </p:nvSpPr>
        <p:spPr bwMode="auto">
          <a:xfrm>
            <a:off x="3062288" y="1901825"/>
            <a:ext cx="1004887" cy="2041525"/>
          </a:xfrm>
          <a:prstGeom prst="rect">
            <a:avLst/>
          </a:prstGeom>
          <a:solidFill>
            <a:srgbClr val="0A0A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正大黑简体" pitchFamily="2" charset="-122"/>
              <a:ea typeface="方正正大黑简体" pitchFamily="2" charset="-122"/>
              <a:sym typeface="方正正大黑简体" pitchFamily="2" charset="-122"/>
            </a:endParaRPr>
          </a:p>
        </p:txBody>
      </p:sp>
      <p:sp>
        <p:nvSpPr>
          <p:cNvPr id="9293" name="矩形 15"/>
          <p:cNvSpPr>
            <a:spLocks noChangeArrowheads="1"/>
          </p:cNvSpPr>
          <p:nvPr/>
        </p:nvSpPr>
        <p:spPr bwMode="auto">
          <a:xfrm>
            <a:off x="2984500" y="1914525"/>
            <a:ext cx="1195388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8000"/>
              </a:lnSpc>
            </a:pPr>
            <a:r>
              <a:rPr lang="zh-CN" altLang="en-US" sz="7200">
                <a:solidFill>
                  <a:schemeClr val="bg1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rPr>
              <a:t>风筝</a:t>
            </a:r>
            <a:endParaRPr lang="en-US" sz="7200">
              <a:solidFill>
                <a:schemeClr val="bg1"/>
              </a:solidFill>
              <a:latin typeface="方正正大黑简体" pitchFamily="2" charset="-122"/>
              <a:ea typeface="方正正大黑简体" pitchFamily="2" charset="-122"/>
              <a:sym typeface="方正正大黑简体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8163" y="0"/>
            <a:ext cx="9177337" cy="611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243" name="Group 3"/>
          <p:cNvGraphicFramePr>
            <a:graphicFrameLocks noGrp="1"/>
          </p:cNvGraphicFramePr>
          <p:nvPr/>
        </p:nvGraphicFramePr>
        <p:xfrm>
          <a:off x="0" y="890588"/>
          <a:ext cx="12192000" cy="5076826"/>
        </p:xfrm>
        <a:graphic>
          <a:graphicData uri="http://schemas.openxmlformats.org/drawingml/2006/table">
            <a:tbl>
              <a:tblPr/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318" name="矩形 14"/>
          <p:cNvSpPr>
            <a:spLocks noChangeArrowheads="1"/>
          </p:cNvSpPr>
          <p:nvPr/>
        </p:nvSpPr>
        <p:spPr bwMode="auto">
          <a:xfrm>
            <a:off x="7099300" y="1911350"/>
            <a:ext cx="1006475" cy="304800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正大黑简体" pitchFamily="2" charset="-122"/>
              <a:ea typeface="方正正大黑简体" pitchFamily="2" charset="-122"/>
              <a:sym typeface="方正正大黑简体" pitchFamily="2" charset="-122"/>
            </a:endParaRPr>
          </a:p>
        </p:txBody>
      </p:sp>
      <p:sp>
        <p:nvSpPr>
          <p:cNvPr id="10319" name="矩形 15"/>
          <p:cNvSpPr>
            <a:spLocks noChangeArrowheads="1"/>
          </p:cNvSpPr>
          <p:nvPr/>
        </p:nvSpPr>
        <p:spPr bwMode="auto">
          <a:xfrm>
            <a:off x="7023100" y="1935163"/>
            <a:ext cx="1195388" cy="317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8000"/>
              </a:lnSpc>
            </a:pPr>
            <a:r>
              <a:rPr lang="zh-CN" altLang="en-US" sz="7200">
                <a:solidFill>
                  <a:schemeClr val="bg1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rPr>
              <a:t>指南针</a:t>
            </a:r>
            <a:endParaRPr lang="en-US" sz="7200">
              <a:solidFill>
                <a:schemeClr val="bg1"/>
              </a:solidFill>
              <a:latin typeface="方正正大黑简体" pitchFamily="2" charset="-122"/>
              <a:ea typeface="方正正大黑简体" pitchFamily="2" charset="-122"/>
              <a:sym typeface="方正正大黑简体" pitchFamily="2" charset="-122"/>
            </a:endParaRPr>
          </a:p>
        </p:txBody>
      </p:sp>
      <p:sp>
        <p:nvSpPr>
          <p:cNvPr id="10320" name="矩形 10"/>
          <p:cNvSpPr>
            <a:spLocks noChangeArrowheads="1"/>
          </p:cNvSpPr>
          <p:nvPr/>
        </p:nvSpPr>
        <p:spPr bwMode="auto">
          <a:xfrm>
            <a:off x="1247775" y="3248025"/>
            <a:ext cx="5908675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4400">
                <a:solidFill>
                  <a:srgbClr val="000000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rPr>
              <a:t>思想稳定，</a:t>
            </a:r>
            <a:endParaRPr lang="en-US" sz="4400">
              <a:solidFill>
                <a:srgbClr val="000000"/>
              </a:solidFill>
              <a:latin typeface="方正正大黑简体" pitchFamily="2" charset="-122"/>
              <a:ea typeface="方正正大黑简体" pitchFamily="2" charset="-122"/>
              <a:sym typeface="方正正大黑简体" pitchFamily="2" charset="-122"/>
            </a:endParaRPr>
          </a:p>
          <a:p>
            <a:pPr algn="r"/>
            <a:r>
              <a:rPr lang="zh-CN" altLang="en-US" sz="4400">
                <a:solidFill>
                  <a:srgbClr val="000000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rPr>
              <a:t>东西再好也不被诱惑。</a:t>
            </a:r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7800" y="317500"/>
            <a:ext cx="4873625" cy="730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1267" name="Group 3"/>
          <p:cNvGraphicFramePr>
            <a:graphicFrameLocks noGrp="1"/>
          </p:cNvGraphicFramePr>
          <p:nvPr/>
        </p:nvGraphicFramePr>
        <p:xfrm>
          <a:off x="0" y="890588"/>
          <a:ext cx="12192000" cy="5076826"/>
        </p:xfrm>
        <a:graphic>
          <a:graphicData uri="http://schemas.openxmlformats.org/drawingml/2006/table">
            <a:tbl>
              <a:tblPr/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344" name="矩形 4"/>
          <p:cNvSpPr>
            <a:spLocks noChangeArrowheads="1"/>
          </p:cNvSpPr>
          <p:nvPr/>
        </p:nvSpPr>
        <p:spPr bwMode="auto">
          <a:xfrm>
            <a:off x="6276975" y="3248025"/>
            <a:ext cx="469582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>
                <a:solidFill>
                  <a:srgbClr val="855739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rPr>
              <a:t>敲打的是自己，</a:t>
            </a:r>
            <a:endParaRPr lang="en-US" sz="4400">
              <a:solidFill>
                <a:srgbClr val="855739"/>
              </a:solidFill>
              <a:latin typeface="方正正大黑简体" pitchFamily="2" charset="-122"/>
              <a:ea typeface="方正正大黑简体" pitchFamily="2" charset="-122"/>
              <a:sym typeface="方正正大黑简体" pitchFamily="2" charset="-122"/>
            </a:endParaRPr>
          </a:p>
          <a:p>
            <a:r>
              <a:rPr lang="zh-CN" altLang="en-US" sz="4400">
                <a:solidFill>
                  <a:srgbClr val="855739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rPr>
              <a:t>提醒的是别人。</a:t>
            </a:r>
            <a:endParaRPr lang="zh-CN" altLang="en-US"/>
          </a:p>
        </p:txBody>
      </p:sp>
      <p:sp>
        <p:nvSpPr>
          <p:cNvPr id="11345" name="矩形 14"/>
          <p:cNvSpPr>
            <a:spLocks noChangeArrowheads="1"/>
          </p:cNvSpPr>
          <p:nvPr/>
        </p:nvSpPr>
        <p:spPr bwMode="auto">
          <a:xfrm>
            <a:off x="4081463" y="1892300"/>
            <a:ext cx="1006475" cy="2041525"/>
          </a:xfrm>
          <a:prstGeom prst="rect">
            <a:avLst/>
          </a:prstGeom>
          <a:solidFill>
            <a:srgbClr val="875B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正大黑简体" pitchFamily="2" charset="-122"/>
              <a:ea typeface="方正正大黑简体" pitchFamily="2" charset="-122"/>
              <a:sym typeface="方正正大黑简体" pitchFamily="2" charset="-122"/>
            </a:endParaRPr>
          </a:p>
        </p:txBody>
      </p:sp>
      <p:sp>
        <p:nvSpPr>
          <p:cNvPr id="11346" name="矩形 15"/>
          <p:cNvSpPr>
            <a:spLocks noChangeArrowheads="1"/>
          </p:cNvSpPr>
          <p:nvPr/>
        </p:nvSpPr>
        <p:spPr bwMode="auto">
          <a:xfrm>
            <a:off x="4022725" y="1936750"/>
            <a:ext cx="1195388" cy="214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8000"/>
              </a:lnSpc>
            </a:pPr>
            <a:r>
              <a:rPr lang="zh-CN" altLang="en-US" sz="7200">
                <a:solidFill>
                  <a:schemeClr val="bg1"/>
                </a:solidFill>
                <a:latin typeface="方正正大黑简体" pitchFamily="2" charset="-122"/>
                <a:ea typeface="方正正大黑简体" pitchFamily="2" charset="-122"/>
                <a:sym typeface="方正正大黑简体" pitchFamily="2" charset="-122"/>
              </a:rPr>
              <a:t>钟表</a:t>
            </a:r>
            <a:endParaRPr lang="en-US" sz="7200">
              <a:solidFill>
                <a:schemeClr val="bg1"/>
              </a:solidFill>
              <a:latin typeface="方正正大黑简体" pitchFamily="2" charset="-122"/>
              <a:ea typeface="方正正大黑简体" pitchFamily="2" charset="-122"/>
              <a:sym typeface="方正正大黑简体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198</Words>
  <Characters>0</Characters>
  <Application>Microsoft Office PowerPoint</Application>
  <DocSecurity>0</DocSecurity>
  <PresentationFormat>自定义</PresentationFormat>
  <Lines>0</Lines>
  <Paragraphs>57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Arial</vt:lpstr>
      <vt:lpstr>Calibri Light</vt:lpstr>
      <vt:lpstr>宋体</vt:lpstr>
      <vt:lpstr>Calibri</vt:lpstr>
      <vt:lpstr>方正正粗黑简体</vt:lpstr>
      <vt:lpstr>方正粗黑宋简体</vt:lpstr>
      <vt:lpstr>方正正大黑简体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张卫东</dc:creator>
  <cp:lastModifiedBy>许敏斌</cp:lastModifiedBy>
  <cp:revision>83</cp:revision>
  <dcterms:created xsi:type="dcterms:W3CDTF">2013-08-19T13:28:00Z</dcterms:created>
  <dcterms:modified xsi:type="dcterms:W3CDTF">2016-03-26T02:20:27Z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2052-9.1.0.4885</vt:lpwstr>
  </property>
</Properties>
</file>