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embeddedFontLst>
    <p:embeddedFont>
      <p:font typeface="微软雅黑" panose="020B0503020204020204" pitchFamily="34" charset="-122"/>
      <p:regular r:id="rId4"/>
      <p:bold r:id="rId5"/>
    </p:embeddedFont>
    <p:embeddedFont>
      <p:font typeface="黑体" panose="02010609060101010101" pitchFamily="49" charset="-122"/>
      <p:regular r:id="rId6"/>
    </p:embeddedFont>
    <p:embeddedFont>
      <p:font typeface="Arial Black" panose="020B0A04020102020204" pitchFamily="34" charset="0"/>
      <p:bold r:id="rId7"/>
    </p:embeddedFont>
    <p:embeddedFont>
      <p:font typeface="汉仪长美黑简" panose="02010609000101010101" pitchFamily="49" charset="-122"/>
      <p:regular r:id="rId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91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hyperlink" Target="http://www.yanj.cn/index.php?act=show_store&amp;id=79" TargetMode="External"/><Relationship Id="rId4" Type="http://schemas.openxmlformats.org/officeDocument/2006/relationships/hyperlink" Target="http://i.youku.com/u/video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3" name="矩形 2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4" name="矩形 3"/>
          <p:cNvSpPr/>
          <p:nvPr userDrawn="1"/>
        </p:nvSpPr>
        <p:spPr>
          <a:xfrm>
            <a:off x="0" y="714375"/>
            <a:ext cx="12192000" cy="5715000"/>
          </a:xfrm>
          <a:prstGeom prst="rect">
            <a:avLst/>
          </a:prstGeom>
          <a:blipFill dpi="0" rotWithShape="1">
            <a:blip r:embed="rId2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95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1"/>
          <p:cNvSpPr/>
          <p:nvPr/>
        </p:nvSpPr>
        <p:spPr>
          <a:xfrm rot="9509633">
            <a:off x="2465416" y="4111941"/>
            <a:ext cx="897864" cy="299018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9595" h="1114029">
                <a:moveTo>
                  <a:pt x="0" y="480740"/>
                </a:moveTo>
                <a:cubicBezTo>
                  <a:pt x="0" y="176489"/>
                  <a:pt x="1196606" y="-11257"/>
                  <a:pt x="1733876" y="523"/>
                </a:cubicBezTo>
                <a:cubicBezTo>
                  <a:pt x="2271146" y="12303"/>
                  <a:pt x="3318003" y="234358"/>
                  <a:pt x="3223619" y="551419"/>
                </a:cubicBezTo>
                <a:cubicBezTo>
                  <a:pt x="3169579" y="1109080"/>
                  <a:pt x="2321062" y="1141924"/>
                  <a:pt x="1733876" y="1102315"/>
                </a:cubicBezTo>
                <a:cubicBezTo>
                  <a:pt x="1146690" y="1062706"/>
                  <a:pt x="0" y="784991"/>
                  <a:pt x="0" y="48074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9" name="椭圆 11"/>
          <p:cNvSpPr/>
          <p:nvPr/>
        </p:nvSpPr>
        <p:spPr>
          <a:xfrm rot="11465358">
            <a:off x="2499344" y="3361801"/>
            <a:ext cx="940974" cy="293493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8804" h="1256312">
                <a:moveTo>
                  <a:pt x="145967" y="581600"/>
                </a:moveTo>
                <a:cubicBezTo>
                  <a:pt x="-326536" y="334768"/>
                  <a:pt x="384068" y="269409"/>
                  <a:pt x="1757916" y="53623"/>
                </a:cubicBezTo>
                <a:cubicBezTo>
                  <a:pt x="3131764" y="-162163"/>
                  <a:pt x="3976019" y="322155"/>
                  <a:pt x="3881635" y="639216"/>
                </a:cubicBezTo>
                <a:cubicBezTo>
                  <a:pt x="3827595" y="1196877"/>
                  <a:pt x="2825400" y="1397016"/>
                  <a:pt x="1757916" y="1155415"/>
                </a:cubicBezTo>
                <a:cubicBezTo>
                  <a:pt x="690432" y="913814"/>
                  <a:pt x="618470" y="828432"/>
                  <a:pt x="145967" y="58160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0" name="椭圆 11"/>
          <p:cNvSpPr/>
          <p:nvPr/>
        </p:nvSpPr>
        <p:spPr>
          <a:xfrm rot="14756850">
            <a:off x="2867018" y="2420246"/>
            <a:ext cx="1167728" cy="429450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322" h="1081179">
                <a:moveTo>
                  <a:pt x="2014" y="598137"/>
                </a:moveTo>
                <a:cubicBezTo>
                  <a:pt x="57488" y="418314"/>
                  <a:pt x="1256934" y="17536"/>
                  <a:pt x="2083041" y="708"/>
                </a:cubicBezTo>
                <a:cubicBezTo>
                  <a:pt x="2909148" y="-16120"/>
                  <a:pt x="4301144" y="269240"/>
                  <a:pt x="4206760" y="586301"/>
                </a:cubicBezTo>
                <a:cubicBezTo>
                  <a:pt x="4152720" y="1143962"/>
                  <a:pt x="2450986" y="1077673"/>
                  <a:pt x="1750195" y="1079646"/>
                </a:cubicBezTo>
                <a:cubicBezTo>
                  <a:pt x="1049404" y="1081619"/>
                  <a:pt x="-53460" y="777960"/>
                  <a:pt x="2014" y="59813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1" name="椭圆 11"/>
          <p:cNvSpPr/>
          <p:nvPr/>
        </p:nvSpPr>
        <p:spPr>
          <a:xfrm rot="17314385">
            <a:off x="3702770" y="1868223"/>
            <a:ext cx="1574406" cy="541294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606" h="1024737">
                <a:moveTo>
                  <a:pt x="1012" y="688647"/>
                </a:moveTo>
                <a:cubicBezTo>
                  <a:pt x="40160" y="518515"/>
                  <a:pt x="1302996" y="26559"/>
                  <a:pt x="2013775" y="1729"/>
                </a:cubicBezTo>
                <a:cubicBezTo>
                  <a:pt x="2724555" y="-23101"/>
                  <a:pt x="4360073" y="222609"/>
                  <a:pt x="4265689" y="539670"/>
                </a:cubicBezTo>
                <a:cubicBezTo>
                  <a:pt x="4211649" y="1097331"/>
                  <a:pt x="2489666" y="997695"/>
                  <a:pt x="1778886" y="1022524"/>
                </a:cubicBezTo>
                <a:cubicBezTo>
                  <a:pt x="1068107" y="1047354"/>
                  <a:pt x="-38136" y="858779"/>
                  <a:pt x="1012" y="68864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2" name="椭圆 11"/>
          <p:cNvSpPr/>
          <p:nvPr/>
        </p:nvSpPr>
        <p:spPr>
          <a:xfrm rot="20309143">
            <a:off x="5034072" y="1980218"/>
            <a:ext cx="2068838" cy="593805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  <a:gd name="connsiteX0" fmla="*/ 2702 w 4271691"/>
              <a:gd name="connsiteY0" fmla="*/ 471908 h 807675"/>
              <a:gd name="connsiteX1" fmla="*/ 2172241 w 4271691"/>
              <a:gd name="connsiteY1" fmla="*/ 7290 h 807675"/>
              <a:gd name="connsiteX2" fmla="*/ 4267379 w 4271691"/>
              <a:gd name="connsiteY2" fmla="*/ 322931 h 807675"/>
              <a:gd name="connsiteX3" fmla="*/ 1780576 w 4271691"/>
              <a:gd name="connsiteY3" fmla="*/ 805785 h 807675"/>
              <a:gd name="connsiteX4" fmla="*/ 2702 w 4271691"/>
              <a:gd name="connsiteY4" fmla="*/ 471908 h 807675"/>
              <a:gd name="connsiteX0" fmla="*/ 4052 w 4273317"/>
              <a:gd name="connsiteY0" fmla="*/ 419041 h 754733"/>
              <a:gd name="connsiteX1" fmla="*/ 2267142 w 4273317"/>
              <a:gd name="connsiteY1" fmla="*/ 15998 h 754733"/>
              <a:gd name="connsiteX2" fmla="*/ 4268729 w 4273317"/>
              <a:gd name="connsiteY2" fmla="*/ 270064 h 754733"/>
              <a:gd name="connsiteX3" fmla="*/ 1781926 w 4273317"/>
              <a:gd name="connsiteY3" fmla="*/ 752918 h 754733"/>
              <a:gd name="connsiteX4" fmla="*/ 4052 w 4273317"/>
              <a:gd name="connsiteY4" fmla="*/ 419041 h 754733"/>
              <a:gd name="connsiteX0" fmla="*/ 1568 w 4270304"/>
              <a:gd name="connsiteY0" fmla="*/ 404431 h 740102"/>
              <a:gd name="connsiteX1" fmla="*/ 2074144 w 4270304"/>
              <a:gd name="connsiteY1" fmla="*/ 20625 h 740102"/>
              <a:gd name="connsiteX2" fmla="*/ 4266245 w 4270304"/>
              <a:gd name="connsiteY2" fmla="*/ 255454 h 740102"/>
              <a:gd name="connsiteX3" fmla="*/ 1779442 w 4270304"/>
              <a:gd name="connsiteY3" fmla="*/ 738308 h 740102"/>
              <a:gd name="connsiteX4" fmla="*/ 1568 w 4270304"/>
              <a:gd name="connsiteY4" fmla="*/ 404431 h 740102"/>
              <a:gd name="connsiteX0" fmla="*/ 1663 w 4270399"/>
              <a:gd name="connsiteY0" fmla="*/ 404431 h 844910"/>
              <a:gd name="connsiteX1" fmla="*/ 2074239 w 4270399"/>
              <a:gd name="connsiteY1" fmla="*/ 20625 h 844910"/>
              <a:gd name="connsiteX2" fmla="*/ 4266340 w 4270399"/>
              <a:gd name="connsiteY2" fmla="*/ 255454 h 844910"/>
              <a:gd name="connsiteX3" fmla="*/ 1771425 w 4270399"/>
              <a:gd name="connsiteY3" fmla="*/ 843571 h 844910"/>
              <a:gd name="connsiteX4" fmla="*/ 1663 w 4270399"/>
              <a:gd name="connsiteY4" fmla="*/ 404431 h 844910"/>
              <a:gd name="connsiteX0" fmla="*/ 1505 w 4415101"/>
              <a:gd name="connsiteY0" fmla="*/ 631029 h 872720"/>
              <a:gd name="connsiteX1" fmla="*/ 2218881 w 4415101"/>
              <a:gd name="connsiteY1" fmla="*/ 36248 h 872720"/>
              <a:gd name="connsiteX2" fmla="*/ 4410982 w 4415101"/>
              <a:gd name="connsiteY2" fmla="*/ 271077 h 872720"/>
              <a:gd name="connsiteX3" fmla="*/ 1916067 w 4415101"/>
              <a:gd name="connsiteY3" fmla="*/ 859194 h 872720"/>
              <a:gd name="connsiteX4" fmla="*/ 1505 w 4415101"/>
              <a:gd name="connsiteY4" fmla="*/ 631029 h 872720"/>
              <a:gd name="connsiteX0" fmla="*/ 7826 w 4421422"/>
              <a:gd name="connsiteY0" fmla="*/ 631029 h 885905"/>
              <a:gd name="connsiteX1" fmla="*/ 2225202 w 4421422"/>
              <a:gd name="connsiteY1" fmla="*/ 36248 h 885905"/>
              <a:gd name="connsiteX2" fmla="*/ 4417303 w 4421422"/>
              <a:gd name="connsiteY2" fmla="*/ 271077 h 885905"/>
              <a:gd name="connsiteX3" fmla="*/ 1922388 w 4421422"/>
              <a:gd name="connsiteY3" fmla="*/ 859194 h 885905"/>
              <a:gd name="connsiteX4" fmla="*/ 7826 w 4421422"/>
              <a:gd name="connsiteY4" fmla="*/ 631029 h 88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1422" h="885905">
                <a:moveTo>
                  <a:pt x="7826" y="631029"/>
                </a:moveTo>
                <a:cubicBezTo>
                  <a:pt x="128344" y="369821"/>
                  <a:pt x="1490289" y="96240"/>
                  <a:pt x="2225202" y="36248"/>
                </a:cubicBezTo>
                <a:cubicBezTo>
                  <a:pt x="2960115" y="-23744"/>
                  <a:pt x="4511687" y="-45984"/>
                  <a:pt x="4417303" y="271077"/>
                </a:cubicBezTo>
                <a:cubicBezTo>
                  <a:pt x="4363263" y="828738"/>
                  <a:pt x="2657301" y="799202"/>
                  <a:pt x="1922388" y="859194"/>
                </a:cubicBezTo>
                <a:cubicBezTo>
                  <a:pt x="1187475" y="919186"/>
                  <a:pt x="-112692" y="892237"/>
                  <a:pt x="7826" y="631029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95764" y="3184462"/>
            <a:ext cx="1699249" cy="1699247"/>
            <a:chOff x="5347366" y="5404780"/>
            <a:chExt cx="2675924" cy="2675921"/>
          </a:xfrm>
        </p:grpSpPr>
        <p:sp>
          <p:nvSpPr>
            <p:cNvPr id="24" name="任意多边形 23"/>
            <p:cNvSpPr/>
            <p:nvPr/>
          </p:nvSpPr>
          <p:spPr>
            <a:xfrm>
              <a:off x="5347366" y="5404780"/>
              <a:ext cx="2675924" cy="2675921"/>
            </a:xfrm>
            <a:custGeom>
              <a:avLst/>
              <a:gdLst>
                <a:gd name="connsiteX0" fmla="*/ 1655712 w 3311422"/>
                <a:gd name="connsiteY0" fmla="*/ 853606 h 3311418"/>
                <a:gd name="connsiteX1" fmla="*/ 2448496 w 3311422"/>
                <a:gd name="connsiteY1" fmla="*/ 1655710 h 3311418"/>
                <a:gd name="connsiteX2" fmla="*/ 1655712 w 3311422"/>
                <a:gd name="connsiteY2" fmla="*/ 2457814 h 3311418"/>
                <a:gd name="connsiteX3" fmla="*/ 862928 w 3311422"/>
                <a:gd name="connsiteY3" fmla="*/ 1655710 h 3311418"/>
                <a:gd name="connsiteX4" fmla="*/ 1655712 w 3311422"/>
                <a:gd name="connsiteY4" fmla="*/ 853606 h 3311418"/>
                <a:gd name="connsiteX5" fmla="*/ 1655711 w 3311422"/>
                <a:gd name="connsiteY5" fmla="*/ 0 h 3311418"/>
                <a:gd name="connsiteX6" fmla="*/ 3311422 w 3311422"/>
                <a:gd name="connsiteY6" fmla="*/ 1655709 h 3311418"/>
                <a:gd name="connsiteX7" fmla="*/ 1655711 w 3311422"/>
                <a:gd name="connsiteY7" fmla="*/ 3311418 h 3311418"/>
                <a:gd name="connsiteX8" fmla="*/ 866501 w 3311422"/>
                <a:gd name="connsiteY8" fmla="*/ 3111583 h 3311418"/>
                <a:gd name="connsiteX9" fmla="*/ 845738 w 3311422"/>
                <a:gd name="connsiteY9" fmla="*/ 3098969 h 3311418"/>
                <a:gd name="connsiteX10" fmla="*/ 845738 w 3311422"/>
                <a:gd name="connsiteY10" fmla="*/ 2589362 h 3311418"/>
                <a:gd name="connsiteX11" fmla="*/ 872102 w 3311422"/>
                <a:gd name="connsiteY11" fmla="*/ 2613504 h 3311418"/>
                <a:gd name="connsiteX12" fmla="*/ 1655712 w 3311422"/>
                <a:gd name="connsiteY12" fmla="*/ 2896941 h 3311418"/>
                <a:gd name="connsiteX13" fmla="*/ 2887623 w 3311422"/>
                <a:gd name="connsiteY13" fmla="*/ 1655710 h 3311418"/>
                <a:gd name="connsiteX14" fmla="*/ 1655712 w 3311422"/>
                <a:gd name="connsiteY14" fmla="*/ 414479 h 3311418"/>
                <a:gd name="connsiteX15" fmla="*/ 423801 w 3311422"/>
                <a:gd name="connsiteY15" fmla="*/ 1655710 h 3311418"/>
                <a:gd name="connsiteX16" fmla="*/ 430161 w 3311422"/>
                <a:gd name="connsiteY16" fmla="*/ 1782619 h 3311418"/>
                <a:gd name="connsiteX17" fmla="*/ 432218 w 3311422"/>
                <a:gd name="connsiteY17" fmla="*/ 1796197 h 3311418"/>
                <a:gd name="connsiteX18" fmla="*/ 432218 w 3311422"/>
                <a:gd name="connsiteY18" fmla="*/ 2768456 h 3311418"/>
                <a:gd name="connsiteX19" fmla="*/ 378084 w 3311422"/>
                <a:gd name="connsiteY19" fmla="*/ 2708894 h 3311418"/>
                <a:gd name="connsiteX20" fmla="*/ 0 w 3311422"/>
                <a:gd name="connsiteY20" fmla="*/ 1655709 h 3311418"/>
                <a:gd name="connsiteX21" fmla="*/ 1655711 w 3311422"/>
                <a:gd name="connsiteY21" fmla="*/ 0 h 33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1422" h="3311418">
                  <a:moveTo>
                    <a:pt x="1655712" y="853606"/>
                  </a:moveTo>
                  <a:cubicBezTo>
                    <a:pt x="2093555" y="853606"/>
                    <a:pt x="2448496" y="1212720"/>
                    <a:pt x="2448496" y="1655710"/>
                  </a:cubicBezTo>
                  <a:cubicBezTo>
                    <a:pt x="2448496" y="2098700"/>
                    <a:pt x="2093555" y="2457814"/>
                    <a:pt x="1655712" y="2457814"/>
                  </a:cubicBezTo>
                  <a:cubicBezTo>
                    <a:pt x="1217869" y="2457814"/>
                    <a:pt x="862928" y="2098700"/>
                    <a:pt x="862928" y="1655710"/>
                  </a:cubicBezTo>
                  <a:cubicBezTo>
                    <a:pt x="862928" y="1212720"/>
                    <a:pt x="1217869" y="853606"/>
                    <a:pt x="1655712" y="853606"/>
                  </a:cubicBezTo>
                  <a:close/>
                  <a:moveTo>
                    <a:pt x="1655711" y="0"/>
                  </a:moveTo>
                  <a:cubicBezTo>
                    <a:pt x="2570135" y="0"/>
                    <a:pt x="3311422" y="741286"/>
                    <a:pt x="3311422" y="1655709"/>
                  </a:cubicBezTo>
                  <a:cubicBezTo>
                    <a:pt x="3311422" y="2570132"/>
                    <a:pt x="2570135" y="3311418"/>
                    <a:pt x="1655711" y="3311418"/>
                  </a:cubicBezTo>
                  <a:cubicBezTo>
                    <a:pt x="1369954" y="3311418"/>
                    <a:pt x="1101104" y="3239027"/>
                    <a:pt x="866501" y="3111583"/>
                  </a:cubicBezTo>
                  <a:lnTo>
                    <a:pt x="845738" y="3098969"/>
                  </a:lnTo>
                  <a:lnTo>
                    <a:pt x="845738" y="2589362"/>
                  </a:lnTo>
                  <a:lnTo>
                    <a:pt x="872102" y="2613504"/>
                  </a:lnTo>
                  <a:cubicBezTo>
                    <a:pt x="1085049" y="2790573"/>
                    <a:pt x="1358052" y="2896941"/>
                    <a:pt x="1655712" y="2896941"/>
                  </a:cubicBezTo>
                  <a:cubicBezTo>
                    <a:pt x="2336078" y="2896941"/>
                    <a:pt x="2887623" y="2341223"/>
                    <a:pt x="2887623" y="1655710"/>
                  </a:cubicBezTo>
                  <a:cubicBezTo>
                    <a:pt x="2887623" y="970197"/>
                    <a:pt x="2336078" y="414479"/>
                    <a:pt x="1655712" y="414479"/>
                  </a:cubicBezTo>
                  <a:cubicBezTo>
                    <a:pt x="975346" y="414479"/>
                    <a:pt x="423801" y="970197"/>
                    <a:pt x="423801" y="1655710"/>
                  </a:cubicBezTo>
                  <a:cubicBezTo>
                    <a:pt x="423801" y="1698555"/>
                    <a:pt x="425956" y="1740892"/>
                    <a:pt x="430161" y="1782619"/>
                  </a:cubicBezTo>
                  <a:lnTo>
                    <a:pt x="432218" y="1796197"/>
                  </a:lnTo>
                  <a:lnTo>
                    <a:pt x="432218" y="2768456"/>
                  </a:lnTo>
                  <a:lnTo>
                    <a:pt x="378084" y="2708894"/>
                  </a:lnTo>
                  <a:cubicBezTo>
                    <a:pt x="141887" y="2422690"/>
                    <a:pt x="0" y="2055769"/>
                    <a:pt x="0" y="1655709"/>
                  </a:cubicBezTo>
                  <a:cubicBezTo>
                    <a:pt x="0" y="741286"/>
                    <a:pt x="741287" y="0"/>
                    <a:pt x="1655711" y="0"/>
                  </a:cubicBezTo>
                  <a:close/>
                </a:path>
              </a:pathLst>
            </a:custGeom>
            <a:solidFill>
              <a:srgbClr val="EB3B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25" name="椭圆 24"/>
            <p:cNvSpPr/>
            <p:nvPr/>
          </p:nvSpPr>
          <p:spPr>
            <a:xfrm rot="10800000" flipH="1" flipV="1">
              <a:off x="6051194" y="6081085"/>
              <a:ext cx="1278459" cy="1297973"/>
            </a:xfrm>
            <a:prstGeom prst="ellipse">
              <a:avLst/>
            </a:prstGeom>
            <a:gradFill flip="none" rotWithShape="1">
              <a:gsLst>
                <a:gs pos="98000">
                  <a:srgbClr val="FFC000">
                    <a:alpha val="0"/>
                    <a:lumMod val="0"/>
                    <a:lumOff val="100000"/>
                  </a:srgbClr>
                </a:gs>
                <a:gs pos="0">
                  <a:srgbClr val="FFC00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4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259178" y="5152856"/>
            <a:ext cx="4583220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TEL:18074817545	QQ:381003151</a:t>
            </a:r>
          </a:p>
          <a:p>
            <a:pPr algn="dist"/>
            <a:r>
              <a:rPr lang="zh-CN" altLang="en-US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更多作品详见优酷搜索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4" tooltip="迎晖阁PPT设计室欢迎您！"/>
              </a:rPr>
              <a:t>迎晖山人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just"/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或请于演界网搜索“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迎晖阁</a:t>
            </a:r>
            <a:r>
              <a:rPr lang="en-US" altLang="zh-CN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PPT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设计室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</p:txBody>
      </p:sp>
      <p:pic>
        <p:nvPicPr>
          <p:cNvPr id="27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62494" y="-867116"/>
            <a:ext cx="387105" cy="3871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9967" y="3437160"/>
            <a:ext cx="3979643" cy="1001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0529" y="4466932"/>
            <a:ext cx="4258519" cy="68136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5" name="矩形 14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</p:spTree>
    <p:extLst>
      <p:ext uri="{BB962C8B-B14F-4D97-AF65-F5344CB8AC3E}">
        <p14:creationId xmlns:p14="http://schemas.microsoft.com/office/powerpoint/2010/main" val="264128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F0F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47106-EE59-4CED-B867-3E49853BDDD3}" type="datetimeFigureOut">
              <a:rPr lang="zh-CN" altLang="en-US" smtClean="0"/>
              <a:t>2013/11/1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7063" y="64236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79D45-A3B5-49EB-9BAA-389ADE33C49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35" y="62109"/>
            <a:ext cx="2214502" cy="6153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1641" y="1"/>
            <a:ext cx="169361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9" name="矩形 8"/>
          <p:cNvSpPr/>
          <p:nvPr/>
        </p:nvSpPr>
        <p:spPr>
          <a:xfrm>
            <a:off x="0" y="1"/>
            <a:ext cx="629056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0" name="矩形 9"/>
          <p:cNvSpPr/>
          <p:nvPr/>
        </p:nvSpPr>
        <p:spPr>
          <a:xfrm>
            <a:off x="943585" y="1"/>
            <a:ext cx="108875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1" name="矩形 10"/>
          <p:cNvSpPr/>
          <p:nvPr/>
        </p:nvSpPr>
        <p:spPr>
          <a:xfrm>
            <a:off x="1088751" y="1"/>
            <a:ext cx="36292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192" y="6144879"/>
            <a:ext cx="1035734" cy="54761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flipH="1">
            <a:off x="12011635" y="1"/>
            <a:ext cx="181458" cy="677433"/>
            <a:chOff x="12011635" y="1"/>
            <a:chExt cx="181458" cy="677433"/>
          </a:xfrm>
        </p:grpSpPr>
        <p:sp>
          <p:nvSpPr>
            <p:cNvPr id="15" name="矩形 14"/>
            <p:cNvSpPr/>
            <p:nvPr/>
          </p:nvSpPr>
          <p:spPr>
            <a:xfrm>
              <a:off x="12011635" y="1"/>
              <a:ext cx="108875" cy="677433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156801" y="1"/>
              <a:ext cx="36292" cy="677433"/>
            </a:xfrm>
            <a:prstGeom prst="rect">
              <a:avLst/>
            </a:prstGeom>
            <a:solidFill>
              <a:srgbClr val="E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</p:grpSp>
      <p:sp>
        <p:nvSpPr>
          <p:cNvPr id="22" name="任意多边形 21"/>
          <p:cNvSpPr/>
          <p:nvPr/>
        </p:nvSpPr>
        <p:spPr>
          <a:xfrm>
            <a:off x="-16042" y="6497052"/>
            <a:ext cx="10046360" cy="45719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270820" y="6497053"/>
            <a:ext cx="922274" cy="227528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3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397470" y="1268247"/>
            <a:ext cx="1749955" cy="1562933"/>
            <a:chOff x="6589921" y="1302486"/>
            <a:chExt cx="1749955" cy="1562933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7428" y="1498495"/>
              <a:ext cx="1092333" cy="1101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6" name="组合 35"/>
            <p:cNvGrpSpPr/>
            <p:nvPr/>
          </p:nvGrpSpPr>
          <p:grpSpPr>
            <a:xfrm>
              <a:off x="6589921" y="1302486"/>
              <a:ext cx="1749955" cy="1562933"/>
              <a:chOff x="5223668" y="1918494"/>
              <a:chExt cx="3002929" cy="26820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017589" y="4019124"/>
                <a:ext cx="2209008" cy="581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90000"/>
                    </a:schemeClr>
                  </a:gs>
                  <a:gs pos="100000">
                    <a:srgbClr val="FF7300">
                      <a:alpha val="0"/>
                      <a:lumMod val="0"/>
                      <a:lumOff val="10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5223668" y="1918494"/>
                <a:ext cx="2458245" cy="2472088"/>
                <a:chOff x="2197754" y="1650806"/>
                <a:chExt cx="3382963" cy="3402013"/>
              </a:xfrm>
            </p:grpSpPr>
            <p:sp>
              <p:nvSpPr>
                <p:cNvPr id="39" name="同心圆 38"/>
                <p:cNvSpPr/>
                <p:nvPr/>
              </p:nvSpPr>
              <p:spPr>
                <a:xfrm>
                  <a:off x="2312054" y="178415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EFB600"/>
                </a:solidFill>
                <a:ln>
                  <a:noFill/>
                </a:ln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同心圆 39"/>
                <p:cNvSpPr/>
                <p:nvPr/>
              </p:nvSpPr>
              <p:spPr>
                <a:xfrm>
                  <a:off x="2197754" y="165080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FFFFFF"/>
                </a:solidFill>
                <a:ln>
                  <a:noFill/>
                </a:ln>
                <a:effectLst>
                  <a:softEdge rad="76200"/>
                </a:effectLst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41" name="组合 40"/>
          <p:cNvGrpSpPr/>
          <p:nvPr/>
        </p:nvGrpSpPr>
        <p:grpSpPr>
          <a:xfrm>
            <a:off x="6500938" y="2526983"/>
            <a:ext cx="664198" cy="558611"/>
            <a:chOff x="5065095" y="4588160"/>
            <a:chExt cx="1678605" cy="1411758"/>
          </a:xfrm>
        </p:grpSpPr>
        <p:sp>
          <p:nvSpPr>
            <p:cNvPr id="42" name="椭圆 41"/>
            <p:cNvSpPr/>
            <p:nvPr/>
          </p:nvSpPr>
          <p:spPr>
            <a:xfrm>
              <a:off x="5452004" y="5546738"/>
              <a:ext cx="1291696" cy="45318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133690" y="4677060"/>
              <a:ext cx="1095660" cy="10956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29000">
                  <a:srgbClr val="F6DFB3"/>
                </a:gs>
                <a:gs pos="60000">
                  <a:srgbClr val="F5C15E"/>
                </a:gs>
                <a:gs pos="100000">
                  <a:srgbClr val="EFB6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20187750">
              <a:off x="5065095" y="4588160"/>
              <a:ext cx="891205" cy="6148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39733" y="1325070"/>
            <a:ext cx="2652431" cy="2368960"/>
            <a:chOff x="4632184" y="1359309"/>
            <a:chExt cx="2652431" cy="236896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139977">
              <a:off x="4921025" y="1635999"/>
              <a:ext cx="1658731" cy="165873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3" name="组合 22"/>
            <p:cNvGrpSpPr/>
            <p:nvPr/>
          </p:nvGrpSpPr>
          <p:grpSpPr>
            <a:xfrm>
              <a:off x="4632184" y="1359309"/>
              <a:ext cx="2652431" cy="2368960"/>
              <a:chOff x="5223668" y="1918494"/>
              <a:chExt cx="3002929" cy="268200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6017589" y="4019124"/>
                <a:ext cx="2209008" cy="581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90000"/>
                    </a:schemeClr>
                  </a:gs>
                  <a:gs pos="100000">
                    <a:srgbClr val="FF7300">
                      <a:alpha val="0"/>
                      <a:lumMod val="0"/>
                      <a:lumOff val="10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5223668" y="1918494"/>
                <a:ext cx="2458245" cy="2472088"/>
                <a:chOff x="2197754" y="1650806"/>
                <a:chExt cx="3382963" cy="3402013"/>
              </a:xfrm>
            </p:grpSpPr>
            <p:sp>
              <p:nvSpPr>
                <p:cNvPr id="14" name="同心圆 13"/>
                <p:cNvSpPr/>
                <p:nvPr/>
              </p:nvSpPr>
              <p:spPr>
                <a:xfrm>
                  <a:off x="2312054" y="178415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FF7300"/>
                </a:solidFill>
                <a:ln>
                  <a:noFill/>
                </a:ln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同心圆 14"/>
                <p:cNvSpPr/>
                <p:nvPr/>
              </p:nvSpPr>
              <p:spPr>
                <a:xfrm>
                  <a:off x="2197754" y="165080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FFFFFF"/>
                </a:solidFill>
                <a:ln>
                  <a:noFill/>
                </a:ln>
                <a:effectLst>
                  <a:softEdge rad="127000"/>
                </a:effectLst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6" name="组合 15"/>
          <p:cNvGrpSpPr/>
          <p:nvPr/>
        </p:nvGrpSpPr>
        <p:grpSpPr>
          <a:xfrm>
            <a:off x="4846007" y="3267843"/>
            <a:ext cx="1006734" cy="846694"/>
            <a:chOff x="5065095" y="4588160"/>
            <a:chExt cx="1678605" cy="1411758"/>
          </a:xfrm>
        </p:grpSpPr>
        <p:sp>
          <p:nvSpPr>
            <p:cNvPr id="17" name="椭圆 16"/>
            <p:cNvSpPr/>
            <p:nvPr/>
          </p:nvSpPr>
          <p:spPr>
            <a:xfrm>
              <a:off x="5452004" y="5546738"/>
              <a:ext cx="1291696" cy="45318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133690" y="4677060"/>
              <a:ext cx="1095660" cy="10956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3000">
                  <a:srgbClr val="FAB269"/>
                </a:gs>
                <a:gs pos="29000">
                  <a:srgbClr val="F6DFB3"/>
                </a:gs>
                <a:gs pos="100000">
                  <a:srgbClr val="FF73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20187750">
              <a:off x="5065095" y="4588160"/>
              <a:ext cx="891205" cy="6148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058196" y="1627079"/>
            <a:ext cx="3456822" cy="3321390"/>
            <a:chOff x="2250647" y="1661318"/>
            <a:chExt cx="3456822" cy="332139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7806" y="2122801"/>
              <a:ext cx="2149766" cy="223788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4" name="组合 23"/>
            <p:cNvGrpSpPr/>
            <p:nvPr/>
          </p:nvGrpSpPr>
          <p:grpSpPr>
            <a:xfrm>
              <a:off x="2250647" y="1661318"/>
              <a:ext cx="3456822" cy="3321390"/>
              <a:chOff x="2250647" y="1661318"/>
              <a:chExt cx="3913615" cy="376028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2776537" y="4620491"/>
                <a:ext cx="3387725" cy="8011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90000"/>
                    </a:schemeClr>
                  </a:gs>
                  <a:gs pos="100000">
                    <a:srgbClr val="FF7300">
                      <a:alpha val="0"/>
                      <a:lumMod val="0"/>
                      <a:lumOff val="10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2250647" y="1661318"/>
                <a:ext cx="3382963" cy="3402013"/>
                <a:chOff x="2197754" y="1650806"/>
                <a:chExt cx="3382963" cy="3402013"/>
              </a:xfrm>
            </p:grpSpPr>
            <p:sp>
              <p:nvSpPr>
                <p:cNvPr id="3" name="同心圆 2"/>
                <p:cNvSpPr/>
                <p:nvPr/>
              </p:nvSpPr>
              <p:spPr>
                <a:xfrm>
                  <a:off x="2312054" y="178415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F5460D"/>
                </a:solidFill>
                <a:ln>
                  <a:noFill/>
                </a:ln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" name="同心圆 3"/>
                <p:cNvSpPr/>
                <p:nvPr/>
              </p:nvSpPr>
              <p:spPr>
                <a:xfrm>
                  <a:off x="2197754" y="1650806"/>
                  <a:ext cx="3268663" cy="3268663"/>
                </a:xfrm>
                <a:prstGeom prst="donut">
                  <a:avLst>
                    <a:gd name="adj" fmla="val 14466"/>
                  </a:avLst>
                </a:prstGeom>
                <a:solidFill>
                  <a:srgbClr val="FFFFFF"/>
                </a:solidFill>
                <a:ln>
                  <a:noFill/>
                </a:ln>
                <a:effectLst>
                  <a:softEdge rad="165100"/>
                </a:effectLst>
                <a:scene3d>
                  <a:camera prst="orthographicFront"/>
                  <a:lightRig rig="threePt" dir="t">
                    <a:rot lat="0" lon="0" rev="2154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2853651" y="4342775"/>
            <a:ext cx="1482680" cy="1246979"/>
            <a:chOff x="5065095" y="4588160"/>
            <a:chExt cx="1678605" cy="1411758"/>
          </a:xfrm>
        </p:grpSpPr>
        <p:sp>
          <p:nvSpPr>
            <p:cNvPr id="11" name="椭圆 10"/>
            <p:cNvSpPr/>
            <p:nvPr/>
          </p:nvSpPr>
          <p:spPr>
            <a:xfrm>
              <a:off x="5452004" y="5546738"/>
              <a:ext cx="1291696" cy="45318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9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133690" y="4677060"/>
              <a:ext cx="1095660" cy="10956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28497">
                  <a:srgbClr val="FAC9A2"/>
                </a:gs>
                <a:gs pos="59000">
                  <a:srgbClr val="FD9540"/>
                </a:gs>
                <a:gs pos="100000">
                  <a:srgbClr val="F5450D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20187750">
              <a:off x="5065095" y="4588160"/>
              <a:ext cx="891205" cy="61487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100000">
                  <a:srgbClr val="FF7300">
                    <a:alpha val="0"/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线形标注 1(带边框和强调线) 48"/>
          <p:cNvSpPr/>
          <p:nvPr/>
        </p:nvSpPr>
        <p:spPr>
          <a:xfrm>
            <a:off x="6116845" y="4623448"/>
            <a:ext cx="3898732" cy="685632"/>
          </a:xfrm>
          <a:prstGeom prst="accentBorderCallout1">
            <a:avLst>
              <a:gd name="adj1" fmla="val 50533"/>
              <a:gd name="adj2" fmla="val -2999"/>
              <a:gd name="adj3" fmla="val 50128"/>
              <a:gd name="adj4" fmla="val -57542"/>
            </a:avLst>
          </a:prstGeom>
          <a:solidFill>
            <a:srgbClr val="FF4E13"/>
          </a:solidFill>
          <a:ln>
            <a:solidFill>
              <a:srgbClr val="FF4E13"/>
            </a:solidFill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中国上海锐普广告有限公司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线形标注 1(带边框和强调线) 49"/>
          <p:cNvSpPr/>
          <p:nvPr/>
        </p:nvSpPr>
        <p:spPr>
          <a:xfrm>
            <a:off x="7135577" y="3421190"/>
            <a:ext cx="2880000" cy="540000"/>
          </a:xfrm>
          <a:prstGeom prst="accentBorderCallout1">
            <a:avLst>
              <a:gd name="adj1" fmla="val 50533"/>
              <a:gd name="adj2" fmla="val -2999"/>
              <a:gd name="adj3" fmla="val 48364"/>
              <a:gd name="adj4" fmla="val -55227"/>
            </a:avLst>
          </a:prstGeom>
          <a:solidFill>
            <a:srgbClr val="FF7C05"/>
          </a:solidFill>
          <a:ln>
            <a:solidFill>
              <a:srgbClr val="FF7C05"/>
            </a:solidFill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中国上海锐普广告有限公司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线形标注 1(带边框和强调线) 50"/>
          <p:cNvSpPr/>
          <p:nvPr/>
        </p:nvSpPr>
        <p:spPr>
          <a:xfrm>
            <a:off x="7603577" y="2608288"/>
            <a:ext cx="2412000" cy="396000"/>
          </a:xfrm>
          <a:prstGeom prst="accentBorderCallout1">
            <a:avLst>
              <a:gd name="adj1" fmla="val 50533"/>
              <a:gd name="adj2" fmla="val -2999"/>
              <a:gd name="adj3" fmla="val 50288"/>
              <a:gd name="adj4" fmla="val -27110"/>
            </a:avLst>
          </a:prstGeom>
          <a:solidFill>
            <a:srgbClr val="FFC810"/>
          </a:solidFill>
          <a:ln>
            <a:solidFill>
              <a:srgbClr val="FDC205"/>
            </a:solidFill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中国上海锐普广告有限公司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141954" y="1588048"/>
            <a:ext cx="2010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dirty="0" smtClean="0">
                <a:latin typeface="+mj-ea"/>
                <a:ea typeface="+mj-ea"/>
              </a:rPr>
              <a:t>目 录</a:t>
            </a:r>
            <a:endParaRPr lang="zh-CN" altLang="en-US" sz="5400" b="1" dirty="0"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0711" y="-24280"/>
            <a:ext cx="2664183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5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/>
      <p:bldP spid="5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823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Office 主题">
      <a:dk1>
        <a:sysClr val="windowText" lastClr="6C6C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6EEF611D-7519-416F-999E-CCF8D207D6B0}" vid="{C890AA3E-C3F7-4435-A133-97A4F80510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1667</TotalTime>
  <Words>8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微软雅黑</vt:lpstr>
      <vt:lpstr>Arial</vt:lpstr>
      <vt:lpstr>黑体</vt:lpstr>
      <vt:lpstr>Arial Black</vt:lpstr>
      <vt:lpstr>汉仪长美黑简</vt:lpstr>
      <vt:lpstr>主题1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图表第四期</dc:title>
  <dc:creator>米儒聪</dc:creator>
  <dc:description/>
  <cp:lastModifiedBy>米儒聪</cp:lastModifiedBy>
  <cp:revision>160</cp:revision>
  <dcterms:created xsi:type="dcterms:W3CDTF">2013-10-29T08:32:47Z</dcterms:created>
  <dcterms:modified xsi:type="dcterms:W3CDTF">2013-11-01T05:37:56Z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图表第四期</vt:lpwstr>
  </property>
  <property fmtid="{D5CDD505-2E9C-101B-9397-08002B2CF9AE}" pid="3" name="SlideDescription">
    <vt:lpwstr/>
  </property>
</Properties>
</file>