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9" r:id="rId3"/>
    <p:sldMasterId id="2147483711" r:id="rId4"/>
    <p:sldMasterId id="2147483712" r:id="rId5"/>
    <p:sldMasterId id="2147483713" r:id="rId6"/>
    <p:sldMasterId id="2147483714" r:id="rId7"/>
    <p:sldMasterId id="2147483715" r:id="rId8"/>
    <p:sldMasterId id="2147483716" r:id="rId9"/>
    <p:sldMasterId id="2147483717" r:id="rId10"/>
    <p:sldMasterId id="2147483718" r:id="rId11"/>
    <p:sldMasterId id="2147483719" r:id="rId12"/>
    <p:sldMasterId id="2147483720" r:id="rId13"/>
  </p:sldMasterIdLst>
  <p:notesMasterIdLst>
    <p:notesMasterId r:id="rId40"/>
  </p:notesMasterIdLst>
  <p:sldIdLst>
    <p:sldId id="257" r:id="rId14"/>
    <p:sldId id="258" r:id="rId15"/>
    <p:sldId id="260" r:id="rId16"/>
    <p:sldId id="261" r:id="rId17"/>
    <p:sldId id="262" r:id="rId18"/>
    <p:sldId id="264" r:id="rId19"/>
    <p:sldId id="268" r:id="rId20"/>
    <p:sldId id="280" r:id="rId21"/>
    <p:sldId id="263" r:id="rId22"/>
    <p:sldId id="266" r:id="rId23"/>
    <p:sldId id="267" r:id="rId24"/>
    <p:sldId id="265" r:id="rId25"/>
    <p:sldId id="269" r:id="rId26"/>
    <p:sldId id="272" r:id="rId27"/>
    <p:sldId id="273" r:id="rId28"/>
    <p:sldId id="270" r:id="rId29"/>
    <p:sldId id="271" r:id="rId30"/>
    <p:sldId id="274" r:id="rId31"/>
    <p:sldId id="275" r:id="rId32"/>
    <p:sldId id="276" r:id="rId33"/>
    <p:sldId id="277" r:id="rId34"/>
    <p:sldId id="278" r:id="rId35"/>
    <p:sldId id="279" r:id="rId36"/>
    <p:sldId id="281" r:id="rId37"/>
    <p:sldId id="282" r:id="rId38"/>
    <p:sldId id="283" r:id="rId3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7" d="100"/>
          <a:sy n="107" d="100"/>
        </p:scale>
        <p:origin x="-648" y="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fld id="{35E1F60F-514C-48B4-94D5-D7C3C2BD6E26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891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/>
            </a:lvl1pPr>
          </a:lstStyle>
          <a:p>
            <a:pPr>
              <a:defRPr/>
            </a:pPr>
            <a:fld id="{111C74EF-11D6-49C9-A01A-7AFD24CC3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0961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614C8-FCCB-4ADB-8703-87708AD32420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D8BF1-819A-47ED-9C4E-B2DDFC3D93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648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0C190-D56F-4BFC-9199-FB820315372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DFA48-8493-47A7-90A6-65E46D3468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8667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77333-3EB1-4850-BD7A-3F4A46F548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478719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A951-17BE-48A7-9C8E-B876347BD1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142881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C8465-07CB-45E3-AE17-A2DC80C3A10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55417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16FE29-D9EE-4284-A0A0-3EF938C804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47824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187DB2-2D71-4D1C-93DA-FDBF443894E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26105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3676F-04A2-4443-95CE-A4757EF215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064391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60AB3-08A4-452B-8ADE-34C37A6E915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031442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BF6AC-00DB-40BE-B82D-87902494960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449108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D0951-F409-4516-8199-9BC1BB22D2B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4148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24B3-4791-44C8-A9AB-CE5ACB2368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71792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0970A-A75D-4F3B-8C2A-8C4D5410EF5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4B5A7-C3D7-47EC-A934-0B623AF2A9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02353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73E2F-696F-492E-B773-3EF4C069DE0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422157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F5B8E-4C03-41F5-8D12-96F2A290CE9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095347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3B96D-AB32-45DD-BBE2-B4F51551DCB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104805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0029C5-1022-42AE-B2F8-EA35906BA2B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158259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EC039-5C27-4DBF-B1C0-F488A4E2099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80771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034AE-BBF3-4CE0-B206-3F65F2EE59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641044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BCCA3-28F6-41CC-AA47-CC72D577B4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579805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F2EAE-36E8-4142-A9E9-F1AF2C7EEF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630508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4DBEE-AA1A-4472-A28A-40EA08F480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618670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1AB05-5F8C-465C-939A-9D95B648DA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620967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6A52D-554C-40B6-8D72-96358430E1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674412"/>
      </p:ext>
    </p:extLst>
  </p:cSld>
  <p:clrMapOvr>
    <a:masterClrMapping/>
  </p:clrMapOvr>
  <p:transition spd="slow" advClick="0" advTm="3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15868-4E87-4ECC-8784-0C18611F56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41453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26505-28C2-4DD3-AB69-0B3A4F472F0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025986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DD6EE-2261-4369-BC5E-F18003744BF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406792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74F39-22C1-45F2-9E9E-4BBF2FF5028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841127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0DFD6-0191-42D5-A9C0-784CA2161B9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554803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272DF-AA6D-4E64-B7BA-9EB537CE90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758276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61C3D-0AD2-46BA-8133-6803E33AA34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164515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0EE29-3B1D-4788-A16F-F1EEADEA4A5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236078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F585F-CB6D-4709-876D-71243541B9B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31228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3ACD4-0652-404B-ADA1-3799ED164B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306035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23A38-890B-4718-9D41-40B6D25B5D3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515141"/>
      </p:ext>
    </p:extLst>
  </p:cSld>
  <p:clrMapOvr>
    <a:masterClrMapping/>
  </p:clrMapOvr>
  <p:transition spd="slow" advClick="0" advTm="3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6F40D-C78D-43F8-A4F3-356E7C3121E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97001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FFDA65-E76C-40B1-80C0-E346679F1E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608977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3D287-A1D1-4EE3-918B-C5CEE3FEA9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95064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66D5C-36AF-4EBF-9572-6950AC7204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452762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BC28E-F97C-4068-9A0E-94DCD08BB1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119191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D97E9-4E36-4122-A84A-78A435E855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302859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C7E4-8F98-41A2-B0FA-97157C9825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664228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DA90C-DAB2-4388-A5D0-3CA990C7FC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60054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A7041-0A35-40E7-BA34-65A6CFF306D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587278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94997F-720C-4440-BC49-3D8932D1D01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000686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941A0-1E07-40C7-9F48-DD1904EDA61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481018"/>
      </p:ext>
    </p:extLst>
  </p:cSld>
  <p:clrMapOvr>
    <a:masterClrMapping/>
  </p:clrMapOvr>
  <p:transition spd="slow" advClick="0" advTm="3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F7708-E405-48F7-81E3-CAD3556B70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17875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842FE-0286-4867-B133-35279535542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038628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402DF-2C20-4D1B-9232-AF459AA4C13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675064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E6515-51AC-4C20-901B-5C075C3EDF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77721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DDFD0-FA09-4570-82D9-963297E5E07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249895"/>
      </p:ext>
    </p:extLst>
  </p:cSld>
  <p:clrMapOvr>
    <a:masterClrMapping/>
  </p:clrMapOvr>
  <p:transition spd="slow" advClick="0" advTm="3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F1D82-7AA5-47F9-85B5-109996650D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618510"/>
      </p:ext>
    </p:extLst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1B882E-24C7-4B6E-81F7-CA0CE6C59B7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810633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0F2C9-FE0F-4D33-B1B1-77E6AABDDD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816165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AA148-77C6-4A3F-A41C-5CCDCC4DEB9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666353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0DF55-5936-4B4A-A2CD-735A49576D4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D5872-8B4E-4C28-8DB2-281D615DB8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848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71876-D753-4B35-8181-B82F71E533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639977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55999-80E2-48A3-90F6-CBAC99AE678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49396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83BF0C-8B9D-47F2-B099-32B3587DAE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701626"/>
      </p:ext>
    </p:extLst>
  </p:cSld>
  <p:clrMapOvr>
    <a:masterClrMapping/>
  </p:clrMapOvr>
  <p:transition spd="slow" advClick="0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9E8D38-2FD5-454A-9898-8ED94EB164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842404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312573-0096-48A0-ABBB-D596E25B01D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31957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57B882-1DD7-46D2-BB18-240B3AA2DC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700300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7951B3-603B-4B18-A0C7-06E8ED10E55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234379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0CDD5-9431-4D11-821F-CC911D52EA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578045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79523-C25D-4FAA-9C72-8B0F20D67D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07902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5AF030-350F-4A79-871D-95223A70AAE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243411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F9826-92B6-4A8F-9E7F-6669642A76C3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070F1-11FB-410A-B188-F73CB51F90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5075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09D8D-B251-4F28-B166-EFD0806AAE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43041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FBB6E-FA5E-409C-A3DC-5CAAD74339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851173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1516D-2A75-4A2A-B0FC-8A54352611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43633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0CE7F-9681-4F75-AAD6-C81E61D127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56595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8E4DF-E5D7-43AA-BD07-636596CC509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915631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3B679-6559-488A-AF37-2C4D397D2C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316531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115F0-174A-4E8F-ADC1-5796BA6EFF8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178698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C396C-476D-40F5-B6FD-0D48FE705F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94459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84B9C-C7DF-4DB0-A5EB-DA5C4A60A68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51578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F3515-A003-4FF4-B975-EE3648E04D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4933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541E06-0DB0-4BFB-B68F-D3CFE9065E61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8DF61-653B-442C-8AD3-10BB9375AD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63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A8E60-59C4-449C-8962-48A8F217D83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067146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FE71A-5179-4FAE-920E-07B5A625FA2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857912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F7A16-7532-4443-AF20-2A9069A5D3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01590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92573-0F57-43FC-AD70-745D8017297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86737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2611B-DF19-481F-9769-F251B474A3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20699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68702-A439-4100-A8C8-8A7B6FF767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523243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5580D6-9DA6-4EDB-BA39-8E1C99057B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383151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F62B8-D2CC-49CF-B4F6-C678415F01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5381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CDF3F-B54D-4E98-995B-360E2870808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6904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AD469-20F0-4EC3-9296-EAAC164D767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965625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A75CC0-00DA-45CE-8779-222E11BD4DE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8FDE2-4813-4B5E-A8C2-0A34A802E7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77628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C048B-FC0A-46E4-B7A4-9FA3C8A9BE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585613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61C56-4FC4-4BB3-ABDD-37E00428A99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78782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AFEBE-8A70-4DF7-BEBC-3BAC0638BD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00987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8B03F-4D4D-4DE6-8C18-AC093DC6A0E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574368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01417-5450-47D3-932B-097A846CE2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69550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336EAD-B1AF-46DD-93B4-35EF918FFD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729029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801F9-1047-42CF-BC88-D94DAB6EA16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5831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307A2-0199-43E8-AA3E-0C779D82F0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349136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B3AE6-4283-415D-AD2E-28A7785273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769164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DB098-3020-4729-8C9F-72D7AD0D7B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598412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7FCC2-13B5-405E-BA97-581A141E59B7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CF1EB-1EC5-46EA-997B-10791A0E47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48830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EEA0D-DCC6-4AB8-A94C-813B936930A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74709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D54888-4FB1-4A87-B594-D105DCB865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05340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C3140-21FB-45EB-8A17-9F4FC349C9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24698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8B8FC-9255-4CBC-B138-AB3E1B2692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468395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D862F-CF0D-4942-A2F3-6198854419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10657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2B4ED9-C8CF-4850-833F-B701CA0830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5706731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6B5D0-C8AE-492D-B85E-FE026FD53B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871874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FB5BA-A5FF-42BC-A35F-C3EFE49EF58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258937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E937B-8E27-4295-BBC8-282DAA70E9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83106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159E8-AF1E-45FB-88A4-4F9AB54FF1F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62652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AFE70-D121-4C7B-B417-AB083F1AE01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BF9FE-2505-4A33-A5A0-AC5F75F251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54748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4E4A8-F583-4D87-925A-310D885FD1C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689147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C0F91-2EDC-4D38-8ADC-65B904DD7F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952859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88EB1B-AFD5-4D16-85D0-E810A7CD92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245044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66343-07D1-4251-84E0-9728D57E37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427435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BADC0-FBA2-4E86-9C7D-F90ABB61A0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486652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AE5FC-330C-4567-B0B9-B03D324350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843023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9792E-B71D-44AB-9E80-1A7EB76B14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744118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56F1F-473D-4633-A852-DCA4408C5C5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982723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2DBAF-24AE-4A0D-B22B-8D47BE2E52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96138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5EC5D-D3B2-4D20-A2A9-BB7F4AA6217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774005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1FCE3-E5D3-4E06-8921-EAACFB704D6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DD68D-5349-422F-9479-2D7E25775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2498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064F2-D490-4E03-84A5-908ADDED36F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69098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D188A-E889-4A6C-AF07-B50F198BB9F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480497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F9429-7734-485B-AB44-58E794E7C2D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496164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B8D26-A2F6-42EB-ADCA-6C58E99D10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798076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B6B74-6578-4A54-AB60-A1756554FD1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01402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EDC28-7F13-4978-9E01-6C36322AB6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370005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6856D-A620-4746-B8B3-8187EC9AEB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043923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25FBA-5C8D-4A24-80C4-5E328F263EF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81652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6BDC7-2053-4E00-B257-D345EA1FA4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980516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5C4D6-2EBF-4A7E-AF65-C9CA96CB32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73003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B8104-4891-4B5A-8CB9-E435D5F47A45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FA9CA-A20E-4BA4-8297-2799743EBB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1266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07D53-E0AB-4E90-8565-D7E1B13508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861746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EBE67-26A4-40B4-A767-DDFE9208FD7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368959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480AD2-ED86-4238-B6BA-7BDBF9DDB4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224618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145BA-82C2-4829-89F4-ADEF48E2EB1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983748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0B696-7EB3-4E80-A7FD-6228B79BFF8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672635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E4A3C-2DB3-4EF3-8181-93CE23B47F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926715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D2AB2-845D-466C-8787-606E43A03B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846912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7AFFD1-8E12-4C7E-B0C2-97AB4240D84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79707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F17E8-15B6-4366-9883-68C49CD40B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30307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5DC45E-A9DC-4361-8BF5-FF82812A23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922210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4212174-2058-467F-9900-1884F5C1EA0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560A214-942A-467F-A1C5-C21810B0F3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DB5602-1E61-4678-9034-5137B6964E7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B188C89-4A1E-4993-A843-B26EA7B700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0709C0E-9F55-4914-97A5-BAD3A3EABF81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7C95133-F96E-4F9D-A05D-DAF64370860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418D58D-4A0B-4857-8733-E1039494BAF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84DEF40-E2DA-4C1A-B33D-D55B7A76C3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706A153-3774-4696-AFAB-2C2E2CA8FE6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C0D0608-C25F-42CD-8699-0E5D6308A8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DAF3A5D-F09E-480A-8449-85DA1E48949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DC0B362-A35C-47C0-9ADD-04DCD03706B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6AF55AF-9FF8-44D6-80AE-BBA6A625EB6B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363F1F2-2E08-48CB-884A-F9CD730C6AC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33DDAF5-A96B-4979-B6ED-7B735D891999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F746774-1E8F-41AC-9EF9-003FA54064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AD79371-7694-42BD-BE14-4FA35D5372D6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55A7F50-A4D6-4B42-81D5-A23EF690EE0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639B55C-EC97-458B-B4A2-6B94DFD3EBEC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2F0A5C-4EAC-401D-842A-F208893AA15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3659BCD-D298-44FC-9C9F-B9735E183043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03E339-979D-4AF3-932A-A88083DEA89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EA45144-9B4B-4FA9-9F45-90D6F0908F68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BDD316-A5EF-41E1-9907-2B54412691F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1F6BA8C-4F70-41A8-AD15-69F653C9480E}" type="datetime1">
              <a:rPr lang="zh-CN" altLang="en-US"/>
              <a:pPr>
                <a:defRPr/>
              </a:pPr>
              <a:t>2016/9/26 Monday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159E272-3406-45AA-86C1-F5184D6133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文本框 4"/>
          <p:cNvSpPr txBox="1">
            <a:spLocks noChangeArrowheads="1"/>
          </p:cNvSpPr>
          <p:nvPr/>
        </p:nvSpPr>
        <p:spPr bwMode="auto">
          <a:xfrm>
            <a:off x="2617788" y="4806950"/>
            <a:ext cx="7343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音乐，让你感受安静的力量</a:t>
            </a:r>
          </a:p>
        </p:txBody>
      </p:sp>
      <p:sp>
        <p:nvSpPr>
          <p:cNvPr id="14340" name="文本框 5"/>
          <p:cNvSpPr txBox="1">
            <a:spLocks noChangeArrowheads="1"/>
          </p:cNvSpPr>
          <p:nvPr/>
        </p:nvSpPr>
        <p:spPr bwMode="auto">
          <a:xfrm>
            <a:off x="3733800" y="5576888"/>
            <a:ext cx="60864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  水晶质感超棒音乐教育类模板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Arc 2"/>
          <p:cNvGrpSpPr>
            <a:grpSpLocks/>
          </p:cNvGrpSpPr>
          <p:nvPr/>
        </p:nvGrpSpPr>
        <p:grpSpPr bwMode="auto">
          <a:xfrm>
            <a:off x="1176338" y="1627188"/>
            <a:ext cx="1785937" cy="1701800"/>
            <a:chOff x="0" y="0"/>
            <a:chExt cx="1125" cy="1072"/>
          </a:xfrm>
        </p:grpSpPr>
        <p:pic>
          <p:nvPicPr>
            <p:cNvPr id="23584" name="Arc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5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5" name="Text Box 4"/>
            <p:cNvSpPr txBox="1">
              <a:spLocks noChangeArrowheads="1"/>
            </p:cNvSpPr>
            <p:nvPr/>
          </p:nvSpPr>
          <p:spPr bwMode="auto">
            <a:xfrm rot="10800000">
              <a:off x="26" y="28"/>
              <a:ext cx="106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1709738" y="3130550"/>
            <a:ext cx="708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135%</a:t>
            </a:r>
          </a:p>
        </p:txBody>
      </p:sp>
      <p:pic>
        <p:nvPicPr>
          <p:cNvPr id="23556" name="组合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2103438"/>
            <a:ext cx="706437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57" name="Arc 20"/>
          <p:cNvGrpSpPr>
            <a:grpSpLocks/>
          </p:cNvGrpSpPr>
          <p:nvPr/>
        </p:nvGrpSpPr>
        <p:grpSpPr bwMode="auto">
          <a:xfrm>
            <a:off x="3870325" y="1627188"/>
            <a:ext cx="1792288" cy="1701800"/>
            <a:chOff x="0" y="0"/>
            <a:chExt cx="1129" cy="1072"/>
          </a:xfrm>
        </p:grpSpPr>
        <p:pic>
          <p:nvPicPr>
            <p:cNvPr id="23582" name="Arc 2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9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3" name="Text Box 9"/>
            <p:cNvSpPr txBox="1">
              <a:spLocks noChangeArrowheads="1"/>
            </p:cNvSpPr>
            <p:nvPr/>
          </p:nvSpPr>
          <p:spPr bwMode="auto">
            <a:xfrm rot="10800000">
              <a:off x="29" y="28"/>
              <a:ext cx="106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23558" name="TextBox 21"/>
          <p:cNvSpPr txBox="1">
            <a:spLocks noChangeArrowheads="1"/>
          </p:cNvSpPr>
          <p:nvPr/>
        </p:nvSpPr>
        <p:spPr bwMode="auto">
          <a:xfrm>
            <a:off x="4408488" y="3130550"/>
            <a:ext cx="708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174%</a:t>
            </a:r>
          </a:p>
        </p:txBody>
      </p:sp>
      <p:pic>
        <p:nvPicPr>
          <p:cNvPr id="23559" name="组合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763" y="2182813"/>
            <a:ext cx="66516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0" name="Arc 16"/>
          <p:cNvGrpSpPr>
            <a:grpSpLocks/>
          </p:cNvGrpSpPr>
          <p:nvPr/>
        </p:nvGrpSpPr>
        <p:grpSpPr bwMode="auto">
          <a:xfrm>
            <a:off x="6565900" y="1627188"/>
            <a:ext cx="1785938" cy="1701800"/>
            <a:chOff x="0" y="0"/>
            <a:chExt cx="1125" cy="1072"/>
          </a:xfrm>
        </p:grpSpPr>
        <p:pic>
          <p:nvPicPr>
            <p:cNvPr id="23580" name="Arc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5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1" name="Text Box 14"/>
            <p:cNvSpPr txBox="1">
              <a:spLocks noChangeArrowheads="1"/>
            </p:cNvSpPr>
            <p:nvPr/>
          </p:nvSpPr>
          <p:spPr bwMode="auto">
            <a:xfrm rot="10800000">
              <a:off x="28" y="28"/>
              <a:ext cx="106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23561" name="TextBox 17"/>
          <p:cNvSpPr txBox="1">
            <a:spLocks noChangeArrowheads="1"/>
          </p:cNvSpPr>
          <p:nvPr/>
        </p:nvSpPr>
        <p:spPr bwMode="auto">
          <a:xfrm>
            <a:off x="7102475" y="3130550"/>
            <a:ext cx="708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105%</a:t>
            </a:r>
          </a:p>
        </p:txBody>
      </p:sp>
      <p:pic>
        <p:nvPicPr>
          <p:cNvPr id="23562" name="组合 16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363" y="2139950"/>
            <a:ext cx="554037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3" name="Arc 12"/>
          <p:cNvGrpSpPr>
            <a:grpSpLocks/>
          </p:cNvGrpSpPr>
          <p:nvPr/>
        </p:nvGrpSpPr>
        <p:grpSpPr bwMode="auto">
          <a:xfrm>
            <a:off x="9266238" y="1616075"/>
            <a:ext cx="1785937" cy="1700213"/>
            <a:chOff x="0" y="0"/>
            <a:chExt cx="1125" cy="1071"/>
          </a:xfrm>
        </p:grpSpPr>
        <p:pic>
          <p:nvPicPr>
            <p:cNvPr id="23578" name="Arc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5" cy="1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9" name="Text Box 19"/>
            <p:cNvSpPr txBox="1">
              <a:spLocks noChangeArrowheads="1"/>
            </p:cNvSpPr>
            <p:nvPr/>
          </p:nvSpPr>
          <p:spPr bwMode="auto">
            <a:xfrm rot="10800000">
              <a:off x="25" y="25"/>
              <a:ext cx="1068" cy="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23564" name="TextBox 13"/>
          <p:cNvSpPr txBox="1">
            <a:spLocks noChangeArrowheads="1"/>
          </p:cNvSpPr>
          <p:nvPr/>
        </p:nvSpPr>
        <p:spPr bwMode="auto">
          <a:xfrm>
            <a:off x="9798050" y="3114675"/>
            <a:ext cx="709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188%</a:t>
            </a:r>
          </a:p>
        </p:txBody>
      </p:sp>
      <p:grpSp>
        <p:nvGrpSpPr>
          <p:cNvPr id="23565" name="Freeform 710"/>
          <p:cNvGrpSpPr>
            <a:grpSpLocks/>
          </p:cNvGrpSpPr>
          <p:nvPr/>
        </p:nvGrpSpPr>
        <p:grpSpPr bwMode="auto">
          <a:xfrm>
            <a:off x="9966325" y="2114550"/>
            <a:ext cx="377825" cy="762000"/>
            <a:chOff x="0" y="0"/>
            <a:chExt cx="238" cy="480"/>
          </a:xfrm>
        </p:grpSpPr>
        <p:pic>
          <p:nvPicPr>
            <p:cNvPr id="23576" name="Freeform 71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8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77" name="Text Box 23"/>
            <p:cNvSpPr txBox="1">
              <a:spLocks noChangeArrowheads="1"/>
            </p:cNvSpPr>
            <p:nvPr/>
          </p:nvSpPr>
          <p:spPr bwMode="auto">
            <a:xfrm>
              <a:off x="9" y="23"/>
              <a:ext cx="217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23566" name="矩形 22"/>
          <p:cNvSpPr>
            <a:spLocks noChangeArrowheads="1"/>
          </p:cNvSpPr>
          <p:nvPr/>
        </p:nvSpPr>
        <p:spPr bwMode="auto">
          <a:xfrm>
            <a:off x="1130300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67" name="TextBox 13"/>
          <p:cNvSpPr txBox="1">
            <a:spLocks noChangeArrowheads="1"/>
          </p:cNvSpPr>
          <p:nvPr/>
        </p:nvSpPr>
        <p:spPr bwMode="auto">
          <a:xfrm>
            <a:off x="1522413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68" name="矩形 24"/>
          <p:cNvSpPr>
            <a:spLocks noChangeArrowheads="1"/>
          </p:cNvSpPr>
          <p:nvPr/>
        </p:nvSpPr>
        <p:spPr bwMode="auto">
          <a:xfrm>
            <a:off x="3743325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4135438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70" name="矩形 26"/>
          <p:cNvSpPr>
            <a:spLocks noChangeArrowheads="1"/>
          </p:cNvSpPr>
          <p:nvPr/>
        </p:nvSpPr>
        <p:spPr bwMode="auto">
          <a:xfrm>
            <a:off x="6448425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71" name="TextBox 13"/>
          <p:cNvSpPr txBox="1">
            <a:spLocks noChangeArrowheads="1"/>
          </p:cNvSpPr>
          <p:nvPr/>
        </p:nvSpPr>
        <p:spPr bwMode="auto">
          <a:xfrm>
            <a:off x="6840538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72" name="矩形 28"/>
          <p:cNvSpPr>
            <a:spLocks noChangeArrowheads="1"/>
          </p:cNvSpPr>
          <p:nvPr/>
        </p:nvSpPr>
        <p:spPr bwMode="auto">
          <a:xfrm>
            <a:off x="9153525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73" name="TextBox 13"/>
          <p:cNvSpPr txBox="1">
            <a:spLocks noChangeArrowheads="1"/>
          </p:cNvSpPr>
          <p:nvPr/>
        </p:nvSpPr>
        <p:spPr bwMode="auto">
          <a:xfrm>
            <a:off x="9545638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357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Teardrop 12"/>
          <p:cNvGrpSpPr>
            <a:grpSpLocks/>
          </p:cNvGrpSpPr>
          <p:nvPr/>
        </p:nvGrpSpPr>
        <p:grpSpPr bwMode="auto">
          <a:xfrm>
            <a:off x="5980113" y="3810000"/>
            <a:ext cx="1676400" cy="1639888"/>
            <a:chOff x="0" y="0"/>
            <a:chExt cx="1056" cy="1033"/>
          </a:xfrm>
        </p:grpSpPr>
        <p:pic>
          <p:nvPicPr>
            <p:cNvPr id="24614" name="Teardrop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5" name="Text Box 4"/>
            <p:cNvSpPr txBox="1">
              <a:spLocks noChangeArrowheads="1"/>
            </p:cNvSpPr>
            <p:nvPr/>
          </p:nvSpPr>
          <p:spPr bwMode="auto">
            <a:xfrm rot="-5400000">
              <a:off x="168" y="150"/>
              <a:ext cx="716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79" name="Teardrop 13"/>
          <p:cNvGrpSpPr>
            <a:grpSpLocks/>
          </p:cNvGrpSpPr>
          <p:nvPr/>
        </p:nvGrpSpPr>
        <p:grpSpPr bwMode="auto">
          <a:xfrm>
            <a:off x="5980113" y="2120900"/>
            <a:ext cx="1676400" cy="1639888"/>
            <a:chOff x="0" y="0"/>
            <a:chExt cx="1056" cy="1033"/>
          </a:xfrm>
        </p:grpSpPr>
        <p:pic>
          <p:nvPicPr>
            <p:cNvPr id="24612" name="Teardrop 1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3" name="Text Box 7"/>
            <p:cNvSpPr txBox="1">
              <a:spLocks noChangeArrowheads="1"/>
            </p:cNvSpPr>
            <p:nvPr/>
          </p:nvSpPr>
          <p:spPr bwMode="auto">
            <a:xfrm rot="10800000">
              <a:off x="160" y="158"/>
              <a:ext cx="732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80" name="Teardrop 14"/>
          <p:cNvGrpSpPr>
            <a:grpSpLocks/>
          </p:cNvGrpSpPr>
          <p:nvPr/>
        </p:nvGrpSpPr>
        <p:grpSpPr bwMode="auto">
          <a:xfrm>
            <a:off x="4237038" y="3810000"/>
            <a:ext cx="1676400" cy="1639888"/>
            <a:chOff x="0" y="0"/>
            <a:chExt cx="1056" cy="1033"/>
          </a:xfrm>
        </p:grpSpPr>
        <p:pic>
          <p:nvPicPr>
            <p:cNvPr id="24610" name="Teardrop 1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11" name="Text Box 10"/>
            <p:cNvSpPr txBox="1">
              <a:spLocks noChangeArrowheads="1"/>
            </p:cNvSpPr>
            <p:nvPr/>
          </p:nvSpPr>
          <p:spPr bwMode="auto">
            <a:xfrm>
              <a:off x="158" y="158"/>
              <a:ext cx="733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81" name="Teardrop 17"/>
          <p:cNvGrpSpPr>
            <a:grpSpLocks/>
          </p:cNvGrpSpPr>
          <p:nvPr/>
        </p:nvGrpSpPr>
        <p:grpSpPr bwMode="auto">
          <a:xfrm>
            <a:off x="4230688" y="2120900"/>
            <a:ext cx="1676400" cy="1639888"/>
            <a:chOff x="0" y="0"/>
            <a:chExt cx="1056" cy="1033"/>
          </a:xfrm>
        </p:grpSpPr>
        <p:pic>
          <p:nvPicPr>
            <p:cNvPr id="24608" name="Teardrop 1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9" name="Text Box 13"/>
            <p:cNvSpPr txBox="1">
              <a:spLocks noChangeArrowheads="1"/>
            </p:cNvSpPr>
            <p:nvPr/>
          </p:nvSpPr>
          <p:spPr bwMode="auto">
            <a:xfrm rot="5400000">
              <a:off x="166" y="148"/>
              <a:ext cx="717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82" name="Isosceles Triangle 20"/>
          <p:cNvGrpSpPr>
            <a:grpSpLocks/>
          </p:cNvGrpSpPr>
          <p:nvPr/>
        </p:nvGrpSpPr>
        <p:grpSpPr bwMode="auto">
          <a:xfrm>
            <a:off x="4029075" y="2828925"/>
            <a:ext cx="109538" cy="231775"/>
            <a:chOff x="0" y="0"/>
            <a:chExt cx="69" cy="146"/>
          </a:xfrm>
        </p:grpSpPr>
        <p:pic>
          <p:nvPicPr>
            <p:cNvPr id="24606" name="Isosceles Triangle 2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7" name="Text Box 16"/>
            <p:cNvSpPr txBox="1">
              <a:spLocks noChangeArrowheads="1"/>
            </p:cNvSpPr>
            <p:nvPr/>
          </p:nvSpPr>
          <p:spPr bwMode="auto">
            <a:xfrm rot="-5400000">
              <a:off x="14" y="58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83" name="Isosceles Triangle 21"/>
          <p:cNvGrpSpPr>
            <a:grpSpLocks/>
          </p:cNvGrpSpPr>
          <p:nvPr/>
        </p:nvGrpSpPr>
        <p:grpSpPr bwMode="auto">
          <a:xfrm>
            <a:off x="7759700" y="2828925"/>
            <a:ext cx="109538" cy="231775"/>
            <a:chOff x="0" y="0"/>
            <a:chExt cx="69" cy="146"/>
          </a:xfrm>
        </p:grpSpPr>
        <p:pic>
          <p:nvPicPr>
            <p:cNvPr id="24604" name="Isosceles Triangle 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5" name="Text Box 19"/>
            <p:cNvSpPr txBox="1">
              <a:spLocks noChangeArrowheads="1"/>
            </p:cNvSpPr>
            <p:nvPr/>
          </p:nvSpPr>
          <p:spPr bwMode="auto">
            <a:xfrm rot="5400000">
              <a:off x="-10" y="58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84" name="Isosceles Triangle 22"/>
          <p:cNvGrpSpPr>
            <a:grpSpLocks/>
          </p:cNvGrpSpPr>
          <p:nvPr/>
        </p:nvGrpSpPr>
        <p:grpSpPr bwMode="auto">
          <a:xfrm>
            <a:off x="4029075" y="4529138"/>
            <a:ext cx="109538" cy="231775"/>
            <a:chOff x="0" y="0"/>
            <a:chExt cx="69" cy="146"/>
          </a:xfrm>
        </p:grpSpPr>
        <p:pic>
          <p:nvPicPr>
            <p:cNvPr id="24602" name="Isosceles Triangle 2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3" name="Text Box 22"/>
            <p:cNvSpPr txBox="1">
              <a:spLocks noChangeArrowheads="1"/>
            </p:cNvSpPr>
            <p:nvPr/>
          </p:nvSpPr>
          <p:spPr bwMode="auto">
            <a:xfrm rot="-5400000">
              <a:off x="14" y="59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4585" name="Isosceles Triangle 23"/>
          <p:cNvGrpSpPr>
            <a:grpSpLocks/>
          </p:cNvGrpSpPr>
          <p:nvPr/>
        </p:nvGrpSpPr>
        <p:grpSpPr bwMode="auto">
          <a:xfrm>
            <a:off x="7759700" y="4529138"/>
            <a:ext cx="109538" cy="231775"/>
            <a:chOff x="0" y="0"/>
            <a:chExt cx="69" cy="146"/>
          </a:xfrm>
        </p:grpSpPr>
        <p:pic>
          <p:nvPicPr>
            <p:cNvPr id="24600" name="Isosceles Triangle 2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 rot="5400000">
              <a:off x="-10" y="59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 sz="32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sp>
        <p:nvSpPr>
          <p:cNvPr id="24586" name="文本框 29"/>
          <p:cNvSpPr txBox="1">
            <a:spLocks noChangeArrowheads="1"/>
          </p:cNvSpPr>
          <p:nvPr/>
        </p:nvSpPr>
        <p:spPr bwMode="auto">
          <a:xfrm>
            <a:off x="5168900" y="2841625"/>
            <a:ext cx="706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1</a:t>
            </a:r>
            <a:endParaRPr lang="zh-CN" altLang="en-US" sz="60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87" name="文本框 30"/>
          <p:cNvSpPr txBox="1">
            <a:spLocks noChangeArrowheads="1"/>
          </p:cNvSpPr>
          <p:nvPr/>
        </p:nvSpPr>
        <p:spPr bwMode="auto">
          <a:xfrm>
            <a:off x="5926138" y="2835275"/>
            <a:ext cx="7064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2</a:t>
            </a:r>
            <a:endParaRPr lang="zh-CN" altLang="en-US" sz="60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88" name="文本框 31"/>
          <p:cNvSpPr txBox="1">
            <a:spLocks noChangeArrowheads="1"/>
          </p:cNvSpPr>
          <p:nvPr/>
        </p:nvSpPr>
        <p:spPr bwMode="auto">
          <a:xfrm>
            <a:off x="5135563" y="3783013"/>
            <a:ext cx="7048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3</a:t>
            </a:r>
            <a:endParaRPr lang="zh-CN" altLang="en-US" sz="60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89" name="文本框 32"/>
          <p:cNvSpPr txBox="1">
            <a:spLocks noChangeArrowheads="1"/>
          </p:cNvSpPr>
          <p:nvPr/>
        </p:nvSpPr>
        <p:spPr bwMode="auto">
          <a:xfrm>
            <a:off x="5888038" y="3817938"/>
            <a:ext cx="7064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4</a:t>
            </a:r>
            <a:endParaRPr lang="zh-CN" altLang="en-US" sz="60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2438" y="25939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7200" y="2916238"/>
            <a:ext cx="205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2438" y="442436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7200" y="4746625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25939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40713" y="2916238"/>
            <a:ext cx="205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442436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40713" y="4746625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459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矩形 1"/>
          <p:cNvGrpSpPr>
            <a:grpSpLocks/>
          </p:cNvGrpSpPr>
          <p:nvPr/>
        </p:nvGrpSpPr>
        <p:grpSpPr bwMode="auto">
          <a:xfrm>
            <a:off x="-12700" y="1304925"/>
            <a:ext cx="12223750" cy="4833938"/>
            <a:chOff x="0" y="0"/>
            <a:chExt cx="7700" cy="3045"/>
          </a:xfrm>
        </p:grpSpPr>
        <p:pic>
          <p:nvPicPr>
            <p:cNvPr id="25622" name="矩形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00" cy="3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3" name="Text Box 4"/>
            <p:cNvSpPr txBox="1">
              <a:spLocks noChangeArrowheads="1"/>
            </p:cNvSpPr>
            <p:nvPr/>
          </p:nvSpPr>
          <p:spPr bwMode="auto">
            <a:xfrm>
              <a:off x="8" y="9"/>
              <a:ext cx="7680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03" name="组合 2"/>
          <p:cNvGrpSpPr>
            <a:grpSpLocks/>
          </p:cNvGrpSpPr>
          <p:nvPr/>
        </p:nvGrpSpPr>
        <p:grpSpPr bwMode="auto">
          <a:xfrm>
            <a:off x="5837238" y="2244725"/>
            <a:ext cx="647700" cy="649288"/>
            <a:chOff x="0" y="0"/>
            <a:chExt cx="649224" cy="649224"/>
          </a:xfrm>
        </p:grpSpPr>
        <p:sp>
          <p:nvSpPr>
            <p:cNvPr id="25620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325120 w 287"/>
                <a:gd name="T1" fmla="*/ 3477 h 283"/>
                <a:gd name="T2" fmla="*/ 241518 w 287"/>
                <a:gd name="T3" fmla="*/ 16228 h 283"/>
                <a:gd name="T4" fmla="*/ 166043 w 287"/>
                <a:gd name="T5" fmla="*/ 0 h 283"/>
                <a:gd name="T6" fmla="*/ 91730 w 287"/>
                <a:gd name="T7" fmla="*/ 16228 h 283"/>
                <a:gd name="T8" fmla="*/ 8128 w 287"/>
                <a:gd name="T9" fmla="*/ 3477 h 283"/>
                <a:gd name="T10" fmla="*/ 0 w 287"/>
                <a:gd name="T11" fmla="*/ 69549 h 283"/>
                <a:gd name="T12" fmla="*/ 77797 w 287"/>
                <a:gd name="T13" fmla="*/ 274720 h 283"/>
                <a:gd name="T14" fmla="*/ 166043 w 287"/>
                <a:gd name="T15" fmla="*/ 328041 h 283"/>
                <a:gd name="T16" fmla="*/ 255451 w 287"/>
                <a:gd name="T17" fmla="*/ 274720 h 283"/>
                <a:gd name="T18" fmla="*/ 333248 w 287"/>
                <a:gd name="T19" fmla="*/ 69549 h 283"/>
                <a:gd name="T20" fmla="*/ 325120 w 287"/>
                <a:gd name="T21" fmla="*/ 347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椭圆 4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04" name="组合 5"/>
          <p:cNvGrpSpPr>
            <a:grpSpLocks/>
          </p:cNvGrpSpPr>
          <p:nvPr/>
        </p:nvGrpSpPr>
        <p:grpSpPr bwMode="auto">
          <a:xfrm>
            <a:off x="5837238" y="3332163"/>
            <a:ext cx="647700" cy="649287"/>
            <a:chOff x="0" y="0"/>
            <a:chExt cx="649224" cy="649224"/>
          </a:xfrm>
        </p:grpSpPr>
        <p:sp>
          <p:nvSpPr>
            <p:cNvPr id="25618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9802 w 216"/>
                <a:gd name="T1" fmla="*/ 145796 h 288"/>
                <a:gd name="T2" fmla="*/ 219802 w 216"/>
                <a:gd name="T3" fmla="*/ 91412 h 288"/>
                <a:gd name="T4" fmla="*/ 127439 w 216"/>
                <a:gd name="T5" fmla="*/ 0 h 288"/>
                <a:gd name="T6" fmla="*/ 126270 w 216"/>
                <a:gd name="T7" fmla="*/ 0 h 288"/>
                <a:gd name="T8" fmla="*/ 123931 w 216"/>
                <a:gd name="T9" fmla="*/ 0 h 288"/>
                <a:gd name="T10" fmla="*/ 32737 w 216"/>
                <a:gd name="T11" fmla="*/ 91412 h 288"/>
                <a:gd name="T12" fmla="*/ 32737 w 216"/>
                <a:gd name="T13" fmla="*/ 145796 h 288"/>
                <a:gd name="T14" fmla="*/ 0 w 216"/>
                <a:gd name="T15" fmla="*/ 145796 h 288"/>
                <a:gd name="T16" fmla="*/ 0 w 216"/>
                <a:gd name="T17" fmla="*/ 333248 h 288"/>
                <a:gd name="T18" fmla="*/ 252539 w 216"/>
                <a:gd name="T19" fmla="*/ 333248 h 288"/>
                <a:gd name="T20" fmla="*/ 252539 w 216"/>
                <a:gd name="T21" fmla="*/ 145796 h 288"/>
                <a:gd name="T22" fmla="*/ 219802 w 216"/>
                <a:gd name="T23" fmla="*/ 145796 h 288"/>
                <a:gd name="T24" fmla="*/ 78334 w 216"/>
                <a:gd name="T25" fmla="*/ 91412 h 288"/>
                <a:gd name="T26" fmla="*/ 123931 w 216"/>
                <a:gd name="T27" fmla="*/ 45127 h 288"/>
                <a:gd name="T28" fmla="*/ 126270 w 216"/>
                <a:gd name="T29" fmla="*/ 45127 h 288"/>
                <a:gd name="T30" fmla="*/ 127439 w 216"/>
                <a:gd name="T31" fmla="*/ 45127 h 288"/>
                <a:gd name="T32" fmla="*/ 173036 w 216"/>
                <a:gd name="T33" fmla="*/ 91412 h 288"/>
                <a:gd name="T34" fmla="*/ 173036 w 216"/>
                <a:gd name="T35" fmla="*/ 145796 h 288"/>
                <a:gd name="T36" fmla="*/ 78334 w 216"/>
                <a:gd name="T37" fmla="*/ 145796 h 288"/>
                <a:gd name="T38" fmla="*/ 78334 w 216"/>
                <a:gd name="T39" fmla="*/ 91412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9" name="椭圆 7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605" name="组合 8"/>
          <p:cNvGrpSpPr>
            <a:grpSpLocks/>
          </p:cNvGrpSpPr>
          <p:nvPr/>
        </p:nvGrpSpPr>
        <p:grpSpPr bwMode="auto">
          <a:xfrm>
            <a:off x="5838825" y="4418013"/>
            <a:ext cx="649288" cy="649287"/>
            <a:chOff x="0" y="0"/>
            <a:chExt cx="649224" cy="649224"/>
          </a:xfrm>
        </p:grpSpPr>
        <p:sp>
          <p:nvSpPr>
            <p:cNvPr id="25616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48779 w 288"/>
                <a:gd name="T1" fmla="*/ 0 h 270"/>
                <a:gd name="T2" fmla="*/ 246465 w 288"/>
                <a:gd name="T3" fmla="*/ 0 h 270"/>
                <a:gd name="T4" fmla="*/ 245308 w 288"/>
                <a:gd name="T5" fmla="*/ 0 h 270"/>
                <a:gd name="T6" fmla="*/ 160838 w 288"/>
                <a:gd name="T7" fmla="*/ 85626 h 270"/>
                <a:gd name="T8" fmla="*/ 160838 w 288"/>
                <a:gd name="T9" fmla="*/ 136539 h 270"/>
                <a:gd name="T10" fmla="*/ 0 w 288"/>
                <a:gd name="T11" fmla="*/ 136539 h 270"/>
                <a:gd name="T12" fmla="*/ 0 w 288"/>
                <a:gd name="T13" fmla="*/ 312420 h 270"/>
                <a:gd name="T14" fmla="*/ 233736 w 288"/>
                <a:gd name="T15" fmla="*/ 312420 h 270"/>
                <a:gd name="T16" fmla="*/ 233736 w 288"/>
                <a:gd name="T17" fmla="*/ 136539 h 270"/>
                <a:gd name="T18" fmla="*/ 202494 w 288"/>
                <a:gd name="T19" fmla="*/ 136539 h 270"/>
                <a:gd name="T20" fmla="*/ 202494 w 288"/>
                <a:gd name="T21" fmla="*/ 85626 h 270"/>
                <a:gd name="T22" fmla="*/ 245308 w 288"/>
                <a:gd name="T23" fmla="*/ 42813 h 270"/>
                <a:gd name="T24" fmla="*/ 247622 w 288"/>
                <a:gd name="T25" fmla="*/ 42813 h 270"/>
                <a:gd name="T26" fmla="*/ 248779 w 288"/>
                <a:gd name="T27" fmla="*/ 42813 h 270"/>
                <a:gd name="T28" fmla="*/ 290435 w 288"/>
                <a:gd name="T29" fmla="*/ 85626 h 270"/>
                <a:gd name="T30" fmla="*/ 290435 w 288"/>
                <a:gd name="T31" fmla="*/ 105297 h 270"/>
                <a:gd name="T32" fmla="*/ 305477 w 288"/>
                <a:gd name="T33" fmla="*/ 105297 h 270"/>
                <a:gd name="T34" fmla="*/ 305477 w 288"/>
                <a:gd name="T35" fmla="*/ 111083 h 270"/>
                <a:gd name="T36" fmla="*/ 290435 w 288"/>
                <a:gd name="T37" fmla="*/ 124968 h 270"/>
                <a:gd name="T38" fmla="*/ 290435 w 288"/>
                <a:gd name="T39" fmla="*/ 136539 h 270"/>
                <a:gd name="T40" fmla="*/ 333248 w 288"/>
                <a:gd name="T41" fmla="*/ 136539 h 270"/>
                <a:gd name="T42" fmla="*/ 333248 w 288"/>
                <a:gd name="T43" fmla="*/ 85626 h 270"/>
                <a:gd name="T44" fmla="*/ 248779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7" name="椭圆 1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5606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2097088"/>
            <a:ext cx="4538663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TextBox 13"/>
          <p:cNvSpPr txBox="1">
            <a:spLocks noChangeArrowheads="1"/>
          </p:cNvSpPr>
          <p:nvPr/>
        </p:nvSpPr>
        <p:spPr bwMode="auto">
          <a:xfrm>
            <a:off x="6383338" y="23733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5608" name="TextBox 13"/>
          <p:cNvSpPr txBox="1">
            <a:spLocks noChangeArrowheads="1"/>
          </p:cNvSpPr>
          <p:nvPr/>
        </p:nvSpPr>
        <p:spPr bwMode="auto">
          <a:xfrm>
            <a:off x="6792913" y="26606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5609" name="TextBox 13"/>
          <p:cNvSpPr txBox="1">
            <a:spLocks noChangeArrowheads="1"/>
          </p:cNvSpPr>
          <p:nvPr/>
        </p:nvSpPr>
        <p:spPr bwMode="auto">
          <a:xfrm>
            <a:off x="6353175" y="34194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5610" name="TextBox 13"/>
          <p:cNvSpPr txBox="1">
            <a:spLocks noChangeArrowheads="1"/>
          </p:cNvSpPr>
          <p:nvPr/>
        </p:nvSpPr>
        <p:spPr bwMode="auto">
          <a:xfrm>
            <a:off x="6762750" y="3706813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5611" name="TextBox 13"/>
          <p:cNvSpPr txBox="1">
            <a:spLocks noChangeArrowheads="1"/>
          </p:cNvSpPr>
          <p:nvPr/>
        </p:nvSpPr>
        <p:spPr bwMode="auto">
          <a:xfrm>
            <a:off x="6383338" y="4557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5612" name="TextBox 13"/>
          <p:cNvSpPr txBox="1">
            <a:spLocks noChangeArrowheads="1"/>
          </p:cNvSpPr>
          <p:nvPr/>
        </p:nvSpPr>
        <p:spPr bwMode="auto">
          <a:xfrm>
            <a:off x="6792913" y="48450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25613" name="图片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9" r="28453" b="18967"/>
          <a:stretch>
            <a:fillRect/>
          </a:stretch>
        </p:blipFill>
        <p:spPr bwMode="auto">
          <a:xfrm>
            <a:off x="996950" y="2238375"/>
            <a:ext cx="3959225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7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26628" name="组合 3"/>
          <p:cNvGrpSpPr>
            <a:grpSpLocks/>
          </p:cNvGrpSpPr>
          <p:nvPr/>
        </p:nvGrpSpPr>
        <p:grpSpPr bwMode="auto">
          <a:xfrm>
            <a:off x="1995488" y="1990725"/>
            <a:ext cx="774700" cy="795338"/>
            <a:chOff x="0" y="0"/>
            <a:chExt cx="1884994" cy="1884995"/>
          </a:xfrm>
        </p:grpSpPr>
        <p:grpSp>
          <p:nvGrpSpPr>
            <p:cNvPr id="26692" name="椭圆 4"/>
            <p:cNvGrpSpPr>
              <a:grpSpLocks/>
            </p:cNvGrpSpPr>
            <p:nvPr/>
          </p:nvGrpSpPr>
          <p:grpSpPr bwMode="auto">
            <a:xfrm>
              <a:off x="-36258" y="-23059"/>
              <a:ext cx="1958609" cy="1949309"/>
              <a:chOff x="0" y="0"/>
              <a:chExt cx="804672" cy="822960"/>
            </a:xfrm>
          </p:grpSpPr>
          <p:pic>
            <p:nvPicPr>
              <p:cNvPr id="26696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97" name="Text Box 7"/>
              <p:cNvSpPr txBox="1">
                <a:spLocks noChangeArrowheads="1"/>
              </p:cNvSpPr>
              <p:nvPr/>
            </p:nvSpPr>
            <p:spPr bwMode="auto">
              <a:xfrm>
                <a:off x="128308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93" name="任意多边形 5"/>
            <p:cNvGrpSpPr>
              <a:grpSpLocks/>
            </p:cNvGrpSpPr>
            <p:nvPr/>
          </p:nvGrpSpPr>
          <p:grpSpPr bwMode="auto">
            <a:xfrm>
              <a:off x="23094" y="5820"/>
              <a:ext cx="1706364" cy="1429493"/>
              <a:chOff x="0" y="0"/>
              <a:chExt cx="701040" cy="603504"/>
            </a:xfrm>
          </p:grpSpPr>
          <p:pic>
            <p:nvPicPr>
              <p:cNvPr id="26694" name="任意多边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95" name="Text Box 10"/>
              <p:cNvSpPr txBox="1">
                <a:spLocks noChangeArrowheads="1"/>
              </p:cNvSpPr>
              <p:nvPr/>
            </p:nvSpPr>
            <p:spPr bwMode="auto">
              <a:xfrm>
                <a:off x="1236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629" name="组合 6"/>
          <p:cNvGrpSpPr>
            <a:grpSpLocks/>
          </p:cNvGrpSpPr>
          <p:nvPr/>
        </p:nvGrpSpPr>
        <p:grpSpPr bwMode="auto">
          <a:xfrm>
            <a:off x="4440238" y="1990725"/>
            <a:ext cx="774700" cy="795338"/>
            <a:chOff x="0" y="0"/>
            <a:chExt cx="1884994" cy="1884995"/>
          </a:xfrm>
        </p:grpSpPr>
        <p:grpSp>
          <p:nvGrpSpPr>
            <p:cNvPr id="26686" name="椭圆 7"/>
            <p:cNvGrpSpPr>
              <a:grpSpLocks/>
            </p:cNvGrpSpPr>
            <p:nvPr/>
          </p:nvGrpSpPr>
          <p:grpSpPr bwMode="auto">
            <a:xfrm>
              <a:off x="-35854" y="-23059"/>
              <a:ext cx="1958609" cy="1949309"/>
              <a:chOff x="0" y="0"/>
              <a:chExt cx="804672" cy="822960"/>
            </a:xfrm>
          </p:grpSpPr>
          <p:pic>
            <p:nvPicPr>
              <p:cNvPr id="26690" name="椭圆 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91" name="Text Box 14"/>
              <p:cNvSpPr txBox="1">
                <a:spLocks noChangeArrowheads="1"/>
              </p:cNvSpPr>
              <p:nvPr/>
            </p:nvSpPr>
            <p:spPr bwMode="auto">
              <a:xfrm>
                <a:off x="128142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87" name="任意多边形 8"/>
            <p:cNvGrpSpPr>
              <a:grpSpLocks/>
            </p:cNvGrpSpPr>
            <p:nvPr/>
          </p:nvGrpSpPr>
          <p:grpSpPr bwMode="auto">
            <a:xfrm>
              <a:off x="23498" y="5820"/>
              <a:ext cx="1706364" cy="1429493"/>
              <a:chOff x="0" y="0"/>
              <a:chExt cx="701040" cy="603504"/>
            </a:xfrm>
          </p:grpSpPr>
          <p:pic>
            <p:nvPicPr>
              <p:cNvPr id="26688" name="任意多边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9" name="Text Box 17"/>
              <p:cNvSpPr txBox="1">
                <a:spLocks noChangeArrowheads="1"/>
              </p:cNvSpPr>
              <p:nvPr/>
            </p:nvSpPr>
            <p:spPr bwMode="auto">
              <a:xfrm>
                <a:off x="1070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630" name="组合 9"/>
          <p:cNvGrpSpPr>
            <a:grpSpLocks/>
          </p:cNvGrpSpPr>
          <p:nvPr/>
        </p:nvGrpSpPr>
        <p:grpSpPr bwMode="auto">
          <a:xfrm>
            <a:off x="6840538" y="1990725"/>
            <a:ext cx="773112" cy="795338"/>
            <a:chOff x="0" y="0"/>
            <a:chExt cx="1884994" cy="1884995"/>
          </a:xfrm>
        </p:grpSpPr>
        <p:grpSp>
          <p:nvGrpSpPr>
            <p:cNvPr id="26680" name="椭圆 10"/>
            <p:cNvGrpSpPr>
              <a:grpSpLocks/>
            </p:cNvGrpSpPr>
            <p:nvPr/>
          </p:nvGrpSpPr>
          <p:grpSpPr bwMode="auto">
            <a:xfrm>
              <a:off x="-29812" y="-23059"/>
              <a:ext cx="1958609" cy="1949309"/>
              <a:chOff x="0" y="0"/>
              <a:chExt cx="804672" cy="822960"/>
            </a:xfrm>
          </p:grpSpPr>
          <p:pic>
            <p:nvPicPr>
              <p:cNvPr id="26684" name="椭圆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5" name="Text Box 21"/>
              <p:cNvSpPr txBox="1">
                <a:spLocks noChangeArrowheads="1"/>
              </p:cNvSpPr>
              <p:nvPr/>
            </p:nvSpPr>
            <p:spPr bwMode="auto">
              <a:xfrm>
                <a:off x="125660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81" name="任意多边形 11"/>
            <p:cNvGrpSpPr>
              <a:grpSpLocks/>
            </p:cNvGrpSpPr>
            <p:nvPr/>
          </p:nvGrpSpPr>
          <p:grpSpPr bwMode="auto">
            <a:xfrm>
              <a:off x="29540" y="5820"/>
              <a:ext cx="1706364" cy="1429493"/>
              <a:chOff x="0" y="0"/>
              <a:chExt cx="701040" cy="603504"/>
            </a:xfrm>
          </p:grpSpPr>
          <p:pic>
            <p:nvPicPr>
              <p:cNvPr id="26682" name="任意多边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83" name="Text Box 24"/>
              <p:cNvSpPr txBox="1">
                <a:spLocks noChangeArrowheads="1"/>
              </p:cNvSpPr>
              <p:nvPr/>
            </p:nvSpPr>
            <p:spPr bwMode="auto">
              <a:xfrm>
                <a:off x="-1412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631" name="组合 12"/>
          <p:cNvGrpSpPr>
            <a:grpSpLocks/>
          </p:cNvGrpSpPr>
          <p:nvPr/>
        </p:nvGrpSpPr>
        <p:grpSpPr bwMode="auto">
          <a:xfrm>
            <a:off x="9285288" y="1990725"/>
            <a:ext cx="774700" cy="795338"/>
            <a:chOff x="0" y="0"/>
            <a:chExt cx="1884994" cy="1884995"/>
          </a:xfrm>
        </p:grpSpPr>
        <p:grpSp>
          <p:nvGrpSpPr>
            <p:cNvPr id="26674" name="椭圆 13"/>
            <p:cNvGrpSpPr>
              <a:grpSpLocks/>
            </p:cNvGrpSpPr>
            <p:nvPr/>
          </p:nvGrpSpPr>
          <p:grpSpPr bwMode="auto">
            <a:xfrm>
              <a:off x="-34125" y="-23059"/>
              <a:ext cx="1958609" cy="1949309"/>
              <a:chOff x="0" y="0"/>
              <a:chExt cx="804672" cy="822960"/>
            </a:xfrm>
          </p:grpSpPr>
          <p:pic>
            <p:nvPicPr>
              <p:cNvPr id="26678" name="椭圆 1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9" name="Text Box 28"/>
              <p:cNvSpPr txBox="1">
                <a:spLocks noChangeArrowheads="1"/>
              </p:cNvSpPr>
              <p:nvPr/>
            </p:nvSpPr>
            <p:spPr bwMode="auto">
              <a:xfrm>
                <a:off x="127432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75" name="任意多边形 14"/>
            <p:cNvGrpSpPr>
              <a:grpSpLocks/>
            </p:cNvGrpSpPr>
            <p:nvPr/>
          </p:nvGrpSpPr>
          <p:grpSpPr bwMode="auto">
            <a:xfrm>
              <a:off x="25226" y="5820"/>
              <a:ext cx="1706364" cy="1429493"/>
              <a:chOff x="0" y="0"/>
              <a:chExt cx="701040" cy="603504"/>
            </a:xfrm>
          </p:grpSpPr>
          <p:pic>
            <p:nvPicPr>
              <p:cNvPr id="26676" name="任意多边形 1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7" name="Text Box 31"/>
              <p:cNvSpPr txBox="1">
                <a:spLocks noChangeArrowheads="1"/>
              </p:cNvSpPr>
              <p:nvPr/>
            </p:nvSpPr>
            <p:spPr bwMode="auto">
              <a:xfrm>
                <a:off x="360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632" name="组合 15"/>
          <p:cNvGrpSpPr>
            <a:grpSpLocks/>
          </p:cNvGrpSpPr>
          <p:nvPr/>
        </p:nvGrpSpPr>
        <p:grpSpPr bwMode="auto">
          <a:xfrm>
            <a:off x="3201988" y="4022725"/>
            <a:ext cx="774700" cy="795338"/>
            <a:chOff x="0" y="0"/>
            <a:chExt cx="1884994" cy="1884995"/>
          </a:xfrm>
        </p:grpSpPr>
        <p:grpSp>
          <p:nvGrpSpPr>
            <p:cNvPr id="26668" name="椭圆 16"/>
            <p:cNvGrpSpPr>
              <a:grpSpLocks/>
            </p:cNvGrpSpPr>
            <p:nvPr/>
          </p:nvGrpSpPr>
          <p:grpSpPr bwMode="auto">
            <a:xfrm>
              <a:off x="-35355" y="-26022"/>
              <a:ext cx="1958609" cy="1949309"/>
              <a:chOff x="0" y="0"/>
              <a:chExt cx="804672" cy="822960"/>
            </a:xfrm>
          </p:grpSpPr>
          <p:pic>
            <p:nvPicPr>
              <p:cNvPr id="26672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3" name="Text Box 35"/>
              <p:cNvSpPr txBox="1">
                <a:spLocks noChangeArrowheads="1"/>
              </p:cNvSpPr>
              <p:nvPr/>
            </p:nvSpPr>
            <p:spPr bwMode="auto">
              <a:xfrm>
                <a:off x="127937" y="127529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69" name="任意多边形 17"/>
            <p:cNvGrpSpPr>
              <a:grpSpLocks/>
            </p:cNvGrpSpPr>
            <p:nvPr/>
          </p:nvGrpSpPr>
          <p:grpSpPr bwMode="auto">
            <a:xfrm>
              <a:off x="23997" y="2857"/>
              <a:ext cx="1706364" cy="1443932"/>
              <a:chOff x="0" y="0"/>
              <a:chExt cx="701040" cy="609600"/>
            </a:xfrm>
          </p:grpSpPr>
          <p:pic>
            <p:nvPicPr>
              <p:cNvPr id="26670" name="任意多边形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1" name="Text Box 38"/>
              <p:cNvSpPr txBox="1">
                <a:spLocks noChangeArrowheads="1"/>
              </p:cNvSpPr>
              <p:nvPr/>
            </p:nvSpPr>
            <p:spPr bwMode="auto">
              <a:xfrm>
                <a:off x="865" y="-1206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633" name="组合 18"/>
          <p:cNvGrpSpPr>
            <a:grpSpLocks/>
          </p:cNvGrpSpPr>
          <p:nvPr/>
        </p:nvGrpSpPr>
        <p:grpSpPr bwMode="auto">
          <a:xfrm>
            <a:off x="5613400" y="4022725"/>
            <a:ext cx="773113" cy="795338"/>
            <a:chOff x="0" y="0"/>
            <a:chExt cx="1884994" cy="1884995"/>
          </a:xfrm>
        </p:grpSpPr>
        <p:grpSp>
          <p:nvGrpSpPr>
            <p:cNvPr id="26662" name="椭圆 19"/>
            <p:cNvGrpSpPr>
              <a:grpSpLocks/>
            </p:cNvGrpSpPr>
            <p:nvPr/>
          </p:nvGrpSpPr>
          <p:grpSpPr bwMode="auto">
            <a:xfrm>
              <a:off x="-25436" y="-26022"/>
              <a:ext cx="1958609" cy="1949309"/>
              <a:chOff x="0" y="0"/>
              <a:chExt cx="804672" cy="822960"/>
            </a:xfrm>
          </p:grpSpPr>
          <p:pic>
            <p:nvPicPr>
              <p:cNvPr id="26666" name="椭圆 1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7" name="Text Box 42"/>
              <p:cNvSpPr txBox="1">
                <a:spLocks noChangeArrowheads="1"/>
              </p:cNvSpPr>
              <p:nvPr/>
            </p:nvSpPr>
            <p:spPr bwMode="auto">
              <a:xfrm>
                <a:off x="123862" y="127529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63" name="任意多边形 20"/>
            <p:cNvGrpSpPr>
              <a:grpSpLocks/>
            </p:cNvGrpSpPr>
            <p:nvPr/>
          </p:nvGrpSpPr>
          <p:grpSpPr bwMode="auto">
            <a:xfrm>
              <a:off x="19078" y="2857"/>
              <a:ext cx="1706364" cy="1443932"/>
              <a:chOff x="0" y="0"/>
              <a:chExt cx="701040" cy="609600"/>
            </a:xfrm>
          </p:grpSpPr>
          <p:pic>
            <p:nvPicPr>
              <p:cNvPr id="26664" name="任意多边形 2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5" name="Text Box 45"/>
              <p:cNvSpPr txBox="1">
                <a:spLocks noChangeArrowheads="1"/>
              </p:cNvSpPr>
              <p:nvPr/>
            </p:nvSpPr>
            <p:spPr bwMode="auto">
              <a:xfrm>
                <a:off x="2886" y="-1206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6634" name="组合 21"/>
          <p:cNvGrpSpPr>
            <a:grpSpLocks/>
          </p:cNvGrpSpPr>
          <p:nvPr/>
        </p:nvGrpSpPr>
        <p:grpSpPr bwMode="auto">
          <a:xfrm>
            <a:off x="8053388" y="4022725"/>
            <a:ext cx="773112" cy="795338"/>
            <a:chOff x="0" y="0"/>
            <a:chExt cx="1884994" cy="1884995"/>
          </a:xfrm>
        </p:grpSpPr>
        <p:grpSp>
          <p:nvGrpSpPr>
            <p:cNvPr id="26656" name="椭圆 22"/>
            <p:cNvGrpSpPr>
              <a:grpSpLocks/>
            </p:cNvGrpSpPr>
            <p:nvPr/>
          </p:nvGrpSpPr>
          <p:grpSpPr bwMode="auto">
            <a:xfrm>
              <a:off x="-29248" y="-26022"/>
              <a:ext cx="1958609" cy="1949309"/>
              <a:chOff x="0" y="0"/>
              <a:chExt cx="804672" cy="822960"/>
            </a:xfrm>
          </p:grpSpPr>
          <p:pic>
            <p:nvPicPr>
              <p:cNvPr id="26660" name="椭圆 2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1" name="Text Box 49"/>
              <p:cNvSpPr txBox="1">
                <a:spLocks noChangeArrowheads="1"/>
              </p:cNvSpPr>
              <p:nvPr/>
            </p:nvSpPr>
            <p:spPr bwMode="auto">
              <a:xfrm>
                <a:off x="125428" y="127529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657" name="任意多边形 23"/>
            <p:cNvGrpSpPr>
              <a:grpSpLocks/>
            </p:cNvGrpSpPr>
            <p:nvPr/>
          </p:nvGrpSpPr>
          <p:grpSpPr bwMode="auto">
            <a:xfrm>
              <a:off x="30104" y="2857"/>
              <a:ext cx="1706364" cy="1443932"/>
              <a:chOff x="0" y="0"/>
              <a:chExt cx="701040" cy="609600"/>
            </a:xfrm>
          </p:grpSpPr>
          <p:pic>
            <p:nvPicPr>
              <p:cNvPr id="26658" name="任意多边形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59" name="Text Box 52"/>
              <p:cNvSpPr txBox="1">
                <a:spLocks noChangeArrowheads="1"/>
              </p:cNvSpPr>
              <p:nvPr/>
            </p:nvSpPr>
            <p:spPr bwMode="auto">
              <a:xfrm>
                <a:off x="-1644" y="-1206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6635" name="Freeform 10"/>
          <p:cNvSpPr>
            <a:spLocks noEditPoints="1"/>
          </p:cNvSpPr>
          <p:nvPr/>
        </p:nvSpPr>
        <p:spPr bwMode="auto">
          <a:xfrm>
            <a:off x="5840413" y="4248150"/>
            <a:ext cx="352425" cy="309563"/>
          </a:xfrm>
          <a:custGeom>
            <a:avLst/>
            <a:gdLst>
              <a:gd name="T0" fmla="*/ 176213 w 296"/>
              <a:gd name="T1" fmla="*/ 0 h 262"/>
              <a:gd name="T2" fmla="*/ 195263 w 296"/>
              <a:gd name="T3" fmla="*/ 9452 h 262"/>
              <a:gd name="T4" fmla="*/ 341709 w 296"/>
              <a:gd name="T5" fmla="*/ 177231 h 262"/>
              <a:gd name="T6" fmla="*/ 330994 w 296"/>
              <a:gd name="T7" fmla="*/ 200861 h 262"/>
              <a:gd name="T8" fmla="*/ 270272 w 296"/>
              <a:gd name="T9" fmla="*/ 200861 h 262"/>
              <a:gd name="T10" fmla="*/ 240506 w 296"/>
              <a:gd name="T11" fmla="*/ 200861 h 262"/>
              <a:gd name="T12" fmla="*/ 240506 w 296"/>
              <a:gd name="T13" fmla="*/ 280025 h 262"/>
              <a:gd name="T14" fmla="*/ 210741 w 296"/>
              <a:gd name="T15" fmla="*/ 309563 h 262"/>
              <a:gd name="T16" fmla="*/ 141684 w 296"/>
              <a:gd name="T17" fmla="*/ 309563 h 262"/>
              <a:gd name="T18" fmla="*/ 111919 w 296"/>
              <a:gd name="T19" fmla="*/ 280025 h 262"/>
              <a:gd name="T20" fmla="*/ 111919 w 296"/>
              <a:gd name="T21" fmla="*/ 200861 h 262"/>
              <a:gd name="T22" fmla="*/ 80963 w 296"/>
              <a:gd name="T23" fmla="*/ 200861 h 262"/>
              <a:gd name="T24" fmla="*/ 21431 w 296"/>
              <a:gd name="T25" fmla="*/ 200861 h 262"/>
              <a:gd name="T26" fmla="*/ 10716 w 296"/>
              <a:gd name="T27" fmla="*/ 177231 h 262"/>
              <a:gd name="T28" fmla="*/ 157163 w 296"/>
              <a:gd name="T29" fmla="*/ 9452 h 262"/>
              <a:gd name="T30" fmla="*/ 176213 w 296"/>
              <a:gd name="T31" fmla="*/ 0 h 262"/>
              <a:gd name="T32" fmla="*/ 176213 w 296"/>
              <a:gd name="T33" fmla="*/ 22449 h 262"/>
              <a:gd name="T34" fmla="*/ 173831 w 296"/>
              <a:gd name="T35" fmla="*/ 23631 h 262"/>
              <a:gd name="T36" fmla="*/ 173831 w 296"/>
              <a:gd name="T37" fmla="*/ 24812 h 262"/>
              <a:gd name="T38" fmla="*/ 39291 w 296"/>
              <a:gd name="T39" fmla="*/ 178412 h 262"/>
              <a:gd name="T40" fmla="*/ 80963 w 296"/>
              <a:gd name="T41" fmla="*/ 178412 h 262"/>
              <a:gd name="T42" fmla="*/ 111919 w 296"/>
              <a:gd name="T43" fmla="*/ 178412 h 262"/>
              <a:gd name="T44" fmla="*/ 133350 w 296"/>
              <a:gd name="T45" fmla="*/ 200861 h 262"/>
              <a:gd name="T46" fmla="*/ 133350 w 296"/>
              <a:gd name="T47" fmla="*/ 280025 h 262"/>
              <a:gd name="T48" fmla="*/ 141684 w 296"/>
              <a:gd name="T49" fmla="*/ 288295 h 262"/>
              <a:gd name="T50" fmla="*/ 210741 w 296"/>
              <a:gd name="T51" fmla="*/ 288295 h 262"/>
              <a:gd name="T52" fmla="*/ 217884 w 296"/>
              <a:gd name="T53" fmla="*/ 280025 h 262"/>
              <a:gd name="T54" fmla="*/ 217884 w 296"/>
              <a:gd name="T55" fmla="*/ 200861 h 262"/>
              <a:gd name="T56" fmla="*/ 240506 w 296"/>
              <a:gd name="T57" fmla="*/ 178412 h 262"/>
              <a:gd name="T58" fmla="*/ 270272 w 296"/>
              <a:gd name="T59" fmla="*/ 178412 h 262"/>
              <a:gd name="T60" fmla="*/ 313134 w 296"/>
              <a:gd name="T61" fmla="*/ 178412 h 262"/>
              <a:gd name="T62" fmla="*/ 178594 w 296"/>
              <a:gd name="T63" fmla="*/ 24812 h 262"/>
              <a:gd name="T64" fmla="*/ 178594 w 296"/>
              <a:gd name="T65" fmla="*/ 23631 h 262"/>
              <a:gd name="T66" fmla="*/ 176213 w 296"/>
              <a:gd name="T67" fmla="*/ 22449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Freeform 91"/>
          <p:cNvSpPr>
            <a:spLocks/>
          </p:cNvSpPr>
          <p:nvPr/>
        </p:nvSpPr>
        <p:spPr bwMode="auto">
          <a:xfrm>
            <a:off x="7145338" y="2217738"/>
            <a:ext cx="171450" cy="341312"/>
          </a:xfrm>
          <a:custGeom>
            <a:avLst/>
            <a:gdLst>
              <a:gd name="T0" fmla="*/ 171450 w 144"/>
              <a:gd name="T1" fmla="*/ 85328 h 288"/>
              <a:gd name="T2" fmla="*/ 85725 w 144"/>
              <a:gd name="T3" fmla="*/ 0 h 288"/>
              <a:gd name="T4" fmla="*/ 0 w 144"/>
              <a:gd name="T5" fmla="*/ 85328 h 288"/>
              <a:gd name="T6" fmla="*/ 42863 w 144"/>
              <a:gd name="T7" fmla="*/ 158805 h 288"/>
              <a:gd name="T8" fmla="*/ 0 w 144"/>
              <a:gd name="T9" fmla="*/ 341312 h 288"/>
              <a:gd name="T10" fmla="*/ 171450 w 144"/>
              <a:gd name="T11" fmla="*/ 341312 h 288"/>
              <a:gd name="T12" fmla="*/ 129778 w 144"/>
              <a:gd name="T13" fmla="*/ 158805 h 288"/>
              <a:gd name="T14" fmla="*/ 171450 w 144"/>
              <a:gd name="T15" fmla="*/ 85328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Freeform 93"/>
          <p:cNvSpPr>
            <a:spLocks noEditPoints="1"/>
          </p:cNvSpPr>
          <p:nvPr/>
        </p:nvSpPr>
        <p:spPr bwMode="auto">
          <a:xfrm>
            <a:off x="2254250" y="2214563"/>
            <a:ext cx="255588" cy="344487"/>
          </a:xfrm>
          <a:custGeom>
            <a:avLst/>
            <a:gdLst>
              <a:gd name="T0" fmla="*/ 222456 w 216"/>
              <a:gd name="T1" fmla="*/ 150713 h 288"/>
              <a:gd name="T2" fmla="*/ 222456 w 216"/>
              <a:gd name="T3" fmla="*/ 94495 h 288"/>
              <a:gd name="T4" fmla="*/ 128977 w 216"/>
              <a:gd name="T5" fmla="*/ 0 h 288"/>
              <a:gd name="T6" fmla="*/ 127794 w 216"/>
              <a:gd name="T7" fmla="*/ 0 h 288"/>
              <a:gd name="T8" fmla="*/ 125427 w 216"/>
              <a:gd name="T9" fmla="*/ 0 h 288"/>
              <a:gd name="T10" fmla="*/ 33132 w 216"/>
              <a:gd name="T11" fmla="*/ 94495 h 288"/>
              <a:gd name="T12" fmla="*/ 33132 w 216"/>
              <a:gd name="T13" fmla="*/ 150713 h 288"/>
              <a:gd name="T14" fmla="*/ 0 w 216"/>
              <a:gd name="T15" fmla="*/ 150713 h 288"/>
              <a:gd name="T16" fmla="*/ 0 w 216"/>
              <a:gd name="T17" fmla="*/ 344487 h 288"/>
              <a:gd name="T18" fmla="*/ 255588 w 216"/>
              <a:gd name="T19" fmla="*/ 344487 h 288"/>
              <a:gd name="T20" fmla="*/ 255588 w 216"/>
              <a:gd name="T21" fmla="*/ 150713 h 288"/>
              <a:gd name="T22" fmla="*/ 222456 w 216"/>
              <a:gd name="T23" fmla="*/ 150713 h 288"/>
              <a:gd name="T24" fmla="*/ 157376 w 216"/>
              <a:gd name="T25" fmla="*/ 309799 h 288"/>
              <a:gd name="T26" fmla="*/ 99395 w 216"/>
              <a:gd name="T27" fmla="*/ 309799 h 288"/>
              <a:gd name="T28" fmla="*/ 113595 w 216"/>
              <a:gd name="T29" fmla="*/ 246404 h 288"/>
              <a:gd name="T30" fmla="*/ 99395 w 216"/>
              <a:gd name="T31" fmla="*/ 221285 h 288"/>
              <a:gd name="T32" fmla="*/ 127794 w 216"/>
              <a:gd name="T33" fmla="*/ 192578 h 288"/>
              <a:gd name="T34" fmla="*/ 157376 w 216"/>
              <a:gd name="T35" fmla="*/ 221285 h 288"/>
              <a:gd name="T36" fmla="*/ 141993 w 216"/>
              <a:gd name="T37" fmla="*/ 246404 h 288"/>
              <a:gd name="T38" fmla="*/ 157376 w 216"/>
              <a:gd name="T39" fmla="*/ 309799 h 288"/>
              <a:gd name="T40" fmla="*/ 175125 w 216"/>
              <a:gd name="T41" fmla="*/ 150713 h 288"/>
              <a:gd name="T42" fmla="*/ 79280 w 216"/>
              <a:gd name="T43" fmla="*/ 150713 h 288"/>
              <a:gd name="T44" fmla="*/ 79280 w 216"/>
              <a:gd name="T45" fmla="*/ 94495 h 288"/>
              <a:gd name="T46" fmla="*/ 125427 w 216"/>
              <a:gd name="T47" fmla="*/ 47845 h 288"/>
              <a:gd name="T48" fmla="*/ 127794 w 216"/>
              <a:gd name="T49" fmla="*/ 47845 h 288"/>
              <a:gd name="T50" fmla="*/ 128977 w 216"/>
              <a:gd name="T51" fmla="*/ 47845 h 288"/>
              <a:gd name="T52" fmla="*/ 175125 w 216"/>
              <a:gd name="T53" fmla="*/ 94495 h 288"/>
              <a:gd name="T54" fmla="*/ 175125 w 216"/>
              <a:gd name="T55" fmla="*/ 150713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8" name="Freeform 94"/>
          <p:cNvSpPr>
            <a:spLocks noEditPoints="1"/>
          </p:cNvSpPr>
          <p:nvPr/>
        </p:nvSpPr>
        <p:spPr bwMode="auto">
          <a:xfrm>
            <a:off x="4652963" y="2214563"/>
            <a:ext cx="341312" cy="319087"/>
          </a:xfrm>
          <a:custGeom>
            <a:avLst/>
            <a:gdLst>
              <a:gd name="T0" fmla="*/ 254799 w 288"/>
              <a:gd name="T1" fmla="*/ 0 h 269"/>
              <a:gd name="T2" fmla="*/ 252429 w 288"/>
              <a:gd name="T3" fmla="*/ 0 h 269"/>
              <a:gd name="T4" fmla="*/ 251244 w 288"/>
              <a:gd name="T5" fmla="*/ 0 h 269"/>
              <a:gd name="T6" fmla="*/ 164730 w 288"/>
              <a:gd name="T7" fmla="*/ 86592 h 269"/>
              <a:gd name="T8" fmla="*/ 164730 w 288"/>
              <a:gd name="T9" fmla="*/ 138785 h 269"/>
              <a:gd name="T10" fmla="*/ 0 w 288"/>
              <a:gd name="T11" fmla="*/ 138785 h 269"/>
              <a:gd name="T12" fmla="*/ 0 w 288"/>
              <a:gd name="T13" fmla="*/ 319087 h 269"/>
              <a:gd name="T14" fmla="*/ 239392 w 288"/>
              <a:gd name="T15" fmla="*/ 319087 h 269"/>
              <a:gd name="T16" fmla="*/ 239392 w 288"/>
              <a:gd name="T17" fmla="*/ 138785 h 269"/>
              <a:gd name="T18" fmla="*/ 207394 w 288"/>
              <a:gd name="T19" fmla="*/ 138785 h 269"/>
              <a:gd name="T20" fmla="*/ 207394 w 288"/>
              <a:gd name="T21" fmla="*/ 86592 h 269"/>
              <a:gd name="T22" fmla="*/ 251244 w 288"/>
              <a:gd name="T23" fmla="*/ 42703 h 269"/>
              <a:gd name="T24" fmla="*/ 253614 w 288"/>
              <a:gd name="T25" fmla="*/ 42703 h 269"/>
              <a:gd name="T26" fmla="*/ 254799 w 288"/>
              <a:gd name="T27" fmla="*/ 42703 h 269"/>
              <a:gd name="T28" fmla="*/ 297463 w 288"/>
              <a:gd name="T29" fmla="*/ 86592 h 269"/>
              <a:gd name="T30" fmla="*/ 297463 w 288"/>
              <a:gd name="T31" fmla="*/ 107944 h 269"/>
              <a:gd name="T32" fmla="*/ 312869 w 288"/>
              <a:gd name="T33" fmla="*/ 107944 h 269"/>
              <a:gd name="T34" fmla="*/ 312869 w 288"/>
              <a:gd name="T35" fmla="*/ 112689 h 269"/>
              <a:gd name="T36" fmla="*/ 297463 w 288"/>
              <a:gd name="T37" fmla="*/ 126923 h 269"/>
              <a:gd name="T38" fmla="*/ 297463 w 288"/>
              <a:gd name="T39" fmla="*/ 138785 h 269"/>
              <a:gd name="T40" fmla="*/ 341312 w 288"/>
              <a:gd name="T41" fmla="*/ 138785 h 269"/>
              <a:gd name="T42" fmla="*/ 341312 w 288"/>
              <a:gd name="T43" fmla="*/ 86592 h 269"/>
              <a:gd name="T44" fmla="*/ 254799 w 288"/>
              <a:gd name="T45" fmla="*/ 0 h 269"/>
              <a:gd name="T46" fmla="*/ 146954 w 288"/>
              <a:gd name="T47" fmla="*/ 285873 h 269"/>
              <a:gd name="T48" fmla="*/ 92439 w 288"/>
              <a:gd name="T49" fmla="*/ 285873 h 269"/>
              <a:gd name="T50" fmla="*/ 105475 w 288"/>
              <a:gd name="T51" fmla="*/ 227750 h 269"/>
              <a:gd name="T52" fmla="*/ 92439 w 288"/>
              <a:gd name="T53" fmla="*/ 204026 h 269"/>
              <a:gd name="T54" fmla="*/ 119696 w 288"/>
              <a:gd name="T55" fmla="*/ 176743 h 269"/>
              <a:gd name="T56" fmla="*/ 146954 w 288"/>
              <a:gd name="T57" fmla="*/ 204026 h 269"/>
              <a:gd name="T58" fmla="*/ 132732 w 288"/>
              <a:gd name="T59" fmla="*/ 227750 h 269"/>
              <a:gd name="T60" fmla="*/ 146954 w 288"/>
              <a:gd name="T61" fmla="*/ 285873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Freeform 112"/>
          <p:cNvSpPr>
            <a:spLocks noEditPoints="1"/>
          </p:cNvSpPr>
          <p:nvPr/>
        </p:nvSpPr>
        <p:spPr bwMode="auto">
          <a:xfrm>
            <a:off x="9502775" y="2203450"/>
            <a:ext cx="341313" cy="342900"/>
          </a:xfrm>
          <a:custGeom>
            <a:avLst/>
            <a:gdLst>
              <a:gd name="T0" fmla="*/ 212136 w 288"/>
              <a:gd name="T1" fmla="*/ 142875 h 288"/>
              <a:gd name="T2" fmla="*/ 216876 w 288"/>
              <a:gd name="T3" fmla="*/ 109538 h 288"/>
              <a:gd name="T4" fmla="*/ 109031 w 288"/>
              <a:gd name="T5" fmla="*/ 0 h 288"/>
              <a:gd name="T6" fmla="*/ 0 w 288"/>
              <a:gd name="T7" fmla="*/ 109538 h 288"/>
              <a:gd name="T8" fmla="*/ 109031 w 288"/>
              <a:gd name="T9" fmla="*/ 217884 h 288"/>
              <a:gd name="T10" fmla="*/ 143399 w 288"/>
              <a:gd name="T11" fmla="*/ 211931 h 288"/>
              <a:gd name="T12" fmla="*/ 168286 w 288"/>
              <a:gd name="T13" fmla="*/ 236934 h 288"/>
              <a:gd name="T14" fmla="*/ 220431 w 288"/>
              <a:gd name="T15" fmla="*/ 236934 h 288"/>
              <a:gd name="T16" fmla="*/ 220431 w 288"/>
              <a:gd name="T17" fmla="*/ 290513 h 288"/>
              <a:gd name="T18" fmla="*/ 220431 w 288"/>
              <a:gd name="T19" fmla="*/ 290513 h 288"/>
              <a:gd name="T20" fmla="*/ 272576 w 288"/>
              <a:gd name="T21" fmla="*/ 290513 h 288"/>
              <a:gd name="T22" fmla="*/ 272576 w 288"/>
              <a:gd name="T23" fmla="*/ 342900 h 288"/>
              <a:gd name="T24" fmla="*/ 272576 w 288"/>
              <a:gd name="T25" fmla="*/ 342900 h 288"/>
              <a:gd name="T26" fmla="*/ 341313 w 288"/>
              <a:gd name="T27" fmla="*/ 342900 h 288"/>
              <a:gd name="T28" fmla="*/ 341313 w 288"/>
              <a:gd name="T29" fmla="*/ 342900 h 288"/>
              <a:gd name="T30" fmla="*/ 341313 w 288"/>
              <a:gd name="T31" fmla="*/ 342900 h 288"/>
              <a:gd name="T32" fmla="*/ 341313 w 288"/>
              <a:gd name="T33" fmla="*/ 273844 h 288"/>
              <a:gd name="T34" fmla="*/ 212136 w 288"/>
              <a:gd name="T35" fmla="*/ 142875 h 288"/>
              <a:gd name="T36" fmla="*/ 86513 w 288"/>
              <a:gd name="T37" fmla="*/ 122634 h 288"/>
              <a:gd name="T38" fmla="*/ 49775 w 288"/>
              <a:gd name="T39" fmla="*/ 85725 h 288"/>
              <a:gd name="T40" fmla="*/ 86513 w 288"/>
              <a:gd name="T41" fmla="*/ 48816 h 288"/>
              <a:gd name="T42" fmla="*/ 123252 w 288"/>
              <a:gd name="T43" fmla="*/ 85725 h 288"/>
              <a:gd name="T44" fmla="*/ 86513 w 288"/>
              <a:gd name="T45" fmla="*/ 122634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0" name="Freeform 113"/>
          <p:cNvSpPr>
            <a:spLocks noEditPoints="1"/>
          </p:cNvSpPr>
          <p:nvPr/>
        </p:nvSpPr>
        <p:spPr bwMode="auto">
          <a:xfrm>
            <a:off x="3475038" y="4248150"/>
            <a:ext cx="228600" cy="344488"/>
          </a:xfrm>
          <a:custGeom>
            <a:avLst/>
            <a:gdLst>
              <a:gd name="T0" fmla="*/ 207169 w 192"/>
              <a:gd name="T1" fmla="*/ 127544 h 289"/>
              <a:gd name="T2" fmla="*/ 222647 w 192"/>
              <a:gd name="T3" fmla="*/ 89400 h 289"/>
              <a:gd name="T4" fmla="*/ 196453 w 192"/>
              <a:gd name="T5" fmla="*/ 27416 h 289"/>
              <a:gd name="T6" fmla="*/ 123825 w 192"/>
              <a:gd name="T7" fmla="*/ 0 h 289"/>
              <a:gd name="T8" fmla="*/ 29766 w 192"/>
              <a:gd name="T9" fmla="*/ 72712 h 289"/>
              <a:gd name="T10" fmla="*/ 42863 w 192"/>
              <a:gd name="T11" fmla="*/ 119200 h 289"/>
              <a:gd name="T12" fmla="*/ 40481 w 192"/>
              <a:gd name="T13" fmla="*/ 195488 h 289"/>
              <a:gd name="T14" fmla="*/ 42863 w 192"/>
              <a:gd name="T15" fmla="*/ 239592 h 289"/>
              <a:gd name="T16" fmla="*/ 16669 w 192"/>
              <a:gd name="T17" fmla="*/ 250320 h 289"/>
              <a:gd name="T18" fmla="*/ 0 w 192"/>
              <a:gd name="T19" fmla="*/ 287272 h 289"/>
              <a:gd name="T20" fmla="*/ 13097 w 192"/>
              <a:gd name="T21" fmla="*/ 321840 h 289"/>
              <a:gd name="T22" fmla="*/ 13097 w 192"/>
              <a:gd name="T23" fmla="*/ 321840 h 289"/>
              <a:gd name="T24" fmla="*/ 78581 w 192"/>
              <a:gd name="T25" fmla="*/ 241976 h 289"/>
              <a:gd name="T26" fmla="*/ 76200 w 192"/>
              <a:gd name="T27" fmla="*/ 233632 h 289"/>
              <a:gd name="T28" fmla="*/ 65484 w 192"/>
              <a:gd name="T29" fmla="*/ 214560 h 289"/>
              <a:gd name="T30" fmla="*/ 65484 w 192"/>
              <a:gd name="T31" fmla="*/ 108472 h 289"/>
              <a:gd name="T32" fmla="*/ 65484 w 192"/>
              <a:gd name="T33" fmla="*/ 102512 h 289"/>
              <a:gd name="T34" fmla="*/ 53578 w 192"/>
              <a:gd name="T35" fmla="*/ 78672 h 289"/>
              <a:gd name="T36" fmla="*/ 75009 w 192"/>
              <a:gd name="T37" fmla="*/ 39336 h 289"/>
              <a:gd name="T38" fmla="*/ 123825 w 192"/>
              <a:gd name="T39" fmla="*/ 23840 h 289"/>
              <a:gd name="T40" fmla="*/ 180975 w 192"/>
              <a:gd name="T41" fmla="*/ 44104 h 289"/>
              <a:gd name="T42" fmla="*/ 200025 w 192"/>
              <a:gd name="T43" fmla="*/ 87016 h 289"/>
              <a:gd name="T44" fmla="*/ 188119 w 192"/>
              <a:gd name="T45" fmla="*/ 113240 h 289"/>
              <a:gd name="T46" fmla="*/ 170259 w 192"/>
              <a:gd name="T47" fmla="*/ 108472 h 289"/>
              <a:gd name="T48" fmla="*/ 178594 w 192"/>
              <a:gd name="T49" fmla="*/ 122776 h 289"/>
              <a:gd name="T50" fmla="*/ 159544 w 192"/>
              <a:gd name="T51" fmla="*/ 120392 h 289"/>
              <a:gd name="T52" fmla="*/ 76200 w 192"/>
              <a:gd name="T53" fmla="*/ 120392 h 289"/>
              <a:gd name="T54" fmla="*/ 91678 w 192"/>
              <a:gd name="T55" fmla="*/ 214560 h 289"/>
              <a:gd name="T56" fmla="*/ 111919 w 192"/>
              <a:gd name="T57" fmla="*/ 253896 h 289"/>
              <a:gd name="T58" fmla="*/ 91678 w 192"/>
              <a:gd name="T59" fmla="*/ 274160 h 289"/>
              <a:gd name="T60" fmla="*/ 91678 w 192"/>
              <a:gd name="T61" fmla="*/ 314688 h 289"/>
              <a:gd name="T62" fmla="*/ 117872 w 192"/>
              <a:gd name="T63" fmla="*/ 342104 h 289"/>
              <a:gd name="T64" fmla="*/ 117872 w 192"/>
              <a:gd name="T65" fmla="*/ 342104 h 289"/>
              <a:gd name="T66" fmla="*/ 144066 w 192"/>
              <a:gd name="T67" fmla="*/ 214560 h 289"/>
              <a:gd name="T68" fmla="*/ 176213 w 192"/>
              <a:gd name="T69" fmla="*/ 151384 h 289"/>
              <a:gd name="T70" fmla="*/ 192881 w 192"/>
              <a:gd name="T71" fmla="*/ 162112 h 289"/>
              <a:gd name="T72" fmla="*/ 159544 w 192"/>
              <a:gd name="T73" fmla="*/ 224096 h 289"/>
              <a:gd name="T74" fmla="*/ 167878 w 192"/>
              <a:gd name="T75" fmla="*/ 323032 h 289"/>
              <a:gd name="T76" fmla="*/ 198834 w 192"/>
              <a:gd name="T77" fmla="*/ 344488 h 289"/>
              <a:gd name="T78" fmla="*/ 219075 w 192"/>
              <a:gd name="T79" fmla="*/ 313496 h 289"/>
              <a:gd name="T80" fmla="*/ 195263 w 192"/>
              <a:gd name="T81" fmla="*/ 296808 h 289"/>
              <a:gd name="T82" fmla="*/ 211931 w 192"/>
              <a:gd name="T83" fmla="*/ 272968 h 289"/>
              <a:gd name="T84" fmla="*/ 203597 w 192"/>
              <a:gd name="T85" fmla="*/ 233632 h 289"/>
              <a:gd name="T86" fmla="*/ 213122 w 192"/>
              <a:gd name="T87" fmla="*/ 201448 h 289"/>
              <a:gd name="T88" fmla="*/ 117872 w 192"/>
              <a:gd name="T89" fmla="*/ 164496 h 289"/>
              <a:gd name="T90" fmla="*/ 103584 w 192"/>
              <a:gd name="T91" fmla="*/ 129928 h 289"/>
              <a:gd name="T92" fmla="*/ 132159 w 192"/>
              <a:gd name="T93" fmla="*/ 129928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1" name="Freeform 354"/>
          <p:cNvSpPr>
            <a:spLocks noEditPoints="1"/>
          </p:cNvSpPr>
          <p:nvPr/>
        </p:nvSpPr>
        <p:spPr bwMode="auto">
          <a:xfrm>
            <a:off x="8291513" y="4248150"/>
            <a:ext cx="325437" cy="344488"/>
          </a:xfrm>
          <a:custGeom>
            <a:avLst/>
            <a:gdLst>
              <a:gd name="T0" fmla="*/ 280303 w 274"/>
              <a:gd name="T1" fmla="*/ 143537 h 288"/>
              <a:gd name="T2" fmla="*/ 325437 w 274"/>
              <a:gd name="T3" fmla="*/ 111241 h 288"/>
              <a:gd name="T4" fmla="*/ 296932 w 274"/>
              <a:gd name="T5" fmla="*/ 61003 h 288"/>
              <a:gd name="T6" fmla="*/ 244672 w 274"/>
              <a:gd name="T7" fmla="*/ 83730 h 288"/>
              <a:gd name="T8" fmla="*/ 197163 w 274"/>
              <a:gd name="T9" fmla="*/ 56219 h 288"/>
              <a:gd name="T10" fmla="*/ 191224 w 274"/>
              <a:gd name="T11" fmla="*/ 0 h 288"/>
              <a:gd name="T12" fmla="*/ 134213 w 274"/>
              <a:gd name="T13" fmla="*/ 0 h 288"/>
              <a:gd name="T14" fmla="*/ 128274 w 274"/>
              <a:gd name="T15" fmla="*/ 56219 h 288"/>
              <a:gd name="T16" fmla="*/ 79578 w 274"/>
              <a:gd name="T17" fmla="*/ 83730 h 288"/>
              <a:gd name="T18" fmla="*/ 28505 w 274"/>
              <a:gd name="T19" fmla="*/ 61003 h 288"/>
              <a:gd name="T20" fmla="*/ 0 w 274"/>
              <a:gd name="T21" fmla="*/ 111241 h 288"/>
              <a:gd name="T22" fmla="*/ 45134 w 274"/>
              <a:gd name="T23" fmla="*/ 143537 h 288"/>
              <a:gd name="T24" fmla="*/ 45134 w 274"/>
              <a:gd name="T25" fmla="*/ 200951 h 288"/>
              <a:gd name="T26" fmla="*/ 0 w 274"/>
              <a:gd name="T27" fmla="*/ 233247 h 288"/>
              <a:gd name="T28" fmla="*/ 28505 w 274"/>
              <a:gd name="T29" fmla="*/ 283485 h 288"/>
              <a:gd name="T30" fmla="*/ 80765 w 274"/>
              <a:gd name="T31" fmla="*/ 260758 h 288"/>
              <a:gd name="T32" fmla="*/ 128274 w 274"/>
              <a:gd name="T33" fmla="*/ 288269 h 288"/>
              <a:gd name="T34" fmla="*/ 134213 w 274"/>
              <a:gd name="T35" fmla="*/ 344488 h 288"/>
              <a:gd name="T36" fmla="*/ 191224 w 274"/>
              <a:gd name="T37" fmla="*/ 344488 h 288"/>
              <a:gd name="T38" fmla="*/ 197163 w 274"/>
              <a:gd name="T39" fmla="*/ 288269 h 288"/>
              <a:gd name="T40" fmla="*/ 244672 w 274"/>
              <a:gd name="T41" fmla="*/ 260758 h 288"/>
              <a:gd name="T42" fmla="*/ 296932 w 274"/>
              <a:gd name="T43" fmla="*/ 283485 h 288"/>
              <a:gd name="T44" fmla="*/ 325437 w 274"/>
              <a:gd name="T45" fmla="*/ 233247 h 288"/>
              <a:gd name="T46" fmla="*/ 280303 w 274"/>
              <a:gd name="T47" fmla="*/ 200951 h 288"/>
              <a:gd name="T48" fmla="*/ 280303 w 274"/>
              <a:gd name="T49" fmla="*/ 143537 h 288"/>
              <a:gd name="T50" fmla="*/ 187661 w 274"/>
              <a:gd name="T51" fmla="*/ 215305 h 288"/>
              <a:gd name="T52" fmla="*/ 137776 w 274"/>
              <a:gd name="T53" fmla="*/ 215305 h 288"/>
              <a:gd name="T54" fmla="*/ 114022 w 274"/>
              <a:gd name="T55" fmla="*/ 172244 h 288"/>
              <a:gd name="T56" fmla="*/ 137776 w 274"/>
              <a:gd name="T57" fmla="*/ 129183 h 288"/>
              <a:gd name="T58" fmla="*/ 187661 w 274"/>
              <a:gd name="T59" fmla="*/ 129183 h 288"/>
              <a:gd name="T60" fmla="*/ 212603 w 274"/>
              <a:gd name="T61" fmla="*/ 172244 h 288"/>
              <a:gd name="T62" fmla="*/ 187661 w 274"/>
              <a:gd name="T63" fmla="*/ 215305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1631950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3" name="TextBox 13"/>
          <p:cNvSpPr txBox="1">
            <a:spLocks noChangeArrowheads="1"/>
          </p:cNvSpPr>
          <p:nvPr/>
        </p:nvSpPr>
        <p:spPr bwMode="auto">
          <a:xfrm>
            <a:off x="1635125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4038600" y="29702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5" name="TextBox 13"/>
          <p:cNvSpPr txBox="1">
            <a:spLocks noChangeArrowheads="1"/>
          </p:cNvSpPr>
          <p:nvPr/>
        </p:nvSpPr>
        <p:spPr bwMode="auto">
          <a:xfrm>
            <a:off x="4041775" y="32448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6450013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7" name="TextBox 13"/>
          <p:cNvSpPr txBox="1">
            <a:spLocks noChangeArrowheads="1"/>
          </p:cNvSpPr>
          <p:nvPr/>
        </p:nvSpPr>
        <p:spPr bwMode="auto">
          <a:xfrm>
            <a:off x="6453188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8" name="TextBox 13"/>
          <p:cNvSpPr txBox="1">
            <a:spLocks noChangeArrowheads="1"/>
          </p:cNvSpPr>
          <p:nvPr/>
        </p:nvSpPr>
        <p:spPr bwMode="auto">
          <a:xfrm>
            <a:off x="8891588" y="29702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49" name="TextBox 13"/>
          <p:cNvSpPr txBox="1">
            <a:spLocks noChangeArrowheads="1"/>
          </p:cNvSpPr>
          <p:nvPr/>
        </p:nvSpPr>
        <p:spPr bwMode="auto">
          <a:xfrm>
            <a:off x="8896350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50" name="TextBox 13"/>
          <p:cNvSpPr txBox="1">
            <a:spLocks noChangeArrowheads="1"/>
          </p:cNvSpPr>
          <p:nvPr/>
        </p:nvSpPr>
        <p:spPr bwMode="auto">
          <a:xfrm>
            <a:off x="284956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51" name="TextBox 13"/>
          <p:cNvSpPr txBox="1">
            <a:spLocks noChangeArrowheads="1"/>
          </p:cNvSpPr>
          <p:nvPr/>
        </p:nvSpPr>
        <p:spPr bwMode="auto">
          <a:xfrm>
            <a:off x="285432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52" name="TextBox 13"/>
          <p:cNvSpPr txBox="1">
            <a:spLocks noChangeArrowheads="1"/>
          </p:cNvSpPr>
          <p:nvPr/>
        </p:nvSpPr>
        <p:spPr bwMode="auto">
          <a:xfrm>
            <a:off x="5334000" y="49514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53" name="TextBox 13"/>
          <p:cNvSpPr txBox="1">
            <a:spLocks noChangeArrowheads="1"/>
          </p:cNvSpPr>
          <p:nvPr/>
        </p:nvSpPr>
        <p:spPr bwMode="auto">
          <a:xfrm>
            <a:off x="5338763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54" name="TextBox 13"/>
          <p:cNvSpPr txBox="1">
            <a:spLocks noChangeArrowheads="1"/>
          </p:cNvSpPr>
          <p:nvPr/>
        </p:nvSpPr>
        <p:spPr bwMode="auto">
          <a:xfrm>
            <a:off x="782161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6655" name="TextBox 13"/>
          <p:cNvSpPr txBox="1">
            <a:spLocks noChangeArrowheads="1"/>
          </p:cNvSpPr>
          <p:nvPr/>
        </p:nvSpPr>
        <p:spPr bwMode="auto">
          <a:xfrm>
            <a:off x="782637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27652" name="组合 3"/>
          <p:cNvGrpSpPr>
            <a:grpSpLocks/>
          </p:cNvGrpSpPr>
          <p:nvPr/>
        </p:nvGrpSpPr>
        <p:grpSpPr bwMode="auto">
          <a:xfrm rot="3881436">
            <a:off x="4489451" y="1822450"/>
            <a:ext cx="3263900" cy="3971925"/>
            <a:chOff x="0" y="0"/>
            <a:chExt cx="2722187" cy="3313116"/>
          </a:xfrm>
        </p:grpSpPr>
        <p:grpSp>
          <p:nvGrpSpPr>
            <p:cNvPr id="27679" name="组合 4"/>
            <p:cNvGrpSpPr>
              <a:grpSpLocks/>
            </p:cNvGrpSpPr>
            <p:nvPr/>
          </p:nvGrpSpPr>
          <p:grpSpPr bwMode="auto">
            <a:xfrm>
              <a:off x="0" y="682483"/>
              <a:ext cx="1459181" cy="1257915"/>
              <a:chOff x="0" y="0"/>
              <a:chExt cx="2214105" cy="1908711"/>
            </a:xfrm>
          </p:grpSpPr>
          <p:grpSp>
            <p:nvGrpSpPr>
              <p:cNvPr id="27701" name="六边形 14"/>
              <p:cNvGrpSpPr>
                <a:grpSpLocks/>
              </p:cNvGrpSpPr>
              <p:nvPr/>
            </p:nvGrpSpPr>
            <p:grpSpPr bwMode="auto">
              <a:xfrm rot="-3881436">
                <a:off x="-51369" y="-65511"/>
                <a:ext cx="2314511" cy="2044486"/>
                <a:chOff x="0" y="0"/>
                <a:chExt cx="1828800" cy="1615440"/>
              </a:xfrm>
            </p:grpSpPr>
            <p:pic>
              <p:nvPicPr>
                <p:cNvPr id="27705" name="六边形 1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06" name="Text Box 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3225" y="287694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702" name="任意多边形 15"/>
              <p:cNvGrpSpPr>
                <a:grpSpLocks/>
              </p:cNvGrpSpPr>
              <p:nvPr/>
            </p:nvGrpSpPr>
            <p:grpSpPr bwMode="auto">
              <a:xfrm rot="-3881436">
                <a:off x="154594" y="-170744"/>
                <a:ext cx="1928759" cy="1874755"/>
                <a:chOff x="0" y="0"/>
                <a:chExt cx="1524000" cy="1481328"/>
              </a:xfrm>
            </p:grpSpPr>
            <p:pic>
              <p:nvPicPr>
                <p:cNvPr id="27703" name="任意多边形 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04" name="Text Box 1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577" y="127182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680" name="组合 5"/>
            <p:cNvGrpSpPr>
              <a:grpSpLocks/>
            </p:cNvGrpSpPr>
            <p:nvPr/>
          </p:nvGrpSpPr>
          <p:grpSpPr bwMode="auto">
            <a:xfrm>
              <a:off x="1263006" y="1368842"/>
              <a:ext cx="1459181" cy="1257915"/>
              <a:chOff x="0" y="0"/>
              <a:chExt cx="2214105" cy="1908711"/>
            </a:xfrm>
          </p:grpSpPr>
          <p:grpSp>
            <p:nvGrpSpPr>
              <p:cNvPr id="27695" name="六边形 12"/>
              <p:cNvGrpSpPr>
                <a:grpSpLocks/>
              </p:cNvGrpSpPr>
              <p:nvPr/>
            </p:nvGrpSpPr>
            <p:grpSpPr bwMode="auto">
              <a:xfrm rot="-3881436">
                <a:off x="-48263" y="-68762"/>
                <a:ext cx="2306796" cy="2044486"/>
                <a:chOff x="0" y="0"/>
                <a:chExt cx="1822704" cy="1615440"/>
              </a:xfrm>
            </p:grpSpPr>
            <p:pic>
              <p:nvPicPr>
                <p:cNvPr id="27699" name="六边形 12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2704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700" name="Text Box 15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08110" y="289329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696" name="任意多边形 13"/>
              <p:cNvGrpSpPr>
                <a:grpSpLocks/>
              </p:cNvGrpSpPr>
              <p:nvPr/>
            </p:nvGrpSpPr>
            <p:grpSpPr bwMode="auto">
              <a:xfrm rot="-3881436">
                <a:off x="159167" y="-167208"/>
                <a:ext cx="1928759" cy="1874755"/>
                <a:chOff x="0" y="0"/>
                <a:chExt cx="1524000" cy="1481328"/>
              </a:xfrm>
            </p:grpSpPr>
            <p:pic>
              <p:nvPicPr>
                <p:cNvPr id="27697" name="任意多边形 1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8" name="Text Box 1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4596" y="122721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681" name="组合 6"/>
            <p:cNvGrpSpPr>
              <a:grpSpLocks/>
            </p:cNvGrpSpPr>
            <p:nvPr/>
          </p:nvGrpSpPr>
          <p:grpSpPr bwMode="auto">
            <a:xfrm>
              <a:off x="1263006" y="0"/>
              <a:ext cx="1459181" cy="1257915"/>
              <a:chOff x="0" y="0"/>
              <a:chExt cx="2214105" cy="1908711"/>
            </a:xfrm>
          </p:grpSpPr>
          <p:grpSp>
            <p:nvGrpSpPr>
              <p:cNvPr id="27689" name="六边形 10"/>
              <p:cNvGrpSpPr>
                <a:grpSpLocks/>
              </p:cNvGrpSpPr>
              <p:nvPr/>
            </p:nvGrpSpPr>
            <p:grpSpPr bwMode="auto">
              <a:xfrm rot="-3881436">
                <a:off x="-51069" y="-69317"/>
                <a:ext cx="2314511" cy="2044486"/>
                <a:chOff x="0" y="0"/>
                <a:chExt cx="1828800" cy="1615440"/>
              </a:xfrm>
            </p:grpSpPr>
            <p:pic>
              <p:nvPicPr>
                <p:cNvPr id="27693" name="六边形 10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4" name="Text Box 22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0405" y="288766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690" name="任意多边形 11"/>
              <p:cNvGrpSpPr>
                <a:grpSpLocks/>
              </p:cNvGrpSpPr>
              <p:nvPr/>
            </p:nvGrpSpPr>
            <p:grpSpPr bwMode="auto">
              <a:xfrm rot="-3881436">
                <a:off x="155082" y="-169783"/>
                <a:ext cx="1928759" cy="1882470"/>
                <a:chOff x="0" y="0"/>
                <a:chExt cx="1524000" cy="1487424"/>
              </a:xfrm>
            </p:grpSpPr>
            <p:pic>
              <p:nvPicPr>
                <p:cNvPr id="27691" name="任意多边形 11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74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92" name="Text Box 25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2301" y="128254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7682" name="组合 7"/>
            <p:cNvGrpSpPr>
              <a:grpSpLocks/>
            </p:cNvGrpSpPr>
            <p:nvPr/>
          </p:nvGrpSpPr>
          <p:grpSpPr bwMode="auto">
            <a:xfrm>
              <a:off x="0" y="2055201"/>
              <a:ext cx="1459181" cy="1257915"/>
              <a:chOff x="0" y="0"/>
              <a:chExt cx="2214105" cy="1908711"/>
            </a:xfrm>
          </p:grpSpPr>
          <p:grpSp>
            <p:nvGrpSpPr>
              <p:cNvPr id="27683" name="六边形 8"/>
              <p:cNvGrpSpPr>
                <a:grpSpLocks/>
              </p:cNvGrpSpPr>
              <p:nvPr/>
            </p:nvGrpSpPr>
            <p:grpSpPr bwMode="auto">
              <a:xfrm rot="-3881436">
                <a:off x="-50585" y="-69557"/>
                <a:ext cx="2314511" cy="2052201"/>
                <a:chOff x="0" y="0"/>
                <a:chExt cx="1828800" cy="1621536"/>
              </a:xfrm>
            </p:grpSpPr>
            <p:pic>
              <p:nvPicPr>
                <p:cNvPr id="27687" name="六边形 8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21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88" name="Text Box 29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2826" y="290244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7684" name="任意多边形 9"/>
              <p:cNvGrpSpPr>
                <a:grpSpLocks/>
              </p:cNvGrpSpPr>
              <p:nvPr/>
            </p:nvGrpSpPr>
            <p:grpSpPr bwMode="auto">
              <a:xfrm rot="-3881436">
                <a:off x="158867" y="-169282"/>
                <a:ext cx="1928759" cy="1874755"/>
                <a:chOff x="0" y="0"/>
                <a:chExt cx="1524000" cy="1481328"/>
              </a:xfrm>
            </p:grpSpPr>
            <p:pic>
              <p:nvPicPr>
                <p:cNvPr id="27685" name="任意多边形 9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7686" name="Text Box 32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976" y="123636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27653" name="Freeform 34"/>
          <p:cNvSpPr>
            <a:spLocks/>
          </p:cNvSpPr>
          <p:nvPr/>
        </p:nvSpPr>
        <p:spPr bwMode="auto">
          <a:xfrm>
            <a:off x="4362450" y="3330575"/>
            <a:ext cx="719138" cy="636588"/>
          </a:xfrm>
          <a:custGeom>
            <a:avLst/>
            <a:gdLst>
              <a:gd name="T0" fmla="*/ 719138 w 136"/>
              <a:gd name="T1" fmla="*/ 254635 h 120"/>
              <a:gd name="T2" fmla="*/ 359569 w 136"/>
              <a:gd name="T3" fmla="*/ 0 h 120"/>
              <a:gd name="T4" fmla="*/ 0 w 136"/>
              <a:gd name="T5" fmla="*/ 254635 h 120"/>
              <a:gd name="T6" fmla="*/ 195648 w 136"/>
              <a:gd name="T7" fmla="*/ 482746 h 120"/>
              <a:gd name="T8" fmla="*/ 116331 w 136"/>
              <a:gd name="T9" fmla="*/ 636588 h 120"/>
              <a:gd name="T10" fmla="*/ 386008 w 136"/>
              <a:gd name="T11" fmla="*/ 509270 h 120"/>
              <a:gd name="T12" fmla="*/ 719138 w 136"/>
              <a:gd name="T13" fmla="*/ 254635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Freeform 64"/>
          <p:cNvSpPr>
            <a:spLocks noEditPoints="1"/>
          </p:cNvSpPr>
          <p:nvPr/>
        </p:nvSpPr>
        <p:spPr bwMode="auto">
          <a:xfrm>
            <a:off x="5695950" y="4389438"/>
            <a:ext cx="647700" cy="619125"/>
          </a:xfrm>
          <a:custGeom>
            <a:avLst/>
            <a:gdLst>
              <a:gd name="T0" fmla="*/ 608741 w 133"/>
              <a:gd name="T1" fmla="*/ 0 h 127"/>
              <a:gd name="T2" fmla="*/ 43829 w 133"/>
              <a:gd name="T3" fmla="*/ 0 h 127"/>
              <a:gd name="T4" fmla="*/ 0 w 133"/>
              <a:gd name="T5" fmla="*/ 43875 h 127"/>
              <a:gd name="T6" fmla="*/ 0 w 133"/>
              <a:gd name="T7" fmla="*/ 443625 h 127"/>
              <a:gd name="T8" fmla="*/ 43829 w 133"/>
              <a:gd name="T9" fmla="*/ 487500 h 127"/>
              <a:gd name="T10" fmla="*/ 258106 w 133"/>
              <a:gd name="T11" fmla="*/ 487500 h 127"/>
              <a:gd name="T12" fmla="*/ 194797 w 133"/>
              <a:gd name="T13" fmla="*/ 575250 h 127"/>
              <a:gd name="T14" fmla="*/ 194797 w 133"/>
              <a:gd name="T15" fmla="*/ 619125 h 127"/>
              <a:gd name="T16" fmla="*/ 258106 w 133"/>
              <a:gd name="T17" fmla="*/ 619125 h 127"/>
              <a:gd name="T18" fmla="*/ 389594 w 133"/>
              <a:gd name="T19" fmla="*/ 619125 h 127"/>
              <a:gd name="T20" fmla="*/ 457773 w 133"/>
              <a:gd name="T21" fmla="*/ 619125 h 127"/>
              <a:gd name="T22" fmla="*/ 457773 w 133"/>
              <a:gd name="T23" fmla="*/ 575250 h 127"/>
              <a:gd name="T24" fmla="*/ 389594 w 133"/>
              <a:gd name="T25" fmla="*/ 487500 h 127"/>
              <a:gd name="T26" fmla="*/ 608741 w 133"/>
              <a:gd name="T27" fmla="*/ 487500 h 127"/>
              <a:gd name="T28" fmla="*/ 647700 w 133"/>
              <a:gd name="T29" fmla="*/ 443625 h 127"/>
              <a:gd name="T30" fmla="*/ 647700 w 133"/>
              <a:gd name="T31" fmla="*/ 43875 h 127"/>
              <a:gd name="T32" fmla="*/ 608741 w 133"/>
              <a:gd name="T33" fmla="*/ 0 h 127"/>
              <a:gd name="T34" fmla="*/ 292195 w 133"/>
              <a:gd name="T35" fmla="*/ 433875 h 127"/>
              <a:gd name="T36" fmla="*/ 326285 w 133"/>
              <a:gd name="T37" fmla="*/ 399750 h 127"/>
              <a:gd name="T38" fmla="*/ 365244 w 133"/>
              <a:gd name="T39" fmla="*/ 433875 h 127"/>
              <a:gd name="T40" fmla="*/ 326285 w 133"/>
              <a:gd name="T41" fmla="*/ 472875 h 127"/>
              <a:gd name="T42" fmla="*/ 292195 w 133"/>
              <a:gd name="T43" fmla="*/ 433875 h 127"/>
              <a:gd name="T44" fmla="*/ 603871 w 133"/>
              <a:gd name="T45" fmla="*/ 385125 h 127"/>
              <a:gd name="T46" fmla="*/ 48699 w 133"/>
              <a:gd name="T47" fmla="*/ 385125 h 127"/>
              <a:gd name="T48" fmla="*/ 48699 w 133"/>
              <a:gd name="T49" fmla="*/ 48750 h 127"/>
              <a:gd name="T50" fmla="*/ 603871 w 133"/>
              <a:gd name="T51" fmla="*/ 48750 h 127"/>
              <a:gd name="T52" fmla="*/ 603871 w 133"/>
              <a:gd name="T53" fmla="*/ 385125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5" name="组合 18"/>
          <p:cNvGrpSpPr>
            <a:grpSpLocks/>
          </p:cNvGrpSpPr>
          <p:nvPr/>
        </p:nvGrpSpPr>
        <p:grpSpPr bwMode="auto">
          <a:xfrm>
            <a:off x="7345363" y="3736975"/>
            <a:ext cx="619125" cy="539750"/>
            <a:chOff x="0" y="0"/>
            <a:chExt cx="389342" cy="339426"/>
          </a:xfrm>
        </p:grpSpPr>
        <p:sp>
          <p:nvSpPr>
            <p:cNvPr id="27668" name="Freeform 110"/>
            <p:cNvSpPr>
              <a:spLocks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111"/>
            <p:cNvSpPr>
              <a:spLocks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112"/>
            <p:cNvSpPr>
              <a:spLocks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113"/>
            <p:cNvSpPr>
              <a:spLocks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Freeform 114"/>
            <p:cNvSpPr>
              <a:spLocks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Freeform 115"/>
            <p:cNvSpPr>
              <a:spLocks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Freeform 116"/>
            <p:cNvSpPr>
              <a:spLocks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7676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7677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  <p:sp>
          <p:nvSpPr>
            <p:cNvPr id="27678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en-US" altLang="zh-CN">
                <a:solidFill>
                  <a:srgbClr val="000000"/>
                </a:solidFill>
                <a:latin typeface="Arial" charset="0"/>
                <a:ea typeface="微软雅黑" pitchFamily="34" charset="-122"/>
                <a:sym typeface="Arial" charset="0"/>
              </a:endParaRPr>
            </a:p>
          </p:txBody>
        </p:sp>
      </p:grpSp>
      <p:grpSp>
        <p:nvGrpSpPr>
          <p:cNvPr id="27656" name="组合 30"/>
          <p:cNvGrpSpPr>
            <a:grpSpLocks/>
          </p:cNvGrpSpPr>
          <p:nvPr/>
        </p:nvGrpSpPr>
        <p:grpSpPr bwMode="auto">
          <a:xfrm>
            <a:off x="5830888" y="2606675"/>
            <a:ext cx="685800" cy="682625"/>
            <a:chOff x="0" y="0"/>
            <a:chExt cx="431769" cy="429274"/>
          </a:xfrm>
        </p:grpSpPr>
        <p:sp>
          <p:nvSpPr>
            <p:cNvPr id="27665" name="Freeform 126"/>
            <p:cNvSpPr>
              <a:spLocks noEditPoint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84857 h 132"/>
                <a:gd name="T2" fmla="*/ 0 w 82"/>
                <a:gd name="T3" fmla="*/ 329443 h 132"/>
                <a:gd name="T4" fmla="*/ 204654 w 82"/>
                <a:gd name="T5" fmla="*/ 247082 h 132"/>
                <a:gd name="T6" fmla="*/ 204654 w 82"/>
                <a:gd name="T7" fmla="*/ 0 h 132"/>
                <a:gd name="T8" fmla="*/ 0 w 82"/>
                <a:gd name="T9" fmla="*/ 84857 h 132"/>
                <a:gd name="T10" fmla="*/ 189679 w 82"/>
                <a:gd name="T11" fmla="*/ 24958 h 132"/>
                <a:gd name="T12" fmla="*/ 189679 w 82"/>
                <a:gd name="T13" fmla="*/ 234603 h 132"/>
                <a:gd name="T14" fmla="*/ 12479 w 82"/>
                <a:gd name="T15" fmla="*/ 164722 h 132"/>
                <a:gd name="T16" fmla="*/ 12479 w 82"/>
                <a:gd name="T17" fmla="*/ 94840 h 132"/>
                <a:gd name="T18" fmla="*/ 189679 w 82"/>
                <a:gd name="T19" fmla="*/ 24958 h 132"/>
                <a:gd name="T20" fmla="*/ 12479 w 82"/>
                <a:gd name="T21" fmla="*/ 174705 h 132"/>
                <a:gd name="T22" fmla="*/ 182192 w 82"/>
                <a:gd name="T23" fmla="*/ 239595 h 132"/>
                <a:gd name="T24" fmla="*/ 12479 w 82"/>
                <a:gd name="T25" fmla="*/ 309477 h 132"/>
                <a:gd name="T26" fmla="*/ 12479 w 82"/>
                <a:gd name="T27" fmla="*/ 17470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6" name="Freeform 127"/>
            <p:cNvSpPr>
              <a:spLocks/>
            </p:cNvSpPr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247082 h 132"/>
                <a:gd name="T2" fmla="*/ 202159 w 81"/>
                <a:gd name="T3" fmla="*/ 329443 h 132"/>
                <a:gd name="T4" fmla="*/ 202159 w 81"/>
                <a:gd name="T5" fmla="*/ 84857 h 132"/>
                <a:gd name="T6" fmla="*/ 0 w 81"/>
                <a:gd name="T7" fmla="*/ 0 h 132"/>
                <a:gd name="T8" fmla="*/ 0 w 81"/>
                <a:gd name="T9" fmla="*/ 24708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Freeform 128"/>
            <p:cNvSpPr>
              <a:spLocks noEditPoint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204654 w 166"/>
                <a:gd name="T1" fmla="*/ 0 h 66"/>
                <a:gd name="T2" fmla="*/ 0 w 166"/>
                <a:gd name="T3" fmla="*/ 79865 h 66"/>
                <a:gd name="T4" fmla="*/ 199662 w 166"/>
                <a:gd name="T5" fmla="*/ 164721 h 66"/>
                <a:gd name="T6" fmla="*/ 414299 w 166"/>
                <a:gd name="T7" fmla="*/ 79865 h 66"/>
                <a:gd name="T8" fmla="*/ 204654 w 166"/>
                <a:gd name="T9" fmla="*/ 0 h 66"/>
                <a:gd name="T10" fmla="*/ 204654 w 166"/>
                <a:gd name="T11" fmla="*/ 14975 h 66"/>
                <a:gd name="T12" fmla="*/ 376862 w 166"/>
                <a:gd name="T13" fmla="*/ 79865 h 66"/>
                <a:gd name="T14" fmla="*/ 204654 w 166"/>
                <a:gd name="T15" fmla="*/ 147251 h 66"/>
                <a:gd name="T16" fmla="*/ 204654 w 166"/>
                <a:gd name="T17" fmla="*/ 14975 h 66"/>
                <a:gd name="T18" fmla="*/ 194671 w 166"/>
                <a:gd name="T19" fmla="*/ 17470 h 66"/>
                <a:gd name="T20" fmla="*/ 194671 w 166"/>
                <a:gd name="T21" fmla="*/ 147251 h 66"/>
                <a:gd name="T22" fmla="*/ 37437 w 166"/>
                <a:gd name="T23" fmla="*/ 79865 h 66"/>
                <a:gd name="T24" fmla="*/ 194671 w 166"/>
                <a:gd name="T25" fmla="*/ 1747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7" name="TextBox 13"/>
          <p:cNvSpPr txBox="1">
            <a:spLocks noChangeArrowheads="1"/>
          </p:cNvSpPr>
          <p:nvPr/>
        </p:nvSpPr>
        <p:spPr bwMode="auto">
          <a:xfrm>
            <a:off x="3838575" y="18716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58" name="TextBox 13"/>
          <p:cNvSpPr txBox="1">
            <a:spLocks noChangeArrowheads="1"/>
          </p:cNvSpPr>
          <p:nvPr/>
        </p:nvSpPr>
        <p:spPr bwMode="auto">
          <a:xfrm>
            <a:off x="2800350" y="21939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59" name="TextBox 13"/>
          <p:cNvSpPr txBox="1">
            <a:spLocks noChangeArrowheads="1"/>
          </p:cNvSpPr>
          <p:nvPr/>
        </p:nvSpPr>
        <p:spPr bwMode="auto">
          <a:xfrm>
            <a:off x="7296150" y="2230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7300913" y="255270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3838575" y="46863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2800350" y="50085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63" name="TextBox 13"/>
          <p:cNvSpPr txBox="1">
            <a:spLocks noChangeArrowheads="1"/>
          </p:cNvSpPr>
          <p:nvPr/>
        </p:nvSpPr>
        <p:spPr bwMode="auto">
          <a:xfrm>
            <a:off x="7197725" y="490061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7664" name="TextBox 13"/>
          <p:cNvSpPr txBox="1">
            <a:spLocks noChangeArrowheads="1"/>
          </p:cNvSpPr>
          <p:nvPr/>
        </p:nvSpPr>
        <p:spPr bwMode="auto">
          <a:xfrm>
            <a:off x="7200900" y="52228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28676" name="组合 3"/>
          <p:cNvGrpSpPr>
            <a:grpSpLocks/>
          </p:cNvGrpSpPr>
          <p:nvPr/>
        </p:nvGrpSpPr>
        <p:grpSpPr bwMode="auto">
          <a:xfrm rot="2700000">
            <a:off x="1828800" y="2236788"/>
            <a:ext cx="1668463" cy="1658937"/>
            <a:chOff x="0" y="0"/>
            <a:chExt cx="2163136" cy="2149341"/>
          </a:xfrm>
        </p:grpSpPr>
        <p:grpSp>
          <p:nvGrpSpPr>
            <p:cNvPr id="28708" name="组合 4"/>
            <p:cNvGrpSpPr>
              <a:grpSpLocks/>
            </p:cNvGrpSpPr>
            <p:nvPr/>
          </p:nvGrpSpPr>
          <p:grpSpPr bwMode="auto">
            <a:xfrm>
              <a:off x="23440" y="9645"/>
              <a:ext cx="2139696" cy="2139696"/>
              <a:chOff x="0" y="0"/>
              <a:chExt cx="2139696" cy="2139696"/>
            </a:xfrm>
          </p:grpSpPr>
          <p:grpSp>
            <p:nvGrpSpPr>
              <p:cNvPr id="28712" name="泪滴形 6"/>
              <p:cNvGrpSpPr>
                <a:grpSpLocks/>
              </p:cNvGrpSpPr>
              <p:nvPr/>
            </p:nvGrpSpPr>
            <p:grpSpPr bwMode="auto">
              <a:xfrm rot="-2700000">
                <a:off x="134657" y="-90251"/>
                <a:ext cx="2188238" cy="2638522"/>
                <a:chOff x="0" y="0"/>
                <a:chExt cx="1688592" cy="2036064"/>
              </a:xfrm>
            </p:grpSpPr>
            <p:pic>
              <p:nvPicPr>
                <p:cNvPr id="28716" name="泪滴形 6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88592" cy="2036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17" name="Text Box 8"/>
                <p:cNvSpPr txBox="1">
                  <a:spLocks noChangeArrowheads="1"/>
                </p:cNvSpPr>
                <p:nvPr/>
              </p:nvSpPr>
              <p:spPr bwMode="auto">
                <a:xfrm rot="8100000">
                  <a:off x="260659" y="260702"/>
                  <a:ext cx="1167530" cy="1167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713" name="椭圆 7"/>
              <p:cNvGrpSpPr>
                <a:grpSpLocks/>
              </p:cNvGrpSpPr>
              <p:nvPr/>
            </p:nvGrpSpPr>
            <p:grpSpPr bwMode="auto">
              <a:xfrm rot="-2700000">
                <a:off x="212447" y="212683"/>
                <a:ext cx="1714251" cy="1714249"/>
                <a:chOff x="0" y="0"/>
                <a:chExt cx="1322832" cy="1322832"/>
              </a:xfrm>
            </p:grpSpPr>
            <p:pic>
              <p:nvPicPr>
                <p:cNvPr id="28714" name="椭圆 7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22832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15" name="Text Box 11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2419" y="200060"/>
                  <a:ext cx="898247" cy="92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8709" name="任意多边形 5"/>
            <p:cNvGrpSpPr>
              <a:grpSpLocks/>
            </p:cNvGrpSpPr>
            <p:nvPr/>
          </p:nvGrpSpPr>
          <p:grpSpPr bwMode="auto">
            <a:xfrm rot="-2700000">
              <a:off x="-209222" y="84631"/>
              <a:ext cx="2140839" cy="1548354"/>
              <a:chOff x="0" y="0"/>
              <a:chExt cx="1652016" cy="1194816"/>
            </a:xfrm>
          </p:grpSpPr>
          <p:pic>
            <p:nvPicPr>
              <p:cNvPr id="28710" name="任意多边形 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2016" cy="119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11" name="Text Box 14"/>
              <p:cNvSpPr txBox="1">
                <a:spLocks noChangeArrowheads="1"/>
              </p:cNvSpPr>
              <p:nvPr/>
            </p:nvSpPr>
            <p:spPr bwMode="auto">
              <a:xfrm rot="8100000">
                <a:off x="223816" y="-92219"/>
                <a:ext cx="1369295" cy="160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8677" name="组合 8"/>
          <p:cNvGrpSpPr>
            <a:grpSpLocks/>
          </p:cNvGrpSpPr>
          <p:nvPr/>
        </p:nvGrpSpPr>
        <p:grpSpPr bwMode="auto">
          <a:xfrm rot="2700000">
            <a:off x="5080000" y="2236788"/>
            <a:ext cx="1668463" cy="1658937"/>
            <a:chOff x="0" y="0"/>
            <a:chExt cx="2163136" cy="2149341"/>
          </a:xfrm>
        </p:grpSpPr>
        <p:grpSp>
          <p:nvGrpSpPr>
            <p:cNvPr id="28698" name="组合 9"/>
            <p:cNvGrpSpPr>
              <a:grpSpLocks/>
            </p:cNvGrpSpPr>
            <p:nvPr/>
          </p:nvGrpSpPr>
          <p:grpSpPr bwMode="auto">
            <a:xfrm>
              <a:off x="23440" y="9645"/>
              <a:ext cx="2139696" cy="2139696"/>
              <a:chOff x="0" y="0"/>
              <a:chExt cx="2139696" cy="2139696"/>
            </a:xfrm>
          </p:grpSpPr>
          <p:grpSp>
            <p:nvGrpSpPr>
              <p:cNvPr id="28702" name="泪滴形 11"/>
              <p:cNvGrpSpPr>
                <a:grpSpLocks/>
              </p:cNvGrpSpPr>
              <p:nvPr/>
            </p:nvGrpSpPr>
            <p:grpSpPr bwMode="auto">
              <a:xfrm rot="-2700000">
                <a:off x="139538" y="-91181"/>
                <a:ext cx="2180338" cy="2638522"/>
                <a:chOff x="0" y="0"/>
                <a:chExt cx="1682496" cy="2036064"/>
              </a:xfrm>
            </p:grpSpPr>
            <p:pic>
              <p:nvPicPr>
                <p:cNvPr id="28706" name="泪滴形 11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82496" cy="2036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07" name="Text Box 19"/>
                <p:cNvSpPr txBox="1">
                  <a:spLocks noChangeArrowheads="1"/>
                </p:cNvSpPr>
                <p:nvPr/>
              </p:nvSpPr>
              <p:spPr bwMode="auto">
                <a:xfrm rot="8100000">
                  <a:off x="256595" y="260701"/>
                  <a:ext cx="1167530" cy="1167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703" name="椭圆 12"/>
              <p:cNvGrpSpPr>
                <a:grpSpLocks/>
              </p:cNvGrpSpPr>
              <p:nvPr/>
            </p:nvGrpSpPr>
            <p:grpSpPr bwMode="auto">
              <a:xfrm rot="-2700000">
                <a:off x="210586" y="214546"/>
                <a:ext cx="1714251" cy="1714249"/>
                <a:chOff x="0" y="0"/>
                <a:chExt cx="1322832" cy="1322832"/>
              </a:xfrm>
            </p:grpSpPr>
            <p:pic>
              <p:nvPicPr>
                <p:cNvPr id="28704" name="椭圆 12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22832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705" name="Text Box 22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51" y="200059"/>
                  <a:ext cx="898247" cy="92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8699" name="任意多边形 10"/>
            <p:cNvGrpSpPr>
              <a:grpSpLocks/>
            </p:cNvGrpSpPr>
            <p:nvPr/>
          </p:nvGrpSpPr>
          <p:grpSpPr bwMode="auto">
            <a:xfrm rot="-2700000">
              <a:off x="-212240" y="83701"/>
              <a:ext cx="2148739" cy="1548354"/>
              <a:chOff x="0" y="0"/>
              <a:chExt cx="1658112" cy="1194816"/>
            </a:xfrm>
          </p:grpSpPr>
          <p:pic>
            <p:nvPicPr>
              <p:cNvPr id="28700" name="任意多边形 10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8112" cy="119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01" name="Text Box 25"/>
              <p:cNvSpPr txBox="1">
                <a:spLocks noChangeArrowheads="1"/>
              </p:cNvSpPr>
              <p:nvPr/>
            </p:nvSpPr>
            <p:spPr bwMode="auto">
              <a:xfrm rot="8100000">
                <a:off x="225848" y="-92220"/>
                <a:ext cx="1369295" cy="160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8678" name="组合 13"/>
          <p:cNvGrpSpPr>
            <a:grpSpLocks/>
          </p:cNvGrpSpPr>
          <p:nvPr/>
        </p:nvGrpSpPr>
        <p:grpSpPr bwMode="auto">
          <a:xfrm rot="2700000">
            <a:off x="8302625" y="2236788"/>
            <a:ext cx="1668463" cy="1658937"/>
            <a:chOff x="0" y="0"/>
            <a:chExt cx="2163136" cy="2149341"/>
          </a:xfrm>
        </p:grpSpPr>
        <p:grpSp>
          <p:nvGrpSpPr>
            <p:cNvPr id="28688" name="组合 14"/>
            <p:cNvGrpSpPr>
              <a:grpSpLocks/>
            </p:cNvGrpSpPr>
            <p:nvPr/>
          </p:nvGrpSpPr>
          <p:grpSpPr bwMode="auto">
            <a:xfrm>
              <a:off x="23440" y="9645"/>
              <a:ext cx="2139696" cy="2139696"/>
              <a:chOff x="0" y="0"/>
              <a:chExt cx="2139696" cy="2139696"/>
            </a:xfrm>
          </p:grpSpPr>
          <p:grpSp>
            <p:nvGrpSpPr>
              <p:cNvPr id="28692" name="泪滴形 16"/>
              <p:cNvGrpSpPr>
                <a:grpSpLocks/>
              </p:cNvGrpSpPr>
              <p:nvPr/>
            </p:nvGrpSpPr>
            <p:grpSpPr bwMode="auto">
              <a:xfrm rot="-2700000">
                <a:off x="135191" y="-90783"/>
                <a:ext cx="2188238" cy="2638522"/>
                <a:chOff x="0" y="0"/>
                <a:chExt cx="1688592" cy="2036064"/>
              </a:xfrm>
            </p:grpSpPr>
            <p:pic>
              <p:nvPicPr>
                <p:cNvPr id="28696" name="泪滴形 16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88592" cy="2036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697" name="Text Box 30"/>
                <p:cNvSpPr txBox="1">
                  <a:spLocks noChangeArrowheads="1"/>
                </p:cNvSpPr>
                <p:nvPr/>
              </p:nvSpPr>
              <p:spPr bwMode="auto">
                <a:xfrm rot="8100000">
                  <a:off x="260077" y="260701"/>
                  <a:ext cx="1167530" cy="1167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8693" name="椭圆 17"/>
              <p:cNvGrpSpPr>
                <a:grpSpLocks/>
              </p:cNvGrpSpPr>
              <p:nvPr/>
            </p:nvGrpSpPr>
            <p:grpSpPr bwMode="auto">
              <a:xfrm rot="-2700000">
                <a:off x="212982" y="212151"/>
                <a:ext cx="1714251" cy="1714249"/>
                <a:chOff x="0" y="0"/>
                <a:chExt cx="1322832" cy="1322832"/>
              </a:xfrm>
            </p:grpSpPr>
            <p:pic>
              <p:nvPicPr>
                <p:cNvPr id="28694" name="椭圆 17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22832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695" name="Text Box 33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1837" y="200059"/>
                  <a:ext cx="898247" cy="92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28689" name="任意多边形 15"/>
            <p:cNvGrpSpPr>
              <a:grpSpLocks/>
            </p:cNvGrpSpPr>
            <p:nvPr/>
          </p:nvGrpSpPr>
          <p:grpSpPr bwMode="auto">
            <a:xfrm rot="-2700000">
              <a:off x="-208688" y="84099"/>
              <a:ext cx="2140839" cy="1548354"/>
              <a:chOff x="0" y="0"/>
              <a:chExt cx="1652016" cy="1194816"/>
            </a:xfrm>
          </p:grpSpPr>
          <p:pic>
            <p:nvPicPr>
              <p:cNvPr id="28690" name="任意多边形 15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2016" cy="119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691" name="Text Box 36"/>
              <p:cNvSpPr txBox="1">
                <a:spLocks noChangeArrowheads="1"/>
              </p:cNvSpPr>
              <p:nvPr/>
            </p:nvSpPr>
            <p:spPr bwMode="auto">
              <a:xfrm rot="8100000">
                <a:off x="223234" y="-92220"/>
                <a:ext cx="1369295" cy="160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8679" name="文本框 18"/>
          <p:cNvSpPr txBox="1">
            <a:spLocks noChangeArrowheads="1"/>
          </p:cNvSpPr>
          <p:nvPr/>
        </p:nvSpPr>
        <p:spPr bwMode="auto">
          <a:xfrm>
            <a:off x="2112963" y="2582863"/>
            <a:ext cx="136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28</a:t>
            </a:r>
            <a:r>
              <a:rPr lang="en-US" altLang="zh-CN" sz="28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0" name="文本框 19"/>
          <p:cNvSpPr txBox="1">
            <a:spLocks noChangeArrowheads="1"/>
          </p:cNvSpPr>
          <p:nvPr/>
        </p:nvSpPr>
        <p:spPr bwMode="auto">
          <a:xfrm>
            <a:off x="5357813" y="2582863"/>
            <a:ext cx="136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35</a:t>
            </a:r>
            <a:r>
              <a:rPr lang="en-US" altLang="zh-CN" sz="28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1" name="文本框 20"/>
          <p:cNvSpPr txBox="1">
            <a:spLocks noChangeArrowheads="1"/>
          </p:cNvSpPr>
          <p:nvPr/>
        </p:nvSpPr>
        <p:spPr bwMode="auto">
          <a:xfrm>
            <a:off x="8566150" y="2582863"/>
            <a:ext cx="136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86</a:t>
            </a:r>
            <a:r>
              <a:rPr lang="en-US" altLang="zh-CN" sz="28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2" name="TextBox 13"/>
          <p:cNvSpPr txBox="1">
            <a:spLocks noChangeArrowheads="1"/>
          </p:cNvSpPr>
          <p:nvPr/>
        </p:nvSpPr>
        <p:spPr bwMode="auto">
          <a:xfrm>
            <a:off x="1452563" y="439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3" name="TextBox 13"/>
          <p:cNvSpPr txBox="1">
            <a:spLocks noChangeArrowheads="1"/>
          </p:cNvSpPr>
          <p:nvPr/>
        </p:nvSpPr>
        <p:spPr bwMode="auto">
          <a:xfrm>
            <a:off x="1457325" y="4678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4" name="TextBox 13"/>
          <p:cNvSpPr txBox="1">
            <a:spLocks noChangeArrowheads="1"/>
          </p:cNvSpPr>
          <p:nvPr/>
        </p:nvSpPr>
        <p:spPr bwMode="auto">
          <a:xfrm>
            <a:off x="4779963" y="439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5" name="TextBox 13"/>
          <p:cNvSpPr txBox="1">
            <a:spLocks noChangeArrowheads="1"/>
          </p:cNvSpPr>
          <p:nvPr/>
        </p:nvSpPr>
        <p:spPr bwMode="auto">
          <a:xfrm>
            <a:off x="4784725" y="4678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6" name="TextBox 13"/>
          <p:cNvSpPr txBox="1">
            <a:spLocks noChangeArrowheads="1"/>
          </p:cNvSpPr>
          <p:nvPr/>
        </p:nvSpPr>
        <p:spPr bwMode="auto">
          <a:xfrm>
            <a:off x="7967663" y="439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8687" name="TextBox 13"/>
          <p:cNvSpPr txBox="1">
            <a:spLocks noChangeArrowheads="1"/>
          </p:cNvSpPr>
          <p:nvPr/>
        </p:nvSpPr>
        <p:spPr bwMode="auto">
          <a:xfrm>
            <a:off x="7972425" y="4678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29700" name="组合 3"/>
          <p:cNvGrpSpPr>
            <a:grpSpLocks/>
          </p:cNvGrpSpPr>
          <p:nvPr/>
        </p:nvGrpSpPr>
        <p:grpSpPr bwMode="auto">
          <a:xfrm>
            <a:off x="5162550" y="2994025"/>
            <a:ext cx="1766888" cy="1814513"/>
            <a:chOff x="0" y="0"/>
            <a:chExt cx="1884994" cy="1884995"/>
          </a:xfrm>
        </p:grpSpPr>
        <p:grpSp>
          <p:nvGrpSpPr>
            <p:cNvPr id="29768" name="椭圆 4"/>
            <p:cNvGrpSpPr>
              <a:grpSpLocks/>
            </p:cNvGrpSpPr>
            <p:nvPr/>
          </p:nvGrpSpPr>
          <p:grpSpPr bwMode="auto">
            <a:xfrm>
              <a:off x="-12310" y="-13147"/>
              <a:ext cx="1919359" cy="1918446"/>
              <a:chOff x="0" y="0"/>
              <a:chExt cx="1798320" cy="1847088"/>
            </a:xfrm>
          </p:grpSpPr>
          <p:pic>
            <p:nvPicPr>
              <p:cNvPr id="29772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847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73" name="Text Box 7"/>
              <p:cNvSpPr txBox="1">
                <a:spLocks noChangeArrowheads="1"/>
              </p:cNvSpPr>
              <p:nvPr/>
            </p:nvSpPr>
            <p:spPr bwMode="auto">
              <a:xfrm>
                <a:off x="270177" y="278442"/>
                <a:ext cx="1248836" cy="1283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69" name="任意多边形 5"/>
            <p:cNvGrpSpPr>
              <a:grpSpLocks/>
            </p:cNvGrpSpPr>
            <p:nvPr/>
          </p:nvGrpSpPr>
          <p:grpSpPr bwMode="auto">
            <a:xfrm>
              <a:off x="26727" y="-484"/>
              <a:ext cx="1704651" cy="1443583"/>
              <a:chOff x="0" y="0"/>
              <a:chExt cx="1597152" cy="1389888"/>
            </a:xfrm>
          </p:grpSpPr>
          <p:pic>
            <p:nvPicPr>
              <p:cNvPr id="29770" name="任意多边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97152" cy="138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71" name="Text Box 10"/>
              <p:cNvSpPr txBox="1">
                <a:spLocks noChangeArrowheads="1"/>
              </p:cNvSpPr>
              <p:nvPr/>
            </p:nvSpPr>
            <p:spPr bwMode="auto">
              <a:xfrm>
                <a:off x="-586" y="466"/>
                <a:ext cx="1595598" cy="1386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1" name="组合 6"/>
          <p:cNvGrpSpPr>
            <a:grpSpLocks/>
          </p:cNvGrpSpPr>
          <p:nvPr/>
        </p:nvGrpSpPr>
        <p:grpSpPr bwMode="auto">
          <a:xfrm>
            <a:off x="936625" y="1843088"/>
            <a:ext cx="2814638" cy="1177925"/>
            <a:chOff x="0" y="0"/>
            <a:chExt cx="3044952" cy="3044952"/>
          </a:xfrm>
        </p:grpSpPr>
        <p:grpSp>
          <p:nvGrpSpPr>
            <p:cNvPr id="29762" name="圆角矩形 7"/>
            <p:cNvGrpSpPr>
              <a:grpSpLocks/>
            </p:cNvGrpSpPr>
            <p:nvPr/>
          </p:nvGrpSpPr>
          <p:grpSpPr bwMode="auto">
            <a:xfrm>
              <a:off x="-10312" y="-36222"/>
              <a:ext cx="3071995" cy="3135536"/>
              <a:chOff x="0" y="0"/>
              <a:chExt cx="2840736" cy="1213104"/>
            </a:xfrm>
          </p:grpSpPr>
          <p:pic>
            <p:nvPicPr>
              <p:cNvPr id="29766" name="圆角矩形 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13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7" name="Text Box 14"/>
              <p:cNvSpPr txBox="1">
                <a:spLocks noChangeArrowheads="1"/>
              </p:cNvSpPr>
              <p:nvPr/>
            </p:nvSpPr>
            <p:spPr bwMode="auto">
              <a:xfrm>
                <a:off x="45286" y="4976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63" name="任意多边形 8"/>
            <p:cNvGrpSpPr>
              <a:grpSpLocks/>
            </p:cNvGrpSpPr>
            <p:nvPr/>
          </p:nvGrpSpPr>
          <p:grpSpPr bwMode="auto">
            <a:xfrm>
              <a:off x="2872" y="11047"/>
              <a:ext cx="3039033" cy="2111366"/>
              <a:chOff x="0" y="0"/>
              <a:chExt cx="2810256" cy="816864"/>
            </a:xfrm>
          </p:grpSpPr>
          <p:pic>
            <p:nvPicPr>
              <p:cNvPr id="29764" name="任意多边形 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5" name="Text Box 17"/>
              <p:cNvSpPr txBox="1">
                <a:spLocks noChangeArrowheads="1"/>
              </p:cNvSpPr>
              <p:nvPr/>
            </p:nvSpPr>
            <p:spPr bwMode="auto">
              <a:xfrm>
                <a:off x="-2656" y="-736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2" name="组合 9"/>
          <p:cNvGrpSpPr>
            <a:grpSpLocks/>
          </p:cNvGrpSpPr>
          <p:nvPr/>
        </p:nvGrpSpPr>
        <p:grpSpPr bwMode="auto">
          <a:xfrm>
            <a:off x="8440738" y="1843088"/>
            <a:ext cx="2814637" cy="1177925"/>
            <a:chOff x="0" y="0"/>
            <a:chExt cx="3044952" cy="3044952"/>
          </a:xfrm>
        </p:grpSpPr>
        <p:grpSp>
          <p:nvGrpSpPr>
            <p:cNvPr id="29756" name="圆角矩形 10"/>
            <p:cNvGrpSpPr>
              <a:grpSpLocks/>
            </p:cNvGrpSpPr>
            <p:nvPr/>
          </p:nvGrpSpPr>
          <p:grpSpPr bwMode="auto">
            <a:xfrm>
              <a:off x="-9999" y="-36222"/>
              <a:ext cx="3071995" cy="3135536"/>
              <a:chOff x="0" y="0"/>
              <a:chExt cx="2840736" cy="1213104"/>
            </a:xfrm>
          </p:grpSpPr>
          <p:pic>
            <p:nvPicPr>
              <p:cNvPr id="29760" name="圆角矩形 1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13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61" name="Text Box 21"/>
              <p:cNvSpPr txBox="1">
                <a:spLocks noChangeArrowheads="1"/>
              </p:cNvSpPr>
              <p:nvPr/>
            </p:nvSpPr>
            <p:spPr bwMode="auto">
              <a:xfrm>
                <a:off x="44996" y="4976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57" name="任意多边形 11"/>
            <p:cNvGrpSpPr>
              <a:grpSpLocks/>
            </p:cNvGrpSpPr>
            <p:nvPr/>
          </p:nvGrpSpPr>
          <p:grpSpPr bwMode="auto">
            <a:xfrm>
              <a:off x="3186" y="11047"/>
              <a:ext cx="3039033" cy="2111366"/>
              <a:chOff x="0" y="0"/>
              <a:chExt cx="2810256" cy="816864"/>
            </a:xfrm>
          </p:grpSpPr>
          <p:pic>
            <p:nvPicPr>
              <p:cNvPr id="29758" name="任意多边形 1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59" name="Text Box 24"/>
              <p:cNvSpPr txBox="1">
                <a:spLocks noChangeArrowheads="1"/>
              </p:cNvSpPr>
              <p:nvPr/>
            </p:nvSpPr>
            <p:spPr bwMode="auto">
              <a:xfrm>
                <a:off x="-2946" y="-736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3" name="组合 12"/>
          <p:cNvGrpSpPr>
            <a:grpSpLocks/>
          </p:cNvGrpSpPr>
          <p:nvPr/>
        </p:nvGrpSpPr>
        <p:grpSpPr bwMode="auto">
          <a:xfrm>
            <a:off x="936625" y="3279775"/>
            <a:ext cx="2814638" cy="1177925"/>
            <a:chOff x="0" y="0"/>
            <a:chExt cx="3044952" cy="3044952"/>
          </a:xfrm>
        </p:grpSpPr>
        <p:grpSp>
          <p:nvGrpSpPr>
            <p:cNvPr id="29750" name="圆角矩形 13"/>
            <p:cNvGrpSpPr>
              <a:grpSpLocks/>
            </p:cNvGrpSpPr>
            <p:nvPr/>
          </p:nvGrpSpPr>
          <p:grpSpPr bwMode="auto">
            <a:xfrm>
              <a:off x="-10312" y="-30911"/>
              <a:ext cx="3071995" cy="3119780"/>
              <a:chOff x="0" y="0"/>
              <a:chExt cx="2840736" cy="1207008"/>
            </a:xfrm>
          </p:grpSpPr>
          <p:pic>
            <p:nvPicPr>
              <p:cNvPr id="29754" name="圆角矩形 1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55" name="Text Box 28"/>
              <p:cNvSpPr txBox="1">
                <a:spLocks noChangeArrowheads="1"/>
              </p:cNvSpPr>
              <p:nvPr/>
            </p:nvSpPr>
            <p:spPr bwMode="auto">
              <a:xfrm>
                <a:off x="45286" y="47709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51" name="任意多边形 14"/>
            <p:cNvGrpSpPr>
              <a:grpSpLocks/>
            </p:cNvGrpSpPr>
            <p:nvPr/>
          </p:nvGrpSpPr>
          <p:grpSpPr bwMode="auto">
            <a:xfrm>
              <a:off x="2872" y="16359"/>
              <a:ext cx="3039033" cy="2095610"/>
              <a:chOff x="0" y="0"/>
              <a:chExt cx="2810256" cy="810768"/>
            </a:xfrm>
          </p:grpSpPr>
          <p:pic>
            <p:nvPicPr>
              <p:cNvPr id="29752" name="任意多边形 14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0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53" name="Text Box 31"/>
              <p:cNvSpPr txBox="1">
                <a:spLocks noChangeArrowheads="1"/>
              </p:cNvSpPr>
              <p:nvPr/>
            </p:nvSpPr>
            <p:spPr bwMode="auto">
              <a:xfrm>
                <a:off x="-2656" y="-2791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4" name="组合 15"/>
          <p:cNvGrpSpPr>
            <a:grpSpLocks/>
          </p:cNvGrpSpPr>
          <p:nvPr/>
        </p:nvGrpSpPr>
        <p:grpSpPr bwMode="auto">
          <a:xfrm>
            <a:off x="8440738" y="3279775"/>
            <a:ext cx="2814637" cy="1177925"/>
            <a:chOff x="0" y="0"/>
            <a:chExt cx="3044952" cy="3044952"/>
          </a:xfrm>
        </p:grpSpPr>
        <p:grpSp>
          <p:nvGrpSpPr>
            <p:cNvPr id="29744" name="圆角矩形 16"/>
            <p:cNvGrpSpPr>
              <a:grpSpLocks/>
            </p:cNvGrpSpPr>
            <p:nvPr/>
          </p:nvGrpSpPr>
          <p:grpSpPr bwMode="auto">
            <a:xfrm>
              <a:off x="-9999" y="-30911"/>
              <a:ext cx="3071995" cy="3119780"/>
              <a:chOff x="0" y="0"/>
              <a:chExt cx="2840736" cy="1207008"/>
            </a:xfrm>
          </p:grpSpPr>
          <p:pic>
            <p:nvPicPr>
              <p:cNvPr id="29748" name="圆角矩形 16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9" name="Text Box 35"/>
              <p:cNvSpPr txBox="1">
                <a:spLocks noChangeArrowheads="1"/>
              </p:cNvSpPr>
              <p:nvPr/>
            </p:nvSpPr>
            <p:spPr bwMode="auto">
              <a:xfrm>
                <a:off x="44996" y="47709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45" name="任意多边形 17"/>
            <p:cNvGrpSpPr>
              <a:grpSpLocks/>
            </p:cNvGrpSpPr>
            <p:nvPr/>
          </p:nvGrpSpPr>
          <p:grpSpPr bwMode="auto">
            <a:xfrm>
              <a:off x="3186" y="16359"/>
              <a:ext cx="3039033" cy="2095610"/>
              <a:chOff x="0" y="0"/>
              <a:chExt cx="2810256" cy="810768"/>
            </a:xfrm>
          </p:grpSpPr>
          <p:pic>
            <p:nvPicPr>
              <p:cNvPr id="29746" name="任意多边形 17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0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7" name="Text Box 38"/>
              <p:cNvSpPr txBox="1">
                <a:spLocks noChangeArrowheads="1"/>
              </p:cNvSpPr>
              <p:nvPr/>
            </p:nvSpPr>
            <p:spPr bwMode="auto">
              <a:xfrm>
                <a:off x="-2946" y="-2791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5" name="组合 18"/>
          <p:cNvGrpSpPr>
            <a:grpSpLocks/>
          </p:cNvGrpSpPr>
          <p:nvPr/>
        </p:nvGrpSpPr>
        <p:grpSpPr bwMode="auto">
          <a:xfrm>
            <a:off x="936625" y="4765675"/>
            <a:ext cx="2814638" cy="1177925"/>
            <a:chOff x="0" y="0"/>
            <a:chExt cx="3044952" cy="3044952"/>
          </a:xfrm>
        </p:grpSpPr>
        <p:grpSp>
          <p:nvGrpSpPr>
            <p:cNvPr id="29738" name="圆角矩形 19"/>
            <p:cNvGrpSpPr>
              <a:grpSpLocks/>
            </p:cNvGrpSpPr>
            <p:nvPr/>
          </p:nvGrpSpPr>
          <p:grpSpPr bwMode="auto">
            <a:xfrm>
              <a:off x="-10312" y="-28106"/>
              <a:ext cx="3071995" cy="3119780"/>
              <a:chOff x="0" y="0"/>
              <a:chExt cx="2840736" cy="1207008"/>
            </a:xfrm>
          </p:grpSpPr>
          <p:pic>
            <p:nvPicPr>
              <p:cNvPr id="29742" name="圆角矩形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3" name="Text Box 42"/>
              <p:cNvSpPr txBox="1">
                <a:spLocks noChangeArrowheads="1"/>
              </p:cNvSpPr>
              <p:nvPr/>
            </p:nvSpPr>
            <p:spPr bwMode="auto">
              <a:xfrm>
                <a:off x="45286" y="4662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39" name="任意多边形 20"/>
            <p:cNvGrpSpPr>
              <a:grpSpLocks/>
            </p:cNvGrpSpPr>
            <p:nvPr/>
          </p:nvGrpSpPr>
          <p:grpSpPr bwMode="auto">
            <a:xfrm>
              <a:off x="2872" y="3407"/>
              <a:ext cx="3039033" cy="2111366"/>
              <a:chOff x="0" y="0"/>
              <a:chExt cx="2810256" cy="816864"/>
            </a:xfrm>
          </p:grpSpPr>
          <p:pic>
            <p:nvPicPr>
              <p:cNvPr id="29740" name="任意多边形 2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41" name="Text Box 45"/>
              <p:cNvSpPr txBox="1">
                <a:spLocks noChangeArrowheads="1"/>
              </p:cNvSpPr>
              <p:nvPr/>
            </p:nvSpPr>
            <p:spPr bwMode="auto">
              <a:xfrm>
                <a:off x="-2656" y="2220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9706" name="组合 21"/>
          <p:cNvGrpSpPr>
            <a:grpSpLocks/>
          </p:cNvGrpSpPr>
          <p:nvPr/>
        </p:nvGrpSpPr>
        <p:grpSpPr bwMode="auto">
          <a:xfrm>
            <a:off x="8440738" y="4765675"/>
            <a:ext cx="2814637" cy="1177925"/>
            <a:chOff x="0" y="0"/>
            <a:chExt cx="3044952" cy="3044952"/>
          </a:xfrm>
        </p:grpSpPr>
        <p:grpSp>
          <p:nvGrpSpPr>
            <p:cNvPr id="29732" name="圆角矩形 22"/>
            <p:cNvGrpSpPr>
              <a:grpSpLocks/>
            </p:cNvGrpSpPr>
            <p:nvPr/>
          </p:nvGrpSpPr>
          <p:grpSpPr bwMode="auto">
            <a:xfrm>
              <a:off x="-9999" y="-28106"/>
              <a:ext cx="3071995" cy="3119780"/>
              <a:chOff x="0" y="0"/>
              <a:chExt cx="2840736" cy="1207008"/>
            </a:xfrm>
          </p:grpSpPr>
          <p:pic>
            <p:nvPicPr>
              <p:cNvPr id="29736" name="圆角矩形 22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7" name="Text Box 49"/>
              <p:cNvSpPr txBox="1">
                <a:spLocks noChangeArrowheads="1"/>
              </p:cNvSpPr>
              <p:nvPr/>
            </p:nvSpPr>
            <p:spPr bwMode="auto">
              <a:xfrm>
                <a:off x="44996" y="4662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9733" name="任意多边形 23"/>
            <p:cNvGrpSpPr>
              <a:grpSpLocks/>
            </p:cNvGrpSpPr>
            <p:nvPr/>
          </p:nvGrpSpPr>
          <p:grpSpPr bwMode="auto">
            <a:xfrm>
              <a:off x="3186" y="3407"/>
              <a:ext cx="3039033" cy="2111366"/>
              <a:chOff x="0" y="0"/>
              <a:chExt cx="2810256" cy="816864"/>
            </a:xfrm>
          </p:grpSpPr>
          <p:pic>
            <p:nvPicPr>
              <p:cNvPr id="29734" name="任意多边形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35" name="Text Box 52"/>
              <p:cNvSpPr txBox="1">
                <a:spLocks noChangeArrowheads="1"/>
              </p:cNvSpPr>
              <p:nvPr/>
            </p:nvSpPr>
            <p:spPr bwMode="auto">
              <a:xfrm>
                <a:off x="-2946" y="2220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29707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8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9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0" name="Freeform 228"/>
          <p:cNvSpPr>
            <a:spLocks/>
          </p:cNvSpPr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1" name="Freeform 135"/>
          <p:cNvSpPr>
            <a:spLocks noEditPoints="1"/>
          </p:cNvSpPr>
          <p:nvPr/>
        </p:nvSpPr>
        <p:spPr bwMode="auto">
          <a:xfrm>
            <a:off x="1098550" y="3668713"/>
            <a:ext cx="536575" cy="503237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2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29713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4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15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6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7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9718" name="Freeform 15"/>
          <p:cNvSpPr>
            <a:spLocks noEditPoints="1"/>
          </p:cNvSpPr>
          <p:nvPr/>
        </p:nvSpPr>
        <p:spPr bwMode="auto">
          <a:xfrm>
            <a:off x="10496550" y="5110163"/>
            <a:ext cx="654050" cy="488950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29719" name="Group 3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419475"/>
            <a:ext cx="725488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20" name="TextBox 13"/>
          <p:cNvSpPr txBox="1">
            <a:spLocks noChangeArrowheads="1"/>
          </p:cNvSpPr>
          <p:nvPr/>
        </p:nvSpPr>
        <p:spPr bwMode="auto">
          <a:xfrm>
            <a:off x="1876425" y="20415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1" name="TextBox 13"/>
          <p:cNvSpPr txBox="1">
            <a:spLocks noChangeArrowheads="1"/>
          </p:cNvSpPr>
          <p:nvPr/>
        </p:nvSpPr>
        <p:spPr bwMode="auto">
          <a:xfrm>
            <a:off x="1881188" y="232727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2" name="TextBox 13"/>
          <p:cNvSpPr txBox="1">
            <a:spLocks noChangeArrowheads="1"/>
          </p:cNvSpPr>
          <p:nvPr/>
        </p:nvSpPr>
        <p:spPr bwMode="auto">
          <a:xfrm>
            <a:off x="1876425" y="3459163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3" name="TextBox 13"/>
          <p:cNvSpPr txBox="1">
            <a:spLocks noChangeArrowheads="1"/>
          </p:cNvSpPr>
          <p:nvPr/>
        </p:nvSpPr>
        <p:spPr bwMode="auto">
          <a:xfrm>
            <a:off x="1881188" y="37465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4" name="TextBox 13"/>
          <p:cNvSpPr txBox="1">
            <a:spLocks noChangeArrowheads="1"/>
          </p:cNvSpPr>
          <p:nvPr/>
        </p:nvSpPr>
        <p:spPr bwMode="auto">
          <a:xfrm>
            <a:off x="1876425" y="48783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5" name="TextBox 13"/>
          <p:cNvSpPr txBox="1">
            <a:spLocks noChangeArrowheads="1"/>
          </p:cNvSpPr>
          <p:nvPr/>
        </p:nvSpPr>
        <p:spPr bwMode="auto">
          <a:xfrm>
            <a:off x="1881188" y="5164138"/>
            <a:ext cx="1558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6" name="TextBox 13"/>
          <p:cNvSpPr txBox="1">
            <a:spLocks noChangeArrowheads="1"/>
          </p:cNvSpPr>
          <p:nvPr/>
        </p:nvSpPr>
        <p:spPr bwMode="auto">
          <a:xfrm>
            <a:off x="8812213" y="205105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7" name="TextBox 13"/>
          <p:cNvSpPr txBox="1">
            <a:spLocks noChangeArrowheads="1"/>
          </p:cNvSpPr>
          <p:nvPr/>
        </p:nvSpPr>
        <p:spPr bwMode="auto">
          <a:xfrm>
            <a:off x="8816975" y="23368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8" name="TextBox 13"/>
          <p:cNvSpPr txBox="1">
            <a:spLocks noChangeArrowheads="1"/>
          </p:cNvSpPr>
          <p:nvPr/>
        </p:nvSpPr>
        <p:spPr bwMode="auto">
          <a:xfrm>
            <a:off x="8812213" y="34702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29" name="TextBox 13"/>
          <p:cNvSpPr txBox="1">
            <a:spLocks noChangeArrowheads="1"/>
          </p:cNvSpPr>
          <p:nvPr/>
        </p:nvSpPr>
        <p:spPr bwMode="auto">
          <a:xfrm>
            <a:off x="8816975" y="37560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30" name="TextBox 13"/>
          <p:cNvSpPr txBox="1">
            <a:spLocks noChangeArrowheads="1"/>
          </p:cNvSpPr>
          <p:nvPr/>
        </p:nvSpPr>
        <p:spPr bwMode="auto">
          <a:xfrm>
            <a:off x="8812213" y="488950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9731" name="TextBox 13"/>
          <p:cNvSpPr txBox="1">
            <a:spLocks noChangeArrowheads="1"/>
          </p:cNvSpPr>
          <p:nvPr/>
        </p:nvSpPr>
        <p:spPr bwMode="auto">
          <a:xfrm>
            <a:off x="8816975" y="517525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30724" name="组合 3"/>
          <p:cNvGrpSpPr>
            <a:grpSpLocks/>
          </p:cNvGrpSpPr>
          <p:nvPr/>
        </p:nvGrpSpPr>
        <p:grpSpPr bwMode="auto">
          <a:xfrm>
            <a:off x="9418638" y="2127250"/>
            <a:ext cx="1393825" cy="1201738"/>
            <a:chOff x="0" y="0"/>
            <a:chExt cx="2214105" cy="1908711"/>
          </a:xfrm>
        </p:grpSpPr>
        <p:grpSp>
          <p:nvGrpSpPr>
            <p:cNvPr id="30758" name="Hexagon 17@|1FFC:16777215|FBC:16777215|LFC:16777215|LBC:16777215"/>
            <p:cNvGrpSpPr>
              <a:grpSpLocks/>
            </p:cNvGrpSpPr>
            <p:nvPr/>
          </p:nvGrpSpPr>
          <p:grpSpPr bwMode="auto">
            <a:xfrm>
              <a:off x="-29717" y="-19758"/>
              <a:ext cx="2284651" cy="1955506"/>
              <a:chOff x="0" y="0"/>
              <a:chExt cx="1438656" cy="1231392"/>
            </a:xfrm>
          </p:grpSpPr>
          <p:pic>
            <p:nvPicPr>
              <p:cNvPr id="30762" name="Hexagon 17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3" name="Text Box 7"/>
              <p:cNvSpPr txBox="1">
                <a:spLocks noChangeArrowheads="1"/>
              </p:cNvSpPr>
              <p:nvPr/>
            </p:nvSpPr>
            <p:spPr bwMode="auto">
              <a:xfrm>
                <a:off x="235060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59" name="Freeform 18@|5FFC:16777215|FBC:0|LFC:16777215|LBC:16777215"/>
            <p:cNvGrpSpPr>
              <a:grpSpLocks/>
            </p:cNvGrpSpPr>
            <p:nvPr/>
          </p:nvGrpSpPr>
          <p:grpSpPr bwMode="auto">
            <a:xfrm>
              <a:off x="-675" y="-397"/>
              <a:ext cx="2139440" cy="1413385"/>
              <a:chOff x="0" y="0"/>
              <a:chExt cx="1347216" cy="890016"/>
            </a:xfrm>
          </p:grpSpPr>
          <p:pic>
            <p:nvPicPr>
              <p:cNvPr id="30760" name="Freeform 18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1" name="Text Box 10"/>
              <p:cNvSpPr txBox="1">
                <a:spLocks noChangeArrowheads="1"/>
              </p:cNvSpPr>
              <p:nvPr/>
            </p:nvSpPr>
            <p:spPr bwMode="auto">
              <a:xfrm>
                <a:off x="425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5" name="组合 6"/>
          <p:cNvGrpSpPr>
            <a:grpSpLocks/>
          </p:cNvGrpSpPr>
          <p:nvPr/>
        </p:nvGrpSpPr>
        <p:grpSpPr bwMode="auto">
          <a:xfrm>
            <a:off x="6808788" y="2127250"/>
            <a:ext cx="1393825" cy="1201738"/>
            <a:chOff x="0" y="0"/>
            <a:chExt cx="2214105" cy="1908711"/>
          </a:xfrm>
        </p:grpSpPr>
        <p:grpSp>
          <p:nvGrpSpPr>
            <p:cNvPr id="30752" name="Hexagon 21@|1FFC:16777215|FBC:16777215|LFC:16777215|LBC:16777215"/>
            <p:cNvGrpSpPr>
              <a:grpSpLocks/>
            </p:cNvGrpSpPr>
            <p:nvPr/>
          </p:nvGrpSpPr>
          <p:grpSpPr bwMode="auto">
            <a:xfrm>
              <a:off x="-27505" y="-19758"/>
              <a:ext cx="2284651" cy="1955506"/>
              <a:chOff x="0" y="0"/>
              <a:chExt cx="1438656" cy="1231392"/>
            </a:xfrm>
          </p:grpSpPr>
          <p:pic>
            <p:nvPicPr>
              <p:cNvPr id="30756" name="Hexagon 21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7" name="Text Box 14"/>
              <p:cNvSpPr txBox="1">
                <a:spLocks noChangeArrowheads="1"/>
              </p:cNvSpPr>
              <p:nvPr/>
            </p:nvSpPr>
            <p:spPr bwMode="auto">
              <a:xfrm>
                <a:off x="233667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53" name="Freeform 22@|5FFC:16777215|FBC:0|LFC:16777215|LBC:16777215"/>
            <p:cNvGrpSpPr>
              <a:grpSpLocks/>
            </p:cNvGrpSpPr>
            <p:nvPr/>
          </p:nvGrpSpPr>
          <p:grpSpPr bwMode="auto">
            <a:xfrm>
              <a:off x="1537" y="-397"/>
              <a:ext cx="2139440" cy="1413385"/>
              <a:chOff x="0" y="0"/>
              <a:chExt cx="1347216" cy="890016"/>
            </a:xfrm>
          </p:grpSpPr>
          <p:pic>
            <p:nvPicPr>
              <p:cNvPr id="30754" name="Freeform 22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5" name="Text Box 17"/>
              <p:cNvSpPr txBox="1">
                <a:spLocks noChangeArrowheads="1"/>
              </p:cNvSpPr>
              <p:nvPr/>
            </p:nvSpPr>
            <p:spPr bwMode="auto">
              <a:xfrm>
                <a:off x="-968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6" name="组合 9"/>
          <p:cNvGrpSpPr>
            <a:grpSpLocks/>
          </p:cNvGrpSpPr>
          <p:nvPr/>
        </p:nvGrpSpPr>
        <p:grpSpPr bwMode="auto">
          <a:xfrm>
            <a:off x="4157663" y="2127250"/>
            <a:ext cx="1393825" cy="1201738"/>
            <a:chOff x="0" y="0"/>
            <a:chExt cx="2214105" cy="1908711"/>
          </a:xfrm>
        </p:grpSpPr>
        <p:grpSp>
          <p:nvGrpSpPr>
            <p:cNvPr id="30746" name="Hexagon 26@|1FFC:16777215|FBC:16777215|LFC:16777215|LBC:16777215"/>
            <p:cNvGrpSpPr>
              <a:grpSpLocks/>
            </p:cNvGrpSpPr>
            <p:nvPr/>
          </p:nvGrpSpPr>
          <p:grpSpPr bwMode="auto">
            <a:xfrm>
              <a:off x="-28242" y="-19758"/>
              <a:ext cx="2284651" cy="1955506"/>
              <a:chOff x="0" y="0"/>
              <a:chExt cx="1438656" cy="1231392"/>
            </a:xfrm>
          </p:grpSpPr>
          <p:pic>
            <p:nvPicPr>
              <p:cNvPr id="30750" name="Hexagon 26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1" name="Text Box 21"/>
              <p:cNvSpPr txBox="1">
                <a:spLocks noChangeArrowheads="1"/>
              </p:cNvSpPr>
              <p:nvPr/>
            </p:nvSpPr>
            <p:spPr bwMode="auto">
              <a:xfrm>
                <a:off x="234131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47" name="Freeform 27@|5FFC:16777215|FBC:0|LFC:16777215|LBC:16777215"/>
            <p:cNvGrpSpPr>
              <a:grpSpLocks/>
            </p:cNvGrpSpPr>
            <p:nvPr/>
          </p:nvGrpSpPr>
          <p:grpSpPr bwMode="auto">
            <a:xfrm>
              <a:off x="800" y="-397"/>
              <a:ext cx="2139440" cy="1413385"/>
              <a:chOff x="0" y="0"/>
              <a:chExt cx="1347216" cy="890016"/>
            </a:xfrm>
          </p:grpSpPr>
          <p:pic>
            <p:nvPicPr>
              <p:cNvPr id="30748" name="Freeform 27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9" name="Text Box 24"/>
              <p:cNvSpPr txBox="1">
                <a:spLocks noChangeArrowheads="1"/>
              </p:cNvSpPr>
              <p:nvPr/>
            </p:nvSpPr>
            <p:spPr bwMode="auto">
              <a:xfrm>
                <a:off x="-504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7" name="组合 12"/>
          <p:cNvGrpSpPr>
            <a:grpSpLocks/>
          </p:cNvGrpSpPr>
          <p:nvPr/>
        </p:nvGrpSpPr>
        <p:grpSpPr bwMode="auto">
          <a:xfrm>
            <a:off x="1566863" y="2127250"/>
            <a:ext cx="1393825" cy="1201738"/>
            <a:chOff x="0" y="0"/>
            <a:chExt cx="2214105" cy="1908711"/>
          </a:xfrm>
        </p:grpSpPr>
        <p:grpSp>
          <p:nvGrpSpPr>
            <p:cNvPr id="30740" name="Hexagon 29@|1FFC:16777215|FBC:16777215|LFC:16777215|LBC:16777215"/>
            <p:cNvGrpSpPr>
              <a:grpSpLocks/>
            </p:cNvGrpSpPr>
            <p:nvPr/>
          </p:nvGrpSpPr>
          <p:grpSpPr bwMode="auto">
            <a:xfrm>
              <a:off x="-28167" y="-19758"/>
              <a:ext cx="2284651" cy="1955506"/>
              <a:chOff x="0" y="0"/>
              <a:chExt cx="1438656" cy="1231392"/>
            </a:xfrm>
          </p:grpSpPr>
          <p:pic>
            <p:nvPicPr>
              <p:cNvPr id="30744" name="Hexagon 29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5" name="Text Box 28"/>
              <p:cNvSpPr txBox="1">
                <a:spLocks noChangeArrowheads="1"/>
              </p:cNvSpPr>
              <p:nvPr/>
            </p:nvSpPr>
            <p:spPr bwMode="auto">
              <a:xfrm>
                <a:off x="234084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41" name="Freeform 36@|5FFC:16777215|FBC:0|LFC:16777215|LBC:16777215"/>
            <p:cNvGrpSpPr>
              <a:grpSpLocks/>
            </p:cNvGrpSpPr>
            <p:nvPr/>
          </p:nvGrpSpPr>
          <p:grpSpPr bwMode="auto">
            <a:xfrm>
              <a:off x="875" y="-397"/>
              <a:ext cx="2139440" cy="1413385"/>
              <a:chOff x="0" y="0"/>
              <a:chExt cx="1347216" cy="890016"/>
            </a:xfrm>
          </p:grpSpPr>
          <p:pic>
            <p:nvPicPr>
              <p:cNvPr id="30742" name="Freeform 36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3" name="Text Box 31"/>
              <p:cNvSpPr txBox="1">
                <a:spLocks noChangeArrowheads="1"/>
              </p:cNvSpPr>
              <p:nvPr/>
            </p:nvSpPr>
            <p:spPr bwMode="auto">
              <a:xfrm>
                <a:off x="-551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0728" name="Freeform 21"/>
          <p:cNvSpPr>
            <a:spLocks noEditPoints="1"/>
          </p:cNvSpPr>
          <p:nvPr/>
        </p:nvSpPr>
        <p:spPr bwMode="auto">
          <a:xfrm>
            <a:off x="1878013" y="2343150"/>
            <a:ext cx="771525" cy="771525"/>
          </a:xfrm>
          <a:custGeom>
            <a:avLst/>
            <a:gdLst>
              <a:gd name="T0" fmla="*/ 0 w 260"/>
              <a:gd name="T1" fmla="*/ 387252 h 259"/>
              <a:gd name="T2" fmla="*/ 771525 w 260"/>
              <a:gd name="T3" fmla="*/ 387252 h 259"/>
              <a:gd name="T4" fmla="*/ 385763 w 260"/>
              <a:gd name="T5" fmla="*/ 95324 h 259"/>
              <a:gd name="T6" fmla="*/ 385763 w 260"/>
              <a:gd name="T7" fmla="*/ 676201 h 259"/>
              <a:gd name="T8" fmla="*/ 385763 w 260"/>
              <a:gd name="T9" fmla="*/ 95324 h 259"/>
              <a:gd name="T10" fmla="*/ 519296 w 260"/>
              <a:gd name="T11" fmla="*/ 565984 h 259"/>
              <a:gd name="T12" fmla="*/ 477752 w 260"/>
              <a:gd name="T13" fmla="*/ 589814 h 259"/>
              <a:gd name="T14" fmla="*/ 445111 w 260"/>
              <a:gd name="T15" fmla="*/ 589814 h 259"/>
              <a:gd name="T16" fmla="*/ 436208 w 260"/>
              <a:gd name="T17" fmla="*/ 533216 h 259"/>
              <a:gd name="T18" fmla="*/ 403567 w 260"/>
              <a:gd name="T19" fmla="*/ 509385 h 259"/>
              <a:gd name="T20" fmla="*/ 379828 w 260"/>
              <a:gd name="T21" fmla="*/ 467681 h 259"/>
              <a:gd name="T22" fmla="*/ 385763 w 260"/>
              <a:gd name="T23" fmla="*/ 384273 h 259"/>
              <a:gd name="T24" fmla="*/ 409502 w 260"/>
              <a:gd name="T25" fmla="*/ 363421 h 259"/>
              <a:gd name="T26" fmla="*/ 451045 w 260"/>
              <a:gd name="T27" fmla="*/ 366400 h 259"/>
              <a:gd name="T28" fmla="*/ 480719 w 260"/>
              <a:gd name="T29" fmla="*/ 384273 h 259"/>
              <a:gd name="T30" fmla="*/ 516328 w 260"/>
              <a:gd name="T31" fmla="*/ 422998 h 259"/>
              <a:gd name="T32" fmla="*/ 551937 w 260"/>
              <a:gd name="T33" fmla="*/ 428956 h 259"/>
              <a:gd name="T34" fmla="*/ 572709 w 260"/>
              <a:gd name="T35" fmla="*/ 461723 h 259"/>
              <a:gd name="T36" fmla="*/ 578644 w 260"/>
              <a:gd name="T37" fmla="*/ 491512 h 259"/>
              <a:gd name="T38" fmla="*/ 525230 w 260"/>
              <a:gd name="T39" fmla="*/ 560026 h 259"/>
              <a:gd name="T40" fmla="*/ 424339 w 260"/>
              <a:gd name="T41" fmla="*/ 229372 h 259"/>
              <a:gd name="T42" fmla="*/ 403567 w 260"/>
              <a:gd name="T43" fmla="*/ 262140 h 259"/>
              <a:gd name="T44" fmla="*/ 338284 w 260"/>
              <a:gd name="T45" fmla="*/ 271076 h 259"/>
              <a:gd name="T46" fmla="*/ 329382 w 260"/>
              <a:gd name="T47" fmla="*/ 300865 h 259"/>
              <a:gd name="T48" fmla="*/ 332349 w 260"/>
              <a:gd name="T49" fmla="*/ 327675 h 259"/>
              <a:gd name="T50" fmla="*/ 338284 w 260"/>
              <a:gd name="T51" fmla="*/ 363421 h 259"/>
              <a:gd name="T52" fmla="*/ 290806 w 260"/>
              <a:gd name="T53" fmla="*/ 333632 h 259"/>
              <a:gd name="T54" fmla="*/ 255197 w 260"/>
              <a:gd name="T55" fmla="*/ 318738 h 259"/>
              <a:gd name="T56" fmla="*/ 240360 w 260"/>
              <a:gd name="T57" fmla="*/ 297886 h 259"/>
              <a:gd name="T58" fmla="*/ 234425 w 260"/>
              <a:gd name="T59" fmla="*/ 268097 h 259"/>
              <a:gd name="T60" fmla="*/ 216620 w 260"/>
              <a:gd name="T61" fmla="*/ 241288 h 259"/>
              <a:gd name="T62" fmla="*/ 379828 w 260"/>
              <a:gd name="T63" fmla="*/ 166816 h 259"/>
              <a:gd name="T64" fmla="*/ 477752 w 260"/>
              <a:gd name="T65" fmla="*/ 196605 h 25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60" h="259">
                <a:moveTo>
                  <a:pt x="130" y="259"/>
                </a:moveTo>
                <a:cubicBezTo>
                  <a:pt x="58" y="259"/>
                  <a:pt x="0" y="201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60" y="58"/>
                  <a:pt x="260" y="130"/>
                </a:cubicBezTo>
                <a:cubicBezTo>
                  <a:pt x="260" y="201"/>
                  <a:pt x="201" y="259"/>
                  <a:pt x="130" y="259"/>
                </a:cubicBezTo>
                <a:close/>
                <a:moveTo>
                  <a:pt x="130" y="32"/>
                </a:moveTo>
                <a:cubicBezTo>
                  <a:pt x="76" y="32"/>
                  <a:pt x="32" y="76"/>
                  <a:pt x="32" y="130"/>
                </a:cubicBezTo>
                <a:cubicBezTo>
                  <a:pt x="32" y="183"/>
                  <a:pt x="76" y="227"/>
                  <a:pt x="130" y="227"/>
                </a:cubicBezTo>
                <a:cubicBezTo>
                  <a:pt x="183" y="227"/>
                  <a:pt x="227" y="183"/>
                  <a:pt x="227" y="130"/>
                </a:cubicBezTo>
                <a:cubicBezTo>
                  <a:pt x="227" y="76"/>
                  <a:pt x="183" y="32"/>
                  <a:pt x="130" y="32"/>
                </a:cubicBezTo>
                <a:close/>
                <a:moveTo>
                  <a:pt x="177" y="188"/>
                </a:moveTo>
                <a:cubicBezTo>
                  <a:pt x="175" y="190"/>
                  <a:pt x="175" y="190"/>
                  <a:pt x="175" y="190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61" y="198"/>
                  <a:pt x="161" y="198"/>
                  <a:pt x="161" y="198"/>
                </a:cubicBezTo>
                <a:cubicBezTo>
                  <a:pt x="158" y="200"/>
                  <a:pt x="154" y="201"/>
                  <a:pt x="150" y="203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0"/>
                  <a:pt x="147" y="179"/>
                </a:cubicBezTo>
                <a:cubicBezTo>
                  <a:pt x="146" y="177"/>
                  <a:pt x="144" y="175"/>
                  <a:pt x="141" y="174"/>
                </a:cubicBezTo>
                <a:cubicBezTo>
                  <a:pt x="139" y="173"/>
                  <a:pt x="137" y="173"/>
                  <a:pt x="136" y="171"/>
                </a:cubicBezTo>
                <a:cubicBezTo>
                  <a:pt x="134" y="169"/>
                  <a:pt x="133" y="166"/>
                  <a:pt x="132" y="164"/>
                </a:cubicBezTo>
                <a:cubicBezTo>
                  <a:pt x="130" y="161"/>
                  <a:pt x="128" y="158"/>
                  <a:pt x="128" y="157"/>
                </a:cubicBezTo>
                <a:cubicBezTo>
                  <a:pt x="128" y="156"/>
                  <a:pt x="128" y="142"/>
                  <a:pt x="128" y="142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2" y="129"/>
                  <a:pt x="162" y="129"/>
                  <a:pt x="162" y="12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3" y="155"/>
                  <a:pt x="193" y="155"/>
                  <a:pt x="193" y="155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89" y="176"/>
                  <a:pt x="184" y="183"/>
                  <a:pt x="177" y="188"/>
                </a:cubicBezTo>
                <a:close/>
                <a:moveTo>
                  <a:pt x="151" y="73"/>
                </a:moveTo>
                <a:cubicBezTo>
                  <a:pt x="143" y="77"/>
                  <a:pt x="143" y="77"/>
                  <a:pt x="143" y="77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8" y="118"/>
                  <a:pt x="114" y="122"/>
                </a:cubicBezTo>
                <a:cubicBezTo>
                  <a:pt x="114" y="122"/>
                  <a:pt x="109" y="122"/>
                  <a:pt x="108" y="120"/>
                </a:cubicBezTo>
                <a:cubicBezTo>
                  <a:pt x="107" y="118"/>
                  <a:pt x="99" y="114"/>
                  <a:pt x="98" y="112"/>
                </a:cubicBezTo>
                <a:cubicBezTo>
                  <a:pt x="96" y="111"/>
                  <a:pt x="92" y="110"/>
                  <a:pt x="92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4"/>
                  <a:pt x="81" y="94"/>
                  <a:pt x="81" y="94"/>
                </a:cubicBezTo>
                <a:cubicBezTo>
                  <a:pt x="79" y="90"/>
                  <a:pt x="79" y="90"/>
                  <a:pt x="79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1"/>
                  <a:pt x="73" y="81"/>
                  <a:pt x="73" y="81"/>
                </a:cubicBezTo>
                <a:cubicBezTo>
                  <a:pt x="74" y="78"/>
                  <a:pt x="74" y="78"/>
                  <a:pt x="74" y="78"/>
                </a:cubicBezTo>
                <a:cubicBezTo>
                  <a:pt x="87" y="65"/>
                  <a:pt x="107" y="56"/>
                  <a:pt x="128" y="56"/>
                </a:cubicBezTo>
                <a:cubicBezTo>
                  <a:pt x="140" y="56"/>
                  <a:pt x="151" y="59"/>
                  <a:pt x="161" y="64"/>
                </a:cubicBezTo>
                <a:cubicBezTo>
                  <a:pt x="161" y="66"/>
                  <a:pt x="161" y="66"/>
                  <a:pt x="161" y="66"/>
                </a:cubicBezTo>
                <a:lnTo>
                  <a:pt x="151" y="73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pic>
        <p:nvPicPr>
          <p:cNvPr id="30729" name="Group 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2322513"/>
            <a:ext cx="63341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Freeform 20"/>
          <p:cNvSpPr>
            <a:spLocks noEditPoints="1"/>
          </p:cNvSpPr>
          <p:nvPr/>
        </p:nvSpPr>
        <p:spPr bwMode="auto">
          <a:xfrm>
            <a:off x="7140575" y="2359025"/>
            <a:ext cx="741363" cy="739775"/>
          </a:xfrm>
          <a:custGeom>
            <a:avLst/>
            <a:gdLst>
              <a:gd name="T0" fmla="*/ 372170 w 249"/>
              <a:gd name="T1" fmla="*/ 739775 h 249"/>
              <a:gd name="T2" fmla="*/ 0 w 249"/>
              <a:gd name="T3" fmla="*/ 371373 h 249"/>
              <a:gd name="T4" fmla="*/ 372170 w 249"/>
              <a:gd name="T5" fmla="*/ 0 h 249"/>
              <a:gd name="T6" fmla="*/ 741363 w 249"/>
              <a:gd name="T7" fmla="*/ 371373 h 249"/>
              <a:gd name="T8" fmla="*/ 372170 w 249"/>
              <a:gd name="T9" fmla="*/ 739775 h 249"/>
              <a:gd name="T10" fmla="*/ 372170 w 249"/>
              <a:gd name="T11" fmla="*/ 92101 h 249"/>
              <a:gd name="T12" fmla="*/ 92298 w 249"/>
              <a:gd name="T13" fmla="*/ 371373 h 249"/>
              <a:gd name="T14" fmla="*/ 372170 w 249"/>
              <a:gd name="T15" fmla="*/ 647674 h 249"/>
              <a:gd name="T16" fmla="*/ 649065 w 249"/>
              <a:gd name="T17" fmla="*/ 371373 h 249"/>
              <a:gd name="T18" fmla="*/ 372170 w 249"/>
              <a:gd name="T19" fmla="*/ 92101 h 249"/>
              <a:gd name="T20" fmla="*/ 276895 w 249"/>
              <a:gd name="T21" fmla="*/ 231737 h 249"/>
              <a:gd name="T22" fmla="*/ 509129 w 249"/>
              <a:gd name="T23" fmla="*/ 371373 h 249"/>
              <a:gd name="T24" fmla="*/ 276895 w 249"/>
              <a:gd name="T25" fmla="*/ 508038 h 249"/>
              <a:gd name="T26" fmla="*/ 276895 w 249"/>
              <a:gd name="T27" fmla="*/ 231737 h 2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31" name="Freeform 22"/>
          <p:cNvSpPr>
            <a:spLocks noEditPoints="1"/>
          </p:cNvSpPr>
          <p:nvPr/>
        </p:nvSpPr>
        <p:spPr bwMode="auto">
          <a:xfrm>
            <a:off x="9807575" y="2324100"/>
            <a:ext cx="628650" cy="838200"/>
          </a:xfrm>
          <a:custGeom>
            <a:avLst/>
            <a:gdLst>
              <a:gd name="T0" fmla="*/ 315815 w 211"/>
              <a:gd name="T1" fmla="*/ 0 h 281"/>
              <a:gd name="T2" fmla="*/ 0 w 211"/>
              <a:gd name="T3" fmla="*/ 313206 h 281"/>
              <a:gd name="T4" fmla="*/ 315815 w 211"/>
              <a:gd name="T5" fmla="*/ 838200 h 281"/>
              <a:gd name="T6" fmla="*/ 628650 w 211"/>
              <a:gd name="T7" fmla="*/ 313206 h 281"/>
              <a:gd name="T8" fmla="*/ 315815 w 211"/>
              <a:gd name="T9" fmla="*/ 0 h 281"/>
              <a:gd name="T10" fmla="*/ 315815 w 211"/>
              <a:gd name="T11" fmla="*/ 524994 h 281"/>
              <a:gd name="T12" fmla="*/ 104278 w 211"/>
              <a:gd name="T13" fmla="*/ 313206 h 281"/>
              <a:gd name="T14" fmla="*/ 315815 w 211"/>
              <a:gd name="T15" fmla="*/ 104402 h 281"/>
              <a:gd name="T16" fmla="*/ 524372 w 211"/>
              <a:gd name="T17" fmla="*/ 313206 h 281"/>
              <a:gd name="T18" fmla="*/ 315815 w 211"/>
              <a:gd name="T19" fmla="*/ 524994 h 281"/>
              <a:gd name="T20" fmla="*/ 315815 w 211"/>
              <a:gd name="T21" fmla="*/ 208804 h 281"/>
              <a:gd name="T22" fmla="*/ 208557 w 211"/>
              <a:gd name="T23" fmla="*/ 313206 h 281"/>
              <a:gd name="T24" fmla="*/ 315815 w 211"/>
              <a:gd name="T25" fmla="*/ 420591 h 281"/>
              <a:gd name="T26" fmla="*/ 420093 w 211"/>
              <a:gd name="T27" fmla="*/ 313206 h 281"/>
              <a:gd name="T28" fmla="*/ 315815 w 211"/>
              <a:gd name="T29" fmla="*/ 208804 h 28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0732" name="矩形 22"/>
          <p:cNvSpPr>
            <a:spLocks noChangeArrowheads="1"/>
          </p:cNvSpPr>
          <p:nvPr/>
        </p:nvSpPr>
        <p:spPr bwMode="auto">
          <a:xfrm>
            <a:off x="1230313" y="3900488"/>
            <a:ext cx="20764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1620838" y="35194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4" name="矩形 24"/>
          <p:cNvSpPr>
            <a:spLocks noChangeArrowheads="1"/>
          </p:cNvSpPr>
          <p:nvPr/>
        </p:nvSpPr>
        <p:spPr bwMode="auto">
          <a:xfrm>
            <a:off x="3821113" y="3884613"/>
            <a:ext cx="2078037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5" name="TextBox 13"/>
          <p:cNvSpPr txBox="1">
            <a:spLocks noChangeArrowheads="1"/>
          </p:cNvSpPr>
          <p:nvPr/>
        </p:nvSpPr>
        <p:spPr bwMode="auto">
          <a:xfrm>
            <a:off x="4213225" y="350361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6" name="矩形 26"/>
          <p:cNvSpPr>
            <a:spLocks noChangeArrowheads="1"/>
          </p:cNvSpPr>
          <p:nvPr/>
        </p:nvSpPr>
        <p:spPr bwMode="auto">
          <a:xfrm>
            <a:off x="6453188" y="3900488"/>
            <a:ext cx="20780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7" name="TextBox 13"/>
          <p:cNvSpPr txBox="1">
            <a:spLocks noChangeArrowheads="1"/>
          </p:cNvSpPr>
          <p:nvPr/>
        </p:nvSpPr>
        <p:spPr bwMode="auto">
          <a:xfrm>
            <a:off x="6843713" y="35194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8" name="矩形 28"/>
          <p:cNvSpPr>
            <a:spLocks noChangeArrowheads="1"/>
          </p:cNvSpPr>
          <p:nvPr/>
        </p:nvSpPr>
        <p:spPr bwMode="auto">
          <a:xfrm>
            <a:off x="9170988" y="3900488"/>
            <a:ext cx="20780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sz="14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9561513" y="35194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31748" name="组合 3"/>
          <p:cNvGrpSpPr>
            <a:grpSpLocks/>
          </p:cNvGrpSpPr>
          <p:nvPr/>
        </p:nvGrpSpPr>
        <p:grpSpPr bwMode="auto">
          <a:xfrm>
            <a:off x="7138988" y="1944688"/>
            <a:ext cx="903287" cy="928687"/>
            <a:chOff x="0" y="0"/>
            <a:chExt cx="1884994" cy="1884995"/>
          </a:xfrm>
        </p:grpSpPr>
        <p:grpSp>
          <p:nvGrpSpPr>
            <p:cNvPr id="31812" name="椭圆 4"/>
            <p:cNvGrpSpPr>
              <a:grpSpLocks/>
            </p:cNvGrpSpPr>
            <p:nvPr/>
          </p:nvGrpSpPr>
          <p:grpSpPr bwMode="auto">
            <a:xfrm>
              <a:off x="-25403" y="-25329"/>
              <a:ext cx="1944902" cy="1942132"/>
              <a:chOff x="0" y="0"/>
              <a:chExt cx="932688" cy="957072"/>
            </a:xfrm>
          </p:grpSpPr>
          <p:pic>
            <p:nvPicPr>
              <p:cNvPr id="31816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817" name="Text Box 7"/>
              <p:cNvSpPr txBox="1">
                <a:spLocks noChangeArrowheads="1"/>
              </p:cNvSpPr>
              <p:nvPr/>
            </p:nvSpPr>
            <p:spPr bwMode="auto">
              <a:xfrm>
                <a:off x="144564" y="148518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813" name="任意多边形 5"/>
            <p:cNvGrpSpPr>
              <a:grpSpLocks/>
            </p:cNvGrpSpPr>
            <p:nvPr/>
          </p:nvGrpSpPr>
          <p:grpSpPr bwMode="auto">
            <a:xfrm>
              <a:off x="25444" y="-588"/>
              <a:ext cx="1703378" cy="1434951"/>
              <a:chOff x="0" y="0"/>
              <a:chExt cx="816864" cy="707136"/>
            </a:xfrm>
          </p:grpSpPr>
          <p:pic>
            <p:nvPicPr>
              <p:cNvPr id="31814" name="任意多边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815" name="Text Box 10"/>
              <p:cNvSpPr txBox="1">
                <a:spLocks noChangeArrowheads="1"/>
              </p:cNvSpPr>
              <p:nvPr/>
            </p:nvSpPr>
            <p:spPr bwMode="auto">
              <a:xfrm>
                <a:off x="315" y="290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49" name="组合 6"/>
          <p:cNvGrpSpPr>
            <a:grpSpLocks/>
          </p:cNvGrpSpPr>
          <p:nvPr/>
        </p:nvGrpSpPr>
        <p:grpSpPr bwMode="auto">
          <a:xfrm>
            <a:off x="6627813" y="3162300"/>
            <a:ext cx="903287" cy="928688"/>
            <a:chOff x="0" y="0"/>
            <a:chExt cx="1884994" cy="1884995"/>
          </a:xfrm>
        </p:grpSpPr>
        <p:grpSp>
          <p:nvGrpSpPr>
            <p:cNvPr id="31806" name="椭圆 7"/>
            <p:cNvGrpSpPr>
              <a:grpSpLocks/>
            </p:cNvGrpSpPr>
            <p:nvPr/>
          </p:nvGrpSpPr>
          <p:grpSpPr bwMode="auto">
            <a:xfrm>
              <a:off x="-28483" y="-21114"/>
              <a:ext cx="1957613" cy="1942132"/>
              <a:chOff x="0" y="0"/>
              <a:chExt cx="938784" cy="957072"/>
            </a:xfrm>
          </p:grpSpPr>
          <p:pic>
            <p:nvPicPr>
              <p:cNvPr id="31810" name="椭圆 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8784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811" name="Text Box 14"/>
              <p:cNvSpPr txBox="1">
                <a:spLocks noChangeArrowheads="1"/>
              </p:cNvSpPr>
              <p:nvPr/>
            </p:nvSpPr>
            <p:spPr bwMode="auto">
              <a:xfrm>
                <a:off x="146041" y="146441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807" name="任意多边形 8"/>
            <p:cNvGrpSpPr>
              <a:grpSpLocks/>
            </p:cNvGrpSpPr>
            <p:nvPr/>
          </p:nvGrpSpPr>
          <p:grpSpPr bwMode="auto">
            <a:xfrm>
              <a:off x="22364" y="3626"/>
              <a:ext cx="1703378" cy="1434951"/>
              <a:chOff x="0" y="0"/>
              <a:chExt cx="816864" cy="707136"/>
            </a:xfrm>
          </p:grpSpPr>
          <p:pic>
            <p:nvPicPr>
              <p:cNvPr id="31808" name="任意多边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809" name="Text Box 17"/>
              <p:cNvSpPr txBox="1">
                <a:spLocks noChangeArrowheads="1"/>
              </p:cNvSpPr>
              <p:nvPr/>
            </p:nvSpPr>
            <p:spPr bwMode="auto">
              <a:xfrm>
                <a:off x="1792" y="-1787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0" name="组合 9"/>
          <p:cNvGrpSpPr>
            <a:grpSpLocks/>
          </p:cNvGrpSpPr>
          <p:nvPr/>
        </p:nvGrpSpPr>
        <p:grpSpPr bwMode="auto">
          <a:xfrm>
            <a:off x="7135813" y="4381500"/>
            <a:ext cx="903287" cy="928688"/>
            <a:chOff x="0" y="0"/>
            <a:chExt cx="1884994" cy="1884995"/>
          </a:xfrm>
        </p:grpSpPr>
        <p:grpSp>
          <p:nvGrpSpPr>
            <p:cNvPr id="31800" name="椭圆 10"/>
            <p:cNvGrpSpPr>
              <a:grpSpLocks/>
            </p:cNvGrpSpPr>
            <p:nvPr/>
          </p:nvGrpSpPr>
          <p:grpSpPr bwMode="auto">
            <a:xfrm>
              <a:off x="-19597" y="-22571"/>
              <a:ext cx="1944902" cy="1942132"/>
              <a:chOff x="0" y="0"/>
              <a:chExt cx="932688" cy="957072"/>
            </a:xfrm>
          </p:grpSpPr>
          <p:pic>
            <p:nvPicPr>
              <p:cNvPr id="31804" name="椭圆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805" name="Text Box 21"/>
              <p:cNvSpPr txBox="1">
                <a:spLocks noChangeArrowheads="1"/>
              </p:cNvSpPr>
              <p:nvPr/>
            </p:nvSpPr>
            <p:spPr bwMode="auto">
              <a:xfrm>
                <a:off x="141780" y="147159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801" name="任意多边形 11"/>
            <p:cNvGrpSpPr>
              <a:grpSpLocks/>
            </p:cNvGrpSpPr>
            <p:nvPr/>
          </p:nvGrpSpPr>
          <p:grpSpPr bwMode="auto">
            <a:xfrm>
              <a:off x="31250" y="2169"/>
              <a:ext cx="1703378" cy="1434951"/>
              <a:chOff x="0" y="0"/>
              <a:chExt cx="816864" cy="707136"/>
            </a:xfrm>
          </p:grpSpPr>
          <p:pic>
            <p:nvPicPr>
              <p:cNvPr id="31802" name="任意多边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803" name="Text Box 24"/>
              <p:cNvSpPr txBox="1">
                <a:spLocks noChangeArrowheads="1"/>
              </p:cNvSpPr>
              <p:nvPr/>
            </p:nvSpPr>
            <p:spPr bwMode="auto">
              <a:xfrm>
                <a:off x="-2469" y="-1069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1" name="组合 12"/>
          <p:cNvGrpSpPr>
            <a:grpSpLocks/>
          </p:cNvGrpSpPr>
          <p:nvPr/>
        </p:nvGrpSpPr>
        <p:grpSpPr bwMode="auto">
          <a:xfrm>
            <a:off x="8342313" y="4895850"/>
            <a:ext cx="904875" cy="928688"/>
            <a:chOff x="0" y="0"/>
            <a:chExt cx="1884994" cy="1884995"/>
          </a:xfrm>
        </p:grpSpPr>
        <p:grpSp>
          <p:nvGrpSpPr>
            <p:cNvPr id="31794" name="椭圆 13"/>
            <p:cNvGrpSpPr>
              <a:grpSpLocks/>
            </p:cNvGrpSpPr>
            <p:nvPr/>
          </p:nvGrpSpPr>
          <p:grpSpPr bwMode="auto">
            <a:xfrm>
              <a:off x="-20227" y="-26283"/>
              <a:ext cx="1944902" cy="1954503"/>
              <a:chOff x="0" y="0"/>
              <a:chExt cx="932688" cy="963168"/>
            </a:xfrm>
          </p:grpSpPr>
          <p:pic>
            <p:nvPicPr>
              <p:cNvPr id="31798" name="椭圆 1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63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99" name="Text Box 28"/>
              <p:cNvSpPr txBox="1">
                <a:spLocks noChangeArrowheads="1"/>
              </p:cNvSpPr>
              <p:nvPr/>
            </p:nvSpPr>
            <p:spPr bwMode="auto">
              <a:xfrm>
                <a:off x="142082" y="148988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795" name="任意多边形 14"/>
            <p:cNvGrpSpPr>
              <a:grpSpLocks/>
            </p:cNvGrpSpPr>
            <p:nvPr/>
          </p:nvGrpSpPr>
          <p:grpSpPr bwMode="auto">
            <a:xfrm>
              <a:off x="30620" y="-1542"/>
              <a:ext cx="1703378" cy="1447322"/>
              <a:chOff x="0" y="0"/>
              <a:chExt cx="816864" cy="713232"/>
            </a:xfrm>
          </p:grpSpPr>
          <p:pic>
            <p:nvPicPr>
              <p:cNvPr id="31796" name="任意多边形 1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97" name="Text Box 31"/>
              <p:cNvSpPr txBox="1">
                <a:spLocks noChangeArrowheads="1"/>
              </p:cNvSpPr>
              <p:nvPr/>
            </p:nvSpPr>
            <p:spPr bwMode="auto">
              <a:xfrm>
                <a:off x="-2167" y="760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2" name="组合 15"/>
          <p:cNvGrpSpPr>
            <a:grpSpLocks/>
          </p:cNvGrpSpPr>
          <p:nvPr/>
        </p:nvGrpSpPr>
        <p:grpSpPr bwMode="auto">
          <a:xfrm>
            <a:off x="9575800" y="4375150"/>
            <a:ext cx="903288" cy="928688"/>
            <a:chOff x="0" y="0"/>
            <a:chExt cx="1884994" cy="1884995"/>
          </a:xfrm>
        </p:grpSpPr>
        <p:grpSp>
          <p:nvGrpSpPr>
            <p:cNvPr id="31788" name="椭圆 16"/>
            <p:cNvGrpSpPr>
              <a:grpSpLocks/>
            </p:cNvGrpSpPr>
            <p:nvPr/>
          </p:nvGrpSpPr>
          <p:grpSpPr bwMode="auto">
            <a:xfrm>
              <a:off x="-21949" y="-21498"/>
              <a:ext cx="1944902" cy="1942132"/>
              <a:chOff x="0" y="0"/>
              <a:chExt cx="932688" cy="957072"/>
            </a:xfrm>
          </p:grpSpPr>
          <p:pic>
            <p:nvPicPr>
              <p:cNvPr id="31792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93" name="Text Box 35"/>
              <p:cNvSpPr txBox="1">
                <a:spLocks noChangeArrowheads="1"/>
              </p:cNvSpPr>
              <p:nvPr/>
            </p:nvSpPr>
            <p:spPr bwMode="auto">
              <a:xfrm>
                <a:off x="142908" y="146630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789" name="任意多边形 17"/>
            <p:cNvGrpSpPr>
              <a:grpSpLocks/>
            </p:cNvGrpSpPr>
            <p:nvPr/>
          </p:nvGrpSpPr>
          <p:grpSpPr bwMode="auto">
            <a:xfrm>
              <a:off x="28898" y="3243"/>
              <a:ext cx="1703378" cy="1434951"/>
              <a:chOff x="0" y="0"/>
              <a:chExt cx="816864" cy="707136"/>
            </a:xfrm>
          </p:grpSpPr>
          <p:pic>
            <p:nvPicPr>
              <p:cNvPr id="31790" name="任意多边形 17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91" name="Text Box 38"/>
              <p:cNvSpPr txBox="1">
                <a:spLocks noChangeArrowheads="1"/>
              </p:cNvSpPr>
              <p:nvPr/>
            </p:nvSpPr>
            <p:spPr bwMode="auto">
              <a:xfrm>
                <a:off x="-1341" y="-1598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3" name="组合 18"/>
          <p:cNvGrpSpPr>
            <a:grpSpLocks/>
          </p:cNvGrpSpPr>
          <p:nvPr/>
        </p:nvGrpSpPr>
        <p:grpSpPr bwMode="auto">
          <a:xfrm>
            <a:off x="10072688" y="3154363"/>
            <a:ext cx="903287" cy="928687"/>
            <a:chOff x="0" y="0"/>
            <a:chExt cx="1884994" cy="1884995"/>
          </a:xfrm>
        </p:grpSpPr>
        <p:grpSp>
          <p:nvGrpSpPr>
            <p:cNvPr id="31782" name="椭圆 19"/>
            <p:cNvGrpSpPr>
              <a:grpSpLocks/>
            </p:cNvGrpSpPr>
            <p:nvPr/>
          </p:nvGrpSpPr>
          <p:grpSpPr bwMode="auto">
            <a:xfrm>
              <a:off x="-29148" y="-30013"/>
              <a:ext cx="1957613" cy="1954503"/>
              <a:chOff x="0" y="0"/>
              <a:chExt cx="938784" cy="963168"/>
            </a:xfrm>
          </p:grpSpPr>
          <p:pic>
            <p:nvPicPr>
              <p:cNvPr id="31786" name="椭圆 1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8784" cy="963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87" name="Text Box 42"/>
              <p:cNvSpPr txBox="1">
                <a:spLocks noChangeArrowheads="1"/>
              </p:cNvSpPr>
              <p:nvPr/>
            </p:nvSpPr>
            <p:spPr bwMode="auto">
              <a:xfrm>
                <a:off x="146360" y="150826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783" name="任意多边形 20"/>
            <p:cNvGrpSpPr>
              <a:grpSpLocks/>
            </p:cNvGrpSpPr>
            <p:nvPr/>
          </p:nvGrpSpPr>
          <p:grpSpPr bwMode="auto">
            <a:xfrm>
              <a:off x="21699" y="-5272"/>
              <a:ext cx="1703378" cy="1447322"/>
              <a:chOff x="0" y="0"/>
              <a:chExt cx="816864" cy="713232"/>
            </a:xfrm>
          </p:grpSpPr>
          <p:pic>
            <p:nvPicPr>
              <p:cNvPr id="31784" name="任意多边形 20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85" name="Text Box 45"/>
              <p:cNvSpPr txBox="1">
                <a:spLocks noChangeArrowheads="1"/>
              </p:cNvSpPr>
              <p:nvPr/>
            </p:nvSpPr>
            <p:spPr bwMode="auto">
              <a:xfrm>
                <a:off x="2111" y="2598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4" name="组合 21"/>
          <p:cNvGrpSpPr>
            <a:grpSpLocks/>
          </p:cNvGrpSpPr>
          <p:nvPr/>
        </p:nvGrpSpPr>
        <p:grpSpPr bwMode="auto">
          <a:xfrm>
            <a:off x="9550400" y="1935163"/>
            <a:ext cx="903288" cy="928687"/>
            <a:chOff x="0" y="0"/>
            <a:chExt cx="1884994" cy="1884995"/>
          </a:xfrm>
        </p:grpSpPr>
        <p:grpSp>
          <p:nvGrpSpPr>
            <p:cNvPr id="31776" name="椭圆 22"/>
            <p:cNvGrpSpPr>
              <a:grpSpLocks/>
            </p:cNvGrpSpPr>
            <p:nvPr/>
          </p:nvGrpSpPr>
          <p:grpSpPr bwMode="auto">
            <a:xfrm>
              <a:off x="-19943" y="-18570"/>
              <a:ext cx="1944902" cy="1942132"/>
              <a:chOff x="0" y="0"/>
              <a:chExt cx="932688" cy="957072"/>
            </a:xfrm>
          </p:grpSpPr>
          <p:pic>
            <p:nvPicPr>
              <p:cNvPr id="31780" name="椭圆 2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81" name="Text Box 49"/>
              <p:cNvSpPr txBox="1">
                <a:spLocks noChangeArrowheads="1"/>
              </p:cNvSpPr>
              <p:nvPr/>
            </p:nvSpPr>
            <p:spPr bwMode="auto">
              <a:xfrm>
                <a:off x="141946" y="145187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777" name="任意多边形 23"/>
            <p:cNvGrpSpPr>
              <a:grpSpLocks/>
            </p:cNvGrpSpPr>
            <p:nvPr/>
          </p:nvGrpSpPr>
          <p:grpSpPr bwMode="auto">
            <a:xfrm>
              <a:off x="30904" y="6171"/>
              <a:ext cx="1703378" cy="1434951"/>
              <a:chOff x="0" y="0"/>
              <a:chExt cx="816864" cy="707136"/>
            </a:xfrm>
          </p:grpSpPr>
          <p:pic>
            <p:nvPicPr>
              <p:cNvPr id="31778" name="任意多边形 23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9" name="Text Box 52"/>
              <p:cNvSpPr txBox="1">
                <a:spLocks noChangeArrowheads="1"/>
              </p:cNvSpPr>
              <p:nvPr/>
            </p:nvSpPr>
            <p:spPr bwMode="auto">
              <a:xfrm>
                <a:off x="-2303" y="-3041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1755" name="组合 24"/>
          <p:cNvGrpSpPr>
            <a:grpSpLocks/>
          </p:cNvGrpSpPr>
          <p:nvPr/>
        </p:nvGrpSpPr>
        <p:grpSpPr bwMode="auto">
          <a:xfrm>
            <a:off x="8331200" y="1441450"/>
            <a:ext cx="904875" cy="928688"/>
            <a:chOff x="0" y="0"/>
            <a:chExt cx="1884994" cy="1884995"/>
          </a:xfrm>
        </p:grpSpPr>
        <p:grpSp>
          <p:nvGrpSpPr>
            <p:cNvPr id="31770" name="椭圆 25"/>
            <p:cNvGrpSpPr>
              <a:grpSpLocks/>
            </p:cNvGrpSpPr>
            <p:nvPr/>
          </p:nvGrpSpPr>
          <p:grpSpPr bwMode="auto">
            <a:xfrm>
              <a:off x="-22262" y="-30599"/>
              <a:ext cx="1944902" cy="1954503"/>
              <a:chOff x="0" y="0"/>
              <a:chExt cx="932688" cy="963168"/>
            </a:xfrm>
          </p:grpSpPr>
          <p:pic>
            <p:nvPicPr>
              <p:cNvPr id="31774" name="椭圆 25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63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5" name="Text Box 56"/>
              <p:cNvSpPr txBox="1">
                <a:spLocks noChangeArrowheads="1"/>
              </p:cNvSpPr>
              <p:nvPr/>
            </p:nvSpPr>
            <p:spPr bwMode="auto">
              <a:xfrm>
                <a:off x="143058" y="151115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1771" name="任意多边形 26"/>
            <p:cNvGrpSpPr>
              <a:grpSpLocks/>
            </p:cNvGrpSpPr>
            <p:nvPr/>
          </p:nvGrpSpPr>
          <p:grpSpPr bwMode="auto">
            <a:xfrm>
              <a:off x="28585" y="-5858"/>
              <a:ext cx="1703378" cy="1447322"/>
              <a:chOff x="0" y="0"/>
              <a:chExt cx="816864" cy="713232"/>
            </a:xfrm>
          </p:grpSpPr>
          <p:pic>
            <p:nvPicPr>
              <p:cNvPr id="31772" name="任意多边形 26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73" name="Text Box 59"/>
              <p:cNvSpPr txBox="1">
                <a:spLocks noChangeArrowheads="1"/>
              </p:cNvSpPr>
              <p:nvPr/>
            </p:nvSpPr>
            <p:spPr bwMode="auto">
              <a:xfrm>
                <a:off x="-1191" y="2887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1756" name="Line 3"/>
          <p:cNvSpPr>
            <a:spLocks noChangeShapeType="1"/>
          </p:cNvSpPr>
          <p:nvPr/>
        </p:nvSpPr>
        <p:spPr bwMode="auto">
          <a:xfrm>
            <a:off x="7913688" y="2744788"/>
            <a:ext cx="1762125" cy="176530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1757" name="Line 4"/>
          <p:cNvSpPr>
            <a:spLocks noChangeShapeType="1"/>
          </p:cNvSpPr>
          <p:nvPr/>
        </p:nvSpPr>
        <p:spPr bwMode="auto">
          <a:xfrm rot="10800000" flipH="1">
            <a:off x="7956550" y="2749550"/>
            <a:ext cx="1709738" cy="172085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1758" name="Line 5"/>
          <p:cNvSpPr>
            <a:spLocks noChangeShapeType="1"/>
          </p:cNvSpPr>
          <p:nvPr/>
        </p:nvSpPr>
        <p:spPr bwMode="auto">
          <a:xfrm>
            <a:off x="7546975" y="3629025"/>
            <a:ext cx="2497138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1759" name="Line 6"/>
          <p:cNvSpPr>
            <a:spLocks noChangeShapeType="1"/>
          </p:cNvSpPr>
          <p:nvPr/>
        </p:nvSpPr>
        <p:spPr bwMode="auto">
          <a:xfrm rot="10800000" flipH="1">
            <a:off x="8805863" y="2384425"/>
            <a:ext cx="0" cy="2530475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1760" name="Freeform 122"/>
          <p:cNvSpPr>
            <a:spLocks/>
          </p:cNvSpPr>
          <p:nvPr/>
        </p:nvSpPr>
        <p:spPr bwMode="auto">
          <a:xfrm>
            <a:off x="9852025" y="4659313"/>
            <a:ext cx="384175" cy="384175"/>
          </a:xfrm>
          <a:custGeom>
            <a:avLst/>
            <a:gdLst>
              <a:gd name="T0" fmla="*/ 355031 w 290"/>
              <a:gd name="T1" fmla="*/ 239778 h 290"/>
              <a:gd name="T2" fmla="*/ 287469 w 290"/>
              <a:gd name="T3" fmla="*/ 246402 h 290"/>
              <a:gd name="T4" fmla="*/ 210634 w 290"/>
              <a:gd name="T5" fmla="*/ 168242 h 290"/>
              <a:gd name="T6" fmla="*/ 380201 w 290"/>
              <a:gd name="T7" fmla="*/ 66237 h 290"/>
              <a:gd name="T8" fmla="*/ 351056 w 290"/>
              <a:gd name="T9" fmla="*/ 37093 h 290"/>
              <a:gd name="T10" fmla="*/ 133799 w 290"/>
              <a:gd name="T11" fmla="*/ 92732 h 290"/>
              <a:gd name="T12" fmla="*/ 54314 w 290"/>
              <a:gd name="T13" fmla="*/ 11923 h 290"/>
              <a:gd name="T14" fmla="*/ 11923 w 290"/>
              <a:gd name="T15" fmla="*/ 11923 h 290"/>
              <a:gd name="T16" fmla="*/ 11923 w 290"/>
              <a:gd name="T17" fmla="*/ 54314 h 290"/>
              <a:gd name="T18" fmla="*/ 92732 w 290"/>
              <a:gd name="T19" fmla="*/ 133799 h 290"/>
              <a:gd name="T20" fmla="*/ 37093 w 290"/>
              <a:gd name="T21" fmla="*/ 351056 h 290"/>
              <a:gd name="T22" fmla="*/ 66237 w 290"/>
              <a:gd name="T23" fmla="*/ 380201 h 290"/>
              <a:gd name="T24" fmla="*/ 168242 w 290"/>
              <a:gd name="T25" fmla="*/ 210634 h 290"/>
              <a:gd name="T26" fmla="*/ 245077 w 290"/>
              <a:gd name="T27" fmla="*/ 287469 h 290"/>
              <a:gd name="T28" fmla="*/ 239778 w 290"/>
              <a:gd name="T29" fmla="*/ 356355 h 290"/>
              <a:gd name="T30" fmla="*/ 268923 w 290"/>
              <a:gd name="T31" fmla="*/ 384175 h 290"/>
              <a:gd name="T32" fmla="*/ 309989 w 290"/>
              <a:gd name="T33" fmla="*/ 309989 h 290"/>
              <a:gd name="T34" fmla="*/ 384175 w 290"/>
              <a:gd name="T35" fmla="*/ 268923 h 290"/>
              <a:gd name="T36" fmla="*/ 355031 w 290"/>
              <a:gd name="T37" fmla="*/ 23977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61" name="组合 3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2266950"/>
            <a:ext cx="468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2" name="组合 37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1736725"/>
            <a:ext cx="5603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3" name="组合 4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2219325"/>
            <a:ext cx="42703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4" name="Freeform 438"/>
          <p:cNvSpPr>
            <a:spLocks noEditPoints="1"/>
          </p:cNvSpPr>
          <p:nvPr/>
        </p:nvSpPr>
        <p:spPr bwMode="auto">
          <a:xfrm>
            <a:off x="6913563" y="3459163"/>
            <a:ext cx="331787" cy="358775"/>
          </a:xfrm>
          <a:custGeom>
            <a:avLst/>
            <a:gdLst>
              <a:gd name="T0" fmla="*/ 331787 w 266"/>
              <a:gd name="T1" fmla="*/ 79728 h 288"/>
              <a:gd name="T2" fmla="*/ 325550 w 266"/>
              <a:gd name="T3" fmla="*/ 27406 h 288"/>
              <a:gd name="T4" fmla="*/ 291873 w 266"/>
              <a:gd name="T5" fmla="*/ 0 h 288"/>
              <a:gd name="T6" fmla="*/ 38667 w 266"/>
              <a:gd name="T7" fmla="*/ 0 h 288"/>
              <a:gd name="T8" fmla="*/ 4989 w 266"/>
              <a:gd name="T9" fmla="*/ 27406 h 288"/>
              <a:gd name="T10" fmla="*/ 0 w 266"/>
              <a:gd name="T11" fmla="*/ 78482 h 288"/>
              <a:gd name="T12" fmla="*/ 0 w 266"/>
              <a:gd name="T13" fmla="*/ 308945 h 288"/>
              <a:gd name="T14" fmla="*/ 28688 w 266"/>
              <a:gd name="T15" fmla="*/ 308945 h 288"/>
              <a:gd name="T16" fmla="*/ 28688 w 266"/>
              <a:gd name="T17" fmla="*/ 333860 h 288"/>
              <a:gd name="T18" fmla="*/ 53635 w 266"/>
              <a:gd name="T19" fmla="*/ 358775 h 288"/>
              <a:gd name="T20" fmla="*/ 78581 w 266"/>
              <a:gd name="T21" fmla="*/ 333860 h 288"/>
              <a:gd name="T22" fmla="*/ 78581 w 266"/>
              <a:gd name="T23" fmla="*/ 308945 h 288"/>
              <a:gd name="T24" fmla="*/ 254453 w 266"/>
              <a:gd name="T25" fmla="*/ 308945 h 288"/>
              <a:gd name="T26" fmla="*/ 254453 w 266"/>
              <a:gd name="T27" fmla="*/ 333860 h 288"/>
              <a:gd name="T28" fmla="*/ 279400 w 266"/>
              <a:gd name="T29" fmla="*/ 358775 h 288"/>
              <a:gd name="T30" fmla="*/ 304346 w 266"/>
              <a:gd name="T31" fmla="*/ 333860 h 288"/>
              <a:gd name="T32" fmla="*/ 304346 w 266"/>
              <a:gd name="T33" fmla="*/ 308945 h 288"/>
              <a:gd name="T34" fmla="*/ 331787 w 266"/>
              <a:gd name="T35" fmla="*/ 308945 h 288"/>
              <a:gd name="T36" fmla="*/ 331787 w 266"/>
              <a:gd name="T37" fmla="*/ 79728 h 288"/>
              <a:gd name="T38" fmla="*/ 125979 w 266"/>
              <a:gd name="T39" fmla="*/ 19932 h 288"/>
              <a:gd name="T40" fmla="*/ 205808 w 266"/>
              <a:gd name="T41" fmla="*/ 19932 h 288"/>
              <a:gd name="T42" fmla="*/ 217034 w 266"/>
              <a:gd name="T43" fmla="*/ 31144 h 288"/>
              <a:gd name="T44" fmla="*/ 205808 w 266"/>
              <a:gd name="T45" fmla="*/ 41110 h 288"/>
              <a:gd name="T46" fmla="*/ 125979 w 266"/>
              <a:gd name="T47" fmla="*/ 41110 h 288"/>
              <a:gd name="T48" fmla="*/ 116001 w 266"/>
              <a:gd name="T49" fmla="*/ 31144 h 288"/>
              <a:gd name="T50" fmla="*/ 125979 w 266"/>
              <a:gd name="T51" fmla="*/ 19932 h 288"/>
              <a:gd name="T52" fmla="*/ 41162 w 266"/>
              <a:gd name="T53" fmla="*/ 83465 h 288"/>
              <a:gd name="T54" fmla="*/ 58624 w 266"/>
              <a:gd name="T55" fmla="*/ 64779 h 288"/>
              <a:gd name="T56" fmla="*/ 273163 w 266"/>
              <a:gd name="T57" fmla="*/ 64779 h 288"/>
              <a:gd name="T58" fmla="*/ 291873 w 266"/>
              <a:gd name="T59" fmla="*/ 83465 h 288"/>
              <a:gd name="T60" fmla="*/ 296862 w 266"/>
              <a:gd name="T61" fmla="*/ 194336 h 288"/>
              <a:gd name="T62" fmla="*/ 278152 w 266"/>
              <a:gd name="T63" fmla="*/ 213023 h 288"/>
              <a:gd name="T64" fmla="*/ 53635 w 266"/>
              <a:gd name="T65" fmla="*/ 213023 h 288"/>
              <a:gd name="T66" fmla="*/ 34925 w 266"/>
              <a:gd name="T67" fmla="*/ 194336 h 288"/>
              <a:gd name="T68" fmla="*/ 41162 w 266"/>
              <a:gd name="T69" fmla="*/ 83465 h 288"/>
              <a:gd name="T70" fmla="*/ 78581 w 266"/>
              <a:gd name="T71" fmla="*/ 277801 h 288"/>
              <a:gd name="T72" fmla="*/ 59871 w 266"/>
              <a:gd name="T73" fmla="*/ 286522 h 288"/>
              <a:gd name="T74" fmla="*/ 33678 w 266"/>
              <a:gd name="T75" fmla="*/ 261607 h 288"/>
              <a:gd name="T76" fmla="*/ 33678 w 266"/>
              <a:gd name="T77" fmla="*/ 261607 h 288"/>
              <a:gd name="T78" fmla="*/ 59871 w 266"/>
              <a:gd name="T79" fmla="*/ 235446 h 288"/>
              <a:gd name="T80" fmla="*/ 86065 w 266"/>
              <a:gd name="T81" fmla="*/ 261607 h 288"/>
              <a:gd name="T82" fmla="*/ 78581 w 266"/>
              <a:gd name="T83" fmla="*/ 277801 h 288"/>
              <a:gd name="T84" fmla="*/ 274410 w 266"/>
              <a:gd name="T85" fmla="*/ 286522 h 288"/>
              <a:gd name="T86" fmla="*/ 254453 w 266"/>
              <a:gd name="T87" fmla="*/ 276556 h 288"/>
              <a:gd name="T88" fmla="*/ 248217 w 266"/>
              <a:gd name="T89" fmla="*/ 261607 h 288"/>
              <a:gd name="T90" fmla="*/ 274410 w 266"/>
              <a:gd name="T91" fmla="*/ 235446 h 288"/>
              <a:gd name="T92" fmla="*/ 299357 w 266"/>
              <a:gd name="T93" fmla="*/ 261607 h 288"/>
              <a:gd name="T94" fmla="*/ 299357 w 266"/>
              <a:gd name="T95" fmla="*/ 262853 h 288"/>
              <a:gd name="T96" fmla="*/ 274410 w 266"/>
              <a:gd name="T97" fmla="*/ 286522 h 28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765" name="组合 47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700588"/>
            <a:ext cx="463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66" name="组合 52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5151438"/>
            <a:ext cx="4016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67" name="Freeform 243"/>
          <p:cNvSpPr>
            <a:spLocks noEditPoints="1"/>
          </p:cNvSpPr>
          <p:nvPr/>
        </p:nvSpPr>
        <p:spPr bwMode="auto">
          <a:xfrm>
            <a:off x="10323513" y="3417888"/>
            <a:ext cx="415925" cy="417512"/>
          </a:xfrm>
          <a:custGeom>
            <a:avLst/>
            <a:gdLst>
              <a:gd name="T0" fmla="*/ 207963 w 288"/>
              <a:gd name="T1" fmla="*/ 0 h 288"/>
              <a:gd name="T2" fmla="*/ 0 w 288"/>
              <a:gd name="T3" fmla="*/ 208756 h 288"/>
              <a:gd name="T4" fmla="*/ 207963 w 288"/>
              <a:gd name="T5" fmla="*/ 417512 h 288"/>
              <a:gd name="T6" fmla="*/ 415925 w 288"/>
              <a:gd name="T7" fmla="*/ 208756 h 288"/>
              <a:gd name="T8" fmla="*/ 207963 w 288"/>
              <a:gd name="T9" fmla="*/ 0 h 288"/>
              <a:gd name="T10" fmla="*/ 381265 w 288"/>
              <a:gd name="T11" fmla="*/ 208756 h 288"/>
              <a:gd name="T12" fmla="*/ 207963 w 288"/>
              <a:gd name="T13" fmla="*/ 382719 h 288"/>
              <a:gd name="T14" fmla="*/ 34660 w 288"/>
              <a:gd name="T15" fmla="*/ 208756 h 288"/>
              <a:gd name="T16" fmla="*/ 207963 w 288"/>
              <a:gd name="T17" fmla="*/ 34793 h 288"/>
              <a:gd name="T18" fmla="*/ 207963 w 288"/>
              <a:gd name="T19" fmla="*/ 208756 h 288"/>
              <a:gd name="T20" fmla="*/ 381265 w 288"/>
              <a:gd name="T21" fmla="*/ 208756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8" name="矩形 57"/>
          <p:cNvSpPr>
            <a:spLocks noChangeArrowheads="1"/>
          </p:cNvSpPr>
          <p:nvPr/>
        </p:nvSpPr>
        <p:spPr bwMode="auto">
          <a:xfrm>
            <a:off x="1574800" y="3884613"/>
            <a:ext cx="34163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FDFDFD"/>
                </a:solidFill>
                <a:latin typeface="Arial" charset="0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600">
              <a:solidFill>
                <a:srgbClr val="FDFDFD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1769" name="TextBox 13"/>
          <p:cNvSpPr txBox="1">
            <a:spLocks noChangeArrowheads="1"/>
          </p:cNvSpPr>
          <p:nvPr/>
        </p:nvSpPr>
        <p:spPr bwMode="auto">
          <a:xfrm>
            <a:off x="1574800" y="3503613"/>
            <a:ext cx="149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08"/>
          <a:stretch>
            <a:fillRect/>
          </a:stretch>
        </p:blipFill>
        <p:spPr bwMode="auto">
          <a:xfrm>
            <a:off x="0" y="1973263"/>
            <a:ext cx="4665663" cy="308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32773" name="Rectangle 16"/>
          <p:cNvGrpSpPr>
            <a:grpSpLocks/>
          </p:cNvGrpSpPr>
          <p:nvPr/>
        </p:nvGrpSpPr>
        <p:grpSpPr bwMode="auto">
          <a:xfrm>
            <a:off x="4651375" y="1962150"/>
            <a:ext cx="7559675" cy="3116263"/>
            <a:chOff x="0" y="0"/>
            <a:chExt cx="4762" cy="1963"/>
          </a:xfrm>
        </p:grpSpPr>
        <p:pic>
          <p:nvPicPr>
            <p:cNvPr id="32776" name="Rectangl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62" cy="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7" name="Text Box 7"/>
            <p:cNvSpPr txBox="1">
              <a:spLocks noChangeArrowheads="1"/>
            </p:cNvSpPr>
            <p:nvPr/>
          </p:nvSpPr>
          <p:spPr bwMode="auto">
            <a:xfrm>
              <a:off x="9" y="7"/>
              <a:ext cx="4741" cy="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2774" name="矩形 5"/>
          <p:cNvSpPr>
            <a:spLocks noChangeArrowheads="1"/>
          </p:cNvSpPr>
          <p:nvPr/>
        </p:nvSpPr>
        <p:spPr bwMode="auto">
          <a:xfrm>
            <a:off x="4962525" y="29257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32775" name="矩形 6"/>
          <p:cNvSpPr>
            <a:spLocks noChangeArrowheads="1"/>
          </p:cNvSpPr>
          <p:nvPr/>
        </p:nvSpPr>
        <p:spPr bwMode="auto">
          <a:xfrm>
            <a:off x="4962525" y="3678238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1"/>
          <p:cNvGrpSpPr>
            <a:grpSpLocks/>
          </p:cNvGrpSpPr>
          <p:nvPr/>
        </p:nvGrpSpPr>
        <p:grpSpPr bwMode="auto">
          <a:xfrm>
            <a:off x="1427163" y="2397125"/>
            <a:ext cx="1682750" cy="1728788"/>
            <a:chOff x="0" y="0"/>
            <a:chExt cx="1766122" cy="1814880"/>
          </a:xfrm>
        </p:grpSpPr>
        <p:grpSp>
          <p:nvGrpSpPr>
            <p:cNvPr id="15405" name="组合 22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5409" name="椭圆 24"/>
              <p:cNvGrpSpPr>
                <a:grpSpLocks/>
              </p:cNvGrpSpPr>
              <p:nvPr/>
            </p:nvGrpSpPr>
            <p:grpSpPr bwMode="auto">
              <a:xfrm>
                <a:off x="-18133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5413" name="椭圆 2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14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220615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10" name="任意多边形 25"/>
              <p:cNvGrpSpPr>
                <a:grpSpLocks/>
              </p:cNvGrpSpPr>
              <p:nvPr/>
            </p:nvGrpSpPr>
            <p:grpSpPr bwMode="auto">
              <a:xfrm>
                <a:off x="22512" y="964"/>
                <a:ext cx="1707054" cy="1439700"/>
                <a:chOff x="0" y="0"/>
                <a:chExt cx="1280160" cy="1109472"/>
              </a:xfrm>
            </p:grpSpPr>
            <p:pic>
              <p:nvPicPr>
                <p:cNvPr id="15411" name="任意多边形 2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80160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1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692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406" name="椭圆 23"/>
            <p:cNvGrpSpPr>
              <a:grpSpLocks/>
            </p:cNvGrpSpPr>
            <p:nvPr/>
          </p:nvGrpSpPr>
          <p:grpSpPr bwMode="auto">
            <a:xfrm>
              <a:off x="-13252" y="-13481"/>
              <a:ext cx="1796774" cy="1847927"/>
              <a:chOff x="0" y="0"/>
              <a:chExt cx="1712976" cy="1761744"/>
            </a:xfrm>
          </p:grpSpPr>
          <p:pic>
            <p:nvPicPr>
              <p:cNvPr id="15407" name="椭圆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08" name="Text Box 12"/>
              <p:cNvSpPr txBox="1">
                <a:spLocks noChangeArrowheads="1"/>
              </p:cNvSpPr>
              <p:nvPr/>
            </p:nvSpPr>
            <p:spPr bwMode="auto">
              <a:xfrm>
                <a:off x="259214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5363" name="组合 26"/>
          <p:cNvGrpSpPr>
            <a:grpSpLocks/>
          </p:cNvGrpSpPr>
          <p:nvPr/>
        </p:nvGrpSpPr>
        <p:grpSpPr bwMode="auto">
          <a:xfrm>
            <a:off x="4067175" y="2397125"/>
            <a:ext cx="1682750" cy="1728788"/>
            <a:chOff x="0" y="0"/>
            <a:chExt cx="1766122" cy="1814880"/>
          </a:xfrm>
        </p:grpSpPr>
        <p:grpSp>
          <p:nvGrpSpPr>
            <p:cNvPr id="15395" name="组合 27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5399" name="椭圆 29"/>
              <p:cNvGrpSpPr>
                <a:grpSpLocks/>
              </p:cNvGrpSpPr>
              <p:nvPr/>
            </p:nvGrpSpPr>
            <p:grpSpPr bwMode="auto">
              <a:xfrm>
                <a:off x="-18263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5403" name="椭圆 2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04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20713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400" name="任意多边形 30"/>
              <p:cNvGrpSpPr>
                <a:grpSpLocks/>
              </p:cNvGrpSpPr>
              <p:nvPr/>
            </p:nvGrpSpPr>
            <p:grpSpPr bwMode="auto">
              <a:xfrm>
                <a:off x="22381" y="964"/>
                <a:ext cx="1707054" cy="1439700"/>
                <a:chOff x="0" y="0"/>
                <a:chExt cx="1280160" cy="1109472"/>
              </a:xfrm>
            </p:grpSpPr>
            <p:pic>
              <p:nvPicPr>
                <p:cNvPr id="15401" name="任意多边形 30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80160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402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790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96" name="椭圆 28"/>
            <p:cNvGrpSpPr>
              <a:grpSpLocks/>
            </p:cNvGrpSpPr>
            <p:nvPr/>
          </p:nvGrpSpPr>
          <p:grpSpPr bwMode="auto">
            <a:xfrm>
              <a:off x="-13355" y="-13481"/>
              <a:ext cx="1796774" cy="1847927"/>
              <a:chOff x="0" y="0"/>
              <a:chExt cx="1712976" cy="1761744"/>
            </a:xfrm>
          </p:grpSpPr>
          <p:pic>
            <p:nvPicPr>
              <p:cNvPr id="15397" name="椭圆 28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98" name="Text Box 23"/>
              <p:cNvSpPr txBox="1">
                <a:spLocks noChangeArrowheads="1"/>
              </p:cNvSpPr>
              <p:nvPr/>
            </p:nvSpPr>
            <p:spPr bwMode="auto">
              <a:xfrm>
                <a:off x="259312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5364" name="组合 31"/>
          <p:cNvGrpSpPr>
            <a:grpSpLocks/>
          </p:cNvGrpSpPr>
          <p:nvPr/>
        </p:nvGrpSpPr>
        <p:grpSpPr bwMode="auto">
          <a:xfrm>
            <a:off x="6518275" y="2397125"/>
            <a:ext cx="1682750" cy="1728788"/>
            <a:chOff x="0" y="0"/>
            <a:chExt cx="1766122" cy="1814880"/>
          </a:xfrm>
        </p:grpSpPr>
        <p:grpSp>
          <p:nvGrpSpPr>
            <p:cNvPr id="15385" name="组合 32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5389" name="椭圆 34"/>
              <p:cNvGrpSpPr>
                <a:grpSpLocks/>
              </p:cNvGrpSpPr>
              <p:nvPr/>
            </p:nvGrpSpPr>
            <p:grpSpPr bwMode="auto">
              <a:xfrm>
                <a:off x="-18934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5393" name="椭圆 3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4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21216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390" name="任意多边形 35"/>
              <p:cNvGrpSpPr>
                <a:grpSpLocks/>
              </p:cNvGrpSpPr>
              <p:nvPr/>
            </p:nvGrpSpPr>
            <p:grpSpPr bwMode="auto">
              <a:xfrm>
                <a:off x="29839" y="964"/>
                <a:ext cx="1698926" cy="1439700"/>
                <a:chOff x="0" y="0"/>
                <a:chExt cx="1274064" cy="1109472"/>
              </a:xfrm>
            </p:grpSpPr>
            <p:pic>
              <p:nvPicPr>
                <p:cNvPr id="15391" name="任意多边形 3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74064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92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2803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86" name="椭圆 33"/>
            <p:cNvGrpSpPr>
              <a:grpSpLocks/>
            </p:cNvGrpSpPr>
            <p:nvPr/>
          </p:nvGrpSpPr>
          <p:grpSpPr bwMode="auto">
            <a:xfrm>
              <a:off x="-13882" y="-13481"/>
              <a:ext cx="1796774" cy="1847927"/>
              <a:chOff x="0" y="0"/>
              <a:chExt cx="1712976" cy="1761744"/>
            </a:xfrm>
          </p:grpSpPr>
          <p:pic>
            <p:nvPicPr>
              <p:cNvPr id="15387" name="椭圆 3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88" name="Text Box 34"/>
              <p:cNvSpPr txBox="1">
                <a:spLocks noChangeArrowheads="1"/>
              </p:cNvSpPr>
              <p:nvPr/>
            </p:nvSpPr>
            <p:spPr bwMode="auto">
              <a:xfrm>
                <a:off x="259815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5365" name="组合 36"/>
          <p:cNvGrpSpPr>
            <a:grpSpLocks/>
          </p:cNvGrpSpPr>
          <p:nvPr/>
        </p:nvGrpSpPr>
        <p:grpSpPr bwMode="auto">
          <a:xfrm>
            <a:off x="9139238" y="2397125"/>
            <a:ext cx="1684337" cy="1728788"/>
            <a:chOff x="0" y="0"/>
            <a:chExt cx="1766122" cy="1814880"/>
          </a:xfrm>
        </p:grpSpPr>
        <p:grpSp>
          <p:nvGrpSpPr>
            <p:cNvPr id="15375" name="组合 37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5379" name="椭圆 39"/>
              <p:cNvGrpSpPr>
                <a:grpSpLocks/>
              </p:cNvGrpSpPr>
              <p:nvPr/>
            </p:nvGrpSpPr>
            <p:grpSpPr bwMode="auto">
              <a:xfrm>
                <a:off x="-19151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5383" name="椭圆 3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84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221379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5380" name="任意多边形 40"/>
              <p:cNvGrpSpPr>
                <a:grpSpLocks/>
              </p:cNvGrpSpPr>
              <p:nvPr/>
            </p:nvGrpSpPr>
            <p:grpSpPr bwMode="auto">
              <a:xfrm>
                <a:off x="29622" y="964"/>
                <a:ext cx="1698926" cy="1439700"/>
                <a:chOff x="0" y="0"/>
                <a:chExt cx="1274064" cy="1109472"/>
              </a:xfrm>
            </p:grpSpPr>
            <p:pic>
              <p:nvPicPr>
                <p:cNvPr id="15381" name="任意多边形 40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74064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382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-2640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5376" name="椭圆 38"/>
            <p:cNvGrpSpPr>
              <a:grpSpLocks/>
            </p:cNvGrpSpPr>
            <p:nvPr/>
          </p:nvGrpSpPr>
          <p:grpSpPr bwMode="auto">
            <a:xfrm>
              <a:off x="-14053" y="-13481"/>
              <a:ext cx="1796774" cy="1847927"/>
              <a:chOff x="0" y="0"/>
              <a:chExt cx="1712976" cy="1761744"/>
            </a:xfrm>
          </p:grpSpPr>
          <p:pic>
            <p:nvPicPr>
              <p:cNvPr id="15377" name="椭圆 38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78" name="Text Box 45"/>
              <p:cNvSpPr txBox="1">
                <a:spLocks noChangeArrowheads="1"/>
              </p:cNvSpPr>
              <p:nvPr/>
            </p:nvSpPr>
            <p:spPr bwMode="auto">
              <a:xfrm>
                <a:off x="259978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5366" name="Freeform 91"/>
          <p:cNvSpPr>
            <a:spLocks/>
          </p:cNvSpPr>
          <p:nvPr/>
        </p:nvSpPr>
        <p:spPr bwMode="auto">
          <a:xfrm>
            <a:off x="7239000" y="2978150"/>
            <a:ext cx="265113" cy="527050"/>
          </a:xfrm>
          <a:custGeom>
            <a:avLst/>
            <a:gdLst>
              <a:gd name="T0" fmla="*/ 265113 w 144"/>
              <a:gd name="T1" fmla="*/ 131763 h 288"/>
              <a:gd name="T2" fmla="*/ 132557 w 144"/>
              <a:gd name="T3" fmla="*/ 0 h 288"/>
              <a:gd name="T4" fmla="*/ 0 w 144"/>
              <a:gd name="T5" fmla="*/ 131763 h 288"/>
              <a:gd name="T6" fmla="*/ 66278 w 144"/>
              <a:gd name="T7" fmla="*/ 245225 h 288"/>
              <a:gd name="T8" fmla="*/ 0 w 144"/>
              <a:gd name="T9" fmla="*/ 527050 h 288"/>
              <a:gd name="T10" fmla="*/ 265113 w 144"/>
              <a:gd name="T11" fmla="*/ 527050 h 288"/>
              <a:gd name="T12" fmla="*/ 200676 w 144"/>
              <a:gd name="T13" fmla="*/ 245225 h 288"/>
              <a:gd name="T14" fmla="*/ 265113 w 144"/>
              <a:gd name="T15" fmla="*/ 131763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Freeform 93"/>
          <p:cNvSpPr>
            <a:spLocks noEditPoints="1"/>
          </p:cNvSpPr>
          <p:nvPr/>
        </p:nvSpPr>
        <p:spPr bwMode="auto">
          <a:xfrm>
            <a:off x="2071688" y="2997200"/>
            <a:ext cx="393700" cy="528638"/>
          </a:xfrm>
          <a:custGeom>
            <a:avLst/>
            <a:gdLst>
              <a:gd name="T0" fmla="*/ 342665 w 216"/>
              <a:gd name="T1" fmla="*/ 231279 h 288"/>
              <a:gd name="T2" fmla="*/ 342665 w 216"/>
              <a:gd name="T3" fmla="*/ 145008 h 288"/>
              <a:gd name="T4" fmla="*/ 198673 w 216"/>
              <a:gd name="T5" fmla="*/ 0 h 288"/>
              <a:gd name="T6" fmla="*/ 196850 w 216"/>
              <a:gd name="T7" fmla="*/ 0 h 288"/>
              <a:gd name="T8" fmla="*/ 193205 w 216"/>
              <a:gd name="T9" fmla="*/ 0 h 288"/>
              <a:gd name="T10" fmla="*/ 51035 w 216"/>
              <a:gd name="T11" fmla="*/ 145008 h 288"/>
              <a:gd name="T12" fmla="*/ 51035 w 216"/>
              <a:gd name="T13" fmla="*/ 231279 h 288"/>
              <a:gd name="T14" fmla="*/ 0 w 216"/>
              <a:gd name="T15" fmla="*/ 231279 h 288"/>
              <a:gd name="T16" fmla="*/ 0 w 216"/>
              <a:gd name="T17" fmla="*/ 528638 h 288"/>
              <a:gd name="T18" fmla="*/ 393700 w 216"/>
              <a:gd name="T19" fmla="*/ 528638 h 288"/>
              <a:gd name="T20" fmla="*/ 393700 w 216"/>
              <a:gd name="T21" fmla="*/ 231279 h 288"/>
              <a:gd name="T22" fmla="*/ 342665 w 216"/>
              <a:gd name="T23" fmla="*/ 231279 h 288"/>
              <a:gd name="T24" fmla="*/ 242417 w 216"/>
              <a:gd name="T25" fmla="*/ 475407 h 288"/>
              <a:gd name="T26" fmla="*/ 153106 w 216"/>
              <a:gd name="T27" fmla="*/ 475407 h 288"/>
              <a:gd name="T28" fmla="*/ 174978 w 216"/>
              <a:gd name="T29" fmla="*/ 378123 h 288"/>
              <a:gd name="T30" fmla="*/ 153106 w 216"/>
              <a:gd name="T31" fmla="*/ 339576 h 288"/>
              <a:gd name="T32" fmla="*/ 196850 w 216"/>
              <a:gd name="T33" fmla="*/ 295523 h 288"/>
              <a:gd name="T34" fmla="*/ 242417 w 216"/>
              <a:gd name="T35" fmla="*/ 339576 h 288"/>
              <a:gd name="T36" fmla="*/ 218722 w 216"/>
              <a:gd name="T37" fmla="*/ 378123 h 288"/>
              <a:gd name="T38" fmla="*/ 242417 w 216"/>
              <a:gd name="T39" fmla="*/ 475407 h 288"/>
              <a:gd name="T40" fmla="*/ 269757 w 216"/>
              <a:gd name="T41" fmla="*/ 231279 h 288"/>
              <a:gd name="T42" fmla="*/ 122120 w 216"/>
              <a:gd name="T43" fmla="*/ 231279 h 288"/>
              <a:gd name="T44" fmla="*/ 122120 w 216"/>
              <a:gd name="T45" fmla="*/ 145008 h 288"/>
              <a:gd name="T46" fmla="*/ 193205 w 216"/>
              <a:gd name="T47" fmla="*/ 73422 h 288"/>
              <a:gd name="T48" fmla="*/ 196850 w 216"/>
              <a:gd name="T49" fmla="*/ 73422 h 288"/>
              <a:gd name="T50" fmla="*/ 198673 w 216"/>
              <a:gd name="T51" fmla="*/ 73422 h 288"/>
              <a:gd name="T52" fmla="*/ 269757 w 216"/>
              <a:gd name="T53" fmla="*/ 145008 h 288"/>
              <a:gd name="T54" fmla="*/ 269757 w 216"/>
              <a:gd name="T55" fmla="*/ 231279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94"/>
          <p:cNvSpPr>
            <a:spLocks noEditPoints="1"/>
          </p:cNvSpPr>
          <p:nvPr/>
        </p:nvSpPr>
        <p:spPr bwMode="auto">
          <a:xfrm>
            <a:off x="4649788" y="2995613"/>
            <a:ext cx="527050" cy="492125"/>
          </a:xfrm>
          <a:custGeom>
            <a:avLst/>
            <a:gdLst>
              <a:gd name="T0" fmla="*/ 393457 w 288"/>
              <a:gd name="T1" fmla="*/ 0 h 269"/>
              <a:gd name="T2" fmla="*/ 389797 w 288"/>
              <a:gd name="T3" fmla="*/ 0 h 269"/>
              <a:gd name="T4" fmla="*/ 387967 w 288"/>
              <a:gd name="T5" fmla="*/ 0 h 269"/>
              <a:gd name="T6" fmla="*/ 254375 w 288"/>
              <a:gd name="T7" fmla="*/ 133551 h 269"/>
              <a:gd name="T8" fmla="*/ 254375 w 288"/>
              <a:gd name="T9" fmla="*/ 214047 h 269"/>
              <a:gd name="T10" fmla="*/ 0 w 288"/>
              <a:gd name="T11" fmla="*/ 214047 h 269"/>
              <a:gd name="T12" fmla="*/ 0 w 288"/>
              <a:gd name="T13" fmla="*/ 492125 h 269"/>
              <a:gd name="T14" fmla="*/ 369667 w 288"/>
              <a:gd name="T15" fmla="*/ 492125 h 269"/>
              <a:gd name="T16" fmla="*/ 369667 w 288"/>
              <a:gd name="T17" fmla="*/ 214047 h 269"/>
              <a:gd name="T18" fmla="*/ 320256 w 288"/>
              <a:gd name="T19" fmla="*/ 214047 h 269"/>
              <a:gd name="T20" fmla="*/ 320256 w 288"/>
              <a:gd name="T21" fmla="*/ 133551 h 269"/>
              <a:gd name="T22" fmla="*/ 387967 w 288"/>
              <a:gd name="T23" fmla="*/ 65861 h 269"/>
              <a:gd name="T24" fmla="*/ 391627 w 288"/>
              <a:gd name="T25" fmla="*/ 65861 h 269"/>
              <a:gd name="T26" fmla="*/ 393457 w 288"/>
              <a:gd name="T27" fmla="*/ 65861 h 269"/>
              <a:gd name="T28" fmla="*/ 459339 w 288"/>
              <a:gd name="T29" fmla="*/ 133551 h 269"/>
              <a:gd name="T30" fmla="*/ 459339 w 288"/>
              <a:gd name="T31" fmla="*/ 166481 h 269"/>
              <a:gd name="T32" fmla="*/ 483129 w 288"/>
              <a:gd name="T33" fmla="*/ 166481 h 269"/>
              <a:gd name="T34" fmla="*/ 483129 w 288"/>
              <a:gd name="T35" fmla="*/ 173799 h 269"/>
              <a:gd name="T36" fmla="*/ 459339 w 288"/>
              <a:gd name="T37" fmla="*/ 195752 h 269"/>
              <a:gd name="T38" fmla="*/ 459339 w 288"/>
              <a:gd name="T39" fmla="*/ 214047 h 269"/>
              <a:gd name="T40" fmla="*/ 527050 w 288"/>
              <a:gd name="T41" fmla="*/ 214047 h 269"/>
              <a:gd name="T42" fmla="*/ 527050 w 288"/>
              <a:gd name="T43" fmla="*/ 133551 h 269"/>
              <a:gd name="T44" fmla="*/ 393457 w 288"/>
              <a:gd name="T45" fmla="*/ 0 h 269"/>
              <a:gd name="T46" fmla="*/ 226924 w 288"/>
              <a:gd name="T47" fmla="*/ 440900 h 269"/>
              <a:gd name="T48" fmla="*/ 142743 w 288"/>
              <a:gd name="T49" fmla="*/ 440900 h 269"/>
              <a:gd name="T50" fmla="*/ 162873 w 288"/>
              <a:gd name="T51" fmla="*/ 351257 h 269"/>
              <a:gd name="T52" fmla="*/ 142743 w 288"/>
              <a:gd name="T53" fmla="*/ 314667 h 269"/>
              <a:gd name="T54" fmla="*/ 184834 w 288"/>
              <a:gd name="T55" fmla="*/ 272590 h 269"/>
              <a:gd name="T56" fmla="*/ 226924 w 288"/>
              <a:gd name="T57" fmla="*/ 314667 h 269"/>
              <a:gd name="T58" fmla="*/ 204964 w 288"/>
              <a:gd name="T59" fmla="*/ 351257 h 269"/>
              <a:gd name="T60" fmla="*/ 226924 w 288"/>
              <a:gd name="T61" fmla="*/ 440900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112"/>
          <p:cNvSpPr>
            <a:spLocks noEditPoints="1"/>
          </p:cNvSpPr>
          <p:nvPr/>
        </p:nvSpPr>
        <p:spPr bwMode="auto">
          <a:xfrm>
            <a:off x="9648825" y="3048000"/>
            <a:ext cx="527050" cy="530225"/>
          </a:xfrm>
          <a:custGeom>
            <a:avLst/>
            <a:gdLst>
              <a:gd name="T0" fmla="*/ 327576 w 288"/>
              <a:gd name="T1" fmla="*/ 220927 h 288"/>
              <a:gd name="T2" fmla="*/ 334896 w 288"/>
              <a:gd name="T3" fmla="*/ 169377 h 288"/>
              <a:gd name="T4" fmla="*/ 168363 w 288"/>
              <a:gd name="T5" fmla="*/ 0 h 288"/>
              <a:gd name="T6" fmla="*/ 0 w 288"/>
              <a:gd name="T7" fmla="*/ 169377 h 288"/>
              <a:gd name="T8" fmla="*/ 168363 w 288"/>
              <a:gd name="T9" fmla="*/ 336914 h 288"/>
              <a:gd name="T10" fmla="*/ 221434 w 288"/>
              <a:gd name="T11" fmla="*/ 327709 h 288"/>
              <a:gd name="T12" fmla="*/ 259865 w 288"/>
              <a:gd name="T13" fmla="*/ 366371 h 288"/>
              <a:gd name="T14" fmla="*/ 340386 w 288"/>
              <a:gd name="T15" fmla="*/ 366371 h 288"/>
              <a:gd name="T16" fmla="*/ 340386 w 288"/>
              <a:gd name="T17" fmla="*/ 449218 h 288"/>
              <a:gd name="T18" fmla="*/ 340386 w 288"/>
              <a:gd name="T19" fmla="*/ 449218 h 288"/>
              <a:gd name="T20" fmla="*/ 420908 w 288"/>
              <a:gd name="T21" fmla="*/ 449218 h 288"/>
              <a:gd name="T22" fmla="*/ 420908 w 288"/>
              <a:gd name="T23" fmla="*/ 530225 h 288"/>
              <a:gd name="T24" fmla="*/ 420908 w 288"/>
              <a:gd name="T25" fmla="*/ 530225 h 288"/>
              <a:gd name="T26" fmla="*/ 527050 w 288"/>
              <a:gd name="T27" fmla="*/ 530225 h 288"/>
              <a:gd name="T28" fmla="*/ 527050 w 288"/>
              <a:gd name="T29" fmla="*/ 530225 h 288"/>
              <a:gd name="T30" fmla="*/ 527050 w 288"/>
              <a:gd name="T31" fmla="*/ 530225 h 288"/>
              <a:gd name="T32" fmla="*/ 527050 w 288"/>
              <a:gd name="T33" fmla="*/ 423444 h 288"/>
              <a:gd name="T34" fmla="*/ 327576 w 288"/>
              <a:gd name="T35" fmla="*/ 220927 h 288"/>
              <a:gd name="T36" fmla="*/ 133593 w 288"/>
              <a:gd name="T37" fmla="*/ 189629 h 288"/>
              <a:gd name="T38" fmla="*/ 76861 w 288"/>
              <a:gd name="T39" fmla="*/ 132556 h 288"/>
              <a:gd name="T40" fmla="*/ 133593 w 288"/>
              <a:gd name="T41" fmla="*/ 75483 h 288"/>
              <a:gd name="T42" fmla="*/ 190324 w 288"/>
              <a:gd name="T43" fmla="*/ 132556 h 288"/>
              <a:gd name="T44" fmla="*/ 133593 w 288"/>
              <a:gd name="T45" fmla="*/ 189629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TextBox 13"/>
          <p:cNvSpPr txBox="1">
            <a:spLocks noChangeArrowheads="1"/>
          </p:cNvSpPr>
          <p:nvPr/>
        </p:nvSpPr>
        <p:spPr bwMode="auto">
          <a:xfrm>
            <a:off x="1611313" y="4500563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5371" name="TextBox 13"/>
          <p:cNvSpPr txBox="1">
            <a:spLocks noChangeArrowheads="1"/>
          </p:cNvSpPr>
          <p:nvPr/>
        </p:nvSpPr>
        <p:spPr bwMode="auto">
          <a:xfrm>
            <a:off x="4151313" y="4500563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6691313" y="4500563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5373" name="TextBox 13"/>
          <p:cNvSpPr txBox="1">
            <a:spLocks noChangeArrowheads="1"/>
          </p:cNvSpPr>
          <p:nvPr/>
        </p:nvSpPr>
        <p:spPr bwMode="auto">
          <a:xfrm>
            <a:off x="9226550" y="4500563"/>
            <a:ext cx="1290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5374" name="TextBox 13"/>
          <p:cNvSpPr txBox="1">
            <a:spLocks noChangeArrowheads="1"/>
          </p:cNvSpPr>
          <p:nvPr/>
        </p:nvSpPr>
        <p:spPr bwMode="auto">
          <a:xfrm>
            <a:off x="401638" y="652463"/>
            <a:ext cx="37957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目录</a:t>
            </a:r>
            <a:r>
              <a:rPr lang="en-US" altLang="zh-CN" sz="3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\CONTENTS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cxnSp>
        <p:nvCxnSpPr>
          <p:cNvPr id="33796" name="Straight Connector 4"/>
          <p:cNvCxnSpPr>
            <a:cxnSpLocks noChangeShapeType="1"/>
          </p:cNvCxnSpPr>
          <p:nvPr/>
        </p:nvCxnSpPr>
        <p:spPr bwMode="auto">
          <a:xfrm>
            <a:off x="1284288" y="3309938"/>
            <a:ext cx="9255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3797" name="Oval 7"/>
          <p:cNvGrpSpPr>
            <a:grpSpLocks/>
          </p:cNvGrpSpPr>
          <p:nvPr/>
        </p:nvGrpSpPr>
        <p:grpSpPr bwMode="auto">
          <a:xfrm>
            <a:off x="2212975" y="3054350"/>
            <a:ext cx="523875" cy="517525"/>
            <a:chOff x="0" y="0"/>
            <a:chExt cx="330" cy="326"/>
          </a:xfrm>
        </p:grpSpPr>
        <p:pic>
          <p:nvPicPr>
            <p:cNvPr id="33822" name="Oval 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23" name="Text Box 7"/>
            <p:cNvSpPr txBox="1">
              <a:spLocks noChangeArrowheads="1"/>
            </p:cNvSpPr>
            <p:nvPr/>
          </p:nvSpPr>
          <p:spPr bwMode="auto">
            <a:xfrm>
              <a:off x="54" y="51"/>
              <a:ext cx="21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3798" name="Oval 31"/>
          <p:cNvGrpSpPr>
            <a:grpSpLocks/>
          </p:cNvGrpSpPr>
          <p:nvPr/>
        </p:nvGrpSpPr>
        <p:grpSpPr bwMode="auto">
          <a:xfrm>
            <a:off x="4572000" y="3054350"/>
            <a:ext cx="517525" cy="517525"/>
            <a:chOff x="0" y="0"/>
            <a:chExt cx="326" cy="326"/>
          </a:xfrm>
        </p:grpSpPr>
        <p:pic>
          <p:nvPicPr>
            <p:cNvPr id="33820" name="Oval 3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21" name="Text Box 10"/>
            <p:cNvSpPr txBox="1">
              <a:spLocks noChangeArrowheads="1"/>
            </p:cNvSpPr>
            <p:nvPr/>
          </p:nvSpPr>
          <p:spPr bwMode="auto">
            <a:xfrm>
              <a:off x="52" y="51"/>
              <a:ext cx="21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3799" name="Oval 32"/>
          <p:cNvGrpSpPr>
            <a:grpSpLocks/>
          </p:cNvGrpSpPr>
          <p:nvPr/>
        </p:nvGrpSpPr>
        <p:grpSpPr bwMode="auto">
          <a:xfrm>
            <a:off x="6918325" y="3041650"/>
            <a:ext cx="525463" cy="519113"/>
            <a:chOff x="0" y="0"/>
            <a:chExt cx="331" cy="327"/>
          </a:xfrm>
        </p:grpSpPr>
        <p:pic>
          <p:nvPicPr>
            <p:cNvPr id="33818" name="Oval 3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9" name="Text Box 13"/>
            <p:cNvSpPr txBox="1">
              <a:spLocks noChangeArrowheads="1"/>
            </p:cNvSpPr>
            <p:nvPr/>
          </p:nvSpPr>
          <p:spPr bwMode="auto">
            <a:xfrm>
              <a:off x="55" y="52"/>
              <a:ext cx="219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3800" name="Oval 34"/>
          <p:cNvGrpSpPr>
            <a:grpSpLocks/>
          </p:cNvGrpSpPr>
          <p:nvPr/>
        </p:nvGrpSpPr>
        <p:grpSpPr bwMode="auto">
          <a:xfrm>
            <a:off x="9326563" y="3041650"/>
            <a:ext cx="523875" cy="519113"/>
            <a:chOff x="0" y="0"/>
            <a:chExt cx="330" cy="327"/>
          </a:xfrm>
        </p:grpSpPr>
        <p:pic>
          <p:nvPicPr>
            <p:cNvPr id="33816" name="Oval 3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7" name="Text Box 16"/>
            <p:cNvSpPr txBox="1">
              <a:spLocks noChangeArrowheads="1"/>
            </p:cNvSpPr>
            <p:nvPr/>
          </p:nvSpPr>
          <p:spPr bwMode="auto">
            <a:xfrm>
              <a:off x="55" y="52"/>
              <a:ext cx="218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33801" name="TextBox 44"/>
          <p:cNvSpPr txBox="1">
            <a:spLocks noChangeArrowheads="1"/>
          </p:cNvSpPr>
          <p:nvPr/>
        </p:nvSpPr>
        <p:spPr bwMode="auto">
          <a:xfrm>
            <a:off x="9107488" y="2627313"/>
            <a:ext cx="96043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1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2014</a:t>
            </a:r>
          </a:p>
        </p:txBody>
      </p:sp>
      <p:sp>
        <p:nvSpPr>
          <p:cNvPr id="33802" name="TextBox 45"/>
          <p:cNvSpPr txBox="1">
            <a:spLocks noChangeArrowheads="1"/>
          </p:cNvSpPr>
          <p:nvPr/>
        </p:nvSpPr>
        <p:spPr bwMode="auto">
          <a:xfrm>
            <a:off x="6699250" y="2632075"/>
            <a:ext cx="96043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1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2013</a:t>
            </a:r>
          </a:p>
        </p:txBody>
      </p:sp>
      <p:sp>
        <p:nvSpPr>
          <p:cNvPr id="33803" name="TextBox 46"/>
          <p:cNvSpPr txBox="1">
            <a:spLocks noChangeArrowheads="1"/>
          </p:cNvSpPr>
          <p:nvPr/>
        </p:nvSpPr>
        <p:spPr bwMode="auto">
          <a:xfrm>
            <a:off x="4348163" y="2643188"/>
            <a:ext cx="96043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1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2012</a:t>
            </a:r>
          </a:p>
        </p:txBody>
      </p:sp>
      <p:sp>
        <p:nvSpPr>
          <p:cNvPr id="33804" name="TextBox 47"/>
          <p:cNvSpPr txBox="1">
            <a:spLocks noChangeArrowheads="1"/>
          </p:cNvSpPr>
          <p:nvPr/>
        </p:nvSpPr>
        <p:spPr bwMode="auto">
          <a:xfrm>
            <a:off x="1995488" y="2643188"/>
            <a:ext cx="96043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1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2011</a:t>
            </a:r>
          </a:p>
        </p:txBody>
      </p:sp>
      <p:sp>
        <p:nvSpPr>
          <p:cNvPr id="33805" name="TextBox 13"/>
          <p:cNvSpPr txBox="1">
            <a:spLocks noChangeArrowheads="1"/>
          </p:cNvSpPr>
          <p:nvPr/>
        </p:nvSpPr>
        <p:spPr bwMode="auto">
          <a:xfrm>
            <a:off x="12049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06" name="TextBox 13"/>
          <p:cNvSpPr txBox="1">
            <a:spLocks noChangeArrowheads="1"/>
          </p:cNvSpPr>
          <p:nvPr/>
        </p:nvSpPr>
        <p:spPr bwMode="auto">
          <a:xfrm>
            <a:off x="13573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07" name="TextBox 13"/>
          <p:cNvSpPr txBox="1">
            <a:spLocks noChangeArrowheads="1"/>
          </p:cNvSpPr>
          <p:nvPr/>
        </p:nvSpPr>
        <p:spPr bwMode="auto">
          <a:xfrm>
            <a:off x="36433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08" name="TextBox 13"/>
          <p:cNvSpPr txBox="1">
            <a:spLocks noChangeArrowheads="1"/>
          </p:cNvSpPr>
          <p:nvPr/>
        </p:nvSpPr>
        <p:spPr bwMode="auto">
          <a:xfrm>
            <a:off x="37957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09" name="TextBox 13"/>
          <p:cNvSpPr txBox="1">
            <a:spLocks noChangeArrowheads="1"/>
          </p:cNvSpPr>
          <p:nvPr/>
        </p:nvSpPr>
        <p:spPr bwMode="auto">
          <a:xfrm>
            <a:off x="60817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10" name="TextBox 13"/>
          <p:cNvSpPr txBox="1">
            <a:spLocks noChangeArrowheads="1"/>
          </p:cNvSpPr>
          <p:nvPr/>
        </p:nvSpPr>
        <p:spPr bwMode="auto">
          <a:xfrm>
            <a:off x="62341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11" name="TextBox 13"/>
          <p:cNvSpPr txBox="1">
            <a:spLocks noChangeArrowheads="1"/>
          </p:cNvSpPr>
          <p:nvPr/>
        </p:nvSpPr>
        <p:spPr bwMode="auto">
          <a:xfrm>
            <a:off x="85201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3812" name="TextBox 13"/>
          <p:cNvSpPr txBox="1">
            <a:spLocks noChangeArrowheads="1"/>
          </p:cNvSpPr>
          <p:nvPr/>
        </p:nvSpPr>
        <p:spPr bwMode="auto">
          <a:xfrm>
            <a:off x="86725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cxnSp>
        <p:nvCxnSpPr>
          <p:cNvPr id="33813" name="Straight Connector 4"/>
          <p:cNvCxnSpPr>
            <a:cxnSpLocks noChangeShapeType="1"/>
          </p:cNvCxnSpPr>
          <p:nvPr/>
        </p:nvCxnSpPr>
        <p:spPr bwMode="auto">
          <a:xfrm>
            <a:off x="2744788" y="3309938"/>
            <a:ext cx="17891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Straight Connector 4"/>
          <p:cNvCxnSpPr>
            <a:cxnSpLocks noChangeShapeType="1"/>
          </p:cNvCxnSpPr>
          <p:nvPr/>
        </p:nvCxnSpPr>
        <p:spPr bwMode="auto">
          <a:xfrm>
            <a:off x="5106988" y="3309938"/>
            <a:ext cx="17891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5" name="Straight Connector 4"/>
          <p:cNvCxnSpPr>
            <a:cxnSpLocks noChangeShapeType="1"/>
          </p:cNvCxnSpPr>
          <p:nvPr/>
        </p:nvCxnSpPr>
        <p:spPr bwMode="auto">
          <a:xfrm>
            <a:off x="7469188" y="3309938"/>
            <a:ext cx="17891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34820" name="Freeform 5"/>
          <p:cNvGrpSpPr>
            <a:grpSpLocks/>
          </p:cNvGrpSpPr>
          <p:nvPr/>
        </p:nvGrpSpPr>
        <p:grpSpPr bwMode="auto">
          <a:xfrm>
            <a:off x="2798763" y="2840038"/>
            <a:ext cx="2290762" cy="798512"/>
            <a:chOff x="0" y="0"/>
            <a:chExt cx="1443" cy="503"/>
          </a:xfrm>
        </p:grpSpPr>
        <p:pic>
          <p:nvPicPr>
            <p:cNvPr id="34867" name="Freeform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8" name="Text Box 6"/>
            <p:cNvSpPr txBox="1">
              <a:spLocks noChangeArrowheads="1"/>
            </p:cNvSpPr>
            <p:nvPr/>
          </p:nvSpPr>
          <p:spPr bwMode="auto">
            <a:xfrm>
              <a:off x="17" y="10"/>
              <a:ext cx="1404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4821" name="Freeform 6"/>
          <p:cNvGrpSpPr>
            <a:grpSpLocks/>
          </p:cNvGrpSpPr>
          <p:nvPr/>
        </p:nvGrpSpPr>
        <p:grpSpPr bwMode="auto">
          <a:xfrm>
            <a:off x="2286000" y="3621088"/>
            <a:ext cx="3309938" cy="792162"/>
            <a:chOff x="0" y="0"/>
            <a:chExt cx="2085" cy="499"/>
          </a:xfrm>
        </p:grpSpPr>
        <p:pic>
          <p:nvPicPr>
            <p:cNvPr id="34865" name="Freeform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6" name="Text Box 9"/>
            <p:cNvSpPr txBox="1">
              <a:spLocks noChangeArrowheads="1"/>
            </p:cNvSpPr>
            <p:nvPr/>
          </p:nvSpPr>
          <p:spPr bwMode="auto">
            <a:xfrm>
              <a:off x="21" y="8"/>
              <a:ext cx="2041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4822" name="Freeform 7"/>
          <p:cNvGrpSpPr>
            <a:grpSpLocks/>
          </p:cNvGrpSpPr>
          <p:nvPr/>
        </p:nvGrpSpPr>
        <p:grpSpPr bwMode="auto">
          <a:xfrm>
            <a:off x="1785938" y="4406900"/>
            <a:ext cx="4316412" cy="793750"/>
            <a:chOff x="0" y="0"/>
            <a:chExt cx="2719" cy="500"/>
          </a:xfrm>
        </p:grpSpPr>
        <p:pic>
          <p:nvPicPr>
            <p:cNvPr id="34863" name="Freeform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9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4" name="Text Box 12"/>
            <p:cNvSpPr txBox="1">
              <a:spLocks noChangeArrowheads="1"/>
            </p:cNvSpPr>
            <p:nvPr/>
          </p:nvSpPr>
          <p:spPr bwMode="auto">
            <a:xfrm>
              <a:off x="19" y="9"/>
              <a:ext cx="267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4823" name="Freeform 8"/>
          <p:cNvGrpSpPr>
            <a:grpSpLocks/>
          </p:cNvGrpSpPr>
          <p:nvPr/>
        </p:nvGrpSpPr>
        <p:grpSpPr bwMode="auto">
          <a:xfrm>
            <a:off x="1279525" y="5194300"/>
            <a:ext cx="5329238" cy="792163"/>
            <a:chOff x="0" y="0"/>
            <a:chExt cx="3357" cy="499"/>
          </a:xfrm>
        </p:grpSpPr>
        <p:pic>
          <p:nvPicPr>
            <p:cNvPr id="34861" name="Freeform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57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2" name="Text Box 15"/>
            <p:cNvSpPr txBox="1">
              <a:spLocks noChangeArrowheads="1"/>
            </p:cNvSpPr>
            <p:nvPr/>
          </p:nvSpPr>
          <p:spPr bwMode="auto">
            <a:xfrm>
              <a:off x="18" y="9"/>
              <a:ext cx="331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4824" name="Oval 16"/>
          <p:cNvGrpSpPr>
            <a:grpSpLocks/>
          </p:cNvGrpSpPr>
          <p:nvPr/>
        </p:nvGrpSpPr>
        <p:grpSpPr bwMode="auto">
          <a:xfrm>
            <a:off x="8107363" y="1620838"/>
            <a:ext cx="622300" cy="628650"/>
            <a:chOff x="0" y="0"/>
            <a:chExt cx="392" cy="396"/>
          </a:xfrm>
        </p:grpSpPr>
        <p:pic>
          <p:nvPicPr>
            <p:cNvPr id="34859" name="Oval 1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60" name="Text Box 18"/>
            <p:cNvSpPr txBox="1">
              <a:spLocks noChangeArrowheads="1"/>
            </p:cNvSpPr>
            <p:nvPr/>
          </p:nvSpPr>
          <p:spPr bwMode="auto">
            <a:xfrm>
              <a:off x="61" y="63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4825" name="Oval 20"/>
          <p:cNvGrpSpPr>
            <a:grpSpLocks/>
          </p:cNvGrpSpPr>
          <p:nvPr/>
        </p:nvGrpSpPr>
        <p:grpSpPr bwMode="auto">
          <a:xfrm>
            <a:off x="8107363" y="3760788"/>
            <a:ext cx="622300" cy="628650"/>
            <a:chOff x="0" y="0"/>
            <a:chExt cx="392" cy="396"/>
          </a:xfrm>
        </p:grpSpPr>
        <p:pic>
          <p:nvPicPr>
            <p:cNvPr id="34857" name="Oval 2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8" name="Text Box 21"/>
            <p:cNvSpPr txBox="1">
              <a:spLocks noChangeArrowheads="1"/>
            </p:cNvSpPr>
            <p:nvPr/>
          </p:nvSpPr>
          <p:spPr bwMode="auto">
            <a:xfrm>
              <a:off x="61" y="63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4826" name="Oval 22"/>
          <p:cNvGrpSpPr>
            <a:grpSpLocks/>
          </p:cNvGrpSpPr>
          <p:nvPr/>
        </p:nvGrpSpPr>
        <p:grpSpPr bwMode="auto">
          <a:xfrm>
            <a:off x="8107363" y="4779963"/>
            <a:ext cx="622300" cy="627062"/>
            <a:chOff x="0" y="0"/>
            <a:chExt cx="392" cy="395"/>
          </a:xfrm>
        </p:grpSpPr>
        <p:pic>
          <p:nvPicPr>
            <p:cNvPr id="34855" name="Oval 2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6" name="Text Box 24"/>
            <p:cNvSpPr txBox="1">
              <a:spLocks noChangeArrowheads="1"/>
            </p:cNvSpPr>
            <p:nvPr/>
          </p:nvSpPr>
          <p:spPr bwMode="auto">
            <a:xfrm>
              <a:off x="61" y="64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  <a:sym typeface="Arial" charset="0"/>
              </a:endParaRPr>
            </a:p>
          </p:txBody>
        </p:sp>
      </p:grpSp>
      <p:cxnSp>
        <p:nvCxnSpPr>
          <p:cNvPr id="34827" name="Straight Arrow Connector 30"/>
          <p:cNvCxnSpPr>
            <a:cxnSpLocks noChangeShapeType="1"/>
          </p:cNvCxnSpPr>
          <p:nvPr/>
        </p:nvCxnSpPr>
        <p:spPr bwMode="auto">
          <a:xfrm>
            <a:off x="5907088" y="1930400"/>
            <a:ext cx="1995487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8" name="Straight Arrow Connector 32"/>
          <p:cNvCxnSpPr>
            <a:cxnSpLocks noChangeShapeType="1"/>
          </p:cNvCxnSpPr>
          <p:nvPr/>
        </p:nvCxnSpPr>
        <p:spPr bwMode="auto">
          <a:xfrm>
            <a:off x="6446838" y="3013075"/>
            <a:ext cx="1454150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9" name="Straight Arrow Connector 33"/>
          <p:cNvCxnSpPr>
            <a:cxnSpLocks noChangeShapeType="1"/>
          </p:cNvCxnSpPr>
          <p:nvPr/>
        </p:nvCxnSpPr>
        <p:spPr bwMode="auto">
          <a:xfrm>
            <a:off x="6738938" y="4071938"/>
            <a:ext cx="1166812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0" name="Straight Arrow Connector 34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1" name="Straight Connector 44"/>
          <p:cNvCxnSpPr>
            <a:cxnSpLocks noChangeShapeType="1"/>
          </p:cNvCxnSpPr>
          <p:nvPr/>
        </p:nvCxnSpPr>
        <p:spPr bwMode="auto">
          <a:xfrm flipV="1">
            <a:off x="4889500" y="1916113"/>
            <a:ext cx="1017588" cy="1230312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2" name="Straight Connector 46"/>
          <p:cNvCxnSpPr>
            <a:cxnSpLocks noChangeShapeType="1"/>
          </p:cNvCxnSpPr>
          <p:nvPr/>
        </p:nvCxnSpPr>
        <p:spPr bwMode="auto">
          <a:xfrm flipV="1">
            <a:off x="5407025" y="3013075"/>
            <a:ext cx="1039813" cy="89852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3" name="Straight Connector 48"/>
          <p:cNvCxnSpPr>
            <a:cxnSpLocks noChangeShapeType="1"/>
          </p:cNvCxnSpPr>
          <p:nvPr/>
        </p:nvCxnSpPr>
        <p:spPr bwMode="auto">
          <a:xfrm flipV="1">
            <a:off x="6446838" y="5091113"/>
            <a:ext cx="661987" cy="4349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34" name="Straight Connector 50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0" cy="692150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4835" name="Text Box 10"/>
          <p:cNvSpPr txBox="1">
            <a:spLocks noChangeArrowheads="1"/>
          </p:cNvSpPr>
          <p:nvPr/>
        </p:nvSpPr>
        <p:spPr bwMode="auto">
          <a:xfrm>
            <a:off x="2636838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36" name="Text Box 10"/>
          <p:cNvSpPr txBox="1">
            <a:spLocks noChangeArrowheads="1"/>
          </p:cNvSpPr>
          <p:nvPr/>
        </p:nvSpPr>
        <p:spPr bwMode="auto">
          <a:xfrm>
            <a:off x="2636838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37" name="Text Box 10"/>
          <p:cNvSpPr txBox="1">
            <a:spLocks noChangeArrowheads="1"/>
          </p:cNvSpPr>
          <p:nvPr/>
        </p:nvSpPr>
        <p:spPr bwMode="auto">
          <a:xfrm>
            <a:off x="2944813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38" name="Text Box 10"/>
          <p:cNvSpPr txBox="1">
            <a:spLocks noChangeArrowheads="1"/>
          </p:cNvSpPr>
          <p:nvPr/>
        </p:nvSpPr>
        <p:spPr bwMode="auto">
          <a:xfrm>
            <a:off x="3090863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39" name="Freeform 6"/>
          <p:cNvSpPr>
            <a:spLocks noEditPoints="1"/>
          </p:cNvSpPr>
          <p:nvPr/>
        </p:nvSpPr>
        <p:spPr bwMode="auto">
          <a:xfrm>
            <a:off x="8296275" y="1770063"/>
            <a:ext cx="234950" cy="322262"/>
          </a:xfrm>
          <a:custGeom>
            <a:avLst/>
            <a:gdLst>
              <a:gd name="T0" fmla="*/ 213395 w 109"/>
              <a:gd name="T1" fmla="*/ 0 h 150"/>
              <a:gd name="T2" fmla="*/ 21555 w 109"/>
              <a:gd name="T3" fmla="*/ 0 h 150"/>
              <a:gd name="T4" fmla="*/ 0 w 109"/>
              <a:gd name="T5" fmla="*/ 23633 h 150"/>
              <a:gd name="T6" fmla="*/ 0 w 109"/>
              <a:gd name="T7" fmla="*/ 300778 h 150"/>
              <a:gd name="T8" fmla="*/ 21555 w 109"/>
              <a:gd name="T9" fmla="*/ 322262 h 150"/>
              <a:gd name="T10" fmla="*/ 213395 w 109"/>
              <a:gd name="T11" fmla="*/ 322262 h 150"/>
              <a:gd name="T12" fmla="*/ 234950 w 109"/>
              <a:gd name="T13" fmla="*/ 300778 h 150"/>
              <a:gd name="T14" fmla="*/ 234950 w 109"/>
              <a:gd name="T15" fmla="*/ 23633 h 150"/>
              <a:gd name="T16" fmla="*/ 213395 w 109"/>
              <a:gd name="T17" fmla="*/ 0 h 150"/>
              <a:gd name="T18" fmla="*/ 116397 w 109"/>
              <a:gd name="T19" fmla="*/ 313668 h 150"/>
              <a:gd name="T20" fmla="*/ 103464 w 109"/>
              <a:gd name="T21" fmla="*/ 300778 h 150"/>
              <a:gd name="T22" fmla="*/ 116397 w 109"/>
              <a:gd name="T23" fmla="*/ 287887 h 150"/>
              <a:gd name="T24" fmla="*/ 129330 w 109"/>
              <a:gd name="T25" fmla="*/ 300778 h 150"/>
              <a:gd name="T26" fmla="*/ 116397 w 109"/>
              <a:gd name="T27" fmla="*/ 313668 h 150"/>
              <a:gd name="T28" fmla="*/ 213395 w 109"/>
              <a:gd name="T29" fmla="*/ 277145 h 150"/>
              <a:gd name="T30" fmla="*/ 21555 w 109"/>
              <a:gd name="T31" fmla="*/ 277145 h 150"/>
              <a:gd name="T32" fmla="*/ 21555 w 109"/>
              <a:gd name="T33" fmla="*/ 27929 h 150"/>
              <a:gd name="T34" fmla="*/ 213395 w 109"/>
              <a:gd name="T35" fmla="*/ 27929 h 150"/>
              <a:gd name="T36" fmla="*/ 213395 w 109"/>
              <a:gd name="T37" fmla="*/ 277145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4840" name="Group 5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68750"/>
            <a:ext cx="2857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41" name="Group 6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42" name="Oval 18"/>
          <p:cNvSpPr>
            <a:spLocks noChangeArrowheads="1"/>
          </p:cNvSpPr>
          <p:nvPr/>
        </p:nvSpPr>
        <p:spPr bwMode="auto">
          <a:xfrm>
            <a:off x="8128000" y="2713038"/>
            <a:ext cx="581025" cy="584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pic>
        <p:nvPicPr>
          <p:cNvPr id="34843" name="Group 5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44" name="等腰三角形 12"/>
          <p:cNvGrpSpPr>
            <a:grpSpLocks/>
          </p:cNvGrpSpPr>
          <p:nvPr/>
        </p:nvGrpSpPr>
        <p:grpSpPr bwMode="auto">
          <a:xfrm>
            <a:off x="3303588" y="1987550"/>
            <a:ext cx="1281112" cy="877888"/>
            <a:chOff x="0" y="0"/>
            <a:chExt cx="807" cy="553"/>
          </a:xfrm>
        </p:grpSpPr>
        <p:pic>
          <p:nvPicPr>
            <p:cNvPr id="34853" name="等腰三角形 12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4" name="Text Box 44"/>
            <p:cNvSpPr txBox="1">
              <a:spLocks noChangeArrowheads="1"/>
            </p:cNvSpPr>
            <p:nvPr/>
          </p:nvSpPr>
          <p:spPr bwMode="auto">
            <a:xfrm>
              <a:off x="19" y="16"/>
              <a:ext cx="765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34845" name="TextBox 13"/>
          <p:cNvSpPr txBox="1">
            <a:spLocks noChangeArrowheads="1"/>
          </p:cNvSpPr>
          <p:nvPr/>
        </p:nvSpPr>
        <p:spPr bwMode="auto">
          <a:xfrm>
            <a:off x="8886825" y="16097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46" name="TextBox 13"/>
          <p:cNvSpPr txBox="1">
            <a:spLocks noChangeArrowheads="1"/>
          </p:cNvSpPr>
          <p:nvPr/>
        </p:nvSpPr>
        <p:spPr bwMode="auto">
          <a:xfrm>
            <a:off x="8886825" y="19081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47" name="TextBox 13"/>
          <p:cNvSpPr txBox="1">
            <a:spLocks noChangeArrowheads="1"/>
          </p:cNvSpPr>
          <p:nvPr/>
        </p:nvSpPr>
        <p:spPr bwMode="auto">
          <a:xfrm>
            <a:off x="8886825" y="26384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48" name="TextBox 13"/>
          <p:cNvSpPr txBox="1">
            <a:spLocks noChangeArrowheads="1"/>
          </p:cNvSpPr>
          <p:nvPr/>
        </p:nvSpPr>
        <p:spPr bwMode="auto">
          <a:xfrm>
            <a:off x="8886825" y="29368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49" name="TextBox 13"/>
          <p:cNvSpPr txBox="1">
            <a:spLocks noChangeArrowheads="1"/>
          </p:cNvSpPr>
          <p:nvPr/>
        </p:nvSpPr>
        <p:spPr bwMode="auto">
          <a:xfrm>
            <a:off x="8886825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50" name="TextBox 13"/>
          <p:cNvSpPr txBox="1">
            <a:spLocks noChangeArrowheads="1"/>
          </p:cNvSpPr>
          <p:nvPr/>
        </p:nvSpPr>
        <p:spPr bwMode="auto">
          <a:xfrm>
            <a:off x="8886825" y="40687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51" name="TextBox 13"/>
          <p:cNvSpPr txBox="1">
            <a:spLocks noChangeArrowheads="1"/>
          </p:cNvSpPr>
          <p:nvPr/>
        </p:nvSpPr>
        <p:spPr bwMode="auto">
          <a:xfrm>
            <a:off x="8886825" y="4768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4852" name="TextBox 13"/>
          <p:cNvSpPr txBox="1">
            <a:spLocks noChangeArrowheads="1"/>
          </p:cNvSpPr>
          <p:nvPr/>
        </p:nvSpPr>
        <p:spPr bwMode="auto">
          <a:xfrm>
            <a:off x="8886825" y="506730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35844" name="AutoShape 3"/>
          <p:cNvGrpSpPr>
            <a:grpSpLocks/>
          </p:cNvGrpSpPr>
          <p:nvPr/>
        </p:nvGrpSpPr>
        <p:grpSpPr bwMode="auto">
          <a:xfrm>
            <a:off x="2005013" y="4816475"/>
            <a:ext cx="841375" cy="835025"/>
            <a:chOff x="0" y="0"/>
            <a:chExt cx="530" cy="526"/>
          </a:xfrm>
        </p:grpSpPr>
        <p:pic>
          <p:nvPicPr>
            <p:cNvPr id="35883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84" name="Text Box 6"/>
            <p:cNvSpPr txBox="1">
              <a:spLocks noChangeArrowheads="1"/>
            </p:cNvSpPr>
            <p:nvPr/>
          </p:nvSpPr>
          <p:spPr bwMode="auto">
            <a:xfrm>
              <a:off x="13" y="10"/>
              <a:ext cx="505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45" name="AutoShape 4"/>
          <p:cNvGrpSpPr>
            <a:grpSpLocks/>
          </p:cNvGrpSpPr>
          <p:nvPr/>
        </p:nvGrpSpPr>
        <p:grpSpPr bwMode="auto">
          <a:xfrm>
            <a:off x="6400800" y="3760788"/>
            <a:ext cx="841375" cy="841375"/>
            <a:chOff x="0" y="0"/>
            <a:chExt cx="530" cy="530"/>
          </a:xfrm>
        </p:grpSpPr>
        <p:pic>
          <p:nvPicPr>
            <p:cNvPr id="35881" name="AutoShape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82" name="Text Box 9"/>
            <p:cNvSpPr txBox="1">
              <a:spLocks noChangeArrowheads="1"/>
            </p:cNvSpPr>
            <p:nvPr/>
          </p:nvSpPr>
          <p:spPr bwMode="auto">
            <a:xfrm>
              <a:off x="11" y="12"/>
              <a:ext cx="506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46" name="AutoShape 5"/>
          <p:cNvGrpSpPr>
            <a:grpSpLocks/>
          </p:cNvGrpSpPr>
          <p:nvPr/>
        </p:nvGrpSpPr>
        <p:grpSpPr bwMode="auto">
          <a:xfrm>
            <a:off x="4194175" y="4291013"/>
            <a:ext cx="841375" cy="841375"/>
            <a:chOff x="0" y="0"/>
            <a:chExt cx="530" cy="530"/>
          </a:xfrm>
        </p:grpSpPr>
        <p:pic>
          <p:nvPicPr>
            <p:cNvPr id="35879" name="AutoShape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80" name="Text Box 12"/>
            <p:cNvSpPr txBox="1">
              <a:spLocks noChangeArrowheads="1"/>
            </p:cNvSpPr>
            <p:nvPr/>
          </p:nvSpPr>
          <p:spPr bwMode="auto">
            <a:xfrm>
              <a:off x="12" y="13"/>
              <a:ext cx="506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47" name="AutoShape 6"/>
          <p:cNvGrpSpPr>
            <a:grpSpLocks/>
          </p:cNvGrpSpPr>
          <p:nvPr/>
        </p:nvGrpSpPr>
        <p:grpSpPr bwMode="auto">
          <a:xfrm>
            <a:off x="8564563" y="3230563"/>
            <a:ext cx="835025" cy="835025"/>
            <a:chOff x="0" y="0"/>
            <a:chExt cx="526" cy="526"/>
          </a:xfrm>
        </p:grpSpPr>
        <p:pic>
          <p:nvPicPr>
            <p:cNvPr id="35877" name="AutoShape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6" cy="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8" name="Text Box 15"/>
            <p:cNvSpPr txBox="1">
              <a:spLocks noChangeArrowheads="1"/>
            </p:cNvSpPr>
            <p:nvPr/>
          </p:nvSpPr>
          <p:spPr bwMode="auto">
            <a:xfrm>
              <a:off x="11" y="11"/>
              <a:ext cx="505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48" name="AutoShape 7"/>
          <p:cNvGrpSpPr>
            <a:grpSpLocks/>
          </p:cNvGrpSpPr>
          <p:nvPr/>
        </p:nvGrpSpPr>
        <p:grpSpPr bwMode="auto">
          <a:xfrm>
            <a:off x="1543050" y="4400550"/>
            <a:ext cx="2163763" cy="1377950"/>
            <a:chOff x="0" y="0"/>
            <a:chExt cx="1363" cy="868"/>
          </a:xfrm>
        </p:grpSpPr>
        <p:pic>
          <p:nvPicPr>
            <p:cNvPr id="35875" name="AutoShape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6" name="Text Box 18"/>
            <p:cNvSpPr txBox="1">
              <a:spLocks noChangeArrowheads="1"/>
            </p:cNvSpPr>
            <p:nvPr/>
          </p:nvSpPr>
          <p:spPr bwMode="auto">
            <a:xfrm>
              <a:off x="6" y="9"/>
              <a:ext cx="1345" cy="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49" name="AutoShape 8"/>
          <p:cNvGrpSpPr>
            <a:grpSpLocks/>
          </p:cNvGrpSpPr>
          <p:nvPr/>
        </p:nvGrpSpPr>
        <p:grpSpPr bwMode="auto">
          <a:xfrm>
            <a:off x="3760788" y="3902075"/>
            <a:ext cx="2170112" cy="1376363"/>
            <a:chOff x="0" y="0"/>
            <a:chExt cx="1367" cy="867"/>
          </a:xfrm>
        </p:grpSpPr>
        <p:pic>
          <p:nvPicPr>
            <p:cNvPr id="35873" name="AutoShape 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7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4" name="Text Box 21"/>
            <p:cNvSpPr txBox="1">
              <a:spLocks noChangeArrowheads="1"/>
            </p:cNvSpPr>
            <p:nvPr/>
          </p:nvSpPr>
          <p:spPr bwMode="auto">
            <a:xfrm>
              <a:off x="10" y="8"/>
              <a:ext cx="1344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50" name="AutoShape 9"/>
          <p:cNvGrpSpPr>
            <a:grpSpLocks/>
          </p:cNvGrpSpPr>
          <p:nvPr/>
        </p:nvGrpSpPr>
        <p:grpSpPr bwMode="auto">
          <a:xfrm>
            <a:off x="5986463" y="3395663"/>
            <a:ext cx="2163762" cy="1377950"/>
            <a:chOff x="0" y="0"/>
            <a:chExt cx="1363" cy="868"/>
          </a:xfrm>
        </p:grpSpPr>
        <p:pic>
          <p:nvPicPr>
            <p:cNvPr id="35871" name="AutoShape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2" name="Text Box 24"/>
            <p:cNvSpPr txBox="1">
              <a:spLocks noChangeArrowheads="1"/>
            </p:cNvSpPr>
            <p:nvPr/>
          </p:nvSpPr>
          <p:spPr bwMode="auto">
            <a:xfrm>
              <a:off x="8" y="8"/>
              <a:ext cx="1344" cy="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5851" name="AutoShape 10"/>
          <p:cNvGrpSpPr>
            <a:grpSpLocks/>
          </p:cNvGrpSpPr>
          <p:nvPr/>
        </p:nvGrpSpPr>
        <p:grpSpPr bwMode="auto">
          <a:xfrm>
            <a:off x="8205788" y="2895600"/>
            <a:ext cx="2163762" cy="1371600"/>
            <a:chOff x="0" y="0"/>
            <a:chExt cx="1363" cy="864"/>
          </a:xfrm>
        </p:grpSpPr>
        <p:pic>
          <p:nvPicPr>
            <p:cNvPr id="35869" name="AutoShape 1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70" name="Text Box 27"/>
            <p:cNvSpPr txBox="1">
              <a:spLocks noChangeArrowheads="1"/>
            </p:cNvSpPr>
            <p:nvPr/>
          </p:nvSpPr>
          <p:spPr bwMode="auto">
            <a:xfrm>
              <a:off x="6" y="7"/>
              <a:ext cx="1345" cy="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35852" name="AutoShape 11"/>
          <p:cNvSpPr>
            <a:spLocks/>
          </p:cNvSpPr>
          <p:nvPr/>
        </p:nvSpPr>
        <p:spPr bwMode="auto">
          <a:xfrm>
            <a:off x="8836025" y="3503613"/>
            <a:ext cx="323850" cy="287337"/>
          </a:xfrm>
          <a:custGeom>
            <a:avLst/>
            <a:gdLst>
              <a:gd name="T0" fmla="*/ 322007 w 21263"/>
              <a:gd name="T1" fmla="*/ 34725 h 21266"/>
              <a:gd name="T2" fmla="*/ 292536 w 21263"/>
              <a:gd name="T3" fmla="*/ 7756 h 21266"/>
              <a:gd name="T4" fmla="*/ 277808 w 21263"/>
              <a:gd name="T5" fmla="*/ 7756 h 21266"/>
              <a:gd name="T6" fmla="*/ 275356 w 21263"/>
              <a:gd name="T7" fmla="*/ 15106 h 21266"/>
              <a:gd name="T8" fmla="*/ 267999 w 21263"/>
              <a:gd name="T9" fmla="*/ 17565 h 21266"/>
              <a:gd name="T10" fmla="*/ 267999 w 21263"/>
              <a:gd name="T11" fmla="*/ 17565 h 21266"/>
              <a:gd name="T12" fmla="*/ 194344 w 21263"/>
              <a:gd name="T13" fmla="*/ 91136 h 21266"/>
              <a:gd name="T14" fmla="*/ 189424 w 21263"/>
              <a:gd name="T15" fmla="*/ 110754 h 21266"/>
              <a:gd name="T16" fmla="*/ 196796 w 21263"/>
              <a:gd name="T17" fmla="*/ 118118 h 21266"/>
              <a:gd name="T18" fmla="*/ 196796 w 21263"/>
              <a:gd name="T19" fmla="*/ 118118 h 21266"/>
              <a:gd name="T20" fmla="*/ 199248 w 21263"/>
              <a:gd name="T21" fmla="*/ 120564 h 21266"/>
              <a:gd name="T22" fmla="*/ 182068 w 21263"/>
              <a:gd name="T23" fmla="*/ 135278 h 21266"/>
              <a:gd name="T24" fmla="*/ 128044 w 21263"/>
              <a:gd name="T25" fmla="*/ 81326 h 21266"/>
              <a:gd name="T26" fmla="*/ 110864 w 21263"/>
              <a:gd name="T27" fmla="*/ 20011 h 21266"/>
              <a:gd name="T28" fmla="*/ 47032 w 21263"/>
              <a:gd name="T29" fmla="*/ 2851 h 21266"/>
              <a:gd name="T30" fmla="*/ 83860 w 21263"/>
              <a:gd name="T31" fmla="*/ 39629 h 21266"/>
              <a:gd name="T32" fmla="*/ 74036 w 21263"/>
              <a:gd name="T33" fmla="*/ 73962 h 21266"/>
              <a:gd name="T34" fmla="*/ 39661 w 21263"/>
              <a:gd name="T35" fmla="*/ 83772 h 21266"/>
              <a:gd name="T36" fmla="*/ 2848 w 21263"/>
              <a:gd name="T37" fmla="*/ 46993 h 21266"/>
              <a:gd name="T38" fmla="*/ 20028 w 21263"/>
              <a:gd name="T39" fmla="*/ 110754 h 21266"/>
              <a:gd name="T40" fmla="*/ 83860 w 21263"/>
              <a:gd name="T41" fmla="*/ 125468 h 21266"/>
              <a:gd name="T42" fmla="*/ 86312 w 21263"/>
              <a:gd name="T43" fmla="*/ 125468 h 21266"/>
              <a:gd name="T44" fmla="*/ 137868 w 21263"/>
              <a:gd name="T45" fmla="*/ 179420 h 21266"/>
              <a:gd name="T46" fmla="*/ 88764 w 21263"/>
              <a:gd name="T47" fmla="*/ 230926 h 21266"/>
              <a:gd name="T48" fmla="*/ 83860 w 21263"/>
              <a:gd name="T49" fmla="*/ 228481 h 21266"/>
              <a:gd name="T50" fmla="*/ 71584 w 21263"/>
              <a:gd name="T51" fmla="*/ 238290 h 21266"/>
              <a:gd name="T52" fmla="*/ 47032 w 21263"/>
              <a:gd name="T53" fmla="*/ 277528 h 21266"/>
              <a:gd name="T54" fmla="*/ 51937 w 21263"/>
              <a:gd name="T55" fmla="*/ 282432 h 21266"/>
              <a:gd name="T56" fmla="*/ 91232 w 21263"/>
              <a:gd name="T57" fmla="*/ 257909 h 21266"/>
              <a:gd name="T58" fmla="*/ 101040 w 21263"/>
              <a:gd name="T59" fmla="*/ 243195 h 21266"/>
              <a:gd name="T60" fmla="*/ 98588 w 21263"/>
              <a:gd name="T61" fmla="*/ 240736 h 21266"/>
              <a:gd name="T62" fmla="*/ 150144 w 21263"/>
              <a:gd name="T63" fmla="*/ 191689 h 21266"/>
              <a:gd name="T64" fmla="*/ 236076 w 21263"/>
              <a:gd name="T65" fmla="*/ 277528 h 21266"/>
              <a:gd name="T66" fmla="*/ 258175 w 21263"/>
              <a:gd name="T67" fmla="*/ 287337 h 21266"/>
              <a:gd name="T68" fmla="*/ 280275 w 21263"/>
              <a:gd name="T69" fmla="*/ 277528 h 21266"/>
              <a:gd name="T70" fmla="*/ 280275 w 21263"/>
              <a:gd name="T71" fmla="*/ 233385 h 21266"/>
              <a:gd name="T72" fmla="*/ 194344 w 21263"/>
              <a:gd name="T73" fmla="*/ 147546 h 21266"/>
              <a:gd name="T74" fmla="*/ 209072 w 21263"/>
              <a:gd name="T75" fmla="*/ 132832 h 21266"/>
              <a:gd name="T76" fmla="*/ 216428 w 21263"/>
              <a:gd name="T77" fmla="*/ 140183 h 21266"/>
              <a:gd name="T78" fmla="*/ 236076 w 21263"/>
              <a:gd name="T79" fmla="*/ 135278 h 21266"/>
              <a:gd name="T80" fmla="*/ 309731 w 21263"/>
              <a:gd name="T81" fmla="*/ 59248 h 21266"/>
              <a:gd name="T82" fmla="*/ 309731 w 21263"/>
              <a:gd name="T83" fmla="*/ 59248 h 21266"/>
              <a:gd name="T84" fmla="*/ 309731 w 21263"/>
              <a:gd name="T85" fmla="*/ 59248 h 21266"/>
              <a:gd name="T86" fmla="*/ 312183 w 21263"/>
              <a:gd name="T87" fmla="*/ 51898 h 21266"/>
              <a:gd name="T88" fmla="*/ 322007 w 21263"/>
              <a:gd name="T89" fmla="*/ 49439 h 21266"/>
              <a:gd name="T90" fmla="*/ 322007 w 21263"/>
              <a:gd name="T91" fmla="*/ 34725 h 21266"/>
              <a:gd name="T92" fmla="*/ 260627 w 21263"/>
              <a:gd name="T93" fmla="*/ 248099 h 21266"/>
              <a:gd name="T94" fmla="*/ 272903 w 21263"/>
              <a:gd name="T95" fmla="*/ 260354 h 21266"/>
              <a:gd name="T96" fmla="*/ 260627 w 21263"/>
              <a:gd name="T97" fmla="*/ 272623 h 21266"/>
              <a:gd name="T98" fmla="*/ 248352 w 21263"/>
              <a:gd name="T99" fmla="*/ 260354 h 21266"/>
              <a:gd name="T100" fmla="*/ 260627 w 21263"/>
              <a:gd name="T101" fmla="*/ 248099 h 21266"/>
              <a:gd name="T102" fmla="*/ 218895 w 21263"/>
              <a:gd name="T103" fmla="*/ 96040 h 21266"/>
              <a:gd name="T104" fmla="*/ 213976 w 21263"/>
              <a:gd name="T105" fmla="*/ 91136 h 21266"/>
              <a:gd name="T106" fmla="*/ 270451 w 21263"/>
              <a:gd name="T107" fmla="*/ 37184 h 21266"/>
              <a:gd name="T108" fmla="*/ 275356 w 21263"/>
              <a:gd name="T109" fmla="*/ 42089 h 21266"/>
              <a:gd name="T110" fmla="*/ 218895 w 21263"/>
              <a:gd name="T111" fmla="*/ 96040 h 21266"/>
              <a:gd name="T112" fmla="*/ 236076 w 21263"/>
              <a:gd name="T113" fmla="*/ 113213 h 21266"/>
              <a:gd name="T114" fmla="*/ 231171 w 21263"/>
              <a:gd name="T115" fmla="*/ 110754 h 21266"/>
              <a:gd name="T116" fmla="*/ 287631 w 21263"/>
              <a:gd name="T117" fmla="*/ 54344 h 21266"/>
              <a:gd name="T118" fmla="*/ 292536 w 21263"/>
              <a:gd name="T119" fmla="*/ 59248 h 21266"/>
              <a:gd name="T120" fmla="*/ 236076 w 21263"/>
              <a:gd name="T121" fmla="*/ 113213 h 21266"/>
              <a:gd name="T122" fmla="*/ 236076 w 21263"/>
              <a:gd name="T123" fmla="*/ 113213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3" name="AutoShape 27"/>
          <p:cNvSpPr>
            <a:spLocks/>
          </p:cNvSpPr>
          <p:nvPr/>
        </p:nvSpPr>
        <p:spPr bwMode="auto">
          <a:xfrm>
            <a:off x="2216150" y="5040313"/>
            <a:ext cx="407988" cy="404812"/>
          </a:xfrm>
          <a:custGeom>
            <a:avLst/>
            <a:gdLst>
              <a:gd name="T0" fmla="*/ 39121 w 20931"/>
              <a:gd name="T1" fmla="*/ 36287 h 20973"/>
              <a:gd name="T2" fmla="*/ 39121 w 20931"/>
              <a:gd name="T3" fmla="*/ 218687 h 20973"/>
              <a:gd name="T4" fmla="*/ 169522 w 20931"/>
              <a:gd name="T5" fmla="*/ 252194 h 20973"/>
              <a:gd name="T6" fmla="*/ 210514 w 20931"/>
              <a:gd name="T7" fmla="*/ 293133 h 20973"/>
              <a:gd name="T8" fmla="*/ 266398 w 20931"/>
              <a:gd name="T9" fmla="*/ 281977 h 20973"/>
              <a:gd name="T10" fmla="*/ 266398 w 20931"/>
              <a:gd name="T11" fmla="*/ 334091 h 20973"/>
              <a:gd name="T12" fmla="*/ 281309 w 20931"/>
              <a:gd name="T13" fmla="*/ 348973 h 20973"/>
              <a:gd name="T14" fmla="*/ 329747 w 20931"/>
              <a:gd name="T15" fmla="*/ 348973 h 20973"/>
              <a:gd name="T16" fmla="*/ 329747 w 20931"/>
              <a:gd name="T17" fmla="*/ 404812 h 20973"/>
              <a:gd name="T18" fmla="*/ 407988 w 20931"/>
              <a:gd name="T19" fmla="*/ 404812 h 20973"/>
              <a:gd name="T20" fmla="*/ 407988 w 20931"/>
              <a:gd name="T21" fmla="*/ 326641 h 20973"/>
              <a:gd name="T22" fmla="*/ 251506 w 20931"/>
              <a:gd name="T23" fmla="*/ 170298 h 20973"/>
              <a:gd name="T24" fmla="*/ 221683 w 20931"/>
              <a:gd name="T25" fmla="*/ 36287 h 20973"/>
              <a:gd name="T26" fmla="*/ 39121 w 20931"/>
              <a:gd name="T27" fmla="*/ 36287 h 20973"/>
              <a:gd name="T28" fmla="*/ 50309 w 20931"/>
              <a:gd name="T29" fmla="*/ 185179 h 20973"/>
              <a:gd name="T30" fmla="*/ 65201 w 20931"/>
              <a:gd name="T31" fmla="*/ 62344 h 20973"/>
              <a:gd name="T32" fmla="*/ 184434 w 20931"/>
              <a:gd name="T33" fmla="*/ 51188 h 20973"/>
              <a:gd name="T34" fmla="*/ 50309 w 20931"/>
              <a:gd name="T35" fmla="*/ 185179 h 20973"/>
              <a:gd name="T36" fmla="*/ 50309 w 20931"/>
              <a:gd name="T37" fmla="*/ 185179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4" name="AutoShape 29"/>
          <p:cNvSpPr>
            <a:spLocks/>
          </p:cNvSpPr>
          <p:nvPr/>
        </p:nvSpPr>
        <p:spPr bwMode="auto">
          <a:xfrm>
            <a:off x="4486275" y="4524375"/>
            <a:ext cx="268288" cy="252413"/>
          </a:xfrm>
          <a:custGeom>
            <a:avLst/>
            <a:gdLst>
              <a:gd name="T0" fmla="*/ 183218 w 21600"/>
              <a:gd name="T1" fmla="*/ 216818 h 21600"/>
              <a:gd name="T2" fmla="*/ 183218 w 21600"/>
              <a:gd name="T3" fmla="*/ 252413 h 21600"/>
              <a:gd name="T4" fmla="*/ 268288 w 21600"/>
              <a:gd name="T5" fmla="*/ 132680 h 21600"/>
              <a:gd name="T6" fmla="*/ 134144 w 21600"/>
              <a:gd name="T7" fmla="*/ 0 h 21600"/>
              <a:gd name="T8" fmla="*/ 0 w 21600"/>
              <a:gd name="T9" fmla="*/ 132680 h 21600"/>
              <a:gd name="T10" fmla="*/ 81791 w 21600"/>
              <a:gd name="T11" fmla="*/ 252413 h 21600"/>
              <a:gd name="T12" fmla="*/ 81791 w 21600"/>
              <a:gd name="T13" fmla="*/ 216818 h 21600"/>
              <a:gd name="T14" fmla="*/ 32716 w 21600"/>
              <a:gd name="T15" fmla="*/ 132680 h 21600"/>
              <a:gd name="T16" fmla="*/ 134144 w 21600"/>
              <a:gd name="T17" fmla="*/ 32358 h 21600"/>
              <a:gd name="T18" fmla="*/ 235572 w 21600"/>
              <a:gd name="T19" fmla="*/ 132680 h 21600"/>
              <a:gd name="T20" fmla="*/ 183218 w 21600"/>
              <a:gd name="T21" fmla="*/ 216818 h 21600"/>
              <a:gd name="T22" fmla="*/ 183218 w 21600"/>
              <a:gd name="T23" fmla="*/ 216818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5" name="AutoShape 30"/>
          <p:cNvSpPr>
            <a:spLocks/>
          </p:cNvSpPr>
          <p:nvPr/>
        </p:nvSpPr>
        <p:spPr bwMode="auto">
          <a:xfrm>
            <a:off x="4427538" y="4465638"/>
            <a:ext cx="387350" cy="373062"/>
          </a:xfrm>
          <a:custGeom>
            <a:avLst/>
            <a:gdLst>
              <a:gd name="T0" fmla="*/ 193675 w 21600"/>
              <a:gd name="T1" fmla="*/ 0 h 21600"/>
              <a:gd name="T2" fmla="*/ 0 w 21600"/>
              <a:gd name="T3" fmla="*/ 191402 h 21600"/>
              <a:gd name="T4" fmla="*/ 141150 w 21600"/>
              <a:gd name="T5" fmla="*/ 373062 h 21600"/>
              <a:gd name="T6" fmla="*/ 141150 w 21600"/>
              <a:gd name="T7" fmla="*/ 347103 h 21600"/>
              <a:gd name="T8" fmla="*/ 26254 w 21600"/>
              <a:gd name="T9" fmla="*/ 191402 h 21600"/>
              <a:gd name="T10" fmla="*/ 193675 w 21600"/>
              <a:gd name="T11" fmla="*/ 25959 h 21600"/>
              <a:gd name="T12" fmla="*/ 361096 w 21600"/>
              <a:gd name="T13" fmla="*/ 191402 h 21600"/>
              <a:gd name="T14" fmla="*/ 242919 w 21600"/>
              <a:gd name="T15" fmla="*/ 347103 h 21600"/>
              <a:gd name="T16" fmla="*/ 242919 w 21600"/>
              <a:gd name="T17" fmla="*/ 373062 h 21600"/>
              <a:gd name="T18" fmla="*/ 387350 w 21600"/>
              <a:gd name="T19" fmla="*/ 191402 h 21600"/>
              <a:gd name="T20" fmla="*/ 193675 w 21600"/>
              <a:gd name="T21" fmla="*/ 0 h 21600"/>
              <a:gd name="T22" fmla="*/ 193675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6" name="AutoShape 31"/>
          <p:cNvSpPr>
            <a:spLocks/>
          </p:cNvSpPr>
          <p:nvPr/>
        </p:nvSpPr>
        <p:spPr bwMode="auto">
          <a:xfrm>
            <a:off x="4565650" y="4618038"/>
            <a:ext cx="117475" cy="311150"/>
          </a:xfrm>
          <a:custGeom>
            <a:avLst/>
            <a:gdLst>
              <a:gd name="T0" fmla="*/ 78317 w 21600"/>
              <a:gd name="T1" fmla="*/ 265774 h 21600"/>
              <a:gd name="T2" fmla="*/ 78317 w 21600"/>
              <a:gd name="T3" fmla="*/ 68064 h 21600"/>
              <a:gd name="T4" fmla="*/ 94633 w 21600"/>
              <a:gd name="T5" fmla="*/ 38894 h 21600"/>
              <a:gd name="T6" fmla="*/ 55474 w 21600"/>
              <a:gd name="T7" fmla="*/ 0 h 21600"/>
              <a:gd name="T8" fmla="*/ 16316 w 21600"/>
              <a:gd name="T9" fmla="*/ 38894 h 21600"/>
              <a:gd name="T10" fmla="*/ 32632 w 21600"/>
              <a:gd name="T11" fmla="*/ 68064 h 21600"/>
              <a:gd name="T12" fmla="*/ 32632 w 21600"/>
              <a:gd name="T13" fmla="*/ 68064 h 21600"/>
              <a:gd name="T14" fmla="*/ 32632 w 21600"/>
              <a:gd name="T15" fmla="*/ 265774 h 21600"/>
              <a:gd name="T16" fmla="*/ 0 w 21600"/>
              <a:gd name="T17" fmla="*/ 311150 h 21600"/>
              <a:gd name="T18" fmla="*/ 117475 w 21600"/>
              <a:gd name="T19" fmla="*/ 311150 h 21600"/>
              <a:gd name="T20" fmla="*/ 78317 w 21600"/>
              <a:gd name="T21" fmla="*/ 265774 h 21600"/>
              <a:gd name="T22" fmla="*/ 78317 w 21600"/>
              <a:gd name="T23" fmla="*/ 265774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7" name="Rectangle 33"/>
          <p:cNvSpPr>
            <a:spLocks noChangeArrowheads="1"/>
          </p:cNvSpPr>
          <p:nvPr/>
        </p:nvSpPr>
        <p:spPr bwMode="auto">
          <a:xfrm>
            <a:off x="6815138" y="4010025"/>
            <a:ext cx="58737" cy="331788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58" name="Rectangle 34"/>
          <p:cNvSpPr>
            <a:spLocks noChangeArrowheads="1"/>
          </p:cNvSpPr>
          <p:nvPr/>
        </p:nvSpPr>
        <p:spPr bwMode="auto">
          <a:xfrm>
            <a:off x="6718300" y="4076700"/>
            <a:ext cx="58738" cy="265113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59" name="Rectangle 35"/>
          <p:cNvSpPr>
            <a:spLocks noChangeArrowheads="1"/>
          </p:cNvSpPr>
          <p:nvPr/>
        </p:nvSpPr>
        <p:spPr bwMode="auto">
          <a:xfrm>
            <a:off x="6616700" y="4129088"/>
            <a:ext cx="61913" cy="212725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0" name="Rectangle 36"/>
          <p:cNvSpPr>
            <a:spLocks noChangeArrowheads="1"/>
          </p:cNvSpPr>
          <p:nvPr/>
        </p:nvSpPr>
        <p:spPr bwMode="auto">
          <a:xfrm>
            <a:off x="6911975" y="3929063"/>
            <a:ext cx="60325" cy="412750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900">
              <a:solidFill>
                <a:srgbClr val="000000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1" name="TextBox 13"/>
          <p:cNvSpPr txBox="1">
            <a:spLocks noChangeArrowheads="1"/>
          </p:cNvSpPr>
          <p:nvPr/>
        </p:nvSpPr>
        <p:spPr bwMode="auto">
          <a:xfrm>
            <a:off x="1546225" y="3408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2" name="TextBox 13"/>
          <p:cNvSpPr txBox="1">
            <a:spLocks noChangeArrowheads="1"/>
          </p:cNvSpPr>
          <p:nvPr/>
        </p:nvSpPr>
        <p:spPr bwMode="auto">
          <a:xfrm>
            <a:off x="1549400" y="3730625"/>
            <a:ext cx="2028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3" name="TextBox 13"/>
          <p:cNvSpPr txBox="1">
            <a:spLocks noChangeArrowheads="1"/>
          </p:cNvSpPr>
          <p:nvPr/>
        </p:nvSpPr>
        <p:spPr bwMode="auto">
          <a:xfrm>
            <a:off x="3783013" y="28003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4" name="TextBox 13"/>
          <p:cNvSpPr txBox="1">
            <a:spLocks noChangeArrowheads="1"/>
          </p:cNvSpPr>
          <p:nvPr/>
        </p:nvSpPr>
        <p:spPr bwMode="auto">
          <a:xfrm>
            <a:off x="3786188" y="3122613"/>
            <a:ext cx="2028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>
            <a:off x="6005513" y="22971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6" name="TextBox 13"/>
          <p:cNvSpPr txBox="1">
            <a:spLocks noChangeArrowheads="1"/>
          </p:cNvSpPr>
          <p:nvPr/>
        </p:nvSpPr>
        <p:spPr bwMode="auto">
          <a:xfrm>
            <a:off x="6010275" y="2619375"/>
            <a:ext cx="2027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7" name="TextBox 13"/>
          <p:cNvSpPr txBox="1">
            <a:spLocks noChangeArrowheads="1"/>
          </p:cNvSpPr>
          <p:nvPr/>
        </p:nvSpPr>
        <p:spPr bwMode="auto">
          <a:xfrm>
            <a:off x="8215313" y="1741488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5868" name="TextBox 13"/>
          <p:cNvSpPr txBox="1">
            <a:spLocks noChangeArrowheads="1"/>
          </p:cNvSpPr>
          <p:nvPr/>
        </p:nvSpPr>
        <p:spPr bwMode="auto">
          <a:xfrm>
            <a:off x="8220075" y="2063750"/>
            <a:ext cx="2027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7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36868" name="Freeform 17"/>
          <p:cNvGrpSpPr>
            <a:grpSpLocks/>
          </p:cNvGrpSpPr>
          <p:nvPr/>
        </p:nvGrpSpPr>
        <p:grpSpPr bwMode="auto">
          <a:xfrm>
            <a:off x="4383088" y="2060575"/>
            <a:ext cx="1620837" cy="1590675"/>
            <a:chOff x="0" y="0"/>
            <a:chExt cx="1021" cy="1002"/>
          </a:xfrm>
        </p:grpSpPr>
        <p:pic>
          <p:nvPicPr>
            <p:cNvPr id="36900" name="Freeform 1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1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901" name="Text Box 6"/>
            <p:cNvSpPr txBox="1">
              <a:spLocks noChangeArrowheads="1"/>
            </p:cNvSpPr>
            <p:nvPr/>
          </p:nvSpPr>
          <p:spPr bwMode="auto">
            <a:xfrm>
              <a:off x="1" y="7"/>
              <a:ext cx="1009" cy="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6869" name="Freeform 18"/>
          <p:cNvGrpSpPr>
            <a:grpSpLocks/>
          </p:cNvGrpSpPr>
          <p:nvPr/>
        </p:nvGrpSpPr>
        <p:grpSpPr bwMode="auto">
          <a:xfrm>
            <a:off x="6156325" y="2060575"/>
            <a:ext cx="1622425" cy="1590675"/>
            <a:chOff x="0" y="0"/>
            <a:chExt cx="1022" cy="1002"/>
          </a:xfrm>
        </p:grpSpPr>
        <p:pic>
          <p:nvPicPr>
            <p:cNvPr id="36898" name="Freeform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2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99" name="Text Box 9"/>
            <p:cNvSpPr txBox="1">
              <a:spLocks noChangeArrowheads="1"/>
            </p:cNvSpPr>
            <p:nvPr/>
          </p:nvSpPr>
          <p:spPr bwMode="auto">
            <a:xfrm>
              <a:off x="10" y="7"/>
              <a:ext cx="1008" cy="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6870" name="Freeform 19"/>
          <p:cNvGrpSpPr>
            <a:grpSpLocks/>
          </p:cNvGrpSpPr>
          <p:nvPr/>
        </p:nvGrpSpPr>
        <p:grpSpPr bwMode="auto">
          <a:xfrm>
            <a:off x="4370388" y="3816350"/>
            <a:ext cx="1622425" cy="1590675"/>
            <a:chOff x="0" y="0"/>
            <a:chExt cx="1022" cy="1002"/>
          </a:xfrm>
        </p:grpSpPr>
        <p:pic>
          <p:nvPicPr>
            <p:cNvPr id="36896" name="Freeform 1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2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97" name="Text Box 12"/>
            <p:cNvSpPr txBox="1">
              <a:spLocks noChangeArrowheads="1"/>
            </p:cNvSpPr>
            <p:nvPr/>
          </p:nvSpPr>
          <p:spPr bwMode="auto">
            <a:xfrm>
              <a:off x="9" y="7"/>
              <a:ext cx="1009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grpSp>
        <p:nvGrpSpPr>
          <p:cNvPr id="36871" name="Freeform 20"/>
          <p:cNvGrpSpPr>
            <a:grpSpLocks/>
          </p:cNvGrpSpPr>
          <p:nvPr/>
        </p:nvGrpSpPr>
        <p:grpSpPr bwMode="auto">
          <a:xfrm>
            <a:off x="6169025" y="3816350"/>
            <a:ext cx="1622425" cy="1590675"/>
            <a:chOff x="0" y="0"/>
            <a:chExt cx="1022" cy="1002"/>
          </a:xfrm>
        </p:grpSpPr>
        <p:pic>
          <p:nvPicPr>
            <p:cNvPr id="36894" name="Freeform 2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2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95" name="Text Box 15"/>
            <p:cNvSpPr txBox="1">
              <a:spLocks noChangeArrowheads="1"/>
            </p:cNvSpPr>
            <p:nvPr/>
          </p:nvSpPr>
          <p:spPr bwMode="auto">
            <a:xfrm>
              <a:off x="2" y="7"/>
              <a:ext cx="1008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sym typeface="Arial" charset="0"/>
              </a:endParaRPr>
            </a:p>
          </p:txBody>
        </p:sp>
      </p:grpSp>
      <p:sp>
        <p:nvSpPr>
          <p:cNvPr id="36872" name="Freeform 25"/>
          <p:cNvSpPr>
            <a:spLocks/>
          </p:cNvSpPr>
          <p:nvPr/>
        </p:nvSpPr>
        <p:spPr bwMode="auto">
          <a:xfrm>
            <a:off x="6661150" y="4011613"/>
            <a:ext cx="85725" cy="92075"/>
          </a:xfrm>
          <a:custGeom>
            <a:avLst/>
            <a:gdLst>
              <a:gd name="T0" fmla="*/ 0 w 87"/>
              <a:gd name="T1" fmla="*/ 37222 h 94"/>
              <a:gd name="T2" fmla="*/ 32516 w 87"/>
              <a:gd name="T3" fmla="*/ 0 h 94"/>
              <a:gd name="T4" fmla="*/ 85725 w 87"/>
              <a:gd name="T5" fmla="*/ 55833 h 94"/>
              <a:gd name="T6" fmla="*/ 53209 w 87"/>
              <a:gd name="T7" fmla="*/ 92075 h 94"/>
              <a:gd name="T8" fmla="*/ 0 w 87"/>
              <a:gd name="T9" fmla="*/ 37222 h 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7" h="94">
                <a:moveTo>
                  <a:pt x="0" y="38"/>
                </a:moveTo>
                <a:lnTo>
                  <a:pt x="33" y="0"/>
                </a:lnTo>
                <a:lnTo>
                  <a:pt x="87" y="57"/>
                </a:lnTo>
                <a:lnTo>
                  <a:pt x="54" y="94"/>
                </a:lnTo>
                <a:lnTo>
                  <a:pt x="0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Freeform 26"/>
          <p:cNvSpPr>
            <a:spLocks/>
          </p:cNvSpPr>
          <p:nvPr/>
        </p:nvSpPr>
        <p:spPr bwMode="auto">
          <a:xfrm>
            <a:off x="6546850" y="4059238"/>
            <a:ext cx="153988" cy="166687"/>
          </a:xfrm>
          <a:custGeom>
            <a:avLst/>
            <a:gdLst>
              <a:gd name="T0" fmla="*/ 116083 w 65"/>
              <a:gd name="T1" fmla="*/ 0 h 72"/>
              <a:gd name="T2" fmla="*/ 104238 w 65"/>
              <a:gd name="T3" fmla="*/ 13891 h 72"/>
              <a:gd name="T4" fmla="*/ 35536 w 65"/>
              <a:gd name="T5" fmla="*/ 48617 h 72"/>
              <a:gd name="T6" fmla="*/ 21321 w 65"/>
              <a:gd name="T7" fmla="*/ 57877 h 72"/>
              <a:gd name="T8" fmla="*/ 2369 w 65"/>
              <a:gd name="T9" fmla="*/ 111125 h 72"/>
              <a:gd name="T10" fmla="*/ 2369 w 65"/>
              <a:gd name="T11" fmla="*/ 122700 h 72"/>
              <a:gd name="T12" fmla="*/ 7107 w 65"/>
              <a:gd name="T13" fmla="*/ 162057 h 72"/>
              <a:gd name="T14" fmla="*/ 7107 w 65"/>
              <a:gd name="T15" fmla="*/ 162057 h 72"/>
              <a:gd name="T16" fmla="*/ 7107 w 65"/>
              <a:gd name="T17" fmla="*/ 162057 h 72"/>
              <a:gd name="T18" fmla="*/ 7107 w 65"/>
              <a:gd name="T19" fmla="*/ 166687 h 72"/>
              <a:gd name="T20" fmla="*/ 7107 w 65"/>
              <a:gd name="T21" fmla="*/ 129645 h 72"/>
              <a:gd name="T22" fmla="*/ 33167 w 65"/>
              <a:gd name="T23" fmla="*/ 129645 h 72"/>
              <a:gd name="T24" fmla="*/ 33167 w 65"/>
              <a:gd name="T25" fmla="*/ 118070 h 72"/>
              <a:gd name="T26" fmla="*/ 49750 w 65"/>
              <a:gd name="T27" fmla="*/ 92604 h 72"/>
              <a:gd name="T28" fmla="*/ 66333 w 65"/>
              <a:gd name="T29" fmla="*/ 97234 h 72"/>
              <a:gd name="T30" fmla="*/ 61595 w 65"/>
              <a:gd name="T31" fmla="*/ 108810 h 72"/>
              <a:gd name="T32" fmla="*/ 45012 w 65"/>
              <a:gd name="T33" fmla="*/ 131961 h 72"/>
              <a:gd name="T34" fmla="*/ 47381 w 65"/>
              <a:gd name="T35" fmla="*/ 148166 h 72"/>
              <a:gd name="T36" fmla="*/ 54488 w 65"/>
              <a:gd name="T37" fmla="*/ 150481 h 72"/>
              <a:gd name="T38" fmla="*/ 68702 w 65"/>
              <a:gd name="T39" fmla="*/ 145851 h 72"/>
              <a:gd name="T40" fmla="*/ 68702 w 65"/>
              <a:gd name="T41" fmla="*/ 145851 h 72"/>
              <a:gd name="T42" fmla="*/ 68702 w 65"/>
              <a:gd name="T43" fmla="*/ 145851 h 72"/>
              <a:gd name="T44" fmla="*/ 104238 w 65"/>
              <a:gd name="T45" fmla="*/ 113440 h 72"/>
              <a:gd name="T46" fmla="*/ 142143 w 65"/>
              <a:gd name="T47" fmla="*/ 57877 h 72"/>
              <a:gd name="T48" fmla="*/ 153988 w 65"/>
              <a:gd name="T49" fmla="*/ 41672 h 72"/>
              <a:gd name="T50" fmla="*/ 116083 w 65"/>
              <a:gd name="T51" fmla="*/ 0 h 7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72">
                <a:moveTo>
                  <a:pt x="49" y="0"/>
                </a:moveTo>
                <a:cubicBezTo>
                  <a:pt x="44" y="6"/>
                  <a:pt x="44" y="6"/>
                  <a:pt x="44" y="6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0" y="23"/>
                  <a:pt x="9" y="25"/>
                </a:cubicBezTo>
                <a:cubicBezTo>
                  <a:pt x="8" y="27"/>
                  <a:pt x="2" y="46"/>
                  <a:pt x="1" y="48"/>
                </a:cubicBezTo>
                <a:cubicBezTo>
                  <a:pt x="1" y="49"/>
                  <a:pt x="0" y="52"/>
                  <a:pt x="1" y="53"/>
                </a:cubicBezTo>
                <a:cubicBezTo>
                  <a:pt x="1" y="53"/>
                  <a:pt x="2" y="64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1"/>
                  <a:pt x="3" y="72"/>
                </a:cubicBezTo>
                <a:cubicBezTo>
                  <a:pt x="3" y="56"/>
                  <a:pt x="3" y="56"/>
                  <a:pt x="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1"/>
                  <a:pt x="14" y="51"/>
                  <a:pt x="14" y="51"/>
                </a:cubicBezTo>
                <a:cubicBezTo>
                  <a:pt x="21" y="40"/>
                  <a:pt x="21" y="40"/>
                  <a:pt x="21" y="40"/>
                </a:cubicBezTo>
                <a:cubicBezTo>
                  <a:pt x="23" y="40"/>
                  <a:pt x="26" y="42"/>
                  <a:pt x="28" y="42"/>
                </a:cubicBezTo>
                <a:cubicBezTo>
                  <a:pt x="27" y="44"/>
                  <a:pt x="26" y="46"/>
                  <a:pt x="26" y="47"/>
                </a:cubicBezTo>
                <a:cubicBezTo>
                  <a:pt x="25" y="48"/>
                  <a:pt x="22" y="54"/>
                  <a:pt x="19" y="57"/>
                </a:cubicBezTo>
                <a:cubicBezTo>
                  <a:pt x="18" y="58"/>
                  <a:pt x="17" y="62"/>
                  <a:pt x="20" y="64"/>
                </a:cubicBezTo>
                <a:cubicBezTo>
                  <a:pt x="21" y="65"/>
                  <a:pt x="22" y="65"/>
                  <a:pt x="23" y="65"/>
                </a:cubicBezTo>
                <a:cubicBezTo>
                  <a:pt x="26" y="65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9" y="51"/>
                  <a:pt x="44" y="49"/>
                </a:cubicBezTo>
                <a:cubicBezTo>
                  <a:pt x="48" y="46"/>
                  <a:pt x="60" y="37"/>
                  <a:pt x="60" y="25"/>
                </a:cubicBezTo>
                <a:cubicBezTo>
                  <a:pt x="65" y="18"/>
                  <a:pt x="65" y="18"/>
                  <a:pt x="65" y="18"/>
                </a:cubicBez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Freeform 27"/>
          <p:cNvSpPr>
            <a:spLocks/>
          </p:cNvSpPr>
          <p:nvPr/>
        </p:nvSpPr>
        <p:spPr bwMode="auto">
          <a:xfrm>
            <a:off x="6461125" y="4194175"/>
            <a:ext cx="236538" cy="176213"/>
          </a:xfrm>
          <a:custGeom>
            <a:avLst/>
            <a:gdLst>
              <a:gd name="T0" fmla="*/ 199067 w 101"/>
              <a:gd name="T1" fmla="*/ 76514 h 76"/>
              <a:gd name="T2" fmla="*/ 199067 w 101"/>
              <a:gd name="T3" fmla="*/ 164620 h 76"/>
              <a:gd name="T4" fmla="*/ 187357 w 101"/>
              <a:gd name="T5" fmla="*/ 164620 h 76"/>
              <a:gd name="T6" fmla="*/ 187357 w 101"/>
              <a:gd name="T7" fmla="*/ 44053 h 76"/>
              <a:gd name="T8" fmla="*/ 149885 w 101"/>
              <a:gd name="T9" fmla="*/ 44053 h 76"/>
              <a:gd name="T10" fmla="*/ 149885 w 101"/>
              <a:gd name="T11" fmla="*/ 164620 h 76"/>
              <a:gd name="T12" fmla="*/ 138176 w 101"/>
              <a:gd name="T13" fmla="*/ 164620 h 76"/>
              <a:gd name="T14" fmla="*/ 138176 w 101"/>
              <a:gd name="T15" fmla="*/ 20867 h 76"/>
              <a:gd name="T16" fmla="*/ 128808 w 101"/>
              <a:gd name="T17" fmla="*/ 13912 h 76"/>
              <a:gd name="T18" fmla="*/ 126466 w 101"/>
              <a:gd name="T19" fmla="*/ 0 h 76"/>
              <a:gd name="T20" fmla="*/ 98362 w 101"/>
              <a:gd name="T21" fmla="*/ 0 h 76"/>
              <a:gd name="T22" fmla="*/ 98362 w 101"/>
              <a:gd name="T23" fmla="*/ 164620 h 76"/>
              <a:gd name="T24" fmla="*/ 86653 w 101"/>
              <a:gd name="T25" fmla="*/ 164620 h 76"/>
              <a:gd name="T26" fmla="*/ 86653 w 101"/>
              <a:gd name="T27" fmla="*/ 55646 h 76"/>
              <a:gd name="T28" fmla="*/ 49181 w 101"/>
              <a:gd name="T29" fmla="*/ 55646 h 76"/>
              <a:gd name="T30" fmla="*/ 49181 w 101"/>
              <a:gd name="T31" fmla="*/ 164620 h 76"/>
              <a:gd name="T32" fmla="*/ 37471 w 101"/>
              <a:gd name="T33" fmla="*/ 164620 h 76"/>
              <a:gd name="T34" fmla="*/ 37471 w 101"/>
              <a:gd name="T35" fmla="*/ 104337 h 76"/>
              <a:gd name="T36" fmla="*/ 0 w 101"/>
              <a:gd name="T37" fmla="*/ 104337 h 76"/>
              <a:gd name="T38" fmla="*/ 0 w 101"/>
              <a:gd name="T39" fmla="*/ 164620 h 76"/>
              <a:gd name="T40" fmla="*/ 0 w 101"/>
              <a:gd name="T41" fmla="*/ 176213 h 76"/>
              <a:gd name="T42" fmla="*/ 236538 w 101"/>
              <a:gd name="T43" fmla="*/ 176213 h 76"/>
              <a:gd name="T44" fmla="*/ 236538 w 101"/>
              <a:gd name="T45" fmla="*/ 164620 h 76"/>
              <a:gd name="T46" fmla="*/ 236538 w 101"/>
              <a:gd name="T47" fmla="*/ 76514 h 76"/>
              <a:gd name="T48" fmla="*/ 199067 w 101"/>
              <a:gd name="T49" fmla="*/ 76514 h 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01" h="76">
                <a:moveTo>
                  <a:pt x="85" y="33"/>
                </a:moveTo>
                <a:cubicBezTo>
                  <a:pt x="85" y="71"/>
                  <a:pt x="85" y="71"/>
                  <a:pt x="85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19"/>
                  <a:pt x="80" y="19"/>
                  <a:pt x="80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71"/>
                  <a:pt x="64" y="71"/>
                  <a:pt x="64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9"/>
                  <a:pt x="59" y="9"/>
                  <a:pt x="59" y="9"/>
                </a:cubicBezTo>
                <a:cubicBezTo>
                  <a:pt x="57" y="9"/>
                  <a:pt x="56" y="8"/>
                  <a:pt x="55" y="6"/>
                </a:cubicBezTo>
                <a:cubicBezTo>
                  <a:pt x="53" y="4"/>
                  <a:pt x="53" y="2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71"/>
                  <a:pt x="42" y="71"/>
                  <a:pt x="42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24"/>
                  <a:pt x="37" y="24"/>
                  <a:pt x="37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71"/>
                  <a:pt x="21" y="71"/>
                  <a:pt x="21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45"/>
                  <a:pt x="16" y="45"/>
                  <a:pt x="16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1" y="33"/>
                  <a:pt x="101" y="33"/>
                  <a:pt x="101" y="33"/>
                </a:cubicBezTo>
                <a:lnTo>
                  <a:pt x="85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Freeform 28"/>
          <p:cNvSpPr>
            <a:spLocks/>
          </p:cNvSpPr>
          <p:nvPr/>
        </p:nvSpPr>
        <p:spPr bwMode="auto">
          <a:xfrm>
            <a:off x="6634163" y="3127375"/>
            <a:ext cx="141287" cy="153988"/>
          </a:xfrm>
          <a:custGeom>
            <a:avLst/>
            <a:gdLst>
              <a:gd name="T0" fmla="*/ 117739 w 60"/>
              <a:gd name="T1" fmla="*/ 66652 h 67"/>
              <a:gd name="T2" fmla="*/ 77708 w 60"/>
              <a:gd name="T3" fmla="*/ 78143 h 67"/>
              <a:gd name="T4" fmla="*/ 16483 w 60"/>
              <a:gd name="T5" fmla="*/ 153988 h 67"/>
              <a:gd name="T6" fmla="*/ 0 w 60"/>
              <a:gd name="T7" fmla="*/ 140198 h 67"/>
              <a:gd name="T8" fmla="*/ 65934 w 60"/>
              <a:gd name="T9" fmla="*/ 71248 h 67"/>
              <a:gd name="T10" fmla="*/ 70644 w 60"/>
              <a:gd name="T11" fmla="*/ 29878 h 67"/>
              <a:gd name="T12" fmla="*/ 108320 w 60"/>
              <a:gd name="T13" fmla="*/ 0 h 67"/>
              <a:gd name="T14" fmla="*/ 103610 w 60"/>
              <a:gd name="T15" fmla="*/ 32177 h 67"/>
              <a:gd name="T16" fmla="*/ 108320 w 60"/>
              <a:gd name="T17" fmla="*/ 32177 h 67"/>
              <a:gd name="T18" fmla="*/ 108320 w 60"/>
              <a:gd name="T19" fmla="*/ 36773 h 67"/>
              <a:gd name="T20" fmla="*/ 141287 w 60"/>
              <a:gd name="T21" fmla="*/ 25282 h 67"/>
              <a:gd name="T22" fmla="*/ 117739 w 60"/>
              <a:gd name="T23" fmla="*/ 66652 h 6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" h="67">
                <a:moveTo>
                  <a:pt x="50" y="29"/>
                </a:moveTo>
                <a:cubicBezTo>
                  <a:pt x="42" y="34"/>
                  <a:pt x="35" y="34"/>
                  <a:pt x="33" y="34"/>
                </a:cubicBezTo>
                <a:cubicBezTo>
                  <a:pt x="7" y="67"/>
                  <a:pt x="7" y="67"/>
                  <a:pt x="7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28" y="31"/>
                  <a:pt x="28" y="31"/>
                  <a:pt x="28" y="31"/>
                </a:cubicBezTo>
                <a:cubicBezTo>
                  <a:pt x="27" y="28"/>
                  <a:pt x="26" y="21"/>
                  <a:pt x="30" y="13"/>
                </a:cubicBezTo>
                <a:cubicBezTo>
                  <a:pt x="34" y="2"/>
                  <a:pt x="46" y="0"/>
                  <a:pt x="46" y="0"/>
                </a:cubicBez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5" y="14"/>
                  <a:pt x="46" y="14"/>
                </a:cubicBezTo>
                <a:cubicBezTo>
                  <a:pt x="46" y="14"/>
                  <a:pt x="46" y="15"/>
                  <a:pt x="46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23"/>
                  <a:pt x="5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Freeform 29"/>
          <p:cNvSpPr>
            <a:spLocks/>
          </p:cNvSpPr>
          <p:nvPr/>
        </p:nvSpPr>
        <p:spPr bwMode="auto">
          <a:xfrm>
            <a:off x="6435725" y="3233738"/>
            <a:ext cx="271463" cy="246062"/>
          </a:xfrm>
          <a:custGeom>
            <a:avLst/>
            <a:gdLst>
              <a:gd name="T0" fmla="*/ 119350 w 116"/>
              <a:gd name="T1" fmla="*/ 0 h 107"/>
              <a:gd name="T2" fmla="*/ 196577 w 116"/>
              <a:gd name="T3" fmla="*/ 25296 h 107"/>
              <a:gd name="T4" fmla="*/ 166154 w 116"/>
              <a:gd name="T5" fmla="*/ 59791 h 107"/>
              <a:gd name="T6" fmla="*/ 131051 w 116"/>
              <a:gd name="T7" fmla="*/ 50592 h 107"/>
              <a:gd name="T8" fmla="*/ 70206 w 116"/>
              <a:gd name="T9" fmla="*/ 119582 h 107"/>
              <a:gd name="T10" fmla="*/ 147432 w 116"/>
              <a:gd name="T11" fmla="*/ 188571 h 107"/>
              <a:gd name="T12" fmla="*/ 208278 w 116"/>
              <a:gd name="T13" fmla="*/ 119582 h 107"/>
              <a:gd name="T14" fmla="*/ 194236 w 116"/>
              <a:gd name="T15" fmla="*/ 85087 h 107"/>
              <a:gd name="T16" fmla="*/ 224659 w 116"/>
              <a:gd name="T17" fmla="*/ 48293 h 107"/>
              <a:gd name="T18" fmla="*/ 262102 w 116"/>
              <a:gd name="T19" fmla="*/ 124181 h 107"/>
              <a:gd name="T20" fmla="*/ 152113 w 116"/>
              <a:gd name="T21" fmla="*/ 246062 h 107"/>
              <a:gd name="T22" fmla="*/ 9361 w 116"/>
              <a:gd name="T23" fmla="*/ 124181 h 107"/>
              <a:gd name="T24" fmla="*/ 119350 w 116"/>
              <a:gd name="T25" fmla="*/ 0 h 1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6" h="107">
                <a:moveTo>
                  <a:pt x="51" y="0"/>
                </a:moveTo>
                <a:cubicBezTo>
                  <a:pt x="63" y="0"/>
                  <a:pt x="75" y="4"/>
                  <a:pt x="84" y="11"/>
                </a:cubicBezTo>
                <a:cubicBezTo>
                  <a:pt x="71" y="26"/>
                  <a:pt x="71" y="26"/>
                  <a:pt x="71" y="26"/>
                </a:cubicBezTo>
                <a:cubicBezTo>
                  <a:pt x="66" y="24"/>
                  <a:pt x="61" y="22"/>
                  <a:pt x="56" y="22"/>
                </a:cubicBezTo>
                <a:cubicBezTo>
                  <a:pt x="39" y="22"/>
                  <a:pt x="27" y="36"/>
                  <a:pt x="30" y="52"/>
                </a:cubicBezTo>
                <a:cubicBezTo>
                  <a:pt x="32" y="69"/>
                  <a:pt x="47" y="82"/>
                  <a:pt x="63" y="82"/>
                </a:cubicBezTo>
                <a:cubicBezTo>
                  <a:pt x="80" y="82"/>
                  <a:pt x="92" y="69"/>
                  <a:pt x="89" y="52"/>
                </a:cubicBezTo>
                <a:cubicBezTo>
                  <a:pt x="89" y="46"/>
                  <a:pt x="86" y="41"/>
                  <a:pt x="83" y="37"/>
                </a:cubicBezTo>
                <a:cubicBezTo>
                  <a:pt x="96" y="21"/>
                  <a:pt x="96" y="21"/>
                  <a:pt x="96" y="21"/>
                </a:cubicBezTo>
                <a:cubicBezTo>
                  <a:pt x="104" y="30"/>
                  <a:pt x="110" y="41"/>
                  <a:pt x="112" y="54"/>
                </a:cubicBezTo>
                <a:cubicBezTo>
                  <a:pt x="116" y="83"/>
                  <a:pt x="95" y="107"/>
                  <a:pt x="65" y="107"/>
                </a:cubicBezTo>
                <a:cubicBezTo>
                  <a:pt x="35" y="107"/>
                  <a:pt x="8" y="83"/>
                  <a:pt x="4" y="54"/>
                </a:cubicBezTo>
                <a:cubicBezTo>
                  <a:pt x="0" y="24"/>
                  <a:pt x="21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7" name="Freeform 30"/>
          <p:cNvSpPr>
            <a:spLocks/>
          </p:cNvSpPr>
          <p:nvPr/>
        </p:nvSpPr>
        <p:spPr bwMode="auto">
          <a:xfrm>
            <a:off x="6519863" y="3300413"/>
            <a:ext cx="111125" cy="103187"/>
          </a:xfrm>
          <a:custGeom>
            <a:avLst/>
            <a:gdLst>
              <a:gd name="T0" fmla="*/ 62508 w 48"/>
              <a:gd name="T1" fmla="*/ 103187 h 45"/>
              <a:gd name="T2" fmla="*/ 2315 w 48"/>
              <a:gd name="T3" fmla="*/ 52740 h 45"/>
              <a:gd name="T4" fmla="*/ 48617 w 48"/>
              <a:gd name="T5" fmla="*/ 0 h 45"/>
              <a:gd name="T6" fmla="*/ 74083 w 48"/>
              <a:gd name="T7" fmla="*/ 4586 h 45"/>
              <a:gd name="T8" fmla="*/ 71768 w 48"/>
              <a:gd name="T9" fmla="*/ 16051 h 45"/>
              <a:gd name="T10" fmla="*/ 53247 w 48"/>
              <a:gd name="T11" fmla="*/ 45861 h 45"/>
              <a:gd name="T12" fmla="*/ 62508 w 48"/>
              <a:gd name="T13" fmla="*/ 52740 h 45"/>
              <a:gd name="T14" fmla="*/ 87974 w 48"/>
              <a:gd name="T15" fmla="*/ 29810 h 45"/>
              <a:gd name="T16" fmla="*/ 90289 w 48"/>
              <a:gd name="T17" fmla="*/ 29810 h 45"/>
              <a:gd name="T18" fmla="*/ 99549 w 48"/>
              <a:gd name="T19" fmla="*/ 27517 h 45"/>
              <a:gd name="T20" fmla="*/ 108810 w 48"/>
              <a:gd name="T21" fmla="*/ 52740 h 45"/>
              <a:gd name="T22" fmla="*/ 62508 w 48"/>
              <a:gd name="T23" fmla="*/ 103187 h 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8" h="45">
                <a:moveTo>
                  <a:pt x="27" y="45"/>
                </a:moveTo>
                <a:cubicBezTo>
                  <a:pt x="15" y="45"/>
                  <a:pt x="3" y="35"/>
                  <a:pt x="1" y="23"/>
                </a:cubicBezTo>
                <a:cubicBezTo>
                  <a:pt x="0" y="10"/>
                  <a:pt x="9" y="0"/>
                  <a:pt x="21" y="0"/>
                </a:cubicBezTo>
                <a:cubicBezTo>
                  <a:pt x="25" y="0"/>
                  <a:pt x="28" y="1"/>
                  <a:pt x="32" y="2"/>
                </a:cubicBezTo>
                <a:cubicBezTo>
                  <a:pt x="31" y="4"/>
                  <a:pt x="31" y="6"/>
                  <a:pt x="31" y="7"/>
                </a:cubicBezTo>
                <a:cubicBezTo>
                  <a:pt x="23" y="20"/>
                  <a:pt x="23" y="20"/>
                  <a:pt x="23" y="20"/>
                </a:cubicBezTo>
                <a:cubicBezTo>
                  <a:pt x="27" y="23"/>
                  <a:pt x="27" y="23"/>
                  <a:pt x="27" y="2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3"/>
                  <a:pt x="42" y="13"/>
                  <a:pt x="43" y="12"/>
                </a:cubicBezTo>
                <a:cubicBezTo>
                  <a:pt x="45" y="15"/>
                  <a:pt x="46" y="19"/>
                  <a:pt x="47" y="23"/>
                </a:cubicBezTo>
                <a:cubicBezTo>
                  <a:pt x="48" y="35"/>
                  <a:pt x="40" y="45"/>
                  <a:pt x="2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Freeform 31"/>
          <p:cNvSpPr>
            <a:spLocks/>
          </p:cNvSpPr>
          <p:nvPr/>
        </p:nvSpPr>
        <p:spPr bwMode="auto">
          <a:xfrm>
            <a:off x="6580188" y="3270250"/>
            <a:ext cx="68262" cy="76200"/>
          </a:xfrm>
          <a:custGeom>
            <a:avLst/>
            <a:gdLst>
              <a:gd name="T0" fmla="*/ 21185 w 29"/>
              <a:gd name="T1" fmla="*/ 46182 h 33"/>
              <a:gd name="T2" fmla="*/ 21185 w 29"/>
              <a:gd name="T3" fmla="*/ 34636 h 33"/>
              <a:gd name="T4" fmla="*/ 51785 w 29"/>
              <a:gd name="T5" fmla="*/ 0 h 33"/>
              <a:gd name="T6" fmla="*/ 68262 w 29"/>
              <a:gd name="T7" fmla="*/ 13855 h 33"/>
              <a:gd name="T8" fmla="*/ 40016 w 29"/>
              <a:gd name="T9" fmla="*/ 48491 h 33"/>
              <a:gd name="T10" fmla="*/ 25892 w 29"/>
              <a:gd name="T11" fmla="*/ 53109 h 33"/>
              <a:gd name="T12" fmla="*/ 2354 w 29"/>
              <a:gd name="T13" fmla="*/ 76200 h 33"/>
              <a:gd name="T14" fmla="*/ 0 w 29"/>
              <a:gd name="T15" fmla="*/ 73891 h 33"/>
              <a:gd name="T16" fmla="*/ 21185 w 29"/>
              <a:gd name="T17" fmla="*/ 4618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3">
                <a:moveTo>
                  <a:pt x="9" y="20"/>
                </a:moveTo>
                <a:cubicBezTo>
                  <a:pt x="8" y="19"/>
                  <a:pt x="8" y="17"/>
                  <a:pt x="9" y="15"/>
                </a:cubicBezTo>
                <a:cubicBezTo>
                  <a:pt x="22" y="0"/>
                  <a:pt x="22" y="0"/>
                  <a:pt x="22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3"/>
                  <a:pt x="11" y="2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2"/>
                </a:cubicBezTo>
                <a:lnTo>
                  <a:pt x="9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9" name="Freeform 32"/>
          <p:cNvSpPr>
            <a:spLocks/>
          </p:cNvSpPr>
          <p:nvPr/>
        </p:nvSpPr>
        <p:spPr bwMode="auto">
          <a:xfrm>
            <a:off x="5499100" y="3240088"/>
            <a:ext cx="84138" cy="96837"/>
          </a:xfrm>
          <a:custGeom>
            <a:avLst/>
            <a:gdLst>
              <a:gd name="T0" fmla="*/ 42069 w 36"/>
              <a:gd name="T1" fmla="*/ 0 h 42"/>
              <a:gd name="T2" fmla="*/ 0 w 36"/>
              <a:gd name="T3" fmla="*/ 41502 h 42"/>
              <a:gd name="T4" fmla="*/ 11686 w 36"/>
              <a:gd name="T5" fmla="*/ 66864 h 42"/>
              <a:gd name="T6" fmla="*/ 23372 w 36"/>
              <a:gd name="T7" fmla="*/ 94531 h 42"/>
              <a:gd name="T8" fmla="*/ 23372 w 36"/>
              <a:gd name="T9" fmla="*/ 96837 h 42"/>
              <a:gd name="T10" fmla="*/ 37395 w 36"/>
              <a:gd name="T11" fmla="*/ 96837 h 42"/>
              <a:gd name="T12" fmla="*/ 37395 w 36"/>
              <a:gd name="T13" fmla="*/ 94531 h 42"/>
              <a:gd name="T14" fmla="*/ 32720 w 36"/>
              <a:gd name="T15" fmla="*/ 59947 h 42"/>
              <a:gd name="T16" fmla="*/ 42069 w 36"/>
              <a:gd name="T17" fmla="*/ 59947 h 42"/>
              <a:gd name="T18" fmla="*/ 42069 w 36"/>
              <a:gd name="T19" fmla="*/ 59947 h 42"/>
              <a:gd name="T20" fmla="*/ 51418 w 36"/>
              <a:gd name="T21" fmla="*/ 59947 h 42"/>
              <a:gd name="T22" fmla="*/ 46743 w 36"/>
              <a:gd name="T23" fmla="*/ 94531 h 42"/>
              <a:gd name="T24" fmla="*/ 46743 w 36"/>
              <a:gd name="T25" fmla="*/ 96837 h 42"/>
              <a:gd name="T26" fmla="*/ 60766 w 36"/>
              <a:gd name="T27" fmla="*/ 96837 h 42"/>
              <a:gd name="T28" fmla="*/ 60766 w 36"/>
              <a:gd name="T29" fmla="*/ 94531 h 42"/>
              <a:gd name="T30" fmla="*/ 74789 w 36"/>
              <a:gd name="T31" fmla="*/ 66864 h 42"/>
              <a:gd name="T32" fmla="*/ 84138 w 36"/>
              <a:gd name="T33" fmla="*/ 41502 h 42"/>
              <a:gd name="T34" fmla="*/ 42069 w 36"/>
              <a:gd name="T35" fmla="*/ 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6" h="42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2"/>
                  <a:pt x="2" y="25"/>
                  <a:pt x="5" y="29"/>
                </a:cubicBezTo>
                <a:cubicBezTo>
                  <a:pt x="7" y="33"/>
                  <a:pt x="10" y="37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38"/>
                  <a:pt x="16" y="32"/>
                  <a:pt x="14" y="26"/>
                </a:cubicBezTo>
                <a:cubicBezTo>
                  <a:pt x="15" y="26"/>
                  <a:pt x="16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6"/>
                  <a:pt x="22" y="26"/>
                </a:cubicBezTo>
                <a:cubicBezTo>
                  <a:pt x="20" y="30"/>
                  <a:pt x="20" y="35"/>
                  <a:pt x="20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37"/>
                  <a:pt x="29" y="33"/>
                  <a:pt x="32" y="29"/>
                </a:cubicBezTo>
                <a:cubicBezTo>
                  <a:pt x="34" y="26"/>
                  <a:pt x="36" y="22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0" name="Freeform 33"/>
          <p:cNvSpPr>
            <a:spLocks noEditPoints="1"/>
          </p:cNvSpPr>
          <p:nvPr/>
        </p:nvSpPr>
        <p:spPr bwMode="auto">
          <a:xfrm>
            <a:off x="5405438" y="3179763"/>
            <a:ext cx="260350" cy="307975"/>
          </a:xfrm>
          <a:custGeom>
            <a:avLst/>
            <a:gdLst>
              <a:gd name="T0" fmla="*/ 218131 w 111"/>
              <a:gd name="T1" fmla="*/ 37050 h 133"/>
              <a:gd name="T2" fmla="*/ 98511 w 111"/>
              <a:gd name="T3" fmla="*/ 13894 h 133"/>
              <a:gd name="T4" fmla="*/ 23455 w 111"/>
              <a:gd name="T5" fmla="*/ 99571 h 133"/>
              <a:gd name="T6" fmla="*/ 25800 w 111"/>
              <a:gd name="T7" fmla="*/ 127358 h 133"/>
              <a:gd name="T8" fmla="*/ 30491 w 111"/>
              <a:gd name="T9" fmla="*/ 138936 h 133"/>
              <a:gd name="T10" fmla="*/ 28146 w 111"/>
              <a:gd name="T11" fmla="*/ 143567 h 133"/>
              <a:gd name="T12" fmla="*/ 4691 w 111"/>
              <a:gd name="T13" fmla="*/ 178301 h 133"/>
              <a:gd name="T14" fmla="*/ 2345 w 111"/>
              <a:gd name="T15" fmla="*/ 187564 h 133"/>
              <a:gd name="T16" fmla="*/ 21109 w 111"/>
              <a:gd name="T17" fmla="*/ 194511 h 133"/>
              <a:gd name="T18" fmla="*/ 25800 w 111"/>
              <a:gd name="T19" fmla="*/ 203773 h 133"/>
              <a:gd name="T20" fmla="*/ 23455 w 111"/>
              <a:gd name="T21" fmla="*/ 215351 h 133"/>
              <a:gd name="T22" fmla="*/ 28146 w 111"/>
              <a:gd name="T23" fmla="*/ 217667 h 133"/>
              <a:gd name="T24" fmla="*/ 23455 w 111"/>
              <a:gd name="T25" fmla="*/ 222298 h 133"/>
              <a:gd name="T26" fmla="*/ 28146 w 111"/>
              <a:gd name="T27" fmla="*/ 231560 h 133"/>
              <a:gd name="T28" fmla="*/ 32837 w 111"/>
              <a:gd name="T29" fmla="*/ 250085 h 133"/>
              <a:gd name="T30" fmla="*/ 35182 w 111"/>
              <a:gd name="T31" fmla="*/ 275557 h 133"/>
              <a:gd name="T32" fmla="*/ 89129 w 111"/>
              <a:gd name="T33" fmla="*/ 270925 h 133"/>
              <a:gd name="T34" fmla="*/ 100856 w 111"/>
              <a:gd name="T35" fmla="*/ 307975 h 133"/>
              <a:gd name="T36" fmla="*/ 227513 w 111"/>
              <a:gd name="T37" fmla="*/ 268610 h 133"/>
              <a:gd name="T38" fmla="*/ 215786 w 111"/>
              <a:gd name="T39" fmla="*/ 233876 h 133"/>
              <a:gd name="T40" fmla="*/ 246277 w 111"/>
              <a:gd name="T41" fmla="*/ 157461 h 133"/>
              <a:gd name="T42" fmla="*/ 218131 w 111"/>
              <a:gd name="T43" fmla="*/ 37050 h 133"/>
              <a:gd name="T44" fmla="*/ 175912 w 111"/>
              <a:gd name="T45" fmla="*/ 134305 h 133"/>
              <a:gd name="T46" fmla="*/ 164185 w 111"/>
              <a:gd name="T47" fmla="*/ 162092 h 133"/>
              <a:gd name="T48" fmla="*/ 164185 w 111"/>
              <a:gd name="T49" fmla="*/ 189879 h 133"/>
              <a:gd name="T50" fmla="*/ 154803 w 111"/>
              <a:gd name="T51" fmla="*/ 199142 h 133"/>
              <a:gd name="T52" fmla="*/ 143075 w 111"/>
              <a:gd name="T53" fmla="*/ 199142 h 133"/>
              <a:gd name="T54" fmla="*/ 143075 w 111"/>
              <a:gd name="T55" fmla="*/ 201457 h 133"/>
              <a:gd name="T56" fmla="*/ 136039 w 111"/>
              <a:gd name="T57" fmla="*/ 203773 h 133"/>
              <a:gd name="T58" fmla="*/ 129002 w 111"/>
              <a:gd name="T59" fmla="*/ 201457 h 133"/>
              <a:gd name="T60" fmla="*/ 129002 w 111"/>
              <a:gd name="T61" fmla="*/ 199142 h 133"/>
              <a:gd name="T62" fmla="*/ 117275 w 111"/>
              <a:gd name="T63" fmla="*/ 199142 h 133"/>
              <a:gd name="T64" fmla="*/ 107893 w 111"/>
              <a:gd name="T65" fmla="*/ 189879 h 133"/>
              <a:gd name="T66" fmla="*/ 107893 w 111"/>
              <a:gd name="T67" fmla="*/ 162092 h 133"/>
              <a:gd name="T68" fmla="*/ 96165 w 111"/>
              <a:gd name="T69" fmla="*/ 134305 h 133"/>
              <a:gd name="T70" fmla="*/ 84438 w 111"/>
              <a:gd name="T71" fmla="*/ 101886 h 133"/>
              <a:gd name="T72" fmla="*/ 136039 w 111"/>
              <a:gd name="T73" fmla="*/ 50943 h 133"/>
              <a:gd name="T74" fmla="*/ 187640 w 111"/>
              <a:gd name="T75" fmla="*/ 101886 h 133"/>
              <a:gd name="T76" fmla="*/ 175912 w 111"/>
              <a:gd name="T77" fmla="*/ 134305 h 13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1" h="133">
                <a:moveTo>
                  <a:pt x="93" y="16"/>
                </a:moveTo>
                <a:cubicBezTo>
                  <a:pt x="80" y="5"/>
                  <a:pt x="63" y="0"/>
                  <a:pt x="42" y="6"/>
                </a:cubicBezTo>
                <a:cubicBezTo>
                  <a:pt x="27" y="10"/>
                  <a:pt x="13" y="22"/>
                  <a:pt x="10" y="43"/>
                </a:cubicBezTo>
                <a:cubicBezTo>
                  <a:pt x="9" y="50"/>
                  <a:pt x="10" y="54"/>
                  <a:pt x="11" y="55"/>
                </a:cubicBezTo>
                <a:cubicBezTo>
                  <a:pt x="11" y="56"/>
                  <a:pt x="13" y="58"/>
                  <a:pt x="13" y="60"/>
                </a:cubicBezTo>
                <a:cubicBezTo>
                  <a:pt x="13" y="60"/>
                  <a:pt x="13" y="61"/>
                  <a:pt x="12" y="62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8"/>
                  <a:pt x="0" y="80"/>
                  <a:pt x="1" y="81"/>
                </a:cubicBezTo>
                <a:cubicBezTo>
                  <a:pt x="3" y="84"/>
                  <a:pt x="8" y="83"/>
                  <a:pt x="9" y="84"/>
                </a:cubicBezTo>
                <a:cubicBezTo>
                  <a:pt x="10" y="85"/>
                  <a:pt x="11" y="87"/>
                  <a:pt x="11" y="88"/>
                </a:cubicBezTo>
                <a:cubicBezTo>
                  <a:pt x="10" y="90"/>
                  <a:pt x="8" y="92"/>
                  <a:pt x="10" y="93"/>
                </a:cubicBezTo>
                <a:cubicBezTo>
                  <a:pt x="11" y="94"/>
                  <a:pt x="12" y="94"/>
                  <a:pt x="12" y="94"/>
                </a:cubicBezTo>
                <a:cubicBezTo>
                  <a:pt x="12" y="94"/>
                  <a:pt x="11" y="95"/>
                  <a:pt x="10" y="96"/>
                </a:cubicBezTo>
                <a:cubicBezTo>
                  <a:pt x="10" y="97"/>
                  <a:pt x="10" y="99"/>
                  <a:pt x="12" y="100"/>
                </a:cubicBezTo>
                <a:cubicBezTo>
                  <a:pt x="12" y="100"/>
                  <a:pt x="14" y="104"/>
                  <a:pt x="14" y="108"/>
                </a:cubicBezTo>
                <a:cubicBezTo>
                  <a:pt x="13" y="113"/>
                  <a:pt x="12" y="116"/>
                  <a:pt x="15" y="119"/>
                </a:cubicBezTo>
                <a:cubicBezTo>
                  <a:pt x="18" y="121"/>
                  <a:pt x="31" y="119"/>
                  <a:pt x="38" y="117"/>
                </a:cubicBezTo>
                <a:cubicBezTo>
                  <a:pt x="38" y="117"/>
                  <a:pt x="41" y="121"/>
                  <a:pt x="43" y="133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4" y="108"/>
                  <a:pt x="92" y="104"/>
                  <a:pt x="92" y="101"/>
                </a:cubicBezTo>
                <a:cubicBezTo>
                  <a:pt x="91" y="94"/>
                  <a:pt x="102" y="81"/>
                  <a:pt x="105" y="68"/>
                </a:cubicBezTo>
                <a:cubicBezTo>
                  <a:pt x="110" y="52"/>
                  <a:pt x="111" y="31"/>
                  <a:pt x="93" y="16"/>
                </a:cubicBezTo>
                <a:close/>
                <a:moveTo>
                  <a:pt x="75" y="58"/>
                </a:moveTo>
                <a:cubicBezTo>
                  <a:pt x="71" y="63"/>
                  <a:pt x="70" y="66"/>
                  <a:pt x="70" y="70"/>
                </a:cubicBezTo>
                <a:cubicBezTo>
                  <a:pt x="70" y="82"/>
                  <a:pt x="70" y="82"/>
                  <a:pt x="70" y="82"/>
                </a:cubicBezTo>
                <a:cubicBezTo>
                  <a:pt x="70" y="84"/>
                  <a:pt x="68" y="86"/>
                  <a:pt x="66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7"/>
                  <a:pt x="61" y="87"/>
                  <a:pt x="61" y="87"/>
                </a:cubicBezTo>
                <a:cubicBezTo>
                  <a:pt x="60" y="88"/>
                  <a:pt x="59" y="88"/>
                  <a:pt x="58" y="88"/>
                </a:cubicBezTo>
                <a:cubicBezTo>
                  <a:pt x="57" y="88"/>
                  <a:pt x="56" y="88"/>
                  <a:pt x="55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48" y="86"/>
                  <a:pt x="47" y="85"/>
                  <a:pt x="46" y="82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66"/>
                  <a:pt x="45" y="63"/>
                  <a:pt x="41" y="58"/>
                </a:cubicBezTo>
                <a:cubicBezTo>
                  <a:pt x="38" y="53"/>
                  <a:pt x="36" y="49"/>
                  <a:pt x="36" y="44"/>
                </a:cubicBezTo>
                <a:cubicBezTo>
                  <a:pt x="36" y="32"/>
                  <a:pt x="46" y="22"/>
                  <a:pt x="58" y="22"/>
                </a:cubicBezTo>
                <a:cubicBezTo>
                  <a:pt x="70" y="22"/>
                  <a:pt x="80" y="32"/>
                  <a:pt x="80" y="44"/>
                </a:cubicBezTo>
                <a:cubicBezTo>
                  <a:pt x="80" y="49"/>
                  <a:pt x="78" y="53"/>
                  <a:pt x="75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1" name="Freeform 34"/>
          <p:cNvSpPr>
            <a:spLocks noEditPoints="1"/>
          </p:cNvSpPr>
          <p:nvPr/>
        </p:nvSpPr>
        <p:spPr bwMode="auto">
          <a:xfrm>
            <a:off x="5459413" y="4041775"/>
            <a:ext cx="166687" cy="312738"/>
          </a:xfrm>
          <a:custGeom>
            <a:avLst/>
            <a:gdLst>
              <a:gd name="T0" fmla="*/ 161992 w 71"/>
              <a:gd name="T1" fmla="*/ 0 h 136"/>
              <a:gd name="T2" fmla="*/ 4695 w 71"/>
              <a:gd name="T3" fmla="*/ 0 h 136"/>
              <a:gd name="T4" fmla="*/ 0 w 71"/>
              <a:gd name="T5" fmla="*/ 4599 h 136"/>
              <a:gd name="T6" fmla="*/ 0 w 71"/>
              <a:gd name="T7" fmla="*/ 308139 h 136"/>
              <a:gd name="T8" fmla="*/ 4695 w 71"/>
              <a:gd name="T9" fmla="*/ 312738 h 136"/>
              <a:gd name="T10" fmla="*/ 161992 w 71"/>
              <a:gd name="T11" fmla="*/ 312738 h 136"/>
              <a:gd name="T12" fmla="*/ 166687 w 71"/>
              <a:gd name="T13" fmla="*/ 308139 h 136"/>
              <a:gd name="T14" fmla="*/ 166687 w 71"/>
              <a:gd name="T15" fmla="*/ 4599 h 136"/>
              <a:gd name="T16" fmla="*/ 161992 w 71"/>
              <a:gd name="T17" fmla="*/ 0 h 136"/>
              <a:gd name="T18" fmla="*/ 93908 w 71"/>
              <a:gd name="T19" fmla="*/ 294342 h 136"/>
              <a:gd name="T20" fmla="*/ 72779 w 71"/>
              <a:gd name="T21" fmla="*/ 294342 h 136"/>
              <a:gd name="T22" fmla="*/ 72779 w 71"/>
              <a:gd name="T23" fmla="*/ 275945 h 136"/>
              <a:gd name="T24" fmla="*/ 93908 w 71"/>
              <a:gd name="T25" fmla="*/ 275945 h 136"/>
              <a:gd name="T26" fmla="*/ 93908 w 71"/>
              <a:gd name="T27" fmla="*/ 294342 h 136"/>
              <a:gd name="T28" fmla="*/ 159644 w 71"/>
              <a:gd name="T29" fmla="*/ 266747 h 136"/>
              <a:gd name="T30" fmla="*/ 107994 w 71"/>
              <a:gd name="T31" fmla="*/ 266747 h 136"/>
              <a:gd name="T32" fmla="*/ 107994 w 71"/>
              <a:gd name="T33" fmla="*/ 259848 h 136"/>
              <a:gd name="T34" fmla="*/ 100951 w 71"/>
              <a:gd name="T35" fmla="*/ 255249 h 136"/>
              <a:gd name="T36" fmla="*/ 65736 w 71"/>
              <a:gd name="T37" fmla="*/ 255249 h 136"/>
              <a:gd name="T38" fmla="*/ 61040 w 71"/>
              <a:gd name="T39" fmla="*/ 259848 h 136"/>
              <a:gd name="T40" fmla="*/ 61040 w 71"/>
              <a:gd name="T41" fmla="*/ 266747 h 136"/>
              <a:gd name="T42" fmla="*/ 9391 w 71"/>
              <a:gd name="T43" fmla="*/ 266747 h 136"/>
              <a:gd name="T44" fmla="*/ 9391 w 71"/>
              <a:gd name="T45" fmla="*/ 6899 h 136"/>
              <a:gd name="T46" fmla="*/ 159644 w 71"/>
              <a:gd name="T47" fmla="*/ 6899 h 136"/>
              <a:gd name="T48" fmla="*/ 159644 w 71"/>
              <a:gd name="T49" fmla="*/ 266747 h 1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1" h="136">
                <a:moveTo>
                  <a:pt x="6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1" y="136"/>
                  <a:pt x="2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0" y="136"/>
                  <a:pt x="71" y="135"/>
                  <a:pt x="71" y="134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9" y="0"/>
                </a:cubicBezTo>
                <a:close/>
                <a:moveTo>
                  <a:pt x="40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28"/>
                </a:lnTo>
                <a:close/>
                <a:moveTo>
                  <a:pt x="68" y="116"/>
                </a:moveTo>
                <a:cubicBezTo>
                  <a:pt x="46" y="116"/>
                  <a:pt x="46" y="116"/>
                  <a:pt x="46" y="116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46" y="112"/>
                  <a:pt x="45" y="111"/>
                  <a:pt x="43" y="111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7" y="111"/>
                  <a:pt x="26" y="112"/>
                  <a:pt x="26" y="113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3"/>
                  <a:pt x="4" y="3"/>
                  <a:pt x="4" y="3"/>
                </a:cubicBezTo>
                <a:cubicBezTo>
                  <a:pt x="68" y="3"/>
                  <a:pt x="68" y="3"/>
                  <a:pt x="68" y="3"/>
                </a:cubicBezTo>
                <a:lnTo>
                  <a:pt x="68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2" name="文本框 17"/>
          <p:cNvSpPr txBox="1">
            <a:spLocks noChangeArrowheads="1"/>
          </p:cNvSpPr>
          <p:nvPr/>
        </p:nvSpPr>
        <p:spPr bwMode="auto">
          <a:xfrm>
            <a:off x="4721225" y="2270125"/>
            <a:ext cx="846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500"/>
              </a:spcBef>
            </a:pPr>
            <a:r>
              <a:rPr lang="en-US" altLang="zh-CN" sz="32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01</a:t>
            </a:r>
            <a:endParaRPr lang="zh-CN" altLang="en-US" sz="32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3" name="文本框 18"/>
          <p:cNvSpPr txBox="1">
            <a:spLocks noChangeArrowheads="1"/>
          </p:cNvSpPr>
          <p:nvPr/>
        </p:nvSpPr>
        <p:spPr bwMode="auto">
          <a:xfrm>
            <a:off x="6613525" y="2270125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500"/>
              </a:spcBef>
            </a:pPr>
            <a:r>
              <a:rPr lang="en-US" altLang="zh-CN" sz="32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02</a:t>
            </a:r>
            <a:endParaRPr lang="zh-CN" altLang="en-US" sz="32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4" name="文本框 19"/>
          <p:cNvSpPr txBox="1">
            <a:spLocks noChangeArrowheads="1"/>
          </p:cNvSpPr>
          <p:nvPr/>
        </p:nvSpPr>
        <p:spPr bwMode="auto">
          <a:xfrm>
            <a:off x="4721225" y="4619625"/>
            <a:ext cx="846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500"/>
              </a:spcBef>
            </a:pPr>
            <a:r>
              <a:rPr lang="en-US" altLang="zh-CN" sz="32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03</a:t>
            </a:r>
            <a:endParaRPr lang="zh-CN" altLang="en-US" sz="32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5" name="文本框 20"/>
          <p:cNvSpPr txBox="1">
            <a:spLocks noChangeArrowheads="1"/>
          </p:cNvSpPr>
          <p:nvPr/>
        </p:nvSpPr>
        <p:spPr bwMode="auto">
          <a:xfrm>
            <a:off x="6613525" y="4619625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ts val="500"/>
              </a:spcBef>
            </a:pPr>
            <a:r>
              <a:rPr lang="en-US" altLang="zh-CN" sz="3200" b="1" i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04</a:t>
            </a:r>
            <a:endParaRPr lang="zh-CN" altLang="en-US" sz="3200" b="1" i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6" name="TextBox 13"/>
          <p:cNvSpPr txBox="1">
            <a:spLocks noChangeArrowheads="1"/>
          </p:cNvSpPr>
          <p:nvPr/>
        </p:nvSpPr>
        <p:spPr bwMode="auto">
          <a:xfrm>
            <a:off x="2670175" y="2284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7" name="TextBox 13"/>
          <p:cNvSpPr txBox="1">
            <a:spLocks noChangeArrowheads="1"/>
          </p:cNvSpPr>
          <p:nvPr/>
        </p:nvSpPr>
        <p:spPr bwMode="auto">
          <a:xfrm>
            <a:off x="1631950" y="26066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8" name="TextBox 13"/>
          <p:cNvSpPr txBox="1">
            <a:spLocks noChangeArrowheads="1"/>
          </p:cNvSpPr>
          <p:nvPr/>
        </p:nvSpPr>
        <p:spPr bwMode="auto">
          <a:xfrm>
            <a:off x="2670175" y="4297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89" name="TextBox 13"/>
          <p:cNvSpPr txBox="1">
            <a:spLocks noChangeArrowheads="1"/>
          </p:cNvSpPr>
          <p:nvPr/>
        </p:nvSpPr>
        <p:spPr bwMode="auto">
          <a:xfrm>
            <a:off x="1631950" y="46196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90" name="TextBox 13"/>
          <p:cNvSpPr txBox="1">
            <a:spLocks noChangeArrowheads="1"/>
          </p:cNvSpPr>
          <p:nvPr/>
        </p:nvSpPr>
        <p:spPr bwMode="auto">
          <a:xfrm>
            <a:off x="7953375" y="22875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91" name="TextBox 13"/>
          <p:cNvSpPr txBox="1">
            <a:spLocks noChangeArrowheads="1"/>
          </p:cNvSpPr>
          <p:nvPr/>
        </p:nvSpPr>
        <p:spPr bwMode="auto">
          <a:xfrm>
            <a:off x="7956550" y="2609850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92" name="TextBox 13"/>
          <p:cNvSpPr txBox="1">
            <a:spLocks noChangeArrowheads="1"/>
          </p:cNvSpPr>
          <p:nvPr/>
        </p:nvSpPr>
        <p:spPr bwMode="auto">
          <a:xfrm>
            <a:off x="7953375" y="4297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36893" name="TextBox 13"/>
          <p:cNvSpPr txBox="1">
            <a:spLocks noChangeArrowheads="1"/>
          </p:cNvSpPr>
          <p:nvPr/>
        </p:nvSpPr>
        <p:spPr bwMode="auto">
          <a:xfrm>
            <a:off x="7956550" y="4619625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单击此处可编辑内容，根据您的需要自由拉伸文本框大小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矩形 1"/>
          <p:cNvSpPr>
            <a:spLocks noChangeArrowheads="1"/>
          </p:cNvSpPr>
          <p:nvPr/>
        </p:nvSpPr>
        <p:spPr bwMode="auto">
          <a:xfrm>
            <a:off x="2352675" y="3838575"/>
            <a:ext cx="7581900" cy="1563688"/>
          </a:xfrm>
          <a:prstGeom prst="rect">
            <a:avLst/>
          </a:prstGeom>
          <a:solidFill>
            <a:schemeClr val="tx1">
              <a:alpha val="3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2" name="文本框 4"/>
          <p:cNvSpPr txBox="1">
            <a:spLocks noChangeArrowheads="1"/>
          </p:cNvSpPr>
          <p:nvPr/>
        </p:nvSpPr>
        <p:spPr bwMode="auto">
          <a:xfrm>
            <a:off x="3378200" y="4113213"/>
            <a:ext cx="55308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THANK  YOU</a:t>
            </a:r>
            <a:endParaRPr lang="zh-CN" altLang="en-US" sz="6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b="19324"/>
          <a:stretch>
            <a:fillRect/>
          </a:stretch>
        </p:blipFill>
        <p:spPr bwMode="auto">
          <a:xfrm>
            <a:off x="446088" y="2003425"/>
            <a:ext cx="7159625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矩形 5"/>
          <p:cNvGrpSpPr>
            <a:grpSpLocks/>
          </p:cNvGrpSpPr>
          <p:nvPr/>
        </p:nvGrpSpPr>
        <p:grpSpPr bwMode="auto">
          <a:xfrm>
            <a:off x="7821613" y="1993900"/>
            <a:ext cx="3956050" cy="3284538"/>
            <a:chOff x="0" y="0"/>
            <a:chExt cx="2492" cy="2069"/>
          </a:xfrm>
        </p:grpSpPr>
        <p:pic>
          <p:nvPicPr>
            <p:cNvPr id="16389" name="矩形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92" cy="2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Text Box 5"/>
            <p:cNvSpPr txBox="1">
              <a:spLocks noChangeArrowheads="1"/>
            </p:cNvSpPr>
            <p:nvPr/>
          </p:nvSpPr>
          <p:spPr bwMode="auto">
            <a:xfrm>
              <a:off x="7" y="6"/>
              <a:ext cx="2475" cy="2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8288338" y="2986088"/>
            <a:ext cx="30178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04"/>
          <a:stretch>
            <a:fillRect/>
          </a:stretch>
        </p:blipFill>
        <p:spPr bwMode="auto">
          <a:xfrm>
            <a:off x="5459413" y="1781175"/>
            <a:ext cx="5181600" cy="387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4563" y="3779838"/>
            <a:ext cx="18796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1781175"/>
            <a:ext cx="1868488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矩形 10"/>
          <p:cNvGrpSpPr>
            <a:grpSpLocks/>
          </p:cNvGrpSpPr>
          <p:nvPr/>
        </p:nvGrpSpPr>
        <p:grpSpPr bwMode="auto">
          <a:xfrm>
            <a:off x="3475038" y="1768475"/>
            <a:ext cx="1908175" cy="1908175"/>
            <a:chOff x="0" y="0"/>
            <a:chExt cx="1202" cy="1202"/>
          </a:xfrm>
        </p:grpSpPr>
        <p:pic>
          <p:nvPicPr>
            <p:cNvPr id="17421" name="矩形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2" name="Text Box 7"/>
            <p:cNvSpPr txBox="1">
              <a:spLocks noChangeArrowheads="1"/>
            </p:cNvSpPr>
            <p:nvPr/>
          </p:nvSpPr>
          <p:spPr bwMode="auto">
            <a:xfrm>
              <a:off x="6" y="8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4" name="Freeform 252"/>
          <p:cNvSpPr>
            <a:spLocks noEditPoints="1"/>
          </p:cNvSpPr>
          <p:nvPr/>
        </p:nvSpPr>
        <p:spPr bwMode="auto">
          <a:xfrm>
            <a:off x="4100513" y="2414588"/>
            <a:ext cx="646112" cy="612775"/>
          </a:xfrm>
          <a:custGeom>
            <a:avLst/>
            <a:gdLst>
              <a:gd name="T0" fmla="*/ 631086 w 301"/>
              <a:gd name="T1" fmla="*/ 230059 h 285"/>
              <a:gd name="T2" fmla="*/ 294078 w 301"/>
              <a:gd name="T3" fmla="*/ 19351 h 285"/>
              <a:gd name="T4" fmla="*/ 15026 w 301"/>
              <a:gd name="T5" fmla="*/ 298862 h 285"/>
              <a:gd name="T6" fmla="*/ 137379 w 301"/>
              <a:gd name="T7" fmla="*/ 468719 h 285"/>
              <a:gd name="T8" fmla="*/ 77276 w 301"/>
              <a:gd name="T9" fmla="*/ 576224 h 285"/>
              <a:gd name="T10" fmla="*/ 261879 w 301"/>
              <a:gd name="T11" fmla="*/ 509571 h 285"/>
              <a:gd name="T12" fmla="*/ 352034 w 301"/>
              <a:gd name="T13" fmla="*/ 509571 h 285"/>
              <a:gd name="T14" fmla="*/ 631086 w 301"/>
              <a:gd name="T15" fmla="*/ 230059 h 285"/>
              <a:gd name="T16" fmla="*/ 171724 w 301"/>
              <a:gd name="T17" fmla="*/ 307463 h 285"/>
              <a:gd name="T18" fmla="*/ 128793 w 301"/>
              <a:gd name="T19" fmla="*/ 264461 h 285"/>
              <a:gd name="T20" fmla="*/ 171724 w 301"/>
              <a:gd name="T21" fmla="*/ 221459 h 285"/>
              <a:gd name="T22" fmla="*/ 214655 w 301"/>
              <a:gd name="T23" fmla="*/ 264461 h 285"/>
              <a:gd name="T24" fmla="*/ 171724 w 301"/>
              <a:gd name="T25" fmla="*/ 307463 h 285"/>
              <a:gd name="T26" fmla="*/ 324129 w 301"/>
              <a:gd name="T27" fmla="*/ 307463 h 285"/>
              <a:gd name="T28" fmla="*/ 281198 w 301"/>
              <a:gd name="T29" fmla="*/ 264461 h 285"/>
              <a:gd name="T30" fmla="*/ 324129 w 301"/>
              <a:gd name="T31" fmla="*/ 221459 h 285"/>
              <a:gd name="T32" fmla="*/ 369207 w 301"/>
              <a:gd name="T33" fmla="*/ 264461 h 285"/>
              <a:gd name="T34" fmla="*/ 324129 w 301"/>
              <a:gd name="T35" fmla="*/ 307463 h 285"/>
              <a:gd name="T36" fmla="*/ 478681 w 301"/>
              <a:gd name="T37" fmla="*/ 307463 h 285"/>
              <a:gd name="T38" fmla="*/ 435750 w 301"/>
              <a:gd name="T39" fmla="*/ 264461 h 285"/>
              <a:gd name="T40" fmla="*/ 478681 w 301"/>
              <a:gd name="T41" fmla="*/ 221459 h 285"/>
              <a:gd name="T42" fmla="*/ 521612 w 301"/>
              <a:gd name="T43" fmla="*/ 264461 h 285"/>
              <a:gd name="T44" fmla="*/ 478681 w 301"/>
              <a:gd name="T45" fmla="*/ 307463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5" name="矩形 12"/>
          <p:cNvGrpSpPr>
            <a:grpSpLocks/>
          </p:cNvGrpSpPr>
          <p:nvPr/>
        </p:nvGrpSpPr>
        <p:grpSpPr bwMode="auto">
          <a:xfrm>
            <a:off x="1511300" y="3767138"/>
            <a:ext cx="1908175" cy="1908175"/>
            <a:chOff x="0" y="0"/>
            <a:chExt cx="1202" cy="1202"/>
          </a:xfrm>
        </p:grpSpPr>
        <p:pic>
          <p:nvPicPr>
            <p:cNvPr id="17419" name="矩形 1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0" name="Text Box 11"/>
            <p:cNvSpPr txBox="1">
              <a:spLocks noChangeArrowheads="1"/>
            </p:cNvSpPr>
            <p:nvPr/>
          </p:nvSpPr>
          <p:spPr bwMode="auto">
            <a:xfrm>
              <a:off x="6" y="8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6" name="Freeform 337"/>
          <p:cNvSpPr>
            <a:spLocks noEditPoints="1"/>
          </p:cNvSpPr>
          <p:nvPr/>
        </p:nvSpPr>
        <p:spPr bwMode="auto">
          <a:xfrm>
            <a:off x="2146300" y="4406900"/>
            <a:ext cx="617538" cy="617538"/>
          </a:xfrm>
          <a:custGeom>
            <a:avLst/>
            <a:gdLst>
              <a:gd name="T0" fmla="*/ 308769 w 288"/>
              <a:gd name="T1" fmla="*/ 0 h 288"/>
              <a:gd name="T2" fmla="*/ 0 w 288"/>
              <a:gd name="T3" fmla="*/ 308769 h 288"/>
              <a:gd name="T4" fmla="*/ 308769 w 288"/>
              <a:gd name="T5" fmla="*/ 617538 h 288"/>
              <a:gd name="T6" fmla="*/ 617538 w 288"/>
              <a:gd name="T7" fmla="*/ 308769 h 288"/>
              <a:gd name="T8" fmla="*/ 308769 w 288"/>
              <a:gd name="T9" fmla="*/ 0 h 288"/>
              <a:gd name="T10" fmla="*/ 328067 w 288"/>
              <a:gd name="T11" fmla="*/ 448144 h 288"/>
              <a:gd name="T12" fmla="*/ 272317 w 288"/>
              <a:gd name="T13" fmla="*/ 448144 h 288"/>
              <a:gd name="T14" fmla="*/ 154385 w 288"/>
              <a:gd name="T15" fmla="*/ 491028 h 288"/>
              <a:gd name="T16" fmla="*/ 192981 w 288"/>
              <a:gd name="T17" fmla="*/ 422413 h 288"/>
              <a:gd name="T18" fmla="*/ 115788 w 288"/>
              <a:gd name="T19" fmla="*/ 315202 h 288"/>
              <a:gd name="T20" fmla="*/ 291615 w 288"/>
              <a:gd name="T21" fmla="*/ 139375 h 288"/>
              <a:gd name="T22" fmla="*/ 503894 w 288"/>
              <a:gd name="T23" fmla="*/ 272317 h 288"/>
              <a:gd name="T24" fmla="*/ 328067 w 288"/>
              <a:gd name="T25" fmla="*/ 448144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78"/>
          <a:stretch>
            <a:fillRect/>
          </a:stretch>
        </p:blipFill>
        <p:spPr bwMode="auto">
          <a:xfrm>
            <a:off x="0" y="1957388"/>
            <a:ext cx="4665663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Rectangle 16"/>
          <p:cNvGrpSpPr>
            <a:grpSpLocks/>
          </p:cNvGrpSpPr>
          <p:nvPr/>
        </p:nvGrpSpPr>
        <p:grpSpPr bwMode="auto">
          <a:xfrm>
            <a:off x="4651375" y="1962150"/>
            <a:ext cx="7559675" cy="3116263"/>
            <a:chOff x="0" y="0"/>
            <a:chExt cx="4762" cy="1963"/>
          </a:xfrm>
        </p:grpSpPr>
        <p:pic>
          <p:nvPicPr>
            <p:cNvPr id="18440" name="Rectangl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62" cy="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1" name="Text Box 5"/>
            <p:cNvSpPr txBox="1">
              <a:spLocks noChangeArrowheads="1"/>
            </p:cNvSpPr>
            <p:nvPr/>
          </p:nvSpPr>
          <p:spPr bwMode="auto">
            <a:xfrm>
              <a:off x="9" y="7"/>
              <a:ext cx="4741" cy="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18436" name="矩形 16"/>
          <p:cNvSpPr>
            <a:spLocks noChangeArrowheads="1"/>
          </p:cNvSpPr>
          <p:nvPr/>
        </p:nvSpPr>
        <p:spPr bwMode="auto">
          <a:xfrm>
            <a:off x="4962525" y="29257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8437" name="矩形 17"/>
          <p:cNvSpPr>
            <a:spLocks noChangeArrowheads="1"/>
          </p:cNvSpPr>
          <p:nvPr/>
        </p:nvSpPr>
        <p:spPr bwMode="auto">
          <a:xfrm>
            <a:off x="4962525" y="3678238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1843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7"/>
          <p:cNvGrpSpPr>
            <a:grpSpLocks noChangeAspect="1"/>
          </p:cNvGrpSpPr>
          <p:nvPr/>
        </p:nvGrpSpPr>
        <p:grpSpPr bwMode="auto">
          <a:xfrm flipH="1">
            <a:off x="0" y="1457325"/>
            <a:ext cx="5143500" cy="5505450"/>
            <a:chOff x="0" y="0"/>
            <a:chExt cx="6504023" cy="6963305"/>
          </a:xfrm>
        </p:grpSpPr>
        <p:pic>
          <p:nvPicPr>
            <p:cNvPr id="1946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0"/>
              <a:ext cx="6504023" cy="6963305"/>
            </a:xfrm>
            <a:prstGeom prst="rect">
              <a:avLst/>
            </a:prstGeom>
            <a:noFill/>
            <a:ln>
              <a:noFill/>
            </a:ln>
            <a:effectLst>
              <a:outerShdw dist="228601" dir="4679996" sx="99001" sy="99001" algn="t" rotWithShape="0">
                <a:srgbClr val="000000">
                  <a:alpha val="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70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4740" y="263104"/>
              <a:ext cx="1840996" cy="1743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59" name="Freeform 8"/>
          <p:cNvSpPr>
            <a:spLocks/>
          </p:cNvSpPr>
          <p:nvPr/>
        </p:nvSpPr>
        <p:spPr bwMode="auto">
          <a:xfrm>
            <a:off x="2376488" y="2011363"/>
            <a:ext cx="2159000" cy="2271712"/>
          </a:xfrm>
          <a:custGeom>
            <a:avLst/>
            <a:gdLst>
              <a:gd name="T0" fmla="*/ 1041952 w 2731325"/>
              <a:gd name="T1" fmla="*/ 0 h 2873829"/>
              <a:gd name="T2" fmla="*/ 2159000 w 2731325"/>
              <a:gd name="T3" fmla="*/ 225294 h 2873829"/>
              <a:gd name="T4" fmla="*/ 1051340 w 2731325"/>
              <a:gd name="T5" fmla="*/ 2271712 h 2873829"/>
              <a:gd name="T6" fmla="*/ 0 w 2731325"/>
              <a:gd name="T7" fmla="*/ 1952546 h 2873829"/>
              <a:gd name="T8" fmla="*/ 1041952 w 2731325"/>
              <a:gd name="T9" fmla="*/ 0 h 28738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31325" h="2873829">
                <a:moveTo>
                  <a:pt x="1318161" y="0"/>
                </a:moveTo>
                <a:lnTo>
                  <a:pt x="2731325" y="285008"/>
                </a:lnTo>
                <a:lnTo>
                  <a:pt x="1330037" y="2873829"/>
                </a:lnTo>
                <a:lnTo>
                  <a:pt x="0" y="2470068"/>
                </a:lnTo>
                <a:lnTo>
                  <a:pt x="1318161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9460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3" y="2009775"/>
            <a:ext cx="2160587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圆角矩形 6"/>
          <p:cNvSpPr>
            <a:spLocks noChangeArrowheads="1"/>
          </p:cNvSpPr>
          <p:nvPr/>
        </p:nvSpPr>
        <p:spPr bwMode="auto">
          <a:xfrm>
            <a:off x="5986463" y="3146425"/>
            <a:ext cx="4589462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2" name="矩形 7"/>
          <p:cNvSpPr>
            <a:spLocks noChangeArrowheads="1"/>
          </p:cNvSpPr>
          <p:nvPr/>
        </p:nvSpPr>
        <p:spPr bwMode="auto">
          <a:xfrm>
            <a:off x="6319838" y="3473450"/>
            <a:ext cx="3922712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2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19463" name="圆角矩形 10"/>
          <p:cNvGrpSpPr>
            <a:grpSpLocks/>
          </p:cNvGrpSpPr>
          <p:nvPr/>
        </p:nvGrpSpPr>
        <p:grpSpPr bwMode="auto">
          <a:xfrm>
            <a:off x="6619875" y="2481263"/>
            <a:ext cx="3309938" cy="493712"/>
            <a:chOff x="0" y="0"/>
            <a:chExt cx="2085" cy="311"/>
          </a:xfrm>
        </p:grpSpPr>
        <p:pic>
          <p:nvPicPr>
            <p:cNvPr id="19467" name="圆角矩形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5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8" name="Text Box 11"/>
            <p:cNvSpPr txBox="1">
              <a:spLocks noChangeArrowheads="1"/>
            </p:cNvSpPr>
            <p:nvPr/>
          </p:nvSpPr>
          <p:spPr bwMode="auto">
            <a:xfrm>
              <a:off x="22" y="23"/>
              <a:ext cx="203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9464" name="文本框 11"/>
          <p:cNvSpPr txBox="1">
            <a:spLocks noChangeArrowheads="1"/>
          </p:cNvSpPr>
          <p:nvPr/>
        </p:nvSpPr>
        <p:spPr bwMode="auto">
          <a:xfrm>
            <a:off x="6881813" y="2528888"/>
            <a:ext cx="2798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19465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"/>
          <a:stretch>
            <a:fillRect/>
          </a:stretch>
        </p:blipFill>
        <p:spPr bwMode="auto">
          <a:xfrm>
            <a:off x="0" y="1973263"/>
            <a:ext cx="466566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grpSp>
        <p:nvGrpSpPr>
          <p:cNvPr id="20485" name="Rectangle 16"/>
          <p:cNvGrpSpPr>
            <a:grpSpLocks/>
          </p:cNvGrpSpPr>
          <p:nvPr/>
        </p:nvGrpSpPr>
        <p:grpSpPr bwMode="auto">
          <a:xfrm>
            <a:off x="4651375" y="1962150"/>
            <a:ext cx="7559675" cy="3116263"/>
            <a:chOff x="0" y="0"/>
            <a:chExt cx="4762" cy="1963"/>
          </a:xfrm>
        </p:grpSpPr>
        <p:pic>
          <p:nvPicPr>
            <p:cNvPr id="20488" name="Rectangl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62" cy="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9" name="Text Box 7"/>
            <p:cNvSpPr txBox="1">
              <a:spLocks noChangeArrowheads="1"/>
            </p:cNvSpPr>
            <p:nvPr/>
          </p:nvSpPr>
          <p:spPr bwMode="auto">
            <a:xfrm>
              <a:off x="9" y="7"/>
              <a:ext cx="4741" cy="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0486" name="矩形 45"/>
          <p:cNvSpPr>
            <a:spLocks noChangeArrowheads="1"/>
          </p:cNvSpPr>
          <p:nvPr/>
        </p:nvSpPr>
        <p:spPr bwMode="auto">
          <a:xfrm>
            <a:off x="4962525" y="29257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0487" name="矩形 46"/>
          <p:cNvSpPr>
            <a:spLocks noChangeArrowheads="1"/>
          </p:cNvSpPr>
          <p:nvPr/>
        </p:nvSpPr>
        <p:spPr bwMode="auto">
          <a:xfrm>
            <a:off x="4962525" y="3678238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sp>
        <p:nvSpPr>
          <p:cNvPr id="21508" name="等腰三角形 3"/>
          <p:cNvSpPr>
            <a:spLocks noChangeArrowheads="1"/>
          </p:cNvSpPr>
          <p:nvPr/>
        </p:nvSpPr>
        <p:spPr bwMode="auto">
          <a:xfrm flipV="1">
            <a:off x="7672388" y="1485900"/>
            <a:ext cx="3271837" cy="2820988"/>
          </a:xfrm>
          <a:prstGeom prst="triangle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1509" name="等腰三角形 4"/>
          <p:cNvSpPr>
            <a:spLocks noChangeArrowheads="1"/>
          </p:cNvSpPr>
          <p:nvPr/>
        </p:nvSpPr>
        <p:spPr bwMode="auto">
          <a:xfrm flipV="1">
            <a:off x="7578725" y="1117600"/>
            <a:ext cx="3457575" cy="2981325"/>
          </a:xfrm>
          <a:prstGeom prst="triangle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1510" name="矩形 5"/>
          <p:cNvSpPr>
            <a:spLocks noChangeArrowheads="1"/>
          </p:cNvSpPr>
          <p:nvPr/>
        </p:nvSpPr>
        <p:spPr bwMode="auto">
          <a:xfrm>
            <a:off x="8710613" y="1063625"/>
            <a:ext cx="1195387" cy="11588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charset="0"/>
              <a:ea typeface="微软雅黑" pitchFamily="34" charset="-122"/>
            </a:endParaRPr>
          </a:p>
        </p:txBody>
      </p:sp>
      <p:sp>
        <p:nvSpPr>
          <p:cNvPr id="21511" name="矩形 6"/>
          <p:cNvSpPr>
            <a:spLocks noChangeArrowheads="1"/>
          </p:cNvSpPr>
          <p:nvPr/>
        </p:nvSpPr>
        <p:spPr bwMode="auto">
          <a:xfrm>
            <a:off x="8353425" y="2112963"/>
            <a:ext cx="1908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更多关于向天歌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请访问：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www.topppt.cn</a:t>
            </a:r>
          </a:p>
        </p:txBody>
      </p:sp>
      <p:sp>
        <p:nvSpPr>
          <p:cNvPr id="21512" name="矩形 7"/>
          <p:cNvSpPr>
            <a:spLocks noChangeArrowheads="1"/>
          </p:cNvSpPr>
          <p:nvPr/>
        </p:nvSpPr>
        <p:spPr bwMode="auto">
          <a:xfrm>
            <a:off x="8289925" y="1622425"/>
            <a:ext cx="2036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2400" b="1">
              <a:solidFill>
                <a:srgbClr val="FDFDF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3" name="直接连接符 8"/>
          <p:cNvCxnSpPr>
            <a:cxnSpLocks noChangeShapeType="1"/>
          </p:cNvCxnSpPr>
          <p:nvPr/>
        </p:nvCxnSpPr>
        <p:spPr bwMode="auto">
          <a:xfrm flipH="1">
            <a:off x="10542588" y="1622425"/>
            <a:ext cx="1654175" cy="28670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4" name="直接连接符 9"/>
          <p:cNvCxnSpPr>
            <a:cxnSpLocks noChangeShapeType="1"/>
          </p:cNvCxnSpPr>
          <p:nvPr/>
        </p:nvCxnSpPr>
        <p:spPr bwMode="auto">
          <a:xfrm flipH="1">
            <a:off x="9291638" y="-23813"/>
            <a:ext cx="315912" cy="549276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5" name="直接连接符 10"/>
          <p:cNvCxnSpPr>
            <a:cxnSpLocks noChangeShapeType="1"/>
          </p:cNvCxnSpPr>
          <p:nvPr/>
        </p:nvCxnSpPr>
        <p:spPr bwMode="auto">
          <a:xfrm flipH="1">
            <a:off x="8353425" y="3201988"/>
            <a:ext cx="317500" cy="54927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6" name="直接连接符 11"/>
          <p:cNvCxnSpPr>
            <a:cxnSpLocks noChangeShapeType="1"/>
          </p:cNvCxnSpPr>
          <p:nvPr/>
        </p:nvCxnSpPr>
        <p:spPr bwMode="auto">
          <a:xfrm flipH="1">
            <a:off x="9188450" y="-38100"/>
            <a:ext cx="561975" cy="97313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517" name="椭圆 12"/>
          <p:cNvGrpSpPr>
            <a:grpSpLocks/>
          </p:cNvGrpSpPr>
          <p:nvPr/>
        </p:nvGrpSpPr>
        <p:grpSpPr bwMode="auto">
          <a:xfrm>
            <a:off x="1096963" y="5516563"/>
            <a:ext cx="914400" cy="920750"/>
            <a:chOff x="0" y="0"/>
            <a:chExt cx="576" cy="580"/>
          </a:xfrm>
        </p:grpSpPr>
        <p:pic>
          <p:nvPicPr>
            <p:cNvPr id="21522" name="椭圆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3" name="Text Box 15"/>
            <p:cNvSpPr txBox="1">
              <a:spLocks noChangeArrowheads="1"/>
            </p:cNvSpPr>
            <p:nvPr/>
          </p:nvSpPr>
          <p:spPr bwMode="auto">
            <a:xfrm>
              <a:off x="89" y="90"/>
              <a:ext cx="395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518" name="Freeform 93"/>
          <p:cNvSpPr>
            <a:spLocks noEditPoints="1"/>
          </p:cNvSpPr>
          <p:nvPr/>
        </p:nvSpPr>
        <p:spPr bwMode="auto">
          <a:xfrm>
            <a:off x="1373188" y="5700713"/>
            <a:ext cx="357187" cy="479425"/>
          </a:xfrm>
          <a:custGeom>
            <a:avLst/>
            <a:gdLst>
              <a:gd name="T0" fmla="*/ 310885 w 216"/>
              <a:gd name="T1" fmla="*/ 209748 h 288"/>
              <a:gd name="T2" fmla="*/ 310885 w 216"/>
              <a:gd name="T3" fmla="*/ 131509 h 288"/>
              <a:gd name="T4" fmla="*/ 180247 w 216"/>
              <a:gd name="T5" fmla="*/ 0 h 288"/>
              <a:gd name="T6" fmla="*/ 178594 w 216"/>
              <a:gd name="T7" fmla="*/ 0 h 288"/>
              <a:gd name="T8" fmla="*/ 175286 w 216"/>
              <a:gd name="T9" fmla="*/ 0 h 288"/>
              <a:gd name="T10" fmla="*/ 46302 w 216"/>
              <a:gd name="T11" fmla="*/ 131509 h 288"/>
              <a:gd name="T12" fmla="*/ 46302 w 216"/>
              <a:gd name="T13" fmla="*/ 209748 h 288"/>
              <a:gd name="T14" fmla="*/ 0 w 216"/>
              <a:gd name="T15" fmla="*/ 209748 h 288"/>
              <a:gd name="T16" fmla="*/ 0 w 216"/>
              <a:gd name="T17" fmla="*/ 479425 h 288"/>
              <a:gd name="T18" fmla="*/ 357187 w 216"/>
              <a:gd name="T19" fmla="*/ 479425 h 288"/>
              <a:gd name="T20" fmla="*/ 357187 w 216"/>
              <a:gd name="T21" fmla="*/ 209748 h 288"/>
              <a:gd name="T22" fmla="*/ 310885 w 216"/>
              <a:gd name="T23" fmla="*/ 209748 h 288"/>
              <a:gd name="T24" fmla="*/ 219935 w 216"/>
              <a:gd name="T25" fmla="*/ 431150 h 288"/>
              <a:gd name="T26" fmla="*/ 138906 w 216"/>
              <a:gd name="T27" fmla="*/ 431150 h 288"/>
              <a:gd name="T28" fmla="*/ 158750 w 216"/>
              <a:gd name="T29" fmla="*/ 342922 h 288"/>
              <a:gd name="T30" fmla="*/ 138906 w 216"/>
              <a:gd name="T31" fmla="*/ 307964 h 288"/>
              <a:gd name="T32" fmla="*/ 178594 w 216"/>
              <a:gd name="T33" fmla="*/ 268012 h 288"/>
              <a:gd name="T34" fmla="*/ 219935 w 216"/>
              <a:gd name="T35" fmla="*/ 307964 h 288"/>
              <a:gd name="T36" fmla="*/ 198437 w 216"/>
              <a:gd name="T37" fmla="*/ 342922 h 288"/>
              <a:gd name="T38" fmla="*/ 219935 w 216"/>
              <a:gd name="T39" fmla="*/ 431150 h 288"/>
              <a:gd name="T40" fmla="*/ 244739 w 216"/>
              <a:gd name="T41" fmla="*/ 209748 h 288"/>
              <a:gd name="T42" fmla="*/ 110794 w 216"/>
              <a:gd name="T43" fmla="*/ 209748 h 288"/>
              <a:gd name="T44" fmla="*/ 110794 w 216"/>
              <a:gd name="T45" fmla="*/ 131509 h 288"/>
              <a:gd name="T46" fmla="*/ 175286 w 216"/>
              <a:gd name="T47" fmla="*/ 66587 h 288"/>
              <a:gd name="T48" fmla="*/ 178594 w 216"/>
              <a:gd name="T49" fmla="*/ 66587 h 288"/>
              <a:gd name="T50" fmla="*/ 180247 w 216"/>
              <a:gd name="T51" fmla="*/ 66587 h 288"/>
              <a:gd name="T52" fmla="*/ 244739 w 216"/>
              <a:gd name="T53" fmla="*/ 131509 h 288"/>
              <a:gd name="T54" fmla="*/ 244739 w 216"/>
              <a:gd name="T55" fmla="*/ 209748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矩形 14"/>
          <p:cNvSpPr>
            <a:spLocks noChangeArrowheads="1"/>
          </p:cNvSpPr>
          <p:nvPr/>
        </p:nvSpPr>
        <p:spPr bwMode="auto">
          <a:xfrm>
            <a:off x="2408238" y="57451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  <p:pic>
        <p:nvPicPr>
          <p:cNvPr id="21520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28"/>
          <a:stretch>
            <a:fillRect/>
          </a:stretch>
        </p:blipFill>
        <p:spPr bwMode="auto">
          <a:xfrm>
            <a:off x="0" y="0"/>
            <a:ext cx="12196763" cy="5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1" name="矩形 16"/>
          <p:cNvSpPr>
            <a:spLocks noChangeArrowheads="1"/>
          </p:cNvSpPr>
          <p:nvPr/>
        </p:nvSpPr>
        <p:spPr bwMode="auto">
          <a:xfrm>
            <a:off x="4763" y="0"/>
            <a:ext cx="12192000" cy="5157788"/>
          </a:xfrm>
          <a:prstGeom prst="rect">
            <a:avLst/>
          </a:prstGeom>
          <a:solidFill>
            <a:schemeClr val="tx1">
              <a:alpha val="1294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Oval 6"/>
          <p:cNvGrpSpPr>
            <a:grpSpLocks/>
          </p:cNvGrpSpPr>
          <p:nvPr/>
        </p:nvGrpSpPr>
        <p:grpSpPr bwMode="auto">
          <a:xfrm>
            <a:off x="5016500" y="2541588"/>
            <a:ext cx="2085975" cy="2085975"/>
            <a:chOff x="0" y="0"/>
            <a:chExt cx="1314" cy="1314"/>
          </a:xfrm>
        </p:grpSpPr>
        <p:pic>
          <p:nvPicPr>
            <p:cNvPr id="22548" name="Oval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4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9" name="Text Box 4"/>
            <p:cNvSpPr txBox="1">
              <a:spLocks noChangeArrowheads="1"/>
            </p:cNvSpPr>
            <p:nvPr/>
          </p:nvSpPr>
          <p:spPr bwMode="auto">
            <a:xfrm>
              <a:off x="199" y="198"/>
              <a:ext cx="914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2531" name="Oval 10"/>
          <p:cNvGrpSpPr>
            <a:grpSpLocks/>
          </p:cNvGrpSpPr>
          <p:nvPr/>
        </p:nvGrpSpPr>
        <p:grpSpPr bwMode="auto">
          <a:xfrm>
            <a:off x="1657350" y="2541588"/>
            <a:ext cx="2085975" cy="2085975"/>
            <a:chOff x="0" y="0"/>
            <a:chExt cx="1314" cy="1314"/>
          </a:xfrm>
        </p:grpSpPr>
        <p:pic>
          <p:nvPicPr>
            <p:cNvPr id="22546" name="Oval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4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7" name="Text Box 7"/>
            <p:cNvSpPr txBox="1">
              <a:spLocks noChangeArrowheads="1"/>
            </p:cNvSpPr>
            <p:nvPr/>
          </p:nvSpPr>
          <p:spPr bwMode="auto">
            <a:xfrm>
              <a:off x="197" y="198"/>
              <a:ext cx="915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22532" name="Oval 13"/>
          <p:cNvGrpSpPr>
            <a:grpSpLocks/>
          </p:cNvGrpSpPr>
          <p:nvPr/>
        </p:nvGrpSpPr>
        <p:grpSpPr bwMode="auto">
          <a:xfrm>
            <a:off x="8382000" y="2541588"/>
            <a:ext cx="2084388" cy="2085975"/>
            <a:chOff x="0" y="0"/>
            <a:chExt cx="1313" cy="1314"/>
          </a:xfrm>
        </p:grpSpPr>
        <p:pic>
          <p:nvPicPr>
            <p:cNvPr id="22544" name="Oval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3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5" name="Text Box 10"/>
            <p:cNvSpPr txBox="1">
              <a:spLocks noChangeArrowheads="1"/>
            </p:cNvSpPr>
            <p:nvPr/>
          </p:nvSpPr>
          <p:spPr bwMode="auto">
            <a:xfrm>
              <a:off x="196" y="198"/>
              <a:ext cx="915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en-US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2533" name="Freeform 283"/>
          <p:cNvSpPr>
            <a:spLocks noEditPoints="1"/>
          </p:cNvSpPr>
          <p:nvPr/>
        </p:nvSpPr>
        <p:spPr bwMode="auto">
          <a:xfrm>
            <a:off x="2374900" y="2792413"/>
            <a:ext cx="617538" cy="617537"/>
          </a:xfrm>
          <a:custGeom>
            <a:avLst/>
            <a:gdLst>
              <a:gd name="T0" fmla="*/ 308769 w 288"/>
              <a:gd name="T1" fmla="*/ 0 h 288"/>
              <a:gd name="T2" fmla="*/ 0 w 288"/>
              <a:gd name="T3" fmla="*/ 308769 h 288"/>
              <a:gd name="T4" fmla="*/ 36452 w 288"/>
              <a:gd name="T5" fmla="*/ 454576 h 288"/>
              <a:gd name="T6" fmla="*/ 165106 w 288"/>
              <a:gd name="T7" fmla="*/ 583229 h 288"/>
              <a:gd name="T8" fmla="*/ 308769 w 288"/>
              <a:gd name="T9" fmla="*/ 617537 h 288"/>
              <a:gd name="T10" fmla="*/ 456721 w 288"/>
              <a:gd name="T11" fmla="*/ 581085 h 288"/>
              <a:gd name="T12" fmla="*/ 583230 w 288"/>
              <a:gd name="T13" fmla="*/ 450287 h 288"/>
              <a:gd name="T14" fmla="*/ 617538 w 288"/>
              <a:gd name="T15" fmla="*/ 308769 h 288"/>
              <a:gd name="T16" fmla="*/ 308769 w 288"/>
              <a:gd name="T17" fmla="*/ 0 h 288"/>
              <a:gd name="T18" fmla="*/ 531769 w 288"/>
              <a:gd name="T19" fmla="*/ 295903 h 288"/>
              <a:gd name="T20" fmla="*/ 461009 w 288"/>
              <a:gd name="T21" fmla="*/ 295903 h 288"/>
              <a:gd name="T22" fmla="*/ 461009 w 288"/>
              <a:gd name="T23" fmla="*/ 268028 h 288"/>
              <a:gd name="T24" fmla="*/ 531769 w 288"/>
              <a:gd name="T25" fmla="*/ 268028 h 288"/>
              <a:gd name="T26" fmla="*/ 531769 w 288"/>
              <a:gd name="T27" fmla="*/ 295903 h 288"/>
              <a:gd name="T28" fmla="*/ 454577 w 288"/>
              <a:gd name="T29" fmla="*/ 139375 h 288"/>
              <a:gd name="T30" fmla="*/ 473875 w 288"/>
              <a:gd name="T31" fmla="*/ 158673 h 288"/>
              <a:gd name="T32" fmla="*/ 424557 w 288"/>
              <a:gd name="T33" fmla="*/ 207990 h 288"/>
              <a:gd name="T34" fmla="*/ 405259 w 288"/>
              <a:gd name="T35" fmla="*/ 188692 h 288"/>
              <a:gd name="T36" fmla="*/ 454577 w 288"/>
              <a:gd name="T37" fmla="*/ 139375 h 288"/>
              <a:gd name="T38" fmla="*/ 293759 w 288"/>
              <a:gd name="T39" fmla="*/ 75048 h 288"/>
              <a:gd name="T40" fmla="*/ 323779 w 288"/>
              <a:gd name="T41" fmla="*/ 75048 h 288"/>
              <a:gd name="T42" fmla="*/ 323779 w 288"/>
              <a:gd name="T43" fmla="*/ 77192 h 288"/>
              <a:gd name="T44" fmla="*/ 323779 w 288"/>
              <a:gd name="T45" fmla="*/ 145807 h 288"/>
              <a:gd name="T46" fmla="*/ 293759 w 288"/>
              <a:gd name="T47" fmla="*/ 145807 h 288"/>
              <a:gd name="T48" fmla="*/ 293759 w 288"/>
              <a:gd name="T49" fmla="*/ 77192 h 288"/>
              <a:gd name="T50" fmla="*/ 293759 w 288"/>
              <a:gd name="T51" fmla="*/ 75048 h 288"/>
              <a:gd name="T52" fmla="*/ 85769 w 288"/>
              <a:gd name="T53" fmla="*/ 268028 h 288"/>
              <a:gd name="T54" fmla="*/ 156529 w 288"/>
              <a:gd name="T55" fmla="*/ 268028 h 288"/>
              <a:gd name="T56" fmla="*/ 156529 w 288"/>
              <a:gd name="T57" fmla="*/ 295903 h 288"/>
              <a:gd name="T58" fmla="*/ 85769 w 288"/>
              <a:gd name="T59" fmla="*/ 295903 h 288"/>
              <a:gd name="T60" fmla="*/ 85769 w 288"/>
              <a:gd name="T61" fmla="*/ 268028 h 288"/>
              <a:gd name="T62" fmla="*/ 192981 w 288"/>
              <a:gd name="T63" fmla="*/ 207990 h 288"/>
              <a:gd name="T64" fmla="*/ 141519 w 288"/>
              <a:gd name="T65" fmla="*/ 158673 h 288"/>
              <a:gd name="T66" fmla="*/ 162961 w 288"/>
              <a:gd name="T67" fmla="*/ 139375 h 288"/>
              <a:gd name="T68" fmla="*/ 212279 w 288"/>
              <a:gd name="T69" fmla="*/ 188692 h 288"/>
              <a:gd name="T70" fmla="*/ 192981 w 288"/>
              <a:gd name="T71" fmla="*/ 207990 h 288"/>
              <a:gd name="T72" fmla="*/ 300192 w 288"/>
              <a:gd name="T73" fmla="*/ 540345 h 288"/>
              <a:gd name="T74" fmla="*/ 283038 w 288"/>
              <a:gd name="T75" fmla="*/ 531768 h 288"/>
              <a:gd name="T76" fmla="*/ 278750 w 288"/>
              <a:gd name="T77" fmla="*/ 482451 h 288"/>
              <a:gd name="T78" fmla="*/ 300192 w 288"/>
              <a:gd name="T79" fmla="*/ 229432 h 288"/>
              <a:gd name="T80" fmla="*/ 321634 w 288"/>
              <a:gd name="T81" fmla="*/ 229432 h 288"/>
              <a:gd name="T82" fmla="*/ 343077 w 288"/>
              <a:gd name="T83" fmla="*/ 484595 h 288"/>
              <a:gd name="T84" fmla="*/ 336644 w 288"/>
              <a:gd name="T85" fmla="*/ 531768 h 288"/>
              <a:gd name="T86" fmla="*/ 323779 w 288"/>
              <a:gd name="T87" fmla="*/ 540345 h 288"/>
              <a:gd name="T88" fmla="*/ 300192 w 288"/>
              <a:gd name="T89" fmla="*/ 540345 h 28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8" y="138"/>
                </a:moveTo>
                <a:cubicBezTo>
                  <a:pt x="215" y="138"/>
                  <a:pt x="215" y="138"/>
                  <a:pt x="215" y="138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48" y="125"/>
                  <a:pt x="248" y="125"/>
                  <a:pt x="248" y="125"/>
                </a:cubicBezTo>
                <a:lnTo>
                  <a:pt x="248" y="138"/>
                </a:lnTo>
                <a:close/>
                <a:moveTo>
                  <a:pt x="212" y="65"/>
                </a:moveTo>
                <a:cubicBezTo>
                  <a:pt x="221" y="74"/>
                  <a:pt x="221" y="74"/>
                  <a:pt x="221" y="74"/>
                </a:cubicBezTo>
                <a:cubicBezTo>
                  <a:pt x="198" y="97"/>
                  <a:pt x="198" y="97"/>
                  <a:pt x="198" y="97"/>
                </a:cubicBezTo>
                <a:cubicBezTo>
                  <a:pt x="189" y="88"/>
                  <a:pt x="189" y="88"/>
                  <a:pt x="189" y="88"/>
                </a:cubicBezTo>
                <a:lnTo>
                  <a:pt x="212" y="65"/>
                </a:lnTo>
                <a:close/>
                <a:moveTo>
                  <a:pt x="137" y="35"/>
                </a:moveTo>
                <a:cubicBezTo>
                  <a:pt x="151" y="35"/>
                  <a:pt x="151" y="35"/>
                  <a:pt x="151" y="35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36"/>
                  <a:pt x="137" y="36"/>
                  <a:pt x="137" y="36"/>
                </a:cubicBezTo>
                <a:lnTo>
                  <a:pt x="137" y="35"/>
                </a:lnTo>
                <a:close/>
                <a:moveTo>
                  <a:pt x="40" y="125"/>
                </a:moveTo>
                <a:cubicBezTo>
                  <a:pt x="73" y="125"/>
                  <a:pt x="73" y="125"/>
                  <a:pt x="73" y="125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40" y="138"/>
                  <a:pt x="40" y="138"/>
                  <a:pt x="40" y="138"/>
                </a:cubicBezTo>
                <a:lnTo>
                  <a:pt x="40" y="125"/>
                </a:lnTo>
                <a:close/>
                <a:moveTo>
                  <a:pt x="90" y="97"/>
                </a:moveTo>
                <a:cubicBezTo>
                  <a:pt x="66" y="74"/>
                  <a:pt x="66" y="74"/>
                  <a:pt x="66" y="74"/>
                </a:cubicBezTo>
                <a:cubicBezTo>
                  <a:pt x="76" y="65"/>
                  <a:pt x="76" y="65"/>
                  <a:pt x="76" y="65"/>
                </a:cubicBezTo>
                <a:cubicBezTo>
                  <a:pt x="99" y="88"/>
                  <a:pt x="99" y="88"/>
                  <a:pt x="99" y="88"/>
                </a:cubicBezTo>
                <a:lnTo>
                  <a:pt x="90" y="97"/>
                </a:lnTo>
                <a:close/>
                <a:moveTo>
                  <a:pt x="140" y="252"/>
                </a:moveTo>
                <a:cubicBezTo>
                  <a:pt x="137" y="251"/>
                  <a:pt x="135" y="250"/>
                  <a:pt x="132" y="248"/>
                </a:cubicBezTo>
                <a:cubicBezTo>
                  <a:pt x="126" y="242"/>
                  <a:pt x="126" y="232"/>
                  <a:pt x="130" y="225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60" y="226"/>
                  <a:pt x="160" y="226"/>
                  <a:pt x="160" y="226"/>
                </a:cubicBezTo>
                <a:cubicBezTo>
                  <a:pt x="164" y="233"/>
                  <a:pt x="164" y="242"/>
                  <a:pt x="157" y="248"/>
                </a:cubicBezTo>
                <a:cubicBezTo>
                  <a:pt x="156" y="250"/>
                  <a:pt x="153" y="251"/>
                  <a:pt x="151" y="252"/>
                </a:cubicBezTo>
                <a:cubicBezTo>
                  <a:pt x="147" y="253"/>
                  <a:pt x="143" y="253"/>
                  <a:pt x="140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362"/>
          <p:cNvSpPr>
            <a:spLocks noEditPoints="1"/>
          </p:cNvSpPr>
          <p:nvPr/>
        </p:nvSpPr>
        <p:spPr bwMode="auto">
          <a:xfrm>
            <a:off x="5743575" y="2813050"/>
            <a:ext cx="617538" cy="439738"/>
          </a:xfrm>
          <a:custGeom>
            <a:avLst/>
            <a:gdLst>
              <a:gd name="T0" fmla="*/ 598240 w 288"/>
              <a:gd name="T1" fmla="*/ 51734 h 204"/>
              <a:gd name="T2" fmla="*/ 469586 w 288"/>
              <a:gd name="T3" fmla="*/ 51734 h 204"/>
              <a:gd name="T4" fmla="*/ 469586 w 288"/>
              <a:gd name="T5" fmla="*/ 51734 h 204"/>
              <a:gd name="T6" fmla="*/ 452432 w 288"/>
              <a:gd name="T7" fmla="*/ 17245 h 204"/>
              <a:gd name="T8" fmla="*/ 426702 w 288"/>
              <a:gd name="T9" fmla="*/ 0 h 204"/>
              <a:gd name="T10" fmla="*/ 190836 w 288"/>
              <a:gd name="T11" fmla="*/ 0 h 204"/>
              <a:gd name="T12" fmla="*/ 165106 w 288"/>
              <a:gd name="T13" fmla="*/ 17245 h 204"/>
              <a:gd name="T14" fmla="*/ 145808 w 288"/>
              <a:gd name="T15" fmla="*/ 51734 h 204"/>
              <a:gd name="T16" fmla="*/ 145808 w 288"/>
              <a:gd name="T17" fmla="*/ 51734 h 204"/>
              <a:gd name="T18" fmla="*/ 19298 w 288"/>
              <a:gd name="T19" fmla="*/ 51734 h 204"/>
              <a:gd name="T20" fmla="*/ 0 w 288"/>
              <a:gd name="T21" fmla="*/ 71134 h 204"/>
              <a:gd name="T22" fmla="*/ 0 w 288"/>
              <a:gd name="T23" fmla="*/ 420338 h 204"/>
              <a:gd name="T24" fmla="*/ 19298 w 288"/>
              <a:gd name="T25" fmla="*/ 439738 h 204"/>
              <a:gd name="T26" fmla="*/ 598240 w 288"/>
              <a:gd name="T27" fmla="*/ 439738 h 204"/>
              <a:gd name="T28" fmla="*/ 617538 w 288"/>
              <a:gd name="T29" fmla="*/ 420338 h 204"/>
              <a:gd name="T30" fmla="*/ 617538 w 288"/>
              <a:gd name="T31" fmla="*/ 71134 h 204"/>
              <a:gd name="T32" fmla="*/ 598240 w 288"/>
              <a:gd name="T33" fmla="*/ 51734 h 204"/>
              <a:gd name="T34" fmla="*/ 308769 w 288"/>
              <a:gd name="T35" fmla="*/ 377226 h 204"/>
              <a:gd name="T36" fmla="*/ 175827 w 288"/>
              <a:gd name="T37" fmla="*/ 243580 h 204"/>
              <a:gd name="T38" fmla="*/ 308769 w 288"/>
              <a:gd name="T39" fmla="*/ 109935 h 204"/>
              <a:gd name="T40" fmla="*/ 441711 w 288"/>
              <a:gd name="T41" fmla="*/ 243580 h 204"/>
              <a:gd name="T42" fmla="*/ 308769 w 288"/>
              <a:gd name="T43" fmla="*/ 377226 h 20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8" h="204">
                <a:moveTo>
                  <a:pt x="279" y="24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1" y="8"/>
                  <a:pt x="211" y="8"/>
                  <a:pt x="211" y="8"/>
                </a:cubicBezTo>
                <a:cubicBezTo>
                  <a:pt x="209" y="3"/>
                  <a:pt x="204" y="0"/>
                  <a:pt x="19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4" y="0"/>
                  <a:pt x="79" y="3"/>
                  <a:pt x="77" y="8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0"/>
                  <a:pt x="4" y="204"/>
                  <a:pt x="9" y="204"/>
                </a:cubicBezTo>
                <a:cubicBezTo>
                  <a:pt x="279" y="204"/>
                  <a:pt x="279" y="204"/>
                  <a:pt x="279" y="204"/>
                </a:cubicBezTo>
                <a:cubicBezTo>
                  <a:pt x="284" y="204"/>
                  <a:pt x="288" y="200"/>
                  <a:pt x="288" y="195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75"/>
                </a:moveTo>
                <a:cubicBezTo>
                  <a:pt x="109" y="175"/>
                  <a:pt x="82" y="147"/>
                  <a:pt x="82" y="113"/>
                </a:cubicBezTo>
                <a:cubicBezTo>
                  <a:pt x="82" y="78"/>
                  <a:pt x="109" y="51"/>
                  <a:pt x="144" y="51"/>
                </a:cubicBezTo>
                <a:cubicBezTo>
                  <a:pt x="178" y="51"/>
                  <a:pt x="206" y="78"/>
                  <a:pt x="206" y="113"/>
                </a:cubicBezTo>
                <a:cubicBezTo>
                  <a:pt x="206" y="147"/>
                  <a:pt x="178" y="175"/>
                  <a:pt x="144" y="1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382"/>
          <p:cNvSpPr>
            <a:spLocks noEditPoints="1"/>
          </p:cNvSpPr>
          <p:nvPr/>
        </p:nvSpPr>
        <p:spPr bwMode="auto">
          <a:xfrm>
            <a:off x="9110663" y="2860675"/>
            <a:ext cx="617537" cy="309563"/>
          </a:xfrm>
          <a:custGeom>
            <a:avLst/>
            <a:gdLst>
              <a:gd name="T0" fmla="*/ 308769 w 288"/>
              <a:gd name="T1" fmla="*/ 219274 h 144"/>
              <a:gd name="T2" fmla="*/ 154384 w 288"/>
              <a:gd name="T3" fmla="*/ 309563 h 144"/>
              <a:gd name="T4" fmla="*/ 42885 w 288"/>
              <a:gd name="T5" fmla="*/ 266568 h 144"/>
              <a:gd name="T6" fmla="*/ 0 w 288"/>
              <a:gd name="T7" fmla="*/ 154782 h 144"/>
              <a:gd name="T8" fmla="*/ 42885 w 288"/>
              <a:gd name="T9" fmla="*/ 42995 h 144"/>
              <a:gd name="T10" fmla="*/ 154384 w 288"/>
              <a:gd name="T11" fmla="*/ 0 h 144"/>
              <a:gd name="T12" fmla="*/ 308769 w 288"/>
              <a:gd name="T13" fmla="*/ 90289 h 144"/>
              <a:gd name="T14" fmla="*/ 463153 w 288"/>
              <a:gd name="T15" fmla="*/ 0 h 144"/>
              <a:gd name="T16" fmla="*/ 574652 w 288"/>
              <a:gd name="T17" fmla="*/ 42995 h 144"/>
              <a:gd name="T18" fmla="*/ 617537 w 288"/>
              <a:gd name="T19" fmla="*/ 154782 h 144"/>
              <a:gd name="T20" fmla="*/ 574652 w 288"/>
              <a:gd name="T21" fmla="*/ 266568 h 144"/>
              <a:gd name="T22" fmla="*/ 465297 w 288"/>
              <a:gd name="T23" fmla="*/ 309563 h 144"/>
              <a:gd name="T24" fmla="*/ 308769 w 288"/>
              <a:gd name="T25" fmla="*/ 219274 h 144"/>
              <a:gd name="T26" fmla="*/ 259451 w 288"/>
              <a:gd name="T27" fmla="*/ 154782 h 144"/>
              <a:gd name="T28" fmla="*/ 156528 w 288"/>
              <a:gd name="T29" fmla="*/ 83840 h 144"/>
              <a:gd name="T30" fmla="*/ 107211 w 288"/>
              <a:gd name="T31" fmla="*/ 105337 h 144"/>
              <a:gd name="T32" fmla="*/ 85769 w 288"/>
              <a:gd name="T33" fmla="*/ 154782 h 144"/>
              <a:gd name="T34" fmla="*/ 107211 w 288"/>
              <a:gd name="T35" fmla="*/ 206375 h 144"/>
              <a:gd name="T36" fmla="*/ 156528 w 288"/>
              <a:gd name="T37" fmla="*/ 225723 h 144"/>
              <a:gd name="T38" fmla="*/ 259451 w 288"/>
              <a:gd name="T39" fmla="*/ 154782 h 144"/>
              <a:gd name="T40" fmla="*/ 358086 w 288"/>
              <a:gd name="T41" fmla="*/ 154782 h 144"/>
              <a:gd name="T42" fmla="*/ 461009 w 288"/>
              <a:gd name="T43" fmla="*/ 225723 h 144"/>
              <a:gd name="T44" fmla="*/ 510326 w 288"/>
              <a:gd name="T45" fmla="*/ 206375 h 144"/>
              <a:gd name="T46" fmla="*/ 529624 w 288"/>
              <a:gd name="T47" fmla="*/ 154782 h 144"/>
              <a:gd name="T48" fmla="*/ 510326 w 288"/>
              <a:gd name="T49" fmla="*/ 105337 h 144"/>
              <a:gd name="T50" fmla="*/ 461009 w 288"/>
              <a:gd name="T51" fmla="*/ 83840 h 144"/>
              <a:gd name="T52" fmla="*/ 358086 w 288"/>
              <a:gd name="T53" fmla="*/ 154782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88" h="144">
                <a:moveTo>
                  <a:pt x="144" y="102"/>
                </a:moveTo>
                <a:cubicBezTo>
                  <a:pt x="122" y="130"/>
                  <a:pt x="99" y="144"/>
                  <a:pt x="72" y="144"/>
                </a:cubicBezTo>
                <a:cubicBezTo>
                  <a:pt x="51" y="144"/>
                  <a:pt x="33" y="137"/>
                  <a:pt x="20" y="124"/>
                </a:cubicBezTo>
                <a:cubicBezTo>
                  <a:pt x="6" y="110"/>
                  <a:pt x="0" y="93"/>
                  <a:pt x="0" y="72"/>
                </a:cubicBezTo>
                <a:cubicBezTo>
                  <a:pt x="0" y="51"/>
                  <a:pt x="7" y="34"/>
                  <a:pt x="20" y="20"/>
                </a:cubicBezTo>
                <a:cubicBezTo>
                  <a:pt x="34" y="7"/>
                  <a:pt x="51" y="0"/>
                  <a:pt x="72" y="0"/>
                </a:cubicBezTo>
                <a:cubicBezTo>
                  <a:pt x="98" y="0"/>
                  <a:pt x="123" y="14"/>
                  <a:pt x="144" y="42"/>
                </a:cubicBezTo>
                <a:cubicBezTo>
                  <a:pt x="164" y="14"/>
                  <a:pt x="188" y="0"/>
                  <a:pt x="216" y="0"/>
                </a:cubicBezTo>
                <a:cubicBezTo>
                  <a:pt x="238" y="0"/>
                  <a:pt x="255" y="7"/>
                  <a:pt x="268" y="20"/>
                </a:cubicBezTo>
                <a:cubicBezTo>
                  <a:pt x="281" y="34"/>
                  <a:pt x="288" y="51"/>
                  <a:pt x="288" y="72"/>
                </a:cubicBezTo>
                <a:cubicBezTo>
                  <a:pt x="288" y="93"/>
                  <a:pt x="281" y="110"/>
                  <a:pt x="268" y="124"/>
                </a:cubicBezTo>
                <a:cubicBezTo>
                  <a:pt x="255" y="137"/>
                  <a:pt x="238" y="144"/>
                  <a:pt x="217" y="144"/>
                </a:cubicBezTo>
                <a:cubicBezTo>
                  <a:pt x="189" y="144"/>
                  <a:pt x="164" y="130"/>
                  <a:pt x="144" y="102"/>
                </a:cubicBezTo>
                <a:close/>
                <a:moveTo>
                  <a:pt x="121" y="72"/>
                </a:moveTo>
                <a:cubicBezTo>
                  <a:pt x="106" y="50"/>
                  <a:pt x="88" y="39"/>
                  <a:pt x="73" y="39"/>
                </a:cubicBezTo>
                <a:cubicBezTo>
                  <a:pt x="63" y="39"/>
                  <a:pt x="56" y="42"/>
                  <a:pt x="50" y="49"/>
                </a:cubicBezTo>
                <a:cubicBezTo>
                  <a:pt x="44" y="55"/>
                  <a:pt x="40" y="63"/>
                  <a:pt x="40" y="72"/>
                </a:cubicBezTo>
                <a:cubicBezTo>
                  <a:pt x="40" y="81"/>
                  <a:pt x="44" y="89"/>
                  <a:pt x="50" y="96"/>
                </a:cubicBezTo>
                <a:cubicBezTo>
                  <a:pt x="56" y="102"/>
                  <a:pt x="64" y="105"/>
                  <a:pt x="73" y="105"/>
                </a:cubicBezTo>
                <a:cubicBezTo>
                  <a:pt x="88" y="105"/>
                  <a:pt x="106" y="94"/>
                  <a:pt x="121" y="72"/>
                </a:cubicBezTo>
                <a:close/>
                <a:moveTo>
                  <a:pt x="167" y="72"/>
                </a:moveTo>
                <a:cubicBezTo>
                  <a:pt x="182" y="94"/>
                  <a:pt x="200" y="105"/>
                  <a:pt x="215" y="105"/>
                </a:cubicBezTo>
                <a:cubicBezTo>
                  <a:pt x="224" y="105"/>
                  <a:pt x="232" y="102"/>
                  <a:pt x="238" y="96"/>
                </a:cubicBezTo>
                <a:cubicBezTo>
                  <a:pt x="244" y="89"/>
                  <a:pt x="247" y="82"/>
                  <a:pt x="247" y="72"/>
                </a:cubicBezTo>
                <a:cubicBezTo>
                  <a:pt x="247" y="63"/>
                  <a:pt x="244" y="55"/>
                  <a:pt x="238" y="49"/>
                </a:cubicBezTo>
                <a:cubicBezTo>
                  <a:pt x="232" y="42"/>
                  <a:pt x="224" y="39"/>
                  <a:pt x="215" y="39"/>
                </a:cubicBezTo>
                <a:cubicBezTo>
                  <a:pt x="200" y="39"/>
                  <a:pt x="182" y="50"/>
                  <a:pt x="16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2016125" y="35861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2019300" y="3871913"/>
            <a:ext cx="15525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538" name="TextBox 13"/>
          <p:cNvSpPr txBox="1">
            <a:spLocks noChangeArrowheads="1"/>
          </p:cNvSpPr>
          <p:nvPr/>
        </p:nvSpPr>
        <p:spPr bwMode="auto">
          <a:xfrm>
            <a:off x="5380038" y="35861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539" name="TextBox 13"/>
          <p:cNvSpPr txBox="1">
            <a:spLocks noChangeArrowheads="1"/>
          </p:cNvSpPr>
          <p:nvPr/>
        </p:nvSpPr>
        <p:spPr bwMode="auto">
          <a:xfrm>
            <a:off x="5383213" y="3871913"/>
            <a:ext cx="15525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540" name="TextBox 13"/>
          <p:cNvSpPr txBox="1">
            <a:spLocks noChangeArrowheads="1"/>
          </p:cNvSpPr>
          <p:nvPr/>
        </p:nvSpPr>
        <p:spPr bwMode="auto">
          <a:xfrm>
            <a:off x="8723313" y="35861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8726488" y="3871913"/>
            <a:ext cx="15525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charset="0"/>
                <a:ea typeface="微软雅黑" pitchFamily="34" charset="-122"/>
                <a:sym typeface="Arial" charset="0"/>
              </a:rPr>
              <a:t>单击此处可编辑内容</a:t>
            </a:r>
            <a:endParaRPr lang="en-US" sz="1200">
              <a:solidFill>
                <a:srgbClr val="FFFFFF"/>
              </a:solidFill>
              <a:latin typeface="Arial" charset="0"/>
              <a:ea typeface="微软雅黑" pitchFamily="34" charset="-122"/>
              <a:sym typeface="Arial" charset="0"/>
            </a:endParaRPr>
          </a:p>
        </p:txBody>
      </p:sp>
      <p:sp>
        <p:nvSpPr>
          <p:cNvPr id="2254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charset="0"/>
              </a:rPr>
              <a:t>单击添加标题</a:t>
            </a:r>
            <a:endParaRPr lang="en-US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1654</Words>
  <Characters>0</Characters>
  <Application>Microsoft Office PowerPoint</Application>
  <DocSecurity>0</DocSecurity>
  <PresentationFormat>自定义</PresentationFormat>
  <Lines>0</Lines>
  <Paragraphs>174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13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1_Office 主题</vt:lpstr>
      <vt:lpstr>3_Office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21</cp:revision>
  <dcterms:created xsi:type="dcterms:W3CDTF">2015-07-27T01:07:25Z</dcterms:created>
  <dcterms:modified xsi:type="dcterms:W3CDTF">2016-09-26T03:58:15Z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