
<file path=[Content_Types].xml><?xml version="1.0" encoding="utf-8"?>
<Types xmlns="http://schemas.openxmlformats.org/package/2006/content-types">
  <Default Extension="emf" ContentType="image/x-emf"/>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37"/>
  </p:notesMasterIdLst>
  <p:handoutMasterIdLst>
    <p:handoutMasterId r:id="rId38"/>
  </p:handoutMasterIdLst>
  <p:sldIdLst>
    <p:sldId id="302" r:id="rId2"/>
    <p:sldId id="300" r:id="rId3"/>
    <p:sldId id="291" r:id="rId4"/>
    <p:sldId id="297" r:id="rId5"/>
    <p:sldId id="295" r:id="rId6"/>
    <p:sldId id="262" r:id="rId7"/>
    <p:sldId id="299" r:id="rId8"/>
    <p:sldId id="261" r:id="rId9"/>
    <p:sldId id="283" r:id="rId10"/>
    <p:sldId id="257" r:id="rId11"/>
    <p:sldId id="265" r:id="rId12"/>
    <p:sldId id="289" r:id="rId13"/>
    <p:sldId id="269" r:id="rId14"/>
    <p:sldId id="282" r:id="rId15"/>
    <p:sldId id="290" r:id="rId16"/>
    <p:sldId id="284" r:id="rId17"/>
    <p:sldId id="260" r:id="rId18"/>
    <p:sldId id="288" r:id="rId19"/>
    <p:sldId id="298" r:id="rId20"/>
    <p:sldId id="264" r:id="rId21"/>
    <p:sldId id="263" r:id="rId22"/>
    <p:sldId id="276" r:id="rId23"/>
    <p:sldId id="270" r:id="rId24"/>
    <p:sldId id="268" r:id="rId25"/>
    <p:sldId id="277" r:id="rId26"/>
    <p:sldId id="278" r:id="rId27"/>
    <p:sldId id="296" r:id="rId28"/>
    <p:sldId id="279" r:id="rId29"/>
    <p:sldId id="272" r:id="rId30"/>
    <p:sldId id="285" r:id="rId31"/>
    <p:sldId id="274" r:id="rId32"/>
    <p:sldId id="275" r:id="rId33"/>
    <p:sldId id="273" r:id="rId34"/>
    <p:sldId id="292" r:id="rId35"/>
    <p:sldId id="303" r:id="rId36"/>
  </p:sldIdLst>
  <p:sldSz cx="9144000" cy="5143500" type="screen16x9"/>
  <p:notesSz cx="6858000" cy="9144000"/>
  <p:embeddedFontLst>
    <p:embeddedFont>
      <p:font typeface="Calibri" panose="020F0502020204030204" pitchFamily="34" charset="0"/>
      <p:regular r:id="rId39"/>
      <p:bold r:id="rId40"/>
      <p:italic r:id="rId41"/>
      <p:boldItalic r:id="rId42"/>
    </p:embeddedFont>
  </p:embeddedFontLst>
  <p:custDataLst>
    <p:tags r:id="rId43"/>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A3E"/>
    <a:srgbClr val="6A4044"/>
    <a:srgbClr val="DA4994"/>
    <a:srgbClr val="548123"/>
    <a:srgbClr val="FF5050"/>
    <a:srgbClr val="FF3399"/>
    <a:srgbClr val="003300"/>
    <a:srgbClr val="640000"/>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75900" autoAdjust="0"/>
  </p:normalViewPr>
  <p:slideViewPr>
    <p:cSldViewPr>
      <p:cViewPr varScale="1">
        <p:scale>
          <a:sx n="101" d="100"/>
          <a:sy n="101" d="100"/>
        </p:scale>
        <p:origin x="300" y="120"/>
      </p:cViewPr>
      <p:guideLst>
        <p:guide orient="horz" pos="1620"/>
        <p:guide pos="2880"/>
      </p:guideLst>
    </p:cSldViewPr>
  </p:slideViewPr>
  <p:notesTextViewPr>
    <p:cViewPr>
      <p:scale>
        <a:sx n="1" d="1"/>
        <a:sy n="1" d="1"/>
      </p:scale>
      <p:origin x="0" y="0"/>
    </p:cViewPr>
  </p:notesTextViewPr>
  <p:sorterViewPr>
    <p:cViewPr>
      <p:scale>
        <a:sx n="81" d="100"/>
        <a:sy n="81" d="100"/>
      </p:scale>
      <p:origin x="0" y="0"/>
    </p:cViewPr>
  </p:sorterViewPr>
  <p:notesViewPr>
    <p:cSldViewPr>
      <p:cViewPr varScale="1">
        <p:scale>
          <a:sx n="64" d="100"/>
          <a:sy n="64" d="100"/>
        </p:scale>
        <p:origin x="-331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D9DF0F7-5C30-4D58-BFBC-4B08982010E3}" type="datetimeFigureOut">
              <a:rPr lang="zh-CN" altLang="en-US" smtClean="0"/>
              <a:t>2019/3/28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004C661-FEEF-4FF7-BB74-5F9FD13C1C4E}" type="slidenum">
              <a:rPr lang="zh-CN" altLang="en-US" smtClean="0"/>
              <a:t>‹#›</a:t>
            </a:fld>
            <a:endParaRPr lang="zh-CN" altLang="en-US"/>
          </a:p>
        </p:txBody>
      </p:sp>
    </p:spTree>
    <p:extLst>
      <p:ext uri="{BB962C8B-B14F-4D97-AF65-F5344CB8AC3E}">
        <p14:creationId xmlns:p14="http://schemas.microsoft.com/office/powerpoint/2010/main" val="38762335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B9B64E-37F5-48E3-A755-2234D782E029}"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251143-6C68-4BFF-B60A-FFAAEF66FDA2}" type="slidenum">
              <a:rPr lang="zh-CN" altLang="en-US" smtClean="0"/>
              <a:t>‹#›</a:t>
            </a:fld>
            <a:endParaRPr lang="zh-CN" altLang="en-US"/>
          </a:p>
        </p:txBody>
      </p:sp>
    </p:spTree>
    <p:extLst>
      <p:ext uri="{BB962C8B-B14F-4D97-AF65-F5344CB8AC3E}">
        <p14:creationId xmlns:p14="http://schemas.microsoft.com/office/powerpoint/2010/main" val="1007052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更多模板请关注：https://haosc.taobao.com</a:t>
            </a:r>
          </a:p>
        </p:txBody>
      </p:sp>
      <p:sp>
        <p:nvSpPr>
          <p:cNvPr id="4" name="灯片编号占位符 3"/>
          <p:cNvSpPr>
            <a:spLocks noGrp="1"/>
          </p:cNvSpPr>
          <p:nvPr>
            <p:ph type="sldNum" sz="quarter" idx="10"/>
          </p:nvPr>
        </p:nvSpPr>
        <p:spPr/>
        <p:txBody>
          <a:bodyPr/>
          <a:lstStyle/>
          <a:p>
            <a:fld id="{BA251143-6C68-4BFF-B60A-FFAAEF66FDA2}" type="slidenum">
              <a:rPr lang="zh-CN" altLang="en-US" smtClean="0"/>
              <a:t>1</a:t>
            </a:fld>
            <a:endParaRPr lang="zh-CN" altLang="en-US"/>
          </a:p>
        </p:txBody>
      </p:sp>
    </p:spTree>
    <p:extLst>
      <p:ext uri="{BB962C8B-B14F-4D97-AF65-F5344CB8AC3E}">
        <p14:creationId xmlns:p14="http://schemas.microsoft.com/office/powerpoint/2010/main" val="645051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10</a:t>
            </a:fld>
            <a:endParaRPr lang="zh-CN" altLang="en-US"/>
          </a:p>
        </p:txBody>
      </p:sp>
    </p:spTree>
    <p:extLst>
      <p:ext uri="{BB962C8B-B14F-4D97-AF65-F5344CB8AC3E}">
        <p14:creationId xmlns:p14="http://schemas.microsoft.com/office/powerpoint/2010/main" val="36903010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11</a:t>
            </a:fld>
            <a:endParaRPr lang="zh-CN" altLang="en-US"/>
          </a:p>
        </p:txBody>
      </p:sp>
    </p:spTree>
    <p:extLst>
      <p:ext uri="{BB962C8B-B14F-4D97-AF65-F5344CB8AC3E}">
        <p14:creationId xmlns:p14="http://schemas.microsoft.com/office/powerpoint/2010/main" val="27226486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12</a:t>
            </a:fld>
            <a:endParaRPr lang="zh-CN" altLang="en-US"/>
          </a:p>
        </p:txBody>
      </p:sp>
    </p:spTree>
    <p:extLst>
      <p:ext uri="{BB962C8B-B14F-4D97-AF65-F5344CB8AC3E}">
        <p14:creationId xmlns:p14="http://schemas.microsoft.com/office/powerpoint/2010/main" val="35426146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13</a:t>
            </a:fld>
            <a:endParaRPr lang="zh-CN" altLang="en-US"/>
          </a:p>
        </p:txBody>
      </p:sp>
    </p:spTree>
    <p:extLst>
      <p:ext uri="{BB962C8B-B14F-4D97-AF65-F5344CB8AC3E}">
        <p14:creationId xmlns:p14="http://schemas.microsoft.com/office/powerpoint/2010/main" val="648305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14</a:t>
            </a:fld>
            <a:endParaRPr lang="zh-CN" altLang="en-US"/>
          </a:p>
        </p:txBody>
      </p:sp>
    </p:spTree>
    <p:extLst>
      <p:ext uri="{BB962C8B-B14F-4D97-AF65-F5344CB8AC3E}">
        <p14:creationId xmlns:p14="http://schemas.microsoft.com/office/powerpoint/2010/main" val="28103173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A251143-6C68-4BFF-B60A-FFAAEF66FDA2}" type="slidenum">
              <a:rPr lang="zh-CN" altLang="en-US" smtClean="0"/>
              <a:t>15</a:t>
            </a:fld>
            <a:endParaRPr lang="zh-CN" altLang="en-US"/>
          </a:p>
        </p:txBody>
      </p:sp>
    </p:spTree>
    <p:extLst>
      <p:ext uri="{BB962C8B-B14F-4D97-AF65-F5344CB8AC3E}">
        <p14:creationId xmlns:p14="http://schemas.microsoft.com/office/powerpoint/2010/main" val="11141138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16</a:t>
            </a:fld>
            <a:endParaRPr lang="zh-CN" altLang="en-US"/>
          </a:p>
        </p:txBody>
      </p:sp>
    </p:spTree>
    <p:extLst>
      <p:ext uri="{BB962C8B-B14F-4D97-AF65-F5344CB8AC3E}">
        <p14:creationId xmlns:p14="http://schemas.microsoft.com/office/powerpoint/2010/main" val="35905926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17</a:t>
            </a:fld>
            <a:endParaRPr lang="zh-CN" altLang="en-US"/>
          </a:p>
        </p:txBody>
      </p:sp>
    </p:spTree>
    <p:extLst>
      <p:ext uri="{BB962C8B-B14F-4D97-AF65-F5344CB8AC3E}">
        <p14:creationId xmlns:p14="http://schemas.microsoft.com/office/powerpoint/2010/main" val="26750422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18</a:t>
            </a:fld>
            <a:endParaRPr lang="zh-CN" altLang="en-US"/>
          </a:p>
        </p:txBody>
      </p:sp>
    </p:spTree>
    <p:extLst>
      <p:ext uri="{BB962C8B-B14F-4D97-AF65-F5344CB8AC3E}">
        <p14:creationId xmlns:p14="http://schemas.microsoft.com/office/powerpoint/2010/main" val="15876924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19</a:t>
            </a:fld>
            <a:endParaRPr lang="zh-CN" altLang="en-US"/>
          </a:p>
        </p:txBody>
      </p:sp>
    </p:spTree>
    <p:extLst>
      <p:ext uri="{BB962C8B-B14F-4D97-AF65-F5344CB8AC3E}">
        <p14:creationId xmlns:p14="http://schemas.microsoft.com/office/powerpoint/2010/main" val="419750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2</a:t>
            </a:fld>
            <a:endParaRPr lang="zh-CN" altLang="en-US"/>
          </a:p>
        </p:txBody>
      </p:sp>
    </p:spTree>
    <p:extLst>
      <p:ext uri="{BB962C8B-B14F-4D97-AF65-F5344CB8AC3E}">
        <p14:creationId xmlns:p14="http://schemas.microsoft.com/office/powerpoint/2010/main" val="648482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20</a:t>
            </a:fld>
            <a:endParaRPr lang="zh-CN" altLang="en-US"/>
          </a:p>
        </p:txBody>
      </p:sp>
    </p:spTree>
    <p:extLst>
      <p:ext uri="{BB962C8B-B14F-4D97-AF65-F5344CB8AC3E}">
        <p14:creationId xmlns:p14="http://schemas.microsoft.com/office/powerpoint/2010/main" val="5857358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21</a:t>
            </a:fld>
            <a:endParaRPr lang="zh-CN" altLang="en-US"/>
          </a:p>
        </p:txBody>
      </p:sp>
    </p:spTree>
    <p:extLst>
      <p:ext uri="{BB962C8B-B14F-4D97-AF65-F5344CB8AC3E}">
        <p14:creationId xmlns:p14="http://schemas.microsoft.com/office/powerpoint/2010/main" val="15515205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22</a:t>
            </a:fld>
            <a:endParaRPr lang="zh-CN" altLang="en-US"/>
          </a:p>
        </p:txBody>
      </p:sp>
    </p:spTree>
    <p:extLst>
      <p:ext uri="{BB962C8B-B14F-4D97-AF65-F5344CB8AC3E}">
        <p14:creationId xmlns:p14="http://schemas.microsoft.com/office/powerpoint/2010/main" val="7987799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23</a:t>
            </a:fld>
            <a:endParaRPr lang="zh-CN" altLang="en-US"/>
          </a:p>
        </p:txBody>
      </p:sp>
    </p:spTree>
    <p:extLst>
      <p:ext uri="{BB962C8B-B14F-4D97-AF65-F5344CB8AC3E}">
        <p14:creationId xmlns:p14="http://schemas.microsoft.com/office/powerpoint/2010/main" val="41690980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24</a:t>
            </a:fld>
            <a:endParaRPr lang="zh-CN" altLang="en-US"/>
          </a:p>
        </p:txBody>
      </p:sp>
    </p:spTree>
    <p:extLst>
      <p:ext uri="{BB962C8B-B14F-4D97-AF65-F5344CB8AC3E}">
        <p14:creationId xmlns:p14="http://schemas.microsoft.com/office/powerpoint/2010/main" val="31751905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25</a:t>
            </a:fld>
            <a:endParaRPr lang="zh-CN" altLang="en-US"/>
          </a:p>
        </p:txBody>
      </p:sp>
    </p:spTree>
    <p:extLst>
      <p:ext uri="{BB962C8B-B14F-4D97-AF65-F5344CB8AC3E}">
        <p14:creationId xmlns:p14="http://schemas.microsoft.com/office/powerpoint/2010/main" val="8883404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26</a:t>
            </a:fld>
            <a:endParaRPr lang="zh-CN" altLang="en-US"/>
          </a:p>
        </p:txBody>
      </p:sp>
    </p:spTree>
    <p:extLst>
      <p:ext uri="{BB962C8B-B14F-4D97-AF65-F5344CB8AC3E}">
        <p14:creationId xmlns:p14="http://schemas.microsoft.com/office/powerpoint/2010/main" val="30435953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A251143-6C68-4BFF-B60A-FFAAEF66FDA2}" type="slidenum">
              <a:rPr lang="zh-CN" altLang="en-US" smtClean="0"/>
              <a:t>27</a:t>
            </a:fld>
            <a:endParaRPr lang="zh-CN" altLang="en-US"/>
          </a:p>
        </p:txBody>
      </p:sp>
    </p:spTree>
    <p:extLst>
      <p:ext uri="{BB962C8B-B14F-4D97-AF65-F5344CB8AC3E}">
        <p14:creationId xmlns:p14="http://schemas.microsoft.com/office/powerpoint/2010/main" val="42726856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28</a:t>
            </a:fld>
            <a:endParaRPr lang="zh-CN" altLang="en-US"/>
          </a:p>
        </p:txBody>
      </p:sp>
    </p:spTree>
    <p:extLst>
      <p:ext uri="{BB962C8B-B14F-4D97-AF65-F5344CB8AC3E}">
        <p14:creationId xmlns:p14="http://schemas.microsoft.com/office/powerpoint/2010/main" val="2158293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29</a:t>
            </a:fld>
            <a:endParaRPr lang="zh-CN" altLang="en-US"/>
          </a:p>
        </p:txBody>
      </p:sp>
    </p:spTree>
    <p:extLst>
      <p:ext uri="{BB962C8B-B14F-4D97-AF65-F5344CB8AC3E}">
        <p14:creationId xmlns:p14="http://schemas.microsoft.com/office/powerpoint/2010/main" val="28110917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3</a:t>
            </a:fld>
            <a:endParaRPr lang="zh-CN" altLang="en-US"/>
          </a:p>
        </p:txBody>
      </p:sp>
    </p:spTree>
    <p:extLst>
      <p:ext uri="{BB962C8B-B14F-4D97-AF65-F5344CB8AC3E}">
        <p14:creationId xmlns:p14="http://schemas.microsoft.com/office/powerpoint/2010/main" val="15122175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30</a:t>
            </a:fld>
            <a:endParaRPr lang="zh-CN" altLang="en-US"/>
          </a:p>
        </p:txBody>
      </p:sp>
    </p:spTree>
    <p:extLst>
      <p:ext uri="{BB962C8B-B14F-4D97-AF65-F5344CB8AC3E}">
        <p14:creationId xmlns:p14="http://schemas.microsoft.com/office/powerpoint/2010/main" val="10103802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31</a:t>
            </a:fld>
            <a:endParaRPr lang="zh-CN" altLang="en-US"/>
          </a:p>
        </p:txBody>
      </p:sp>
    </p:spTree>
    <p:extLst>
      <p:ext uri="{BB962C8B-B14F-4D97-AF65-F5344CB8AC3E}">
        <p14:creationId xmlns:p14="http://schemas.microsoft.com/office/powerpoint/2010/main" val="18360430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32</a:t>
            </a:fld>
            <a:endParaRPr lang="zh-CN" altLang="en-US"/>
          </a:p>
        </p:txBody>
      </p:sp>
    </p:spTree>
    <p:extLst>
      <p:ext uri="{BB962C8B-B14F-4D97-AF65-F5344CB8AC3E}">
        <p14:creationId xmlns:p14="http://schemas.microsoft.com/office/powerpoint/2010/main" val="40790615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33</a:t>
            </a:fld>
            <a:endParaRPr lang="zh-CN" altLang="en-US"/>
          </a:p>
        </p:txBody>
      </p:sp>
    </p:spTree>
    <p:extLst>
      <p:ext uri="{BB962C8B-B14F-4D97-AF65-F5344CB8AC3E}">
        <p14:creationId xmlns:p14="http://schemas.microsoft.com/office/powerpoint/2010/main" val="1761048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34</a:t>
            </a:fld>
            <a:endParaRPr lang="zh-CN" altLang="en-US"/>
          </a:p>
        </p:txBody>
      </p:sp>
    </p:spTree>
    <p:extLst>
      <p:ext uri="{BB962C8B-B14F-4D97-AF65-F5344CB8AC3E}">
        <p14:creationId xmlns:p14="http://schemas.microsoft.com/office/powerpoint/2010/main" val="30137854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A251143-6C68-4BFF-B60A-FFAAEF66FDA2}" type="slidenum">
              <a:rPr lang="zh-CN" altLang="en-US" smtClean="0"/>
              <a:t>35</a:t>
            </a:fld>
            <a:endParaRPr lang="zh-CN" altLang="en-US"/>
          </a:p>
        </p:txBody>
      </p:sp>
    </p:spTree>
    <p:extLst>
      <p:ext uri="{BB962C8B-B14F-4D97-AF65-F5344CB8AC3E}">
        <p14:creationId xmlns:p14="http://schemas.microsoft.com/office/powerpoint/2010/main" val="2759421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4</a:t>
            </a:fld>
            <a:endParaRPr lang="zh-CN" altLang="en-US"/>
          </a:p>
        </p:txBody>
      </p:sp>
    </p:spTree>
    <p:extLst>
      <p:ext uri="{BB962C8B-B14F-4D97-AF65-F5344CB8AC3E}">
        <p14:creationId xmlns:p14="http://schemas.microsoft.com/office/powerpoint/2010/main" val="2601011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5</a:t>
            </a:fld>
            <a:endParaRPr lang="zh-CN" altLang="en-US"/>
          </a:p>
        </p:txBody>
      </p:sp>
    </p:spTree>
    <p:extLst>
      <p:ext uri="{BB962C8B-B14F-4D97-AF65-F5344CB8AC3E}">
        <p14:creationId xmlns:p14="http://schemas.microsoft.com/office/powerpoint/2010/main" val="27004550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6</a:t>
            </a:fld>
            <a:endParaRPr lang="zh-CN" altLang="en-US"/>
          </a:p>
        </p:txBody>
      </p:sp>
    </p:spTree>
    <p:extLst>
      <p:ext uri="{BB962C8B-B14F-4D97-AF65-F5344CB8AC3E}">
        <p14:creationId xmlns:p14="http://schemas.microsoft.com/office/powerpoint/2010/main" val="3689621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7</a:t>
            </a:fld>
            <a:endParaRPr lang="zh-CN" altLang="en-US"/>
          </a:p>
        </p:txBody>
      </p:sp>
    </p:spTree>
    <p:extLst>
      <p:ext uri="{BB962C8B-B14F-4D97-AF65-F5344CB8AC3E}">
        <p14:creationId xmlns:p14="http://schemas.microsoft.com/office/powerpoint/2010/main" val="1616356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8</a:t>
            </a:fld>
            <a:endParaRPr lang="zh-CN" altLang="en-US"/>
          </a:p>
        </p:txBody>
      </p:sp>
    </p:spTree>
    <p:extLst>
      <p:ext uri="{BB962C8B-B14F-4D97-AF65-F5344CB8AC3E}">
        <p14:creationId xmlns:p14="http://schemas.microsoft.com/office/powerpoint/2010/main" val="35006251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251143-6C68-4BFF-B60A-FFAAEF66FDA2}" type="slidenum">
              <a:rPr lang="zh-CN" altLang="en-US" smtClean="0"/>
              <a:t>9</a:t>
            </a:fld>
            <a:endParaRPr lang="zh-CN" altLang="en-US"/>
          </a:p>
        </p:txBody>
      </p:sp>
    </p:spTree>
    <p:extLst>
      <p:ext uri="{BB962C8B-B14F-4D97-AF65-F5344CB8AC3E}">
        <p14:creationId xmlns:p14="http://schemas.microsoft.com/office/powerpoint/2010/main" val="1331745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a:defRPr/>
            </a:lvl1pPr>
          </a:lstStyle>
          <a:p>
            <a:pPr>
              <a:defRPr/>
            </a:pPr>
            <a:fld id="{5E3E6279-216B-44F1-9BC9-163208674713}" type="datetimeFigureOut">
              <a:rPr lang="zh-CN" altLang="en-US"/>
              <a:t>2019/3/28</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a:defRPr/>
            </a:lvl1pPr>
          </a:lstStyle>
          <a:p>
            <a:pPr>
              <a:defRPr/>
            </a:pPr>
            <a:fld id="{4F2C229D-7A91-411F-AA7D-E77D892D643F}"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a:defRPr/>
            </a:lvl1pPr>
          </a:lstStyle>
          <a:p>
            <a:pPr>
              <a:defRPr/>
            </a:pPr>
            <a:fld id="{E126001E-CDC5-43D9-8DEA-B9A43869BD2D}" type="datetimeFigureOut">
              <a:rPr lang="zh-CN" altLang="en-US"/>
              <a:t>2019/3/28</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a:defRPr/>
            </a:lvl1pPr>
          </a:lstStyle>
          <a:p>
            <a:pPr>
              <a:defRPr/>
            </a:pPr>
            <a:fld id="{B983F7C6-92A4-49BA-8E2D-56EF53D001C6}"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a:defRPr/>
            </a:lvl1pPr>
          </a:lstStyle>
          <a:p>
            <a:pPr>
              <a:defRPr/>
            </a:pPr>
            <a:fld id="{E53D6959-C906-40C6-8DF2-E468E152478B}" type="datetimeFigureOut">
              <a:rPr lang="zh-CN" altLang="en-US"/>
              <a:t>2019/3/28</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a:defRPr/>
            </a:lvl1pPr>
          </a:lstStyle>
          <a:p>
            <a:pPr>
              <a:defRPr/>
            </a:pPr>
            <a:fld id="{B2394326-D103-4477-9220-C2F8A27197E1}"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a:defRPr/>
            </a:lvl1pPr>
          </a:lstStyle>
          <a:p>
            <a:pPr>
              <a:defRPr/>
            </a:pPr>
            <a:fld id="{4EBC6C2C-7D84-41DC-9D96-108EF66D82A4}" type="datetimeFigureOut">
              <a:rPr lang="zh-CN" altLang="en-US"/>
              <a:t>2019/3/28</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a:defRPr/>
            </a:lvl1pPr>
          </a:lstStyle>
          <a:p>
            <a:pPr>
              <a:defRPr/>
            </a:pPr>
            <a:fld id="{8A7B212F-DF6E-4BF5-BA49-76259360A79C}"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7263"/>
            <a:ext cx="2133600" cy="274637"/>
          </a:xfrm>
          <a:prstGeom prst="rect">
            <a:avLst/>
          </a:prstGeom>
        </p:spPr>
        <p:txBody>
          <a:bodyPr/>
          <a:lstStyle>
            <a:lvl1pPr>
              <a:defRPr/>
            </a:lvl1pPr>
          </a:lstStyle>
          <a:p>
            <a:pPr>
              <a:defRPr/>
            </a:pPr>
            <a:fld id="{B51132FA-019C-460D-98DA-60F1DBD779EF}" type="datetimeFigureOut">
              <a:rPr lang="zh-CN" altLang="en-US"/>
              <a:t>2019/3/28</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lvl1pPr>
              <a:defRPr/>
            </a:lvl1pPr>
          </a:lstStyle>
          <a:p>
            <a:pPr>
              <a:defRPr/>
            </a:pPr>
            <a:fld id="{AA1A8931-3E77-4410-BD61-CC7B460A019F}"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a:xfrm>
            <a:off x="457200" y="4767263"/>
            <a:ext cx="2133600" cy="274637"/>
          </a:xfrm>
          <a:prstGeom prst="rect">
            <a:avLst/>
          </a:prstGeom>
        </p:spPr>
        <p:txBody>
          <a:bodyPr/>
          <a:lstStyle>
            <a:lvl1pPr>
              <a:defRPr/>
            </a:lvl1pPr>
          </a:lstStyle>
          <a:p>
            <a:pPr>
              <a:defRPr/>
            </a:pPr>
            <a:fld id="{26FE6FEE-6952-45F8-9868-F770A1270C62}" type="datetimeFigureOut">
              <a:rPr lang="zh-CN" altLang="en-US"/>
              <a:t>2019/3/28</a:t>
            </a:fld>
            <a:endParaRPr lang="zh-CN" altLang="en-US"/>
          </a:p>
        </p:txBody>
      </p:sp>
      <p:sp>
        <p:nvSpPr>
          <p:cNvPr id="6" name="页脚占位符 4"/>
          <p:cNvSpPr>
            <a:spLocks noGrp="1"/>
          </p:cNvSpPr>
          <p:nvPr>
            <p:ph type="ftr" sz="quarter" idx="11"/>
          </p:nvPr>
        </p:nvSpPr>
        <p:spPr>
          <a:xfrm>
            <a:off x="3124200" y="4767263"/>
            <a:ext cx="2895600" cy="274637"/>
          </a:xfrm>
          <a:prstGeom prst="rect">
            <a:avLst/>
          </a:prstGeom>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a:xfrm>
            <a:off x="6553200" y="4767263"/>
            <a:ext cx="2133600" cy="274637"/>
          </a:xfrm>
          <a:prstGeom prst="rect">
            <a:avLst/>
          </a:prstGeom>
        </p:spPr>
        <p:txBody>
          <a:bodyPr/>
          <a:lstStyle>
            <a:lvl1pPr>
              <a:defRPr/>
            </a:lvl1pPr>
          </a:lstStyle>
          <a:p>
            <a:pPr>
              <a:defRPr/>
            </a:pPr>
            <a:fld id="{7247C385-F560-43AB-909D-03B7F21D8BFE}"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a:xfrm>
            <a:off x="457200" y="4767263"/>
            <a:ext cx="2133600" cy="274637"/>
          </a:xfrm>
          <a:prstGeom prst="rect">
            <a:avLst/>
          </a:prstGeom>
        </p:spPr>
        <p:txBody>
          <a:bodyPr/>
          <a:lstStyle>
            <a:lvl1pPr>
              <a:defRPr/>
            </a:lvl1pPr>
          </a:lstStyle>
          <a:p>
            <a:pPr>
              <a:defRPr/>
            </a:pPr>
            <a:fld id="{894DC2FC-F226-4A21-BD61-E68CC0E52B67}" type="datetimeFigureOut">
              <a:rPr lang="zh-CN" altLang="en-US"/>
              <a:t>2019/3/28</a:t>
            </a:fld>
            <a:endParaRPr lang="zh-CN" altLang="en-US"/>
          </a:p>
        </p:txBody>
      </p:sp>
      <p:sp>
        <p:nvSpPr>
          <p:cNvPr id="8" name="页脚占位符 4"/>
          <p:cNvSpPr>
            <a:spLocks noGrp="1"/>
          </p:cNvSpPr>
          <p:nvPr>
            <p:ph type="ftr" sz="quarter" idx="11"/>
          </p:nvPr>
        </p:nvSpPr>
        <p:spPr>
          <a:xfrm>
            <a:off x="3124200" y="4767263"/>
            <a:ext cx="2895600" cy="274637"/>
          </a:xfrm>
          <a:prstGeom prst="rect">
            <a:avLst/>
          </a:prstGeom>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a:xfrm>
            <a:off x="6553200" y="4767263"/>
            <a:ext cx="2133600" cy="274637"/>
          </a:xfrm>
          <a:prstGeom prst="rect">
            <a:avLst/>
          </a:prstGeom>
        </p:spPr>
        <p:txBody>
          <a:bodyPr/>
          <a:lstStyle>
            <a:lvl1pPr>
              <a:defRPr/>
            </a:lvl1pPr>
          </a:lstStyle>
          <a:p>
            <a:pPr>
              <a:defRPr/>
            </a:pPr>
            <a:fld id="{A514F042-0A62-410C-9640-02A92A1F43F5}"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日期占位符 3"/>
          <p:cNvSpPr>
            <a:spLocks noGrp="1"/>
          </p:cNvSpPr>
          <p:nvPr>
            <p:ph type="dt" sz="half" idx="10"/>
          </p:nvPr>
        </p:nvSpPr>
        <p:spPr>
          <a:xfrm>
            <a:off x="457200" y="4767263"/>
            <a:ext cx="2133600" cy="274637"/>
          </a:xfrm>
          <a:prstGeom prst="rect">
            <a:avLst/>
          </a:prstGeom>
        </p:spPr>
        <p:txBody>
          <a:bodyPr/>
          <a:lstStyle>
            <a:lvl1pPr>
              <a:defRPr/>
            </a:lvl1pPr>
          </a:lstStyle>
          <a:p>
            <a:pPr>
              <a:defRPr/>
            </a:pPr>
            <a:fld id="{6BB9BA8A-4B64-4D8B-8F92-1853478C195A}" type="datetimeFigureOut">
              <a:rPr lang="zh-CN" altLang="en-US"/>
              <a:t>2019/3/28</a:t>
            </a:fld>
            <a:endParaRPr lang="zh-CN" altLang="en-US"/>
          </a:p>
        </p:txBody>
      </p:sp>
      <p:sp>
        <p:nvSpPr>
          <p:cNvPr id="4" name="页脚占位符 4"/>
          <p:cNvSpPr>
            <a:spLocks noGrp="1"/>
          </p:cNvSpPr>
          <p:nvPr>
            <p:ph type="ftr" sz="quarter" idx="11"/>
          </p:nvPr>
        </p:nvSpPr>
        <p:spPr>
          <a:xfrm>
            <a:off x="3124200" y="4767263"/>
            <a:ext cx="2895600" cy="274637"/>
          </a:xfrm>
          <a:prstGeom prst="rect">
            <a:avLst/>
          </a:prstGeom>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a:xfrm>
            <a:off x="6553200" y="4767263"/>
            <a:ext cx="2133600" cy="274637"/>
          </a:xfrm>
          <a:prstGeom prst="rect">
            <a:avLst/>
          </a:prstGeom>
        </p:spPr>
        <p:txBody>
          <a:bodyPr/>
          <a:lstStyle>
            <a:lvl1pPr>
              <a:defRPr/>
            </a:lvl1pPr>
          </a:lstStyle>
          <a:p>
            <a:pPr>
              <a:defRPr/>
            </a:pPr>
            <a:fld id="{59FF3741-E5B4-4991-ABA2-49F2BAEE8E96}"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68131"/>
          </a:xfrm>
          <a:prstGeom prst="rect">
            <a:avLst/>
          </a:prstGeom>
        </p:spPr>
      </p:pic>
      <p:pic>
        <p:nvPicPr>
          <p:cNvPr id="10" name="Picture 96" descr="新内页521"/>
          <p:cNvPicPr>
            <a:picLocks noChangeAspect="1" noChangeArrowheads="1"/>
          </p:cNvPicPr>
          <p:nvPr userDrawn="1"/>
        </p:nvPicPr>
        <p:blipFill>
          <a:blip r:embed="rId3">
            <a:grayscl/>
            <a:extLst>
              <a:ext uri="{28A0092B-C50C-407E-A947-70E740481C1C}">
                <a14:useLocalDpi xmlns:a14="http://schemas.microsoft.com/office/drawing/2010/main" val="0"/>
              </a:ext>
            </a:extLst>
          </a:blip>
          <a:srcRect/>
          <a:stretch>
            <a:fillRect/>
          </a:stretch>
        </p:blipFill>
        <p:spPr bwMode="auto">
          <a:xfrm>
            <a:off x="-22324" y="489079"/>
            <a:ext cx="9144000" cy="4862637"/>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76294" y="-60325"/>
            <a:ext cx="968926" cy="7329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a:xfrm>
            <a:off x="457200" y="4767263"/>
            <a:ext cx="2133600" cy="274637"/>
          </a:xfrm>
          <a:prstGeom prst="rect">
            <a:avLst/>
          </a:prstGeom>
        </p:spPr>
        <p:txBody>
          <a:bodyPr/>
          <a:lstStyle>
            <a:lvl1pPr>
              <a:defRPr/>
            </a:lvl1pPr>
          </a:lstStyle>
          <a:p>
            <a:pPr>
              <a:defRPr/>
            </a:pPr>
            <a:fld id="{B00EE5BB-3E2D-4482-8A15-E78D31A788A3}" type="datetimeFigureOut">
              <a:rPr lang="zh-CN" altLang="en-US"/>
              <a:t>2019/3/28</a:t>
            </a:fld>
            <a:endParaRPr lang="zh-CN" altLang="en-US"/>
          </a:p>
        </p:txBody>
      </p:sp>
      <p:sp>
        <p:nvSpPr>
          <p:cNvPr id="6" name="页脚占位符 4"/>
          <p:cNvSpPr>
            <a:spLocks noGrp="1"/>
          </p:cNvSpPr>
          <p:nvPr>
            <p:ph type="ftr" sz="quarter" idx="11"/>
          </p:nvPr>
        </p:nvSpPr>
        <p:spPr>
          <a:xfrm>
            <a:off x="3124200" y="4767263"/>
            <a:ext cx="2895600" cy="274637"/>
          </a:xfrm>
          <a:prstGeom prst="rect">
            <a:avLst/>
          </a:prstGeom>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a:xfrm>
            <a:off x="6553200" y="4767263"/>
            <a:ext cx="2133600" cy="274637"/>
          </a:xfrm>
          <a:prstGeom prst="rect">
            <a:avLst/>
          </a:prstGeom>
        </p:spPr>
        <p:txBody>
          <a:bodyPr/>
          <a:lstStyle>
            <a:lvl1pPr>
              <a:defRPr/>
            </a:lvl1pPr>
          </a:lstStyle>
          <a:p>
            <a:pPr>
              <a:defRPr/>
            </a:pPr>
            <a:fld id="{DAA8B760-0F57-49BA-8D12-044B849ADF85}"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a:xfrm>
            <a:off x="457200" y="4767263"/>
            <a:ext cx="2133600" cy="274637"/>
          </a:xfrm>
          <a:prstGeom prst="rect">
            <a:avLst/>
          </a:prstGeom>
        </p:spPr>
        <p:txBody>
          <a:bodyPr/>
          <a:lstStyle>
            <a:lvl1pPr>
              <a:defRPr/>
            </a:lvl1pPr>
          </a:lstStyle>
          <a:p>
            <a:pPr>
              <a:defRPr/>
            </a:pPr>
            <a:fld id="{2EBCC461-F016-4835-AE74-E50125BBEE1E}" type="datetimeFigureOut">
              <a:rPr lang="zh-CN" altLang="en-US"/>
              <a:t>2019/3/28</a:t>
            </a:fld>
            <a:endParaRPr lang="zh-CN" altLang="en-US"/>
          </a:p>
        </p:txBody>
      </p:sp>
      <p:sp>
        <p:nvSpPr>
          <p:cNvPr id="6" name="页脚占位符 4"/>
          <p:cNvSpPr>
            <a:spLocks noGrp="1"/>
          </p:cNvSpPr>
          <p:nvPr>
            <p:ph type="ftr" sz="quarter" idx="11"/>
          </p:nvPr>
        </p:nvSpPr>
        <p:spPr>
          <a:xfrm>
            <a:off x="3124200" y="4767263"/>
            <a:ext cx="2895600" cy="274637"/>
          </a:xfrm>
          <a:prstGeom prst="rect">
            <a:avLst/>
          </a:prstGeom>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a:xfrm>
            <a:off x="6553200" y="4767263"/>
            <a:ext cx="2133600" cy="274637"/>
          </a:xfrm>
          <a:prstGeom prst="rect">
            <a:avLst/>
          </a:prstGeom>
        </p:spPr>
        <p:txBody>
          <a:bodyPr/>
          <a:lstStyle>
            <a:lvl1pPr>
              <a:defRPr/>
            </a:lvl1pPr>
          </a:lstStyle>
          <a:p>
            <a:pPr>
              <a:defRPr/>
            </a:pPr>
            <a:fld id="{A54917E9-E684-4CA7-8239-2F241499767A}"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slideLayout" Target="../slideLayouts/slideLayout1.xml"/><Relationship Id="rId21" Type="http://schemas.openxmlformats.org/officeDocument/2006/relationships/image" Target="../media/image20.emf"/><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audio" Target="../media/media1.mp3"/><Relationship Id="rId16" Type="http://schemas.openxmlformats.org/officeDocument/2006/relationships/image" Target="../media/image15.png"/><Relationship Id="rId20" Type="http://schemas.openxmlformats.org/officeDocument/2006/relationships/image" Target="../media/image19.png"/><Relationship Id="rId1" Type="http://schemas.microsoft.com/office/2007/relationships/media" Target="../media/media1.mp3"/><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notesSlide" Target="../notesSlides/notesSlide1.xml"/><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47.jpeg"/><Relationship Id="rId4" Type="http://schemas.openxmlformats.org/officeDocument/2006/relationships/image" Target="../media/image46.jpeg"/></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6.emf"/></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emf"/><Relationship Id="rId3" Type="http://schemas.openxmlformats.org/officeDocument/2006/relationships/image" Target="../media/image4.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35.xml"/><Relationship Id="rId16"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3.png"/><Relationship Id="rId5" Type="http://schemas.openxmlformats.org/officeDocument/2006/relationships/image" Target="../media/image6.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11.png"/><Relationship Id="rId1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236"/>
            <a:ext cx="9144000" cy="5148735"/>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53" y="-5236"/>
            <a:ext cx="9164505" cy="4582253"/>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72102" y="450552"/>
            <a:ext cx="2834646" cy="1941580"/>
          </a:xfrm>
          <a:prstGeom prst="rect">
            <a:avLst/>
          </a:prstGeom>
        </p:spPr>
      </p:pic>
      <p:pic>
        <p:nvPicPr>
          <p:cNvPr id="9" name="图片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5158" y="1442441"/>
            <a:ext cx="6008984" cy="3240135"/>
          </a:xfrm>
          <a:prstGeom prst="rect">
            <a:avLst/>
          </a:prstGeom>
        </p:spPr>
      </p:pic>
      <p:sp>
        <p:nvSpPr>
          <p:cNvPr id="43" name="副标题 2"/>
          <p:cNvSpPr txBox="1"/>
          <p:nvPr/>
        </p:nvSpPr>
        <p:spPr>
          <a:xfrm>
            <a:off x="1698512" y="3564743"/>
            <a:ext cx="6097278" cy="550131"/>
          </a:xfrm>
          <a:prstGeom prst="rect">
            <a:avLst/>
          </a:prstGeom>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ctr">
              <a:spcBef>
                <a:spcPts val="0"/>
              </a:spcBef>
              <a:spcAft>
                <a:spcPts val="400"/>
              </a:spcAft>
              <a:buSzPct val="70000"/>
              <a:buNone/>
            </a:pPr>
            <a:r>
              <a:rPr lang="zh-CN" altLang="en-US" sz="2000" b="1" dirty="0">
                <a:solidFill>
                  <a:srgbClr val="0070C0"/>
                </a:solidFill>
                <a:latin typeface="+mn-lt"/>
                <a:ea typeface="+mn-ea"/>
                <a:cs typeface="+mn-ea"/>
                <a:sym typeface="+mn-lt"/>
              </a:rPr>
              <a:t>汇报时间：</a:t>
            </a:r>
            <a:r>
              <a:rPr lang="en-US" altLang="zh-CN" sz="2000" b="1" dirty="0">
                <a:solidFill>
                  <a:srgbClr val="0070C0"/>
                </a:solidFill>
                <a:latin typeface="+mn-lt"/>
                <a:ea typeface="+mn-ea"/>
                <a:cs typeface="+mn-ea"/>
                <a:sym typeface="+mn-lt"/>
              </a:rPr>
              <a:t>2017</a:t>
            </a:r>
            <a:r>
              <a:rPr lang="zh-CN" altLang="en-US" sz="2000" b="1" dirty="0">
                <a:solidFill>
                  <a:srgbClr val="0070C0"/>
                </a:solidFill>
                <a:latin typeface="+mn-lt"/>
                <a:ea typeface="+mn-ea"/>
                <a:cs typeface="+mn-ea"/>
                <a:sym typeface="+mn-lt"/>
              </a:rPr>
              <a:t>年</a:t>
            </a:r>
            <a:r>
              <a:rPr lang="en-US" altLang="zh-CN" sz="2000" b="1" dirty="0">
                <a:solidFill>
                  <a:srgbClr val="0070C0"/>
                </a:solidFill>
                <a:latin typeface="+mn-lt"/>
                <a:ea typeface="+mn-ea"/>
                <a:cs typeface="+mn-ea"/>
                <a:sym typeface="+mn-lt"/>
              </a:rPr>
              <a:t>10</a:t>
            </a:r>
            <a:r>
              <a:rPr lang="zh-CN" altLang="en-US" sz="2000" b="1" dirty="0">
                <a:solidFill>
                  <a:srgbClr val="0070C0"/>
                </a:solidFill>
                <a:latin typeface="+mn-lt"/>
                <a:ea typeface="+mn-ea"/>
                <a:cs typeface="+mn-ea"/>
                <a:sym typeface="+mn-lt"/>
              </a:rPr>
              <a:t>月      汇报人：</a:t>
            </a:r>
            <a:r>
              <a:rPr lang="en-US" altLang="zh-CN" sz="2000" b="1" dirty="0">
                <a:solidFill>
                  <a:srgbClr val="0070C0"/>
                </a:solidFill>
                <a:latin typeface="+mn-lt"/>
                <a:ea typeface="+mn-ea"/>
                <a:cs typeface="+mn-ea"/>
                <a:sym typeface="+mn-lt"/>
              </a:rPr>
              <a:t>XXX</a:t>
            </a:r>
            <a:endParaRPr lang="zh-CN" altLang="en-US" sz="2000" b="1" dirty="0">
              <a:solidFill>
                <a:srgbClr val="0070C0"/>
              </a:solidFill>
              <a:latin typeface="+mn-lt"/>
              <a:ea typeface="+mn-ea"/>
              <a:cs typeface="+mn-ea"/>
              <a:sym typeface="+mn-lt"/>
            </a:endParaRPr>
          </a:p>
        </p:txBody>
      </p:sp>
      <p:sp>
        <p:nvSpPr>
          <p:cNvPr id="42" name="标题 1"/>
          <p:cNvSpPr txBox="1"/>
          <p:nvPr/>
        </p:nvSpPr>
        <p:spPr>
          <a:xfrm>
            <a:off x="1093950" y="2211168"/>
            <a:ext cx="6732748" cy="576064"/>
          </a:xfrm>
          <a:prstGeom prst="rect">
            <a:avLst/>
          </a:prstGeom>
          <a:effectLst>
            <a:outerShdw blurRad="152400" dist="317500" dir="5400000" sx="90000" sy="-19000" rotWithShape="0">
              <a:prstClr val="black">
                <a:alpha val="15000"/>
              </a:prstClr>
            </a:outerShdw>
          </a:effectLst>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pPr algn="ctr"/>
            <a:r>
              <a:rPr lang="zh-CN" altLang="en-US" sz="4400" b="1" dirty="0">
                <a:ln w="15875">
                  <a:solidFill>
                    <a:schemeClr val="bg1"/>
                  </a:solidFill>
                </a:ln>
                <a:solidFill>
                  <a:srgbClr val="008A3E"/>
                </a:solidFill>
                <a:latin typeface="+mn-lt"/>
                <a:ea typeface="+mn-ea"/>
                <a:cs typeface="+mn-ea"/>
                <a:sym typeface="+mn-lt"/>
              </a:rPr>
              <a:t>动画卡通教育</a:t>
            </a:r>
            <a:r>
              <a:rPr lang="en-US" altLang="zh-CN" sz="4400" b="1" dirty="0">
                <a:ln w="15875">
                  <a:solidFill>
                    <a:schemeClr val="bg1"/>
                  </a:solidFill>
                </a:ln>
                <a:solidFill>
                  <a:srgbClr val="008A3E"/>
                </a:solidFill>
                <a:latin typeface="+mn-lt"/>
                <a:ea typeface="+mn-ea"/>
                <a:cs typeface="+mn-ea"/>
                <a:sym typeface="+mn-lt"/>
              </a:rPr>
              <a:t>PPT</a:t>
            </a:r>
            <a:r>
              <a:rPr lang="zh-CN" altLang="en-US" sz="4400" b="1" dirty="0">
                <a:ln w="15875">
                  <a:solidFill>
                    <a:schemeClr val="bg1"/>
                  </a:solidFill>
                </a:ln>
                <a:solidFill>
                  <a:srgbClr val="008A3E"/>
                </a:solidFill>
                <a:latin typeface="+mn-lt"/>
                <a:ea typeface="+mn-ea"/>
                <a:cs typeface="+mn-ea"/>
                <a:sym typeface="+mn-lt"/>
              </a:rPr>
              <a:t>模板</a:t>
            </a:r>
          </a:p>
        </p:txBody>
      </p:sp>
      <p:pic>
        <p:nvPicPr>
          <p:cNvPr id="15" name="欢快的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207645" y="-1528654"/>
            <a:ext cx="609600" cy="609600"/>
          </a:xfrm>
          <a:prstGeom prst="rect">
            <a:avLst/>
          </a:prstGeom>
        </p:spPr>
      </p:pic>
      <p:pic>
        <p:nvPicPr>
          <p:cNvPr id="16" name="图片 68"/>
          <p:cNvPicPr>
            <a:picLocks noChangeAspect="1" noChangeArrowheads="1"/>
          </p:cNvPicPr>
          <p:nvPr/>
        </p:nvPicPr>
        <p:blipFill>
          <a:blip r:embed="rId10">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9925050" y="2039938"/>
            <a:ext cx="5270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69"/>
          <p:cNvPicPr>
            <a:picLocks noChangeAspect="1" noChangeArrowheads="1"/>
          </p:cNvPicPr>
          <p:nvPr/>
        </p:nvPicPr>
        <p:blipFill>
          <a:blip r:embed="rId11">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9880600" y="2039938"/>
            <a:ext cx="617538"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67"/>
          <p:cNvPicPr>
            <a:picLocks noChangeAspect="1" noChangeArrowheads="1"/>
          </p:cNvPicPr>
          <p:nvPr/>
        </p:nvPicPr>
        <p:blipFill>
          <a:blip r:embed="rId12" cstate="print">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9913938" y="1974850"/>
            <a:ext cx="54927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73"/>
          <p:cNvPicPr>
            <a:picLocks noChangeAspect="1" noChangeArrowheads="1"/>
          </p:cNvPicPr>
          <p:nvPr/>
        </p:nvPicPr>
        <p:blipFill>
          <a:blip r:embed="rId13">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rot="20536840">
            <a:off x="10001250" y="1879600"/>
            <a:ext cx="376238"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72"/>
          <p:cNvPicPr>
            <a:picLocks noChangeAspect="1" noChangeArrowheads="1"/>
          </p:cNvPicPr>
          <p:nvPr/>
        </p:nvPicPr>
        <p:blipFill>
          <a:blip r:embed="rId14">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rot="814210">
            <a:off x="9836150" y="1952625"/>
            <a:ext cx="706438"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65"/>
          <p:cNvPicPr>
            <a:picLocks noChangeAspect="1" noChangeArrowheads="1"/>
          </p:cNvPicPr>
          <p:nvPr/>
        </p:nvPicPr>
        <p:blipFill>
          <a:blip r:embed="rId15">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9771063" y="1995488"/>
            <a:ext cx="836612"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63"/>
          <p:cNvPicPr>
            <a:picLocks noChangeAspect="1" noChangeArrowheads="1"/>
          </p:cNvPicPr>
          <p:nvPr/>
        </p:nvPicPr>
        <p:blipFill>
          <a:blip r:embed="rId16" cstate="print">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9904413" y="2006600"/>
            <a:ext cx="568325"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71"/>
          <p:cNvPicPr>
            <a:picLocks noChangeAspect="1" noChangeArrowheads="1"/>
          </p:cNvPicPr>
          <p:nvPr/>
        </p:nvPicPr>
        <p:blipFill>
          <a:blip r:embed="rId14">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rot="814210">
            <a:off x="9836150" y="1952625"/>
            <a:ext cx="706438"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70"/>
          <p:cNvPicPr>
            <a:picLocks noChangeAspect="1" noChangeArrowheads="1"/>
          </p:cNvPicPr>
          <p:nvPr/>
        </p:nvPicPr>
        <p:blipFill>
          <a:blip r:embed="rId13">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rot="20536840">
            <a:off x="10001250" y="1879600"/>
            <a:ext cx="376238"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61"/>
          <p:cNvPicPr>
            <a:picLocks noChangeAspect="1" noChangeArrowheads="1"/>
          </p:cNvPicPr>
          <p:nvPr/>
        </p:nvPicPr>
        <p:blipFill>
          <a:blip r:embed="rId17">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10001250" y="1878013"/>
            <a:ext cx="376238"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66"/>
          <p:cNvPicPr>
            <a:picLocks noChangeAspect="1" noChangeArrowheads="1"/>
          </p:cNvPicPr>
          <p:nvPr/>
        </p:nvPicPr>
        <p:blipFill>
          <a:blip r:embed="rId18">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9845675" y="2005013"/>
            <a:ext cx="5492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62"/>
          <p:cNvPicPr>
            <a:picLocks noChangeAspect="1" noChangeArrowheads="1"/>
          </p:cNvPicPr>
          <p:nvPr/>
        </p:nvPicPr>
        <p:blipFill>
          <a:blip r:embed="rId14">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rot="814210">
            <a:off x="9745663" y="1952625"/>
            <a:ext cx="706437"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58"/>
          <p:cNvPicPr>
            <a:picLocks noChangeAspect="1" noChangeArrowheads="1"/>
          </p:cNvPicPr>
          <p:nvPr/>
        </p:nvPicPr>
        <p:blipFill>
          <a:blip r:embed="rId19">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10034588" y="1946275"/>
            <a:ext cx="3079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64"/>
          <p:cNvPicPr>
            <a:picLocks noChangeAspect="1" noChangeArrowheads="1"/>
          </p:cNvPicPr>
          <p:nvPr/>
        </p:nvPicPr>
        <p:blipFill>
          <a:blip r:embed="rId20">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rot="623803">
            <a:off x="10045700" y="1798638"/>
            <a:ext cx="287338"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60"/>
          <p:cNvPicPr>
            <a:picLocks noChangeAspect="1" noChangeArrowheads="1"/>
          </p:cNvPicPr>
          <p:nvPr/>
        </p:nvPicPr>
        <p:blipFill>
          <a:blip r:embed="rId13">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rot="20536840">
            <a:off x="9947275" y="1857375"/>
            <a:ext cx="376238"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2"/>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668344" y="2546350"/>
            <a:ext cx="254892" cy="46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Freeform 5"/>
          <p:cNvSpPr>
            <a:spLocks noEditPoints="1"/>
          </p:cNvSpPr>
          <p:nvPr/>
        </p:nvSpPr>
        <p:spPr bwMode="auto">
          <a:xfrm>
            <a:off x="756520" y="2622208"/>
            <a:ext cx="614362" cy="1136649"/>
          </a:xfrm>
          <a:custGeom>
            <a:avLst/>
            <a:gdLst>
              <a:gd name="T0" fmla="*/ 67 w 72"/>
              <a:gd name="T1" fmla="*/ 47 h 133"/>
              <a:gd name="T2" fmla="*/ 69 w 72"/>
              <a:gd name="T3" fmla="*/ 43 h 133"/>
              <a:gd name="T4" fmla="*/ 71 w 72"/>
              <a:gd name="T5" fmla="*/ 39 h 133"/>
              <a:gd name="T6" fmla="*/ 72 w 72"/>
              <a:gd name="T7" fmla="*/ 35 h 133"/>
              <a:gd name="T8" fmla="*/ 36 w 72"/>
              <a:gd name="T9" fmla="*/ 0 h 133"/>
              <a:gd name="T10" fmla="*/ 10 w 72"/>
              <a:gd name="T11" fmla="*/ 9 h 133"/>
              <a:gd name="T12" fmla="*/ 8 w 72"/>
              <a:gd name="T13" fmla="*/ 12 h 133"/>
              <a:gd name="T14" fmla="*/ 4 w 72"/>
              <a:gd name="T15" fmla="*/ 16 h 133"/>
              <a:gd name="T16" fmla="*/ 2 w 72"/>
              <a:gd name="T17" fmla="*/ 20 h 133"/>
              <a:gd name="T18" fmla="*/ 1 w 72"/>
              <a:gd name="T19" fmla="*/ 25 h 133"/>
              <a:gd name="T20" fmla="*/ 0 w 72"/>
              <a:gd name="T21" fmla="*/ 31 h 133"/>
              <a:gd name="T22" fmla="*/ 1 w 72"/>
              <a:gd name="T23" fmla="*/ 37 h 133"/>
              <a:gd name="T24" fmla="*/ 2 w 72"/>
              <a:gd name="T25" fmla="*/ 41 h 133"/>
              <a:gd name="T26" fmla="*/ 4 w 72"/>
              <a:gd name="T27" fmla="*/ 45 h 133"/>
              <a:gd name="T28" fmla="*/ 7 w 72"/>
              <a:gd name="T29" fmla="*/ 48 h 133"/>
              <a:gd name="T30" fmla="*/ 10 w 72"/>
              <a:gd name="T31" fmla="*/ 51 h 133"/>
              <a:gd name="T32" fmla="*/ 20 w 72"/>
              <a:gd name="T33" fmla="*/ 102 h 133"/>
              <a:gd name="T34" fmla="*/ 23 w 72"/>
              <a:gd name="T35" fmla="*/ 132 h 133"/>
              <a:gd name="T36" fmla="*/ 25 w 72"/>
              <a:gd name="T37" fmla="*/ 133 h 133"/>
              <a:gd name="T38" fmla="*/ 26 w 72"/>
              <a:gd name="T39" fmla="*/ 133 h 133"/>
              <a:gd name="T40" fmla="*/ 27 w 72"/>
              <a:gd name="T41" fmla="*/ 133 h 133"/>
              <a:gd name="T42" fmla="*/ 29 w 72"/>
              <a:gd name="T43" fmla="*/ 133 h 133"/>
              <a:gd name="T44" fmla="*/ 32 w 72"/>
              <a:gd name="T45" fmla="*/ 133 h 133"/>
              <a:gd name="T46" fmla="*/ 37 w 72"/>
              <a:gd name="T47" fmla="*/ 133 h 133"/>
              <a:gd name="T48" fmla="*/ 41 w 72"/>
              <a:gd name="T49" fmla="*/ 133 h 133"/>
              <a:gd name="T50" fmla="*/ 45 w 72"/>
              <a:gd name="T51" fmla="*/ 133 h 133"/>
              <a:gd name="T52" fmla="*/ 47 w 72"/>
              <a:gd name="T53" fmla="*/ 133 h 133"/>
              <a:gd name="T54" fmla="*/ 49 w 72"/>
              <a:gd name="T55" fmla="*/ 133 h 133"/>
              <a:gd name="T56" fmla="*/ 52 w 72"/>
              <a:gd name="T57" fmla="*/ 132 h 133"/>
              <a:gd name="T58" fmla="*/ 56 w 72"/>
              <a:gd name="T59" fmla="*/ 127 h 133"/>
              <a:gd name="T60" fmla="*/ 53 w 72"/>
              <a:gd name="T61" fmla="*/ 94 h 133"/>
              <a:gd name="T62" fmla="*/ 42 w 72"/>
              <a:gd name="T63" fmla="*/ 61 h 133"/>
              <a:gd name="T64" fmla="*/ 45 w 72"/>
              <a:gd name="T65" fmla="*/ 60 h 133"/>
              <a:gd name="T66" fmla="*/ 42 w 72"/>
              <a:gd name="T67" fmla="*/ 94 h 133"/>
              <a:gd name="T68" fmla="*/ 31 w 72"/>
              <a:gd name="T69" fmla="*/ 61 h 133"/>
              <a:gd name="T70" fmla="*/ 36 w 72"/>
              <a:gd name="T71" fmla="*/ 61 h 133"/>
              <a:gd name="T72" fmla="*/ 14 w 72"/>
              <a:gd name="T73" fmla="*/ 55 h 133"/>
              <a:gd name="T74" fmla="*/ 25 w 72"/>
              <a:gd name="T75" fmla="*/ 94 h 133"/>
              <a:gd name="T76" fmla="*/ 51 w 72"/>
              <a:gd name="T77" fmla="*/ 94 h 133"/>
              <a:gd name="T78" fmla="*/ 49 w 72"/>
              <a:gd name="T79" fmla="*/ 59 h 133"/>
              <a:gd name="T80" fmla="*/ 54 w 72"/>
              <a:gd name="T81" fmla="*/ 57 h 133"/>
              <a:gd name="T82" fmla="*/ 57 w 72"/>
              <a:gd name="T83" fmla="*/ 55 h 133"/>
              <a:gd name="T84" fmla="*/ 63 w 72"/>
              <a:gd name="T85" fmla="*/ 51 h 133"/>
              <a:gd name="T86" fmla="*/ 51 w 72"/>
              <a:gd name="T87" fmla="*/ 9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2" h="133">
                <a:moveTo>
                  <a:pt x="53" y="94"/>
                </a:moveTo>
                <a:cubicBezTo>
                  <a:pt x="66" y="48"/>
                  <a:pt x="66" y="48"/>
                  <a:pt x="66" y="48"/>
                </a:cubicBezTo>
                <a:cubicBezTo>
                  <a:pt x="66" y="47"/>
                  <a:pt x="66" y="47"/>
                  <a:pt x="67" y="47"/>
                </a:cubicBezTo>
                <a:cubicBezTo>
                  <a:pt x="67" y="46"/>
                  <a:pt x="67" y="46"/>
                  <a:pt x="67" y="46"/>
                </a:cubicBezTo>
                <a:cubicBezTo>
                  <a:pt x="68" y="45"/>
                  <a:pt x="68" y="45"/>
                  <a:pt x="68" y="44"/>
                </a:cubicBezTo>
                <a:cubicBezTo>
                  <a:pt x="68" y="44"/>
                  <a:pt x="69" y="43"/>
                  <a:pt x="69" y="43"/>
                </a:cubicBezTo>
                <a:cubicBezTo>
                  <a:pt x="69" y="43"/>
                  <a:pt x="69" y="42"/>
                  <a:pt x="69" y="42"/>
                </a:cubicBezTo>
                <a:cubicBezTo>
                  <a:pt x="70" y="41"/>
                  <a:pt x="70" y="41"/>
                  <a:pt x="70" y="40"/>
                </a:cubicBezTo>
                <a:cubicBezTo>
                  <a:pt x="70" y="40"/>
                  <a:pt x="70" y="40"/>
                  <a:pt x="71" y="39"/>
                </a:cubicBezTo>
                <a:cubicBezTo>
                  <a:pt x="71" y="39"/>
                  <a:pt x="71" y="38"/>
                  <a:pt x="71" y="38"/>
                </a:cubicBezTo>
                <a:cubicBezTo>
                  <a:pt x="71" y="37"/>
                  <a:pt x="71" y="37"/>
                  <a:pt x="71" y="36"/>
                </a:cubicBezTo>
                <a:cubicBezTo>
                  <a:pt x="72" y="36"/>
                  <a:pt x="72" y="35"/>
                  <a:pt x="72" y="35"/>
                </a:cubicBezTo>
                <a:cubicBezTo>
                  <a:pt x="72" y="34"/>
                  <a:pt x="72" y="34"/>
                  <a:pt x="72" y="34"/>
                </a:cubicBezTo>
                <a:cubicBezTo>
                  <a:pt x="72" y="33"/>
                  <a:pt x="72" y="32"/>
                  <a:pt x="72" y="31"/>
                </a:cubicBezTo>
                <a:cubicBezTo>
                  <a:pt x="72" y="14"/>
                  <a:pt x="56" y="0"/>
                  <a:pt x="36" y="0"/>
                </a:cubicBezTo>
                <a:cubicBezTo>
                  <a:pt x="27" y="0"/>
                  <a:pt x="19" y="3"/>
                  <a:pt x="13" y="7"/>
                </a:cubicBezTo>
                <a:cubicBezTo>
                  <a:pt x="13" y="7"/>
                  <a:pt x="13" y="7"/>
                  <a:pt x="13" y="7"/>
                </a:cubicBezTo>
                <a:cubicBezTo>
                  <a:pt x="12" y="8"/>
                  <a:pt x="11" y="9"/>
                  <a:pt x="10" y="9"/>
                </a:cubicBezTo>
                <a:cubicBezTo>
                  <a:pt x="10" y="9"/>
                  <a:pt x="10" y="9"/>
                  <a:pt x="10" y="9"/>
                </a:cubicBezTo>
                <a:cubicBezTo>
                  <a:pt x="9" y="10"/>
                  <a:pt x="9" y="11"/>
                  <a:pt x="8" y="11"/>
                </a:cubicBezTo>
                <a:cubicBezTo>
                  <a:pt x="8" y="12"/>
                  <a:pt x="8" y="12"/>
                  <a:pt x="8" y="12"/>
                </a:cubicBezTo>
                <a:cubicBezTo>
                  <a:pt x="7" y="12"/>
                  <a:pt x="7" y="13"/>
                  <a:pt x="6" y="14"/>
                </a:cubicBezTo>
                <a:cubicBezTo>
                  <a:pt x="6" y="14"/>
                  <a:pt x="6" y="14"/>
                  <a:pt x="6" y="14"/>
                </a:cubicBezTo>
                <a:cubicBezTo>
                  <a:pt x="5" y="15"/>
                  <a:pt x="5" y="16"/>
                  <a:pt x="4" y="16"/>
                </a:cubicBezTo>
                <a:cubicBezTo>
                  <a:pt x="4" y="17"/>
                  <a:pt x="4" y="17"/>
                  <a:pt x="4" y="17"/>
                </a:cubicBezTo>
                <a:cubicBezTo>
                  <a:pt x="3" y="18"/>
                  <a:pt x="3" y="18"/>
                  <a:pt x="3" y="19"/>
                </a:cubicBezTo>
                <a:cubicBezTo>
                  <a:pt x="3" y="19"/>
                  <a:pt x="2" y="20"/>
                  <a:pt x="2" y="20"/>
                </a:cubicBezTo>
                <a:cubicBezTo>
                  <a:pt x="2" y="21"/>
                  <a:pt x="2" y="21"/>
                  <a:pt x="2" y="22"/>
                </a:cubicBezTo>
                <a:cubicBezTo>
                  <a:pt x="1" y="22"/>
                  <a:pt x="1" y="23"/>
                  <a:pt x="1" y="23"/>
                </a:cubicBezTo>
                <a:cubicBezTo>
                  <a:pt x="1" y="24"/>
                  <a:pt x="1" y="24"/>
                  <a:pt x="1" y="25"/>
                </a:cubicBezTo>
                <a:cubicBezTo>
                  <a:pt x="1" y="25"/>
                  <a:pt x="0" y="26"/>
                  <a:pt x="0" y="26"/>
                </a:cubicBezTo>
                <a:cubicBezTo>
                  <a:pt x="0" y="27"/>
                  <a:pt x="0" y="27"/>
                  <a:pt x="0" y="28"/>
                </a:cubicBezTo>
                <a:cubicBezTo>
                  <a:pt x="0" y="29"/>
                  <a:pt x="0" y="30"/>
                  <a:pt x="0" y="31"/>
                </a:cubicBezTo>
                <a:cubicBezTo>
                  <a:pt x="0" y="32"/>
                  <a:pt x="0" y="33"/>
                  <a:pt x="0" y="34"/>
                </a:cubicBezTo>
                <a:cubicBezTo>
                  <a:pt x="0" y="34"/>
                  <a:pt x="0" y="34"/>
                  <a:pt x="0" y="35"/>
                </a:cubicBezTo>
                <a:cubicBezTo>
                  <a:pt x="0" y="35"/>
                  <a:pt x="1" y="36"/>
                  <a:pt x="1" y="37"/>
                </a:cubicBezTo>
                <a:cubicBezTo>
                  <a:pt x="1" y="37"/>
                  <a:pt x="1" y="37"/>
                  <a:pt x="1" y="38"/>
                </a:cubicBezTo>
                <a:cubicBezTo>
                  <a:pt x="1" y="38"/>
                  <a:pt x="1" y="39"/>
                  <a:pt x="2" y="39"/>
                </a:cubicBezTo>
                <a:cubicBezTo>
                  <a:pt x="2" y="40"/>
                  <a:pt x="2" y="40"/>
                  <a:pt x="2" y="41"/>
                </a:cubicBezTo>
                <a:cubicBezTo>
                  <a:pt x="2" y="41"/>
                  <a:pt x="2" y="42"/>
                  <a:pt x="3" y="42"/>
                </a:cubicBezTo>
                <a:cubicBezTo>
                  <a:pt x="3" y="42"/>
                  <a:pt x="3" y="43"/>
                  <a:pt x="3" y="43"/>
                </a:cubicBezTo>
                <a:cubicBezTo>
                  <a:pt x="4" y="44"/>
                  <a:pt x="4" y="44"/>
                  <a:pt x="4" y="45"/>
                </a:cubicBezTo>
                <a:cubicBezTo>
                  <a:pt x="4" y="45"/>
                  <a:pt x="5" y="45"/>
                  <a:pt x="5" y="46"/>
                </a:cubicBezTo>
                <a:cubicBezTo>
                  <a:pt x="5" y="46"/>
                  <a:pt x="5" y="47"/>
                  <a:pt x="6" y="47"/>
                </a:cubicBezTo>
                <a:cubicBezTo>
                  <a:pt x="6" y="47"/>
                  <a:pt x="6" y="48"/>
                  <a:pt x="7" y="48"/>
                </a:cubicBezTo>
                <a:cubicBezTo>
                  <a:pt x="7" y="49"/>
                  <a:pt x="7" y="49"/>
                  <a:pt x="8" y="49"/>
                </a:cubicBezTo>
                <a:cubicBezTo>
                  <a:pt x="8" y="50"/>
                  <a:pt x="8" y="50"/>
                  <a:pt x="9" y="50"/>
                </a:cubicBezTo>
                <a:cubicBezTo>
                  <a:pt x="9" y="51"/>
                  <a:pt x="9" y="51"/>
                  <a:pt x="10" y="51"/>
                </a:cubicBezTo>
                <a:cubicBezTo>
                  <a:pt x="23" y="94"/>
                  <a:pt x="23" y="94"/>
                  <a:pt x="23" y="94"/>
                </a:cubicBezTo>
                <a:cubicBezTo>
                  <a:pt x="20" y="95"/>
                  <a:pt x="18" y="96"/>
                  <a:pt x="18" y="99"/>
                </a:cubicBezTo>
                <a:cubicBezTo>
                  <a:pt x="18" y="100"/>
                  <a:pt x="18" y="101"/>
                  <a:pt x="20" y="102"/>
                </a:cubicBezTo>
                <a:cubicBezTo>
                  <a:pt x="20" y="127"/>
                  <a:pt x="20" y="127"/>
                  <a:pt x="20" y="127"/>
                </a:cubicBezTo>
                <a:cubicBezTo>
                  <a:pt x="20" y="129"/>
                  <a:pt x="21" y="131"/>
                  <a:pt x="23" y="132"/>
                </a:cubicBezTo>
                <a:cubicBezTo>
                  <a:pt x="23" y="132"/>
                  <a:pt x="23" y="132"/>
                  <a:pt x="23" y="132"/>
                </a:cubicBezTo>
                <a:cubicBezTo>
                  <a:pt x="23" y="132"/>
                  <a:pt x="23" y="132"/>
                  <a:pt x="23" y="132"/>
                </a:cubicBezTo>
                <a:cubicBezTo>
                  <a:pt x="24" y="132"/>
                  <a:pt x="25" y="133"/>
                  <a:pt x="25" y="133"/>
                </a:cubicBezTo>
                <a:cubicBezTo>
                  <a:pt x="25" y="133"/>
                  <a:pt x="25" y="133"/>
                  <a:pt x="25" y="133"/>
                </a:cubicBezTo>
                <a:cubicBezTo>
                  <a:pt x="25" y="133"/>
                  <a:pt x="25" y="133"/>
                  <a:pt x="25" y="133"/>
                </a:cubicBezTo>
                <a:cubicBezTo>
                  <a:pt x="25" y="133"/>
                  <a:pt x="26" y="133"/>
                  <a:pt x="26" y="133"/>
                </a:cubicBezTo>
                <a:cubicBezTo>
                  <a:pt x="26" y="133"/>
                  <a:pt x="26" y="133"/>
                  <a:pt x="26" y="133"/>
                </a:cubicBezTo>
                <a:cubicBezTo>
                  <a:pt x="26" y="133"/>
                  <a:pt x="26" y="133"/>
                  <a:pt x="26" y="133"/>
                </a:cubicBezTo>
                <a:cubicBezTo>
                  <a:pt x="26" y="133"/>
                  <a:pt x="27" y="133"/>
                  <a:pt x="27" y="133"/>
                </a:cubicBezTo>
                <a:cubicBezTo>
                  <a:pt x="27" y="133"/>
                  <a:pt x="27" y="133"/>
                  <a:pt x="27" y="133"/>
                </a:cubicBezTo>
                <a:cubicBezTo>
                  <a:pt x="27" y="133"/>
                  <a:pt x="28" y="133"/>
                  <a:pt x="28" y="133"/>
                </a:cubicBezTo>
                <a:cubicBezTo>
                  <a:pt x="28" y="133"/>
                  <a:pt x="28" y="133"/>
                  <a:pt x="28" y="133"/>
                </a:cubicBezTo>
                <a:cubicBezTo>
                  <a:pt x="28" y="133"/>
                  <a:pt x="29" y="133"/>
                  <a:pt x="29" y="133"/>
                </a:cubicBezTo>
                <a:cubicBezTo>
                  <a:pt x="30" y="133"/>
                  <a:pt x="30" y="133"/>
                  <a:pt x="30" y="133"/>
                </a:cubicBezTo>
                <a:cubicBezTo>
                  <a:pt x="31" y="133"/>
                  <a:pt x="31" y="133"/>
                  <a:pt x="31" y="133"/>
                </a:cubicBezTo>
                <a:cubicBezTo>
                  <a:pt x="32" y="133"/>
                  <a:pt x="32" y="133"/>
                  <a:pt x="32" y="133"/>
                </a:cubicBezTo>
                <a:cubicBezTo>
                  <a:pt x="34" y="133"/>
                  <a:pt x="34" y="133"/>
                  <a:pt x="34" y="133"/>
                </a:cubicBezTo>
                <a:cubicBezTo>
                  <a:pt x="36" y="133"/>
                  <a:pt x="36" y="133"/>
                  <a:pt x="36" y="133"/>
                </a:cubicBezTo>
                <a:cubicBezTo>
                  <a:pt x="37" y="133"/>
                  <a:pt x="37" y="133"/>
                  <a:pt x="37" y="133"/>
                </a:cubicBezTo>
                <a:cubicBezTo>
                  <a:pt x="39" y="133"/>
                  <a:pt x="39" y="133"/>
                  <a:pt x="39" y="133"/>
                </a:cubicBezTo>
                <a:cubicBezTo>
                  <a:pt x="39" y="133"/>
                  <a:pt x="39" y="133"/>
                  <a:pt x="39" y="133"/>
                </a:cubicBezTo>
                <a:cubicBezTo>
                  <a:pt x="41" y="133"/>
                  <a:pt x="41" y="133"/>
                  <a:pt x="41" y="133"/>
                </a:cubicBezTo>
                <a:cubicBezTo>
                  <a:pt x="41" y="133"/>
                  <a:pt x="41" y="133"/>
                  <a:pt x="41" y="133"/>
                </a:cubicBezTo>
                <a:cubicBezTo>
                  <a:pt x="43" y="133"/>
                  <a:pt x="43" y="133"/>
                  <a:pt x="43" y="133"/>
                </a:cubicBezTo>
                <a:cubicBezTo>
                  <a:pt x="45" y="133"/>
                  <a:pt x="45" y="133"/>
                  <a:pt x="45" y="133"/>
                </a:cubicBezTo>
                <a:cubicBezTo>
                  <a:pt x="47" y="133"/>
                  <a:pt x="47" y="133"/>
                  <a:pt x="47" y="133"/>
                </a:cubicBezTo>
                <a:cubicBezTo>
                  <a:pt x="47" y="133"/>
                  <a:pt x="47" y="133"/>
                  <a:pt x="47" y="133"/>
                </a:cubicBezTo>
                <a:cubicBezTo>
                  <a:pt x="47" y="133"/>
                  <a:pt x="47" y="133"/>
                  <a:pt x="47" y="133"/>
                </a:cubicBezTo>
                <a:cubicBezTo>
                  <a:pt x="47" y="133"/>
                  <a:pt x="47" y="133"/>
                  <a:pt x="47" y="133"/>
                </a:cubicBezTo>
                <a:cubicBezTo>
                  <a:pt x="48" y="133"/>
                  <a:pt x="49" y="133"/>
                  <a:pt x="49" y="133"/>
                </a:cubicBezTo>
                <a:cubicBezTo>
                  <a:pt x="49" y="133"/>
                  <a:pt x="49" y="133"/>
                  <a:pt x="49" y="133"/>
                </a:cubicBezTo>
                <a:cubicBezTo>
                  <a:pt x="50" y="133"/>
                  <a:pt x="50" y="133"/>
                  <a:pt x="50" y="133"/>
                </a:cubicBezTo>
                <a:cubicBezTo>
                  <a:pt x="50" y="133"/>
                  <a:pt x="50" y="133"/>
                  <a:pt x="50" y="133"/>
                </a:cubicBezTo>
                <a:cubicBezTo>
                  <a:pt x="51" y="133"/>
                  <a:pt x="52" y="132"/>
                  <a:pt x="52" y="132"/>
                </a:cubicBezTo>
                <a:cubicBezTo>
                  <a:pt x="52" y="132"/>
                  <a:pt x="52" y="132"/>
                  <a:pt x="52" y="132"/>
                </a:cubicBezTo>
                <a:cubicBezTo>
                  <a:pt x="53" y="132"/>
                  <a:pt x="53" y="132"/>
                  <a:pt x="53" y="132"/>
                </a:cubicBezTo>
                <a:cubicBezTo>
                  <a:pt x="55" y="131"/>
                  <a:pt x="56" y="129"/>
                  <a:pt x="56" y="127"/>
                </a:cubicBezTo>
                <a:cubicBezTo>
                  <a:pt x="56" y="102"/>
                  <a:pt x="56" y="102"/>
                  <a:pt x="56" y="102"/>
                </a:cubicBezTo>
                <a:cubicBezTo>
                  <a:pt x="58" y="101"/>
                  <a:pt x="59" y="100"/>
                  <a:pt x="59" y="99"/>
                </a:cubicBezTo>
                <a:cubicBezTo>
                  <a:pt x="59" y="96"/>
                  <a:pt x="56" y="95"/>
                  <a:pt x="53" y="94"/>
                </a:cubicBezTo>
                <a:close/>
                <a:moveTo>
                  <a:pt x="36" y="61"/>
                </a:moveTo>
                <a:cubicBezTo>
                  <a:pt x="37" y="61"/>
                  <a:pt x="38" y="61"/>
                  <a:pt x="39" y="61"/>
                </a:cubicBezTo>
                <a:cubicBezTo>
                  <a:pt x="40" y="61"/>
                  <a:pt x="41" y="61"/>
                  <a:pt x="42" y="61"/>
                </a:cubicBezTo>
                <a:cubicBezTo>
                  <a:pt x="42" y="61"/>
                  <a:pt x="43" y="61"/>
                  <a:pt x="43" y="60"/>
                </a:cubicBezTo>
                <a:cubicBezTo>
                  <a:pt x="43" y="60"/>
                  <a:pt x="43" y="60"/>
                  <a:pt x="43" y="60"/>
                </a:cubicBezTo>
                <a:cubicBezTo>
                  <a:pt x="44" y="60"/>
                  <a:pt x="44" y="60"/>
                  <a:pt x="45" y="60"/>
                </a:cubicBezTo>
                <a:cubicBezTo>
                  <a:pt x="45" y="60"/>
                  <a:pt x="46" y="60"/>
                  <a:pt x="46" y="60"/>
                </a:cubicBezTo>
                <a:cubicBezTo>
                  <a:pt x="46" y="60"/>
                  <a:pt x="47" y="60"/>
                  <a:pt x="47" y="59"/>
                </a:cubicBezTo>
                <a:cubicBezTo>
                  <a:pt x="42" y="94"/>
                  <a:pt x="42" y="94"/>
                  <a:pt x="42" y="94"/>
                </a:cubicBezTo>
                <a:cubicBezTo>
                  <a:pt x="33" y="94"/>
                  <a:pt x="33" y="94"/>
                  <a:pt x="33" y="94"/>
                </a:cubicBezTo>
                <a:cubicBezTo>
                  <a:pt x="30" y="61"/>
                  <a:pt x="30" y="61"/>
                  <a:pt x="30" y="61"/>
                </a:cubicBezTo>
                <a:cubicBezTo>
                  <a:pt x="30" y="61"/>
                  <a:pt x="31" y="61"/>
                  <a:pt x="31" y="61"/>
                </a:cubicBezTo>
                <a:cubicBezTo>
                  <a:pt x="31" y="61"/>
                  <a:pt x="31" y="61"/>
                  <a:pt x="31" y="61"/>
                </a:cubicBezTo>
                <a:cubicBezTo>
                  <a:pt x="31" y="61"/>
                  <a:pt x="32" y="61"/>
                  <a:pt x="32" y="61"/>
                </a:cubicBezTo>
                <a:cubicBezTo>
                  <a:pt x="33" y="61"/>
                  <a:pt x="34" y="61"/>
                  <a:pt x="36" y="61"/>
                </a:cubicBezTo>
                <a:close/>
                <a:moveTo>
                  <a:pt x="12" y="53"/>
                </a:moveTo>
                <a:cubicBezTo>
                  <a:pt x="12" y="54"/>
                  <a:pt x="13" y="54"/>
                  <a:pt x="14" y="54"/>
                </a:cubicBezTo>
                <a:cubicBezTo>
                  <a:pt x="14" y="55"/>
                  <a:pt x="14" y="55"/>
                  <a:pt x="14" y="55"/>
                </a:cubicBezTo>
                <a:cubicBezTo>
                  <a:pt x="18" y="57"/>
                  <a:pt x="23" y="59"/>
                  <a:pt x="28" y="60"/>
                </a:cubicBezTo>
                <a:cubicBezTo>
                  <a:pt x="32" y="94"/>
                  <a:pt x="32" y="94"/>
                  <a:pt x="32" y="94"/>
                </a:cubicBezTo>
                <a:cubicBezTo>
                  <a:pt x="25" y="94"/>
                  <a:pt x="25" y="94"/>
                  <a:pt x="25" y="94"/>
                </a:cubicBezTo>
                <a:cubicBezTo>
                  <a:pt x="12" y="53"/>
                  <a:pt x="12" y="53"/>
                  <a:pt x="12" y="53"/>
                </a:cubicBezTo>
                <a:cubicBezTo>
                  <a:pt x="12" y="53"/>
                  <a:pt x="12" y="53"/>
                  <a:pt x="12" y="53"/>
                </a:cubicBezTo>
                <a:close/>
                <a:moveTo>
                  <a:pt x="51" y="94"/>
                </a:moveTo>
                <a:cubicBezTo>
                  <a:pt x="44" y="94"/>
                  <a:pt x="44" y="94"/>
                  <a:pt x="44" y="94"/>
                </a:cubicBezTo>
                <a:cubicBezTo>
                  <a:pt x="49" y="59"/>
                  <a:pt x="49" y="59"/>
                  <a:pt x="49" y="59"/>
                </a:cubicBezTo>
                <a:cubicBezTo>
                  <a:pt x="49" y="59"/>
                  <a:pt x="49" y="59"/>
                  <a:pt x="49" y="59"/>
                </a:cubicBezTo>
                <a:cubicBezTo>
                  <a:pt x="50" y="59"/>
                  <a:pt x="50" y="58"/>
                  <a:pt x="51" y="58"/>
                </a:cubicBezTo>
                <a:cubicBezTo>
                  <a:pt x="51" y="58"/>
                  <a:pt x="52" y="58"/>
                  <a:pt x="52" y="58"/>
                </a:cubicBezTo>
                <a:cubicBezTo>
                  <a:pt x="53" y="58"/>
                  <a:pt x="53" y="57"/>
                  <a:pt x="54" y="57"/>
                </a:cubicBezTo>
                <a:cubicBezTo>
                  <a:pt x="54" y="57"/>
                  <a:pt x="55" y="57"/>
                  <a:pt x="55" y="57"/>
                </a:cubicBezTo>
                <a:cubicBezTo>
                  <a:pt x="55" y="56"/>
                  <a:pt x="56" y="56"/>
                  <a:pt x="57" y="55"/>
                </a:cubicBezTo>
                <a:cubicBezTo>
                  <a:pt x="57" y="55"/>
                  <a:pt x="57" y="55"/>
                  <a:pt x="57" y="55"/>
                </a:cubicBezTo>
                <a:cubicBezTo>
                  <a:pt x="58" y="55"/>
                  <a:pt x="59" y="54"/>
                  <a:pt x="59" y="54"/>
                </a:cubicBezTo>
                <a:cubicBezTo>
                  <a:pt x="59" y="54"/>
                  <a:pt x="60" y="54"/>
                  <a:pt x="60" y="53"/>
                </a:cubicBezTo>
                <a:cubicBezTo>
                  <a:pt x="61" y="53"/>
                  <a:pt x="62" y="52"/>
                  <a:pt x="63" y="51"/>
                </a:cubicBezTo>
                <a:cubicBezTo>
                  <a:pt x="63" y="50"/>
                  <a:pt x="63" y="50"/>
                  <a:pt x="63" y="50"/>
                </a:cubicBezTo>
                <a:cubicBezTo>
                  <a:pt x="52" y="94"/>
                  <a:pt x="52" y="94"/>
                  <a:pt x="52" y="94"/>
                </a:cubicBezTo>
                <a:cubicBezTo>
                  <a:pt x="52" y="94"/>
                  <a:pt x="52" y="94"/>
                  <a:pt x="51" y="94"/>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zh-CN" altLang="en-US">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5"/>
                                        </p:tgtEl>
                                      </p:cBhvr>
                                    </p:cmd>
                                  </p:childTnLst>
                                </p:cTn>
                              </p:par>
                              <p:par>
                                <p:cTn id="7" presetID="2" presetClass="entr" presetSubtype="3" fill="hold" nodeType="withEffect">
                                  <p:stCondLst>
                                    <p:cond delay="200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2000" fill="hold"/>
                                        <p:tgtEl>
                                          <p:spTgt spid="4"/>
                                        </p:tgtEl>
                                        <p:attrNameLst>
                                          <p:attrName>ppt_x</p:attrName>
                                        </p:attrNameLst>
                                      </p:cBhvr>
                                      <p:tavLst>
                                        <p:tav tm="0">
                                          <p:val>
                                            <p:strVal val="1+#ppt_w/2"/>
                                          </p:val>
                                        </p:tav>
                                        <p:tav tm="100000">
                                          <p:val>
                                            <p:strVal val="#ppt_x"/>
                                          </p:val>
                                        </p:tav>
                                      </p:tavLst>
                                    </p:anim>
                                    <p:anim calcmode="lin" valueType="num">
                                      <p:cBhvr additive="base">
                                        <p:cTn id="10" dur="2000" fill="hold"/>
                                        <p:tgtEl>
                                          <p:spTgt spid="4"/>
                                        </p:tgtEl>
                                        <p:attrNameLst>
                                          <p:attrName>ppt_y</p:attrName>
                                        </p:attrNameLst>
                                      </p:cBhvr>
                                      <p:tavLst>
                                        <p:tav tm="0">
                                          <p:val>
                                            <p:strVal val="0-#ppt_h/2"/>
                                          </p:val>
                                        </p:tav>
                                        <p:tav tm="100000">
                                          <p:val>
                                            <p:strVal val="#ppt_y"/>
                                          </p:val>
                                        </p:tav>
                                      </p:tavLst>
                                    </p:anim>
                                  </p:childTnLst>
                                </p:cTn>
                              </p:par>
                              <p:par>
                                <p:cTn id="11" presetID="23" presetClass="entr" presetSubtype="16" fill="hold" nodeType="withEffect">
                                  <p:stCondLst>
                                    <p:cond delay="2000"/>
                                  </p:stCondLst>
                                  <p:childTnLst>
                                    <p:set>
                                      <p:cBhvr>
                                        <p:cTn id="12" dur="1" fill="hold">
                                          <p:stCondLst>
                                            <p:cond delay="0"/>
                                          </p:stCondLst>
                                        </p:cTn>
                                        <p:tgtEl>
                                          <p:spTgt spid="4"/>
                                        </p:tgtEl>
                                        <p:attrNameLst>
                                          <p:attrName>style.visibility</p:attrName>
                                        </p:attrNameLst>
                                      </p:cBhvr>
                                      <p:to>
                                        <p:strVal val="visible"/>
                                      </p:to>
                                    </p:set>
                                    <p:anim calcmode="lin" valueType="num">
                                      <p:cBhvr>
                                        <p:cTn id="13" dur="2000" fill="hold"/>
                                        <p:tgtEl>
                                          <p:spTgt spid="4"/>
                                        </p:tgtEl>
                                        <p:attrNameLst>
                                          <p:attrName>ppt_w</p:attrName>
                                        </p:attrNameLst>
                                      </p:cBhvr>
                                      <p:tavLst>
                                        <p:tav tm="0">
                                          <p:val>
                                            <p:fltVal val="0"/>
                                          </p:val>
                                        </p:tav>
                                        <p:tav tm="100000">
                                          <p:val>
                                            <p:strVal val="#ppt_w"/>
                                          </p:val>
                                        </p:tav>
                                      </p:tavLst>
                                    </p:anim>
                                    <p:anim calcmode="lin" valueType="num">
                                      <p:cBhvr>
                                        <p:cTn id="14" dur="2000" fill="hold"/>
                                        <p:tgtEl>
                                          <p:spTgt spid="4"/>
                                        </p:tgtEl>
                                        <p:attrNameLst>
                                          <p:attrName>ppt_h</p:attrName>
                                        </p:attrNameLst>
                                      </p:cBhvr>
                                      <p:tavLst>
                                        <p:tav tm="0">
                                          <p:val>
                                            <p:fltVal val="0"/>
                                          </p:val>
                                        </p:tav>
                                        <p:tav tm="100000">
                                          <p:val>
                                            <p:strVal val="#ppt_h"/>
                                          </p:val>
                                        </p:tav>
                                      </p:tavLst>
                                    </p:anim>
                                  </p:childTnLst>
                                </p:cTn>
                              </p:par>
                              <p:par>
                                <p:cTn id="15" presetID="21" presetClass="entr" presetSubtype="2" fill="hold" nodeType="withEffect">
                                  <p:stCondLst>
                                    <p:cond delay="3200"/>
                                  </p:stCondLst>
                                  <p:childTnLst>
                                    <p:set>
                                      <p:cBhvr>
                                        <p:cTn id="16" dur="1" fill="hold">
                                          <p:stCondLst>
                                            <p:cond delay="0"/>
                                          </p:stCondLst>
                                        </p:cTn>
                                        <p:tgtEl>
                                          <p:spTgt spid="9"/>
                                        </p:tgtEl>
                                        <p:attrNameLst>
                                          <p:attrName>style.visibility</p:attrName>
                                        </p:attrNameLst>
                                      </p:cBhvr>
                                      <p:to>
                                        <p:strVal val="visible"/>
                                      </p:to>
                                    </p:set>
                                    <p:animEffect transition="in" filter="wheel(2)">
                                      <p:cBhvr>
                                        <p:cTn id="17" dur="2000"/>
                                        <p:tgtEl>
                                          <p:spTgt spid="9"/>
                                        </p:tgtEl>
                                      </p:cBhvr>
                                    </p:animEffect>
                                  </p:childTnLst>
                                </p:cTn>
                              </p:par>
                              <p:par>
                                <p:cTn id="18" presetID="22" presetClass="entr" presetSubtype="8" fill="hold" grpId="0" nodeType="withEffect">
                                  <p:stCondLst>
                                    <p:cond delay="6200"/>
                                  </p:stCondLst>
                                  <p:childTnLst>
                                    <p:set>
                                      <p:cBhvr>
                                        <p:cTn id="19" dur="1" fill="hold">
                                          <p:stCondLst>
                                            <p:cond delay="0"/>
                                          </p:stCondLst>
                                        </p:cTn>
                                        <p:tgtEl>
                                          <p:spTgt spid="43"/>
                                        </p:tgtEl>
                                        <p:attrNameLst>
                                          <p:attrName>style.visibility</p:attrName>
                                        </p:attrNameLst>
                                      </p:cBhvr>
                                      <p:to>
                                        <p:strVal val="visible"/>
                                      </p:to>
                                    </p:set>
                                    <p:animEffect transition="in" filter="wipe(left)">
                                      <p:cBhvr>
                                        <p:cTn id="20" dur="1000"/>
                                        <p:tgtEl>
                                          <p:spTgt spid="43"/>
                                        </p:tgtEl>
                                      </p:cBhvr>
                                    </p:animEffect>
                                  </p:childTnLst>
                                </p:cTn>
                              </p:par>
                              <p:par>
                                <p:cTn id="21" presetID="52" presetClass="entr" presetSubtype="0" fill="hold" grpId="0" nodeType="withEffect">
                                  <p:stCondLst>
                                    <p:cond delay="7200"/>
                                  </p:stCondLst>
                                  <p:iterate type="lt">
                                    <p:tmPct val="10000"/>
                                  </p:iterate>
                                  <p:childTnLst>
                                    <p:set>
                                      <p:cBhvr>
                                        <p:cTn id="22" dur="1" fill="hold">
                                          <p:stCondLst>
                                            <p:cond delay="0"/>
                                          </p:stCondLst>
                                        </p:cTn>
                                        <p:tgtEl>
                                          <p:spTgt spid="42"/>
                                        </p:tgtEl>
                                        <p:attrNameLst>
                                          <p:attrName>style.visibility</p:attrName>
                                        </p:attrNameLst>
                                      </p:cBhvr>
                                      <p:to>
                                        <p:strVal val="visible"/>
                                      </p:to>
                                    </p:set>
                                    <p:animScale>
                                      <p:cBhvr>
                                        <p:cTn id="23" dur="21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2100" decel="50000" fill="hold">
                                          <p:stCondLst>
                                            <p:cond delay="0"/>
                                          </p:stCondLst>
                                        </p:cTn>
                                        <p:tgtEl>
                                          <p:spTgt spid="42"/>
                                        </p:tgtEl>
                                        <p:attrNameLst>
                                          <p:attrName>ppt_x</p:attrName>
                                          <p:attrName>ppt_y</p:attrName>
                                        </p:attrNameLst>
                                      </p:cBhvr>
                                    </p:animMotion>
                                    <p:animEffect transition="in" filter="fade">
                                      <p:cBhvr>
                                        <p:cTn id="25" dur="2100"/>
                                        <p:tgtEl>
                                          <p:spTgt spid="42"/>
                                        </p:tgtEl>
                                      </p:cBhvr>
                                    </p:animEffect>
                                  </p:childTnLst>
                                </p:cTn>
                              </p:par>
                              <p:par>
                                <p:cTn id="26" presetID="27" presetClass="emph" presetSubtype="0" fill="remove" grpId="1" nodeType="withEffect">
                                  <p:stCondLst>
                                    <p:cond delay="10500"/>
                                  </p:stCondLst>
                                  <p:iterate type="lt">
                                    <p:tmPct val="10000"/>
                                  </p:iterate>
                                  <p:childTnLst>
                                    <p:animClr clrSpc="rgb" dir="cw">
                                      <p:cBhvr override="childStyle">
                                        <p:cTn id="27" dur="250" autoRev="1" fill="remove"/>
                                        <p:tgtEl>
                                          <p:spTgt spid="42"/>
                                        </p:tgtEl>
                                        <p:attrNameLst>
                                          <p:attrName>style.color</p:attrName>
                                        </p:attrNameLst>
                                      </p:cBhvr>
                                      <p:to>
                                        <a:srgbClr val="33CCFF"/>
                                      </p:to>
                                    </p:animClr>
                                    <p:animClr clrSpc="rgb" dir="cw">
                                      <p:cBhvr>
                                        <p:cTn id="28" dur="250" autoRev="1" fill="remove"/>
                                        <p:tgtEl>
                                          <p:spTgt spid="42"/>
                                        </p:tgtEl>
                                        <p:attrNameLst>
                                          <p:attrName>fillcolor</p:attrName>
                                        </p:attrNameLst>
                                      </p:cBhvr>
                                      <p:to>
                                        <a:srgbClr val="33CCFF"/>
                                      </p:to>
                                    </p:animClr>
                                    <p:set>
                                      <p:cBhvr>
                                        <p:cTn id="29" dur="250" autoRev="1" fill="remove"/>
                                        <p:tgtEl>
                                          <p:spTgt spid="42"/>
                                        </p:tgtEl>
                                        <p:attrNameLst>
                                          <p:attrName>fill.type</p:attrName>
                                        </p:attrNameLst>
                                      </p:cBhvr>
                                      <p:to>
                                        <p:strVal val="solid"/>
                                      </p:to>
                                    </p:set>
                                    <p:set>
                                      <p:cBhvr>
                                        <p:cTn id="30" dur="250" autoRev="1" fill="remove"/>
                                        <p:tgtEl>
                                          <p:spTgt spid="42"/>
                                        </p:tgtEl>
                                        <p:attrNameLst>
                                          <p:attrName>fill.on</p:attrName>
                                        </p:attrNameLst>
                                      </p:cBhvr>
                                      <p:to>
                                        <p:strVal val="true"/>
                                      </p:to>
                                    </p:set>
                                  </p:childTnLst>
                                </p:cTn>
                              </p:par>
                              <p:par>
                                <p:cTn id="31" presetID="0" presetClass="path" presetSubtype="0" fill="hold" nodeType="withEffect">
                                  <p:stCondLst>
                                    <p:cond delay="9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32" dur="6000" fill="hold"/>
                                        <p:tgtEl>
                                          <p:spTgt spid="16"/>
                                        </p:tgtEl>
                                        <p:attrNameLst>
                                          <p:attrName>ppt_x</p:attrName>
                                          <p:attrName>ppt_y</p:attrName>
                                        </p:attrNameLst>
                                      </p:cBhvr>
                                      <p:rCtr x="0" y="0"/>
                                    </p:animMotion>
                                  </p:childTnLst>
                                </p:cTn>
                              </p:par>
                              <p:par>
                                <p:cTn id="33" presetID="0" presetClass="path" presetSubtype="0" fill="hold" nodeType="withEffect">
                                  <p:stCondLst>
                                    <p:cond delay="11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34" dur="6000" fill="hold"/>
                                        <p:tgtEl>
                                          <p:spTgt spid="17"/>
                                        </p:tgtEl>
                                        <p:attrNameLst>
                                          <p:attrName>ppt_x</p:attrName>
                                          <p:attrName>ppt_y</p:attrName>
                                        </p:attrNameLst>
                                      </p:cBhvr>
                                      <p:rCtr x="0" y="0"/>
                                    </p:animMotion>
                                  </p:childTnLst>
                                </p:cTn>
                              </p:par>
                              <p:par>
                                <p:cTn id="35" presetID="0" presetClass="path" presetSubtype="0" fill="hold" nodeType="withEffect">
                                  <p:stCondLst>
                                    <p:cond delay="13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36" dur="6000" fill="hold"/>
                                        <p:tgtEl>
                                          <p:spTgt spid="18"/>
                                        </p:tgtEl>
                                        <p:attrNameLst>
                                          <p:attrName>ppt_x</p:attrName>
                                          <p:attrName>ppt_y</p:attrName>
                                        </p:attrNameLst>
                                      </p:cBhvr>
                                      <p:rCtr x="0" y="0"/>
                                    </p:animMotion>
                                  </p:childTnLst>
                                </p:cTn>
                              </p:par>
                              <p:par>
                                <p:cTn id="37" presetID="0" presetClass="path" presetSubtype="0" fill="hold" nodeType="withEffect">
                                  <p:stCondLst>
                                    <p:cond delay="15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38" dur="6000" fill="hold"/>
                                        <p:tgtEl>
                                          <p:spTgt spid="19"/>
                                        </p:tgtEl>
                                        <p:attrNameLst>
                                          <p:attrName>ppt_x</p:attrName>
                                          <p:attrName>ppt_y</p:attrName>
                                        </p:attrNameLst>
                                      </p:cBhvr>
                                      <p:rCtr x="0" y="0"/>
                                    </p:animMotion>
                                  </p:childTnLst>
                                </p:cTn>
                              </p:par>
                              <p:par>
                                <p:cTn id="39" presetID="0" presetClass="path" presetSubtype="0" fill="hold" nodeType="withEffect">
                                  <p:stCondLst>
                                    <p:cond delay="17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40" dur="6000" fill="hold"/>
                                        <p:tgtEl>
                                          <p:spTgt spid="20"/>
                                        </p:tgtEl>
                                        <p:attrNameLst>
                                          <p:attrName>ppt_x</p:attrName>
                                          <p:attrName>ppt_y</p:attrName>
                                        </p:attrNameLst>
                                      </p:cBhvr>
                                      <p:rCtr x="0" y="0"/>
                                    </p:animMotion>
                                  </p:childTnLst>
                                </p:cTn>
                              </p:par>
                              <p:par>
                                <p:cTn id="41" presetID="0" presetClass="path" presetSubtype="0" fill="hold" nodeType="withEffect">
                                  <p:stCondLst>
                                    <p:cond delay="19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42" dur="6000" fill="hold"/>
                                        <p:tgtEl>
                                          <p:spTgt spid="21"/>
                                        </p:tgtEl>
                                        <p:attrNameLst>
                                          <p:attrName>ppt_x</p:attrName>
                                          <p:attrName>ppt_y</p:attrName>
                                        </p:attrNameLst>
                                      </p:cBhvr>
                                      <p:rCtr x="0" y="0"/>
                                    </p:animMotion>
                                  </p:childTnLst>
                                </p:cTn>
                              </p:par>
                              <p:par>
                                <p:cTn id="43" presetID="0" presetClass="path" presetSubtype="0" fill="hold" nodeType="withEffect">
                                  <p:stCondLst>
                                    <p:cond delay="21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44" dur="6000" fill="hold"/>
                                        <p:tgtEl>
                                          <p:spTgt spid="22"/>
                                        </p:tgtEl>
                                        <p:attrNameLst>
                                          <p:attrName>ppt_x</p:attrName>
                                          <p:attrName>ppt_y</p:attrName>
                                        </p:attrNameLst>
                                      </p:cBhvr>
                                      <p:rCtr x="0" y="0"/>
                                    </p:animMotion>
                                  </p:childTnLst>
                                </p:cTn>
                              </p:par>
                              <p:par>
                                <p:cTn id="45" presetID="0" presetClass="path" presetSubtype="0" fill="hold" nodeType="withEffect">
                                  <p:stCondLst>
                                    <p:cond delay="23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46" dur="6000" fill="hold"/>
                                        <p:tgtEl>
                                          <p:spTgt spid="23"/>
                                        </p:tgtEl>
                                        <p:attrNameLst>
                                          <p:attrName>ppt_x</p:attrName>
                                          <p:attrName>ppt_y</p:attrName>
                                        </p:attrNameLst>
                                      </p:cBhvr>
                                      <p:rCtr x="0" y="0"/>
                                    </p:animMotion>
                                  </p:childTnLst>
                                </p:cTn>
                              </p:par>
                              <p:par>
                                <p:cTn id="47" presetID="0" presetClass="path" presetSubtype="0" fill="hold" nodeType="withEffect">
                                  <p:stCondLst>
                                    <p:cond delay="25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48" dur="6000" fill="hold"/>
                                        <p:tgtEl>
                                          <p:spTgt spid="24"/>
                                        </p:tgtEl>
                                        <p:attrNameLst>
                                          <p:attrName>ppt_x</p:attrName>
                                          <p:attrName>ppt_y</p:attrName>
                                        </p:attrNameLst>
                                      </p:cBhvr>
                                      <p:rCtr x="0" y="0"/>
                                    </p:animMotion>
                                  </p:childTnLst>
                                </p:cTn>
                              </p:par>
                              <p:par>
                                <p:cTn id="49" presetID="0" presetClass="path" presetSubtype="0" fill="hold" nodeType="withEffect">
                                  <p:stCondLst>
                                    <p:cond delay="27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50" dur="6000" fill="hold"/>
                                        <p:tgtEl>
                                          <p:spTgt spid="25"/>
                                        </p:tgtEl>
                                        <p:attrNameLst>
                                          <p:attrName>ppt_x</p:attrName>
                                          <p:attrName>ppt_y</p:attrName>
                                        </p:attrNameLst>
                                      </p:cBhvr>
                                      <p:rCtr x="0" y="0"/>
                                    </p:animMotion>
                                  </p:childTnLst>
                                </p:cTn>
                              </p:par>
                              <p:par>
                                <p:cTn id="51" presetID="0" presetClass="path" presetSubtype="0" fill="hold" nodeType="withEffect">
                                  <p:stCondLst>
                                    <p:cond delay="29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52" dur="6000" fill="hold"/>
                                        <p:tgtEl>
                                          <p:spTgt spid="26"/>
                                        </p:tgtEl>
                                        <p:attrNameLst>
                                          <p:attrName>ppt_x</p:attrName>
                                          <p:attrName>ppt_y</p:attrName>
                                        </p:attrNameLst>
                                      </p:cBhvr>
                                      <p:rCtr x="0" y="0"/>
                                    </p:animMotion>
                                  </p:childTnLst>
                                </p:cTn>
                              </p:par>
                              <p:par>
                                <p:cTn id="53" presetID="0" presetClass="path" presetSubtype="0" fill="hold" nodeType="withEffect">
                                  <p:stCondLst>
                                    <p:cond delay="31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54" dur="6000" fill="hold"/>
                                        <p:tgtEl>
                                          <p:spTgt spid="27"/>
                                        </p:tgtEl>
                                        <p:attrNameLst>
                                          <p:attrName>ppt_x</p:attrName>
                                          <p:attrName>ppt_y</p:attrName>
                                        </p:attrNameLst>
                                      </p:cBhvr>
                                      <p:rCtr x="0" y="0"/>
                                    </p:animMotion>
                                  </p:childTnLst>
                                </p:cTn>
                              </p:par>
                              <p:par>
                                <p:cTn id="55" presetID="0" presetClass="path" presetSubtype="0" fill="hold" nodeType="withEffect">
                                  <p:stCondLst>
                                    <p:cond delay="33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56" dur="6000" fill="hold"/>
                                        <p:tgtEl>
                                          <p:spTgt spid="28"/>
                                        </p:tgtEl>
                                        <p:attrNameLst>
                                          <p:attrName>ppt_x</p:attrName>
                                          <p:attrName>ppt_y</p:attrName>
                                        </p:attrNameLst>
                                      </p:cBhvr>
                                      <p:rCtr x="0" y="0"/>
                                    </p:animMotion>
                                  </p:childTnLst>
                                </p:cTn>
                              </p:par>
                              <p:par>
                                <p:cTn id="57" presetID="0" presetClass="path" presetSubtype="0" fill="hold" nodeType="withEffect">
                                  <p:stCondLst>
                                    <p:cond delay="35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58" dur="6000" fill="hold"/>
                                        <p:tgtEl>
                                          <p:spTgt spid="29"/>
                                        </p:tgtEl>
                                        <p:attrNameLst>
                                          <p:attrName>ppt_x</p:attrName>
                                          <p:attrName>ppt_y</p:attrName>
                                        </p:attrNameLst>
                                      </p:cBhvr>
                                      <p:rCtr x="0" y="0"/>
                                    </p:animMotion>
                                  </p:childTnLst>
                                </p:cTn>
                              </p:par>
                              <p:par>
                                <p:cTn id="59" presetID="0" presetClass="path" presetSubtype="0" fill="hold" nodeType="withEffect">
                                  <p:stCondLst>
                                    <p:cond delay="37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60" dur="6000" fill="hold"/>
                                        <p:tgtEl>
                                          <p:spTgt spid="30"/>
                                        </p:tgtEl>
                                        <p:attrNameLst>
                                          <p:attrName>ppt_x</p:attrName>
                                          <p:attrName>ppt_y</p:attrName>
                                        </p:attrNameLst>
                                      </p:cBhvr>
                                      <p:rCtr x="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61" repeatCount="indefinite" fill="hold" display="0">
                  <p:stCondLst>
                    <p:cond delay="indefinite"/>
                  </p:stCondLst>
                  <p:endCondLst>
                    <p:cond evt="onStopAudio" delay="0">
                      <p:tgtEl>
                        <p:sldTgt/>
                      </p:tgtEl>
                    </p:cond>
                  </p:endCondLst>
                </p:cTn>
                <p:tgtEl>
                  <p:spTgt spid="15"/>
                </p:tgtEl>
              </p:cMediaNode>
            </p:audio>
          </p:childTnLst>
        </p:cTn>
      </p:par>
    </p:tnLst>
    <p:bldLst>
      <p:bldP spid="43" grpId="0"/>
      <p:bldP spid="42" grpId="0"/>
      <p:bldP spid="4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a:off x="713692" y="2084491"/>
            <a:ext cx="3067198" cy="640403"/>
          </a:xfrm>
          <a:prstGeom prst="rect">
            <a:avLst/>
          </a:prstGeom>
          <a:gradFill flip="none" rotWithShape="1">
            <a:gsLst>
              <a:gs pos="0">
                <a:srgbClr val="C00000"/>
              </a:gs>
              <a:gs pos="94000">
                <a:srgbClr val="FF0000"/>
              </a:gs>
            </a:gsLst>
            <a:lin ang="5400000" scaled="1"/>
            <a:tileRect/>
          </a:gra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mn-lt"/>
              <a:ea typeface="+mn-ea"/>
              <a:cs typeface="+mn-ea"/>
              <a:sym typeface="+mn-lt"/>
            </a:endParaRPr>
          </a:p>
        </p:txBody>
      </p:sp>
      <p:sp>
        <p:nvSpPr>
          <p:cNvPr id="48" name="矩形 15"/>
          <p:cNvSpPr/>
          <p:nvPr/>
        </p:nvSpPr>
        <p:spPr>
          <a:xfrm>
            <a:off x="609189" y="2724894"/>
            <a:ext cx="3276205" cy="668640"/>
          </a:xfrm>
          <a:custGeom>
            <a:avLst/>
            <a:gdLst>
              <a:gd name="connsiteX0" fmla="*/ 0 w 2376264"/>
              <a:gd name="connsiteY0" fmla="*/ 0 h 432048"/>
              <a:gd name="connsiteX1" fmla="*/ 2376264 w 2376264"/>
              <a:gd name="connsiteY1" fmla="*/ 0 h 432048"/>
              <a:gd name="connsiteX2" fmla="*/ 2376264 w 2376264"/>
              <a:gd name="connsiteY2" fmla="*/ 432048 h 432048"/>
              <a:gd name="connsiteX3" fmla="*/ 0 w 2376264"/>
              <a:gd name="connsiteY3" fmla="*/ 432048 h 432048"/>
              <a:gd name="connsiteX4" fmla="*/ 0 w 2376264"/>
              <a:gd name="connsiteY4" fmla="*/ 0 h 432048"/>
              <a:gd name="connsiteX0-1" fmla="*/ 85725 w 2461989"/>
              <a:gd name="connsiteY0-2" fmla="*/ 0 h 451098"/>
              <a:gd name="connsiteX1-3" fmla="*/ 2461989 w 2461989"/>
              <a:gd name="connsiteY1-4" fmla="*/ 0 h 451098"/>
              <a:gd name="connsiteX2-5" fmla="*/ 2461989 w 2461989"/>
              <a:gd name="connsiteY2-6" fmla="*/ 432048 h 451098"/>
              <a:gd name="connsiteX3-7" fmla="*/ 0 w 2461989"/>
              <a:gd name="connsiteY3-8" fmla="*/ 451098 h 451098"/>
              <a:gd name="connsiteX4-9" fmla="*/ 85725 w 2461989"/>
              <a:gd name="connsiteY4-10" fmla="*/ 0 h 451098"/>
              <a:gd name="connsiteX0-11" fmla="*/ 85725 w 2538189"/>
              <a:gd name="connsiteY0-12" fmla="*/ 0 h 451098"/>
              <a:gd name="connsiteX1-13" fmla="*/ 2461989 w 2538189"/>
              <a:gd name="connsiteY1-14" fmla="*/ 0 h 451098"/>
              <a:gd name="connsiteX2-15" fmla="*/ 2538189 w 2538189"/>
              <a:gd name="connsiteY2-16" fmla="*/ 451098 h 451098"/>
              <a:gd name="connsiteX3-17" fmla="*/ 0 w 2538189"/>
              <a:gd name="connsiteY3-18" fmla="*/ 451098 h 451098"/>
              <a:gd name="connsiteX4-19" fmla="*/ 85725 w 2538189"/>
              <a:gd name="connsiteY4-20" fmla="*/ 0 h 4510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38189" h="451098">
                <a:moveTo>
                  <a:pt x="85725" y="0"/>
                </a:moveTo>
                <a:lnTo>
                  <a:pt x="2461989" y="0"/>
                </a:lnTo>
                <a:lnTo>
                  <a:pt x="2538189" y="451098"/>
                </a:lnTo>
                <a:lnTo>
                  <a:pt x="0" y="451098"/>
                </a:lnTo>
                <a:lnTo>
                  <a:pt x="85725" y="0"/>
                </a:lnTo>
                <a:close/>
              </a:path>
            </a:pathLst>
          </a:cu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lin ang="16200000" scaled="1"/>
            <a:tileRect/>
          </a:gra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mn-lt"/>
              <a:ea typeface="+mn-ea"/>
              <a:cs typeface="+mn-ea"/>
              <a:sym typeface="+mn-lt"/>
            </a:endParaRPr>
          </a:p>
        </p:txBody>
      </p:sp>
      <p:sp>
        <p:nvSpPr>
          <p:cNvPr id="49" name="矩形 15"/>
          <p:cNvSpPr/>
          <p:nvPr/>
        </p:nvSpPr>
        <p:spPr>
          <a:xfrm flipV="1">
            <a:off x="609189" y="3368128"/>
            <a:ext cx="3276205" cy="668640"/>
          </a:xfrm>
          <a:custGeom>
            <a:avLst/>
            <a:gdLst>
              <a:gd name="connsiteX0" fmla="*/ 0 w 2376264"/>
              <a:gd name="connsiteY0" fmla="*/ 0 h 432048"/>
              <a:gd name="connsiteX1" fmla="*/ 2376264 w 2376264"/>
              <a:gd name="connsiteY1" fmla="*/ 0 h 432048"/>
              <a:gd name="connsiteX2" fmla="*/ 2376264 w 2376264"/>
              <a:gd name="connsiteY2" fmla="*/ 432048 h 432048"/>
              <a:gd name="connsiteX3" fmla="*/ 0 w 2376264"/>
              <a:gd name="connsiteY3" fmla="*/ 432048 h 432048"/>
              <a:gd name="connsiteX4" fmla="*/ 0 w 2376264"/>
              <a:gd name="connsiteY4" fmla="*/ 0 h 432048"/>
              <a:gd name="connsiteX0-1" fmla="*/ 85725 w 2461989"/>
              <a:gd name="connsiteY0-2" fmla="*/ 0 h 451098"/>
              <a:gd name="connsiteX1-3" fmla="*/ 2461989 w 2461989"/>
              <a:gd name="connsiteY1-4" fmla="*/ 0 h 451098"/>
              <a:gd name="connsiteX2-5" fmla="*/ 2461989 w 2461989"/>
              <a:gd name="connsiteY2-6" fmla="*/ 432048 h 451098"/>
              <a:gd name="connsiteX3-7" fmla="*/ 0 w 2461989"/>
              <a:gd name="connsiteY3-8" fmla="*/ 451098 h 451098"/>
              <a:gd name="connsiteX4-9" fmla="*/ 85725 w 2461989"/>
              <a:gd name="connsiteY4-10" fmla="*/ 0 h 451098"/>
              <a:gd name="connsiteX0-11" fmla="*/ 85725 w 2538189"/>
              <a:gd name="connsiteY0-12" fmla="*/ 0 h 451098"/>
              <a:gd name="connsiteX1-13" fmla="*/ 2461989 w 2538189"/>
              <a:gd name="connsiteY1-14" fmla="*/ 0 h 451098"/>
              <a:gd name="connsiteX2-15" fmla="*/ 2538189 w 2538189"/>
              <a:gd name="connsiteY2-16" fmla="*/ 451098 h 451098"/>
              <a:gd name="connsiteX3-17" fmla="*/ 0 w 2538189"/>
              <a:gd name="connsiteY3-18" fmla="*/ 451098 h 451098"/>
              <a:gd name="connsiteX4-19" fmla="*/ 85725 w 2538189"/>
              <a:gd name="connsiteY4-20" fmla="*/ 0 h 4510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38189" h="451098">
                <a:moveTo>
                  <a:pt x="85725" y="0"/>
                </a:moveTo>
                <a:lnTo>
                  <a:pt x="2461989" y="0"/>
                </a:lnTo>
                <a:lnTo>
                  <a:pt x="2538189" y="451098"/>
                </a:lnTo>
                <a:lnTo>
                  <a:pt x="0" y="451098"/>
                </a:lnTo>
                <a:lnTo>
                  <a:pt x="85725" y="0"/>
                </a:ln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5400000" scaled="1"/>
            <a:tileRect/>
          </a:gra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mn-lt"/>
              <a:ea typeface="+mn-ea"/>
              <a:cs typeface="+mn-ea"/>
              <a:sym typeface="+mn-lt"/>
            </a:endParaRPr>
          </a:p>
        </p:txBody>
      </p:sp>
      <p:sp>
        <p:nvSpPr>
          <p:cNvPr id="50" name="矩形 15"/>
          <p:cNvSpPr/>
          <p:nvPr/>
        </p:nvSpPr>
        <p:spPr>
          <a:xfrm>
            <a:off x="609189" y="4036768"/>
            <a:ext cx="3276205" cy="668640"/>
          </a:xfrm>
          <a:custGeom>
            <a:avLst/>
            <a:gdLst>
              <a:gd name="connsiteX0" fmla="*/ 0 w 2376264"/>
              <a:gd name="connsiteY0" fmla="*/ 0 h 432048"/>
              <a:gd name="connsiteX1" fmla="*/ 2376264 w 2376264"/>
              <a:gd name="connsiteY1" fmla="*/ 0 h 432048"/>
              <a:gd name="connsiteX2" fmla="*/ 2376264 w 2376264"/>
              <a:gd name="connsiteY2" fmla="*/ 432048 h 432048"/>
              <a:gd name="connsiteX3" fmla="*/ 0 w 2376264"/>
              <a:gd name="connsiteY3" fmla="*/ 432048 h 432048"/>
              <a:gd name="connsiteX4" fmla="*/ 0 w 2376264"/>
              <a:gd name="connsiteY4" fmla="*/ 0 h 432048"/>
              <a:gd name="connsiteX0-1" fmla="*/ 85725 w 2461989"/>
              <a:gd name="connsiteY0-2" fmla="*/ 0 h 451098"/>
              <a:gd name="connsiteX1-3" fmla="*/ 2461989 w 2461989"/>
              <a:gd name="connsiteY1-4" fmla="*/ 0 h 451098"/>
              <a:gd name="connsiteX2-5" fmla="*/ 2461989 w 2461989"/>
              <a:gd name="connsiteY2-6" fmla="*/ 432048 h 451098"/>
              <a:gd name="connsiteX3-7" fmla="*/ 0 w 2461989"/>
              <a:gd name="connsiteY3-8" fmla="*/ 451098 h 451098"/>
              <a:gd name="connsiteX4-9" fmla="*/ 85725 w 2461989"/>
              <a:gd name="connsiteY4-10" fmla="*/ 0 h 451098"/>
              <a:gd name="connsiteX0-11" fmla="*/ 85725 w 2538189"/>
              <a:gd name="connsiteY0-12" fmla="*/ 0 h 451098"/>
              <a:gd name="connsiteX1-13" fmla="*/ 2461989 w 2538189"/>
              <a:gd name="connsiteY1-14" fmla="*/ 0 h 451098"/>
              <a:gd name="connsiteX2-15" fmla="*/ 2538189 w 2538189"/>
              <a:gd name="connsiteY2-16" fmla="*/ 451098 h 451098"/>
              <a:gd name="connsiteX3-17" fmla="*/ 0 w 2538189"/>
              <a:gd name="connsiteY3-18" fmla="*/ 451098 h 451098"/>
              <a:gd name="connsiteX4-19" fmla="*/ 85725 w 2538189"/>
              <a:gd name="connsiteY4-20" fmla="*/ 0 h 4510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38189" h="451098">
                <a:moveTo>
                  <a:pt x="85725" y="0"/>
                </a:moveTo>
                <a:lnTo>
                  <a:pt x="2461989" y="0"/>
                </a:lnTo>
                <a:lnTo>
                  <a:pt x="2538189" y="451098"/>
                </a:lnTo>
                <a:lnTo>
                  <a:pt x="0" y="451098"/>
                </a:lnTo>
                <a:lnTo>
                  <a:pt x="85725" y="0"/>
                </a:ln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fontAlgn="auto">
              <a:spcBef>
                <a:spcPts val="0"/>
              </a:spcBef>
              <a:spcAft>
                <a:spcPts val="0"/>
              </a:spcAft>
              <a:defRPr/>
            </a:pPr>
            <a:endParaRPr lang="zh-CN" altLang="en-US" kern="0">
              <a:solidFill>
                <a:sysClr val="window" lastClr="FFFFFF"/>
              </a:solidFill>
              <a:latin typeface="+mn-lt"/>
              <a:ea typeface="+mn-ea"/>
              <a:cs typeface="+mn-ea"/>
              <a:sym typeface="+mn-lt"/>
            </a:endParaRPr>
          </a:p>
        </p:txBody>
      </p:sp>
      <p:grpSp>
        <p:nvGrpSpPr>
          <p:cNvPr id="51" name="组合 50"/>
          <p:cNvGrpSpPr/>
          <p:nvPr/>
        </p:nvGrpSpPr>
        <p:grpSpPr>
          <a:xfrm>
            <a:off x="1030168" y="1425793"/>
            <a:ext cx="2455361" cy="871479"/>
            <a:chOff x="886651" y="1654399"/>
            <a:chExt cx="2455361" cy="871479"/>
          </a:xfrm>
        </p:grpSpPr>
        <p:sp>
          <p:nvSpPr>
            <p:cNvPr id="52" name="椭圆 51"/>
            <p:cNvSpPr/>
            <p:nvPr/>
          </p:nvSpPr>
          <p:spPr>
            <a:xfrm>
              <a:off x="886651" y="2436585"/>
              <a:ext cx="89293" cy="89293"/>
            </a:xfrm>
            <a:prstGeom prst="ellipse">
              <a:avLst/>
            </a:prstGeom>
            <a:solidFill>
              <a:sysClr val="windowText" lastClr="000000">
                <a:lumMod val="85000"/>
                <a:lumOff val="15000"/>
              </a:sysClr>
            </a:solidFill>
            <a:ln w="6350" cap="flat" cmpd="sng" algn="ctr">
              <a:solidFill>
                <a:sysClr val="windowText" lastClr="000000">
                  <a:lumMod val="75000"/>
                  <a:lumOff val="25000"/>
                </a:sysClr>
              </a:solid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mn-lt"/>
                <a:ea typeface="+mn-ea"/>
                <a:cs typeface="+mn-ea"/>
                <a:sym typeface="+mn-lt"/>
              </a:endParaRPr>
            </a:p>
          </p:txBody>
        </p:sp>
        <p:sp>
          <p:nvSpPr>
            <p:cNvPr id="53" name="椭圆 52"/>
            <p:cNvSpPr/>
            <p:nvPr/>
          </p:nvSpPr>
          <p:spPr>
            <a:xfrm>
              <a:off x="3252719" y="2431211"/>
              <a:ext cx="89293" cy="89293"/>
            </a:xfrm>
            <a:prstGeom prst="ellipse">
              <a:avLst/>
            </a:prstGeom>
            <a:solidFill>
              <a:sysClr val="windowText" lastClr="000000">
                <a:lumMod val="85000"/>
                <a:lumOff val="15000"/>
              </a:sysClr>
            </a:solidFill>
            <a:ln w="6350" cap="flat" cmpd="sng" algn="ctr">
              <a:solidFill>
                <a:sysClr val="windowText" lastClr="000000">
                  <a:lumMod val="75000"/>
                  <a:lumOff val="25000"/>
                </a:sysClr>
              </a:solidFill>
              <a:prstDash val="solid"/>
            </a:ln>
            <a:effectLst/>
          </p:spPr>
          <p:txBody>
            <a:bodyPr rtlCol="0" anchor="ctr"/>
            <a:lstStyle/>
            <a:p>
              <a:pPr algn="ctr" fontAlgn="auto">
                <a:spcBef>
                  <a:spcPts val="0"/>
                </a:spcBef>
                <a:spcAft>
                  <a:spcPts val="0"/>
                </a:spcAft>
                <a:defRPr/>
              </a:pPr>
              <a:endParaRPr lang="zh-CN" altLang="en-US" kern="0">
                <a:solidFill>
                  <a:sysClr val="window" lastClr="FFFFFF"/>
                </a:solidFill>
                <a:latin typeface="+mn-lt"/>
                <a:ea typeface="+mn-ea"/>
                <a:cs typeface="+mn-ea"/>
                <a:sym typeface="+mn-lt"/>
              </a:endParaRPr>
            </a:p>
          </p:txBody>
        </p:sp>
        <p:grpSp>
          <p:nvGrpSpPr>
            <p:cNvPr id="54" name="组合 53"/>
            <p:cNvGrpSpPr/>
            <p:nvPr/>
          </p:nvGrpSpPr>
          <p:grpSpPr>
            <a:xfrm>
              <a:off x="899728" y="1654399"/>
              <a:ext cx="2429208" cy="858403"/>
              <a:chOff x="899728" y="1654399"/>
              <a:chExt cx="2429208" cy="858403"/>
            </a:xfrm>
          </p:grpSpPr>
          <p:cxnSp>
            <p:nvCxnSpPr>
              <p:cNvPr id="55" name="直接连接符 54"/>
              <p:cNvCxnSpPr>
                <a:stCxn id="57" idx="6"/>
                <a:endCxn id="53" idx="5"/>
              </p:cNvCxnSpPr>
              <p:nvPr/>
            </p:nvCxnSpPr>
            <p:spPr>
              <a:xfrm>
                <a:off x="2195020" y="1772923"/>
                <a:ext cx="1133916" cy="734504"/>
              </a:xfrm>
              <a:prstGeom prst="line">
                <a:avLst/>
              </a:prstGeom>
              <a:noFill/>
              <a:ln w="19050" cap="flat" cmpd="sng" algn="ctr">
                <a:solidFill>
                  <a:srgbClr val="955E27"/>
                </a:solidFill>
                <a:prstDash val="solid"/>
              </a:ln>
              <a:effectLst>
                <a:outerShdw blurRad="50800" dist="38100" dir="5400000" algn="t" rotWithShape="0">
                  <a:prstClr val="black">
                    <a:alpha val="40000"/>
                  </a:prstClr>
                </a:outerShdw>
              </a:effectLst>
            </p:spPr>
          </p:cxnSp>
          <p:cxnSp>
            <p:nvCxnSpPr>
              <p:cNvPr id="56" name="直接连接符 55"/>
              <p:cNvCxnSpPr>
                <a:stCxn id="57" idx="2"/>
                <a:endCxn id="52" idx="3"/>
              </p:cNvCxnSpPr>
              <p:nvPr/>
            </p:nvCxnSpPr>
            <p:spPr>
              <a:xfrm flipH="1">
                <a:off x="899728" y="1772923"/>
                <a:ext cx="1058243" cy="739879"/>
              </a:xfrm>
              <a:prstGeom prst="line">
                <a:avLst/>
              </a:prstGeom>
              <a:noFill/>
              <a:ln w="19050" cap="flat" cmpd="sng" algn="ctr">
                <a:solidFill>
                  <a:srgbClr val="955E27"/>
                </a:solidFill>
                <a:prstDash val="solid"/>
              </a:ln>
              <a:effectLst>
                <a:outerShdw blurRad="50800" dist="38100" dir="5400000" algn="t" rotWithShape="0">
                  <a:prstClr val="black">
                    <a:alpha val="40000"/>
                  </a:prstClr>
                </a:outerShdw>
              </a:effectLst>
            </p:spPr>
          </p:cxnSp>
          <p:sp>
            <p:nvSpPr>
              <p:cNvPr id="57" name="椭圆 56"/>
              <p:cNvSpPr/>
              <p:nvPr/>
            </p:nvSpPr>
            <p:spPr>
              <a:xfrm>
                <a:off x="1957971" y="1654399"/>
                <a:ext cx="237049" cy="237049"/>
              </a:xfrm>
              <a:prstGeom prst="ellipse">
                <a:avLst/>
              </a:prstGeom>
              <a:gradFill flip="none" rotWithShape="1">
                <a:gsLst>
                  <a:gs pos="0">
                    <a:sysClr val="window" lastClr="FFFFFF">
                      <a:shade val="30000"/>
                      <a:satMod val="115000"/>
                    </a:sysClr>
                  </a:gs>
                  <a:gs pos="50000">
                    <a:sysClr val="window" lastClr="FFFFFF">
                      <a:shade val="67500"/>
                      <a:satMod val="115000"/>
                    </a:sysClr>
                  </a:gs>
                  <a:gs pos="100000">
                    <a:sysClr val="window" lastClr="FFFFFF">
                      <a:shade val="100000"/>
                      <a:satMod val="115000"/>
                    </a:sysClr>
                  </a:gs>
                </a:gsLst>
                <a:path path="circle">
                  <a:fillToRect l="50000" t="50000" r="50000" b="50000"/>
                </a:path>
                <a:tileRect/>
              </a:gradFill>
              <a:ln w="12700" cap="flat" cmpd="sng" algn="ctr">
                <a:solidFill>
                  <a:sysClr val="window" lastClr="FFFFFF">
                    <a:lumMod val="50000"/>
                  </a:sysClr>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12700"/>
              </a:sp3d>
            </p:spPr>
            <p:txBody>
              <a:bodyPr rtlCol="0" anchor="ctr"/>
              <a:lstStyle/>
              <a:p>
                <a:pPr algn="ctr" fontAlgn="auto">
                  <a:spcBef>
                    <a:spcPts val="0"/>
                  </a:spcBef>
                  <a:spcAft>
                    <a:spcPts val="0"/>
                  </a:spcAft>
                  <a:defRPr/>
                </a:pPr>
                <a:endParaRPr lang="zh-CN" altLang="en-US" kern="0">
                  <a:solidFill>
                    <a:sysClr val="window" lastClr="FFFFFF"/>
                  </a:solidFill>
                  <a:latin typeface="+mn-lt"/>
                  <a:ea typeface="+mn-ea"/>
                  <a:cs typeface="+mn-ea"/>
                  <a:sym typeface="+mn-lt"/>
                </a:endParaRPr>
              </a:p>
            </p:txBody>
          </p:sp>
        </p:grpSp>
      </p:grpSp>
      <p:sp>
        <p:nvSpPr>
          <p:cNvPr id="58" name="TextBox 57"/>
          <p:cNvSpPr txBox="1"/>
          <p:nvPr/>
        </p:nvSpPr>
        <p:spPr>
          <a:xfrm>
            <a:off x="1096162" y="2249443"/>
            <a:ext cx="2302259" cy="369332"/>
          </a:xfrm>
          <a:prstGeom prst="rect">
            <a:avLst/>
          </a:prstGeom>
          <a:noFill/>
        </p:spPr>
        <p:txBody>
          <a:bodyPr wrap="square" rtlCol="0">
            <a:spAutoFit/>
          </a:bodyPr>
          <a:lstStyle/>
          <a:p>
            <a:pPr algn="ctr" fontAlgn="auto">
              <a:spcBef>
                <a:spcPts val="0"/>
              </a:spcBef>
              <a:spcAft>
                <a:spcPts val="0"/>
              </a:spcAft>
              <a:defRPr/>
            </a:pPr>
            <a:r>
              <a:rPr lang="en-US" altLang="zh-CN" b="1" kern="0" dirty="0">
                <a:solidFill>
                  <a:sysClr val="window" lastClr="FFFFFF"/>
                </a:solidFill>
                <a:latin typeface="+mn-lt"/>
                <a:ea typeface="+mn-ea"/>
                <a:cs typeface="+mn-ea"/>
                <a:sym typeface="+mn-lt"/>
              </a:rPr>
              <a:t>1.</a:t>
            </a:r>
            <a:r>
              <a:rPr lang="zh-CN" altLang="en-US" b="1" kern="0" dirty="0">
                <a:solidFill>
                  <a:sysClr val="window" lastClr="FFFFFF"/>
                </a:solidFill>
                <a:latin typeface="+mn-lt"/>
                <a:ea typeface="+mn-ea"/>
                <a:cs typeface="+mn-ea"/>
                <a:sym typeface="+mn-lt"/>
              </a:rPr>
              <a:t>点击添加标题</a:t>
            </a:r>
          </a:p>
        </p:txBody>
      </p:sp>
      <p:sp>
        <p:nvSpPr>
          <p:cNvPr id="59" name="TextBox 58"/>
          <p:cNvSpPr txBox="1"/>
          <p:nvPr/>
        </p:nvSpPr>
        <p:spPr>
          <a:xfrm>
            <a:off x="962746" y="2877359"/>
            <a:ext cx="2569090" cy="369332"/>
          </a:xfrm>
          <a:prstGeom prst="rect">
            <a:avLst/>
          </a:prstGeom>
          <a:noFill/>
        </p:spPr>
        <p:txBody>
          <a:bodyPr wrap="square" rtlCol="0">
            <a:spAutoFit/>
          </a:bodyPr>
          <a:lstStyle/>
          <a:p>
            <a:pPr algn="ctr" fontAlgn="auto">
              <a:spcBef>
                <a:spcPts val="0"/>
              </a:spcBef>
              <a:spcAft>
                <a:spcPts val="0"/>
              </a:spcAft>
              <a:defRPr/>
            </a:pPr>
            <a:r>
              <a:rPr lang="en-US" altLang="zh-CN" b="1" kern="0" dirty="0">
                <a:solidFill>
                  <a:sysClr val="window" lastClr="FFFFFF"/>
                </a:solidFill>
                <a:latin typeface="+mn-lt"/>
                <a:ea typeface="+mn-ea"/>
                <a:cs typeface="+mn-ea"/>
                <a:sym typeface="+mn-lt"/>
              </a:rPr>
              <a:t>2.</a:t>
            </a:r>
            <a:r>
              <a:rPr lang="zh-CN" altLang="en-US" b="1" kern="0" dirty="0">
                <a:solidFill>
                  <a:sysClr val="window" lastClr="FFFFFF"/>
                </a:solidFill>
                <a:latin typeface="+mn-lt"/>
                <a:ea typeface="+mn-ea"/>
                <a:cs typeface="+mn-ea"/>
                <a:sym typeface="+mn-lt"/>
              </a:rPr>
              <a:t>点击添加标题</a:t>
            </a:r>
          </a:p>
        </p:txBody>
      </p:sp>
      <p:sp>
        <p:nvSpPr>
          <p:cNvPr id="60" name="TextBox 59"/>
          <p:cNvSpPr txBox="1"/>
          <p:nvPr/>
        </p:nvSpPr>
        <p:spPr>
          <a:xfrm>
            <a:off x="704378" y="3503901"/>
            <a:ext cx="3085826" cy="369332"/>
          </a:xfrm>
          <a:prstGeom prst="rect">
            <a:avLst/>
          </a:prstGeom>
          <a:noFill/>
        </p:spPr>
        <p:txBody>
          <a:bodyPr wrap="square" rtlCol="0">
            <a:spAutoFit/>
          </a:bodyPr>
          <a:lstStyle/>
          <a:p>
            <a:pPr algn="ctr" fontAlgn="auto">
              <a:spcBef>
                <a:spcPts val="0"/>
              </a:spcBef>
              <a:spcAft>
                <a:spcPts val="0"/>
              </a:spcAft>
              <a:defRPr/>
            </a:pPr>
            <a:r>
              <a:rPr lang="en-US" altLang="zh-CN" b="1" kern="0" dirty="0">
                <a:solidFill>
                  <a:sysClr val="window" lastClr="FFFFFF"/>
                </a:solidFill>
                <a:latin typeface="+mn-lt"/>
                <a:ea typeface="+mn-ea"/>
                <a:cs typeface="+mn-ea"/>
                <a:sym typeface="+mn-lt"/>
              </a:rPr>
              <a:t>3.</a:t>
            </a:r>
            <a:r>
              <a:rPr lang="zh-CN" altLang="en-US" b="1" kern="0" dirty="0">
                <a:solidFill>
                  <a:sysClr val="window" lastClr="FFFFFF"/>
                </a:solidFill>
                <a:latin typeface="+mn-lt"/>
                <a:ea typeface="+mn-ea"/>
                <a:cs typeface="+mn-ea"/>
                <a:sym typeface="+mn-lt"/>
              </a:rPr>
              <a:t>点击添加标题</a:t>
            </a:r>
          </a:p>
        </p:txBody>
      </p:sp>
      <p:sp>
        <p:nvSpPr>
          <p:cNvPr id="61" name="TextBox 60"/>
          <p:cNvSpPr txBox="1"/>
          <p:nvPr/>
        </p:nvSpPr>
        <p:spPr>
          <a:xfrm>
            <a:off x="614919" y="4186367"/>
            <a:ext cx="3264745" cy="369332"/>
          </a:xfrm>
          <a:prstGeom prst="rect">
            <a:avLst/>
          </a:prstGeom>
          <a:noFill/>
        </p:spPr>
        <p:txBody>
          <a:bodyPr wrap="square" rtlCol="0">
            <a:spAutoFit/>
          </a:bodyPr>
          <a:lstStyle/>
          <a:p>
            <a:pPr algn="ctr" fontAlgn="auto">
              <a:spcBef>
                <a:spcPts val="0"/>
              </a:spcBef>
              <a:spcAft>
                <a:spcPts val="0"/>
              </a:spcAft>
              <a:defRPr/>
            </a:pPr>
            <a:r>
              <a:rPr lang="en-US" altLang="zh-CN" b="1" kern="0" dirty="0">
                <a:solidFill>
                  <a:sysClr val="window" lastClr="FFFFFF"/>
                </a:solidFill>
                <a:latin typeface="+mn-lt"/>
                <a:ea typeface="+mn-ea"/>
                <a:cs typeface="+mn-ea"/>
                <a:sym typeface="+mn-lt"/>
              </a:rPr>
              <a:t>4.</a:t>
            </a:r>
            <a:r>
              <a:rPr lang="zh-CN" altLang="en-US" b="1" kern="0" dirty="0">
                <a:solidFill>
                  <a:sysClr val="window" lastClr="FFFFFF"/>
                </a:solidFill>
                <a:latin typeface="+mn-lt"/>
                <a:ea typeface="+mn-ea"/>
                <a:cs typeface="+mn-ea"/>
                <a:sym typeface="+mn-lt"/>
              </a:rPr>
              <a:t>点击添加标题</a:t>
            </a:r>
          </a:p>
        </p:txBody>
      </p:sp>
      <p:sp>
        <p:nvSpPr>
          <p:cNvPr id="62" name="TextBox 61"/>
          <p:cNvSpPr txBox="1"/>
          <p:nvPr/>
        </p:nvSpPr>
        <p:spPr>
          <a:xfrm>
            <a:off x="801750" y="779566"/>
            <a:ext cx="2929146" cy="584775"/>
          </a:xfrm>
          <a:prstGeom prst="rect">
            <a:avLst/>
          </a:prstGeom>
          <a:noFill/>
        </p:spPr>
        <p:txBody>
          <a:bodyPr wrap="square" rtlCol="0">
            <a:spAutoFit/>
          </a:bodyPr>
          <a:lstStyle/>
          <a:p>
            <a:pPr algn="ctr" fontAlgn="auto">
              <a:spcBef>
                <a:spcPts val="0"/>
              </a:spcBef>
              <a:spcAft>
                <a:spcPts val="0"/>
              </a:spcAft>
            </a:pPr>
            <a:r>
              <a:rPr lang="zh-CN" altLang="en-US" sz="3200" b="1" dirty="0">
                <a:solidFill>
                  <a:srgbClr val="C00000"/>
                </a:solidFill>
                <a:latin typeface="+mn-lt"/>
                <a:ea typeface="+mn-ea"/>
                <a:cs typeface="+mn-ea"/>
                <a:sym typeface="+mn-lt"/>
              </a:rPr>
              <a:t>大标题</a:t>
            </a:r>
          </a:p>
        </p:txBody>
      </p:sp>
      <p:sp>
        <p:nvSpPr>
          <p:cNvPr id="63" name="TextBox 62"/>
          <p:cNvSpPr txBox="1"/>
          <p:nvPr/>
        </p:nvSpPr>
        <p:spPr>
          <a:xfrm rot="21430795">
            <a:off x="4008965" y="1238816"/>
            <a:ext cx="1416155" cy="584775"/>
          </a:xfrm>
          <a:prstGeom prst="rect">
            <a:avLst/>
          </a:prstGeom>
          <a:noFill/>
        </p:spPr>
        <p:txBody>
          <a:bodyPr wrap="square" rtlCol="0">
            <a:spAutoFit/>
          </a:bodyPr>
          <a:lstStyle/>
          <a:p>
            <a:pPr fontAlgn="auto">
              <a:spcBef>
                <a:spcPts val="0"/>
              </a:spcBef>
              <a:spcAft>
                <a:spcPts val="0"/>
              </a:spcAft>
            </a:pPr>
            <a:r>
              <a:rPr lang="en-US" altLang="zh-CN" sz="3200" b="1" dirty="0">
                <a:solidFill>
                  <a:srgbClr val="00B0F0"/>
                </a:solidFill>
                <a:latin typeface="+mn-lt"/>
                <a:ea typeface="+mn-ea"/>
                <a:cs typeface="+mn-ea"/>
                <a:sym typeface="+mn-lt"/>
              </a:rPr>
              <a:t>【</a:t>
            </a:r>
            <a:r>
              <a:rPr lang="zh-CN" altLang="en-US" sz="3200" b="1" dirty="0">
                <a:solidFill>
                  <a:srgbClr val="00B0F0"/>
                </a:solidFill>
                <a:latin typeface="+mn-lt"/>
                <a:ea typeface="+mn-ea"/>
                <a:cs typeface="+mn-ea"/>
                <a:sym typeface="+mn-lt"/>
              </a:rPr>
              <a:t>壹</a:t>
            </a:r>
            <a:r>
              <a:rPr lang="en-US" altLang="zh-CN" sz="3200" b="1" dirty="0">
                <a:solidFill>
                  <a:srgbClr val="00B0F0"/>
                </a:solidFill>
                <a:latin typeface="+mn-lt"/>
                <a:ea typeface="+mn-ea"/>
                <a:cs typeface="+mn-ea"/>
                <a:sym typeface="+mn-lt"/>
              </a:rPr>
              <a:t>】</a:t>
            </a:r>
            <a:endParaRPr lang="zh-CN" altLang="en-US" sz="3200" b="1" dirty="0">
              <a:solidFill>
                <a:srgbClr val="00B0F0"/>
              </a:solidFill>
              <a:latin typeface="+mn-lt"/>
              <a:ea typeface="+mn-ea"/>
              <a:cs typeface="+mn-ea"/>
              <a:sym typeface="+mn-lt"/>
            </a:endParaRPr>
          </a:p>
        </p:txBody>
      </p:sp>
      <p:sp>
        <p:nvSpPr>
          <p:cNvPr id="64" name="TextBox 63"/>
          <p:cNvSpPr txBox="1"/>
          <p:nvPr/>
        </p:nvSpPr>
        <p:spPr>
          <a:xfrm rot="21430795">
            <a:off x="5018147" y="1152901"/>
            <a:ext cx="1416155" cy="584775"/>
          </a:xfrm>
          <a:prstGeom prst="rect">
            <a:avLst/>
          </a:prstGeom>
          <a:noFill/>
        </p:spPr>
        <p:txBody>
          <a:bodyPr wrap="square" rtlCol="0">
            <a:spAutoFit/>
          </a:bodyPr>
          <a:lstStyle/>
          <a:p>
            <a:pPr fontAlgn="auto">
              <a:spcBef>
                <a:spcPts val="0"/>
              </a:spcBef>
              <a:spcAft>
                <a:spcPts val="0"/>
              </a:spcAft>
            </a:pPr>
            <a:r>
              <a:rPr lang="en-US" altLang="zh-CN" sz="3200" b="1" dirty="0">
                <a:solidFill>
                  <a:srgbClr val="FFC000"/>
                </a:solidFill>
                <a:latin typeface="+mn-lt"/>
                <a:ea typeface="+mn-ea"/>
                <a:cs typeface="+mn-ea"/>
                <a:sym typeface="+mn-lt"/>
              </a:rPr>
              <a:t>【</a:t>
            </a:r>
            <a:r>
              <a:rPr lang="zh-CN" altLang="en-US" sz="3200" b="1" dirty="0">
                <a:solidFill>
                  <a:srgbClr val="FFC000"/>
                </a:solidFill>
                <a:latin typeface="+mn-lt"/>
                <a:ea typeface="+mn-ea"/>
                <a:cs typeface="+mn-ea"/>
                <a:sym typeface="+mn-lt"/>
              </a:rPr>
              <a:t>贰</a:t>
            </a:r>
            <a:r>
              <a:rPr lang="en-US" altLang="zh-CN" sz="3200" b="1" dirty="0">
                <a:solidFill>
                  <a:srgbClr val="FFC000"/>
                </a:solidFill>
                <a:latin typeface="+mn-lt"/>
                <a:ea typeface="+mn-ea"/>
                <a:cs typeface="+mn-ea"/>
                <a:sym typeface="+mn-lt"/>
              </a:rPr>
              <a:t>】</a:t>
            </a:r>
            <a:endParaRPr lang="zh-CN" altLang="en-US" sz="3200" b="1" dirty="0">
              <a:solidFill>
                <a:srgbClr val="FFC000"/>
              </a:solidFill>
              <a:latin typeface="+mn-lt"/>
              <a:ea typeface="+mn-ea"/>
              <a:cs typeface="+mn-ea"/>
              <a:sym typeface="+mn-lt"/>
            </a:endParaRPr>
          </a:p>
        </p:txBody>
      </p:sp>
      <p:sp>
        <p:nvSpPr>
          <p:cNvPr id="65" name="TextBox 64"/>
          <p:cNvSpPr txBox="1"/>
          <p:nvPr/>
        </p:nvSpPr>
        <p:spPr>
          <a:xfrm rot="21430795">
            <a:off x="6007210" y="1080758"/>
            <a:ext cx="1416155" cy="584775"/>
          </a:xfrm>
          <a:prstGeom prst="rect">
            <a:avLst/>
          </a:prstGeom>
          <a:noFill/>
        </p:spPr>
        <p:txBody>
          <a:bodyPr wrap="square" rtlCol="0">
            <a:spAutoFit/>
          </a:bodyPr>
          <a:lstStyle/>
          <a:p>
            <a:pPr fontAlgn="auto">
              <a:spcBef>
                <a:spcPts val="0"/>
              </a:spcBef>
              <a:spcAft>
                <a:spcPts val="0"/>
              </a:spcAft>
            </a:pPr>
            <a:r>
              <a:rPr lang="en-US" altLang="zh-CN" sz="3200" b="1" dirty="0">
                <a:solidFill>
                  <a:srgbClr val="C00000"/>
                </a:solidFill>
                <a:latin typeface="+mn-lt"/>
                <a:ea typeface="+mn-ea"/>
                <a:cs typeface="+mn-ea"/>
                <a:sym typeface="+mn-lt"/>
              </a:rPr>
              <a:t>【</a:t>
            </a:r>
            <a:r>
              <a:rPr lang="zh-CN" altLang="en-US" sz="3200" b="1" dirty="0">
                <a:solidFill>
                  <a:srgbClr val="C00000"/>
                </a:solidFill>
                <a:latin typeface="+mn-lt"/>
                <a:ea typeface="+mn-ea"/>
                <a:cs typeface="+mn-ea"/>
                <a:sym typeface="+mn-lt"/>
              </a:rPr>
              <a:t>叁</a:t>
            </a:r>
            <a:r>
              <a:rPr lang="en-US" altLang="zh-CN" sz="3200" b="1" dirty="0">
                <a:solidFill>
                  <a:srgbClr val="C00000"/>
                </a:solidFill>
                <a:latin typeface="+mn-lt"/>
                <a:ea typeface="+mn-ea"/>
                <a:cs typeface="+mn-ea"/>
                <a:sym typeface="+mn-lt"/>
              </a:rPr>
              <a:t>】</a:t>
            </a:r>
            <a:endParaRPr lang="zh-CN" altLang="en-US" sz="3200" b="1" dirty="0">
              <a:solidFill>
                <a:srgbClr val="C00000"/>
              </a:solidFill>
              <a:latin typeface="+mn-lt"/>
              <a:ea typeface="+mn-ea"/>
              <a:cs typeface="+mn-ea"/>
              <a:sym typeface="+mn-lt"/>
            </a:endParaRPr>
          </a:p>
        </p:txBody>
      </p:sp>
      <p:sp>
        <p:nvSpPr>
          <p:cNvPr id="66" name="TextBox 65"/>
          <p:cNvSpPr txBox="1"/>
          <p:nvPr/>
        </p:nvSpPr>
        <p:spPr>
          <a:xfrm rot="21430795">
            <a:off x="6956161" y="1016719"/>
            <a:ext cx="1416155" cy="584775"/>
          </a:xfrm>
          <a:prstGeom prst="rect">
            <a:avLst/>
          </a:prstGeom>
          <a:noFill/>
        </p:spPr>
        <p:txBody>
          <a:bodyPr wrap="square" rtlCol="0">
            <a:spAutoFit/>
          </a:bodyPr>
          <a:lstStyle/>
          <a:p>
            <a:pPr fontAlgn="auto">
              <a:spcBef>
                <a:spcPts val="0"/>
              </a:spcBef>
              <a:spcAft>
                <a:spcPts val="0"/>
              </a:spcAft>
            </a:pPr>
            <a:r>
              <a:rPr lang="en-US" altLang="zh-CN" sz="3200" b="1" dirty="0">
                <a:solidFill>
                  <a:srgbClr val="00B050"/>
                </a:solidFill>
                <a:latin typeface="+mn-lt"/>
                <a:ea typeface="+mn-ea"/>
                <a:cs typeface="+mn-ea"/>
                <a:sym typeface="+mn-lt"/>
              </a:rPr>
              <a:t>【</a:t>
            </a:r>
            <a:r>
              <a:rPr lang="zh-CN" altLang="en-US" sz="3200" b="1" dirty="0">
                <a:solidFill>
                  <a:srgbClr val="00B050"/>
                </a:solidFill>
                <a:latin typeface="+mn-lt"/>
                <a:ea typeface="+mn-ea"/>
                <a:cs typeface="+mn-ea"/>
                <a:sym typeface="+mn-lt"/>
              </a:rPr>
              <a:t>肆</a:t>
            </a:r>
            <a:r>
              <a:rPr lang="en-US" altLang="zh-CN" sz="3200" b="1" dirty="0">
                <a:solidFill>
                  <a:srgbClr val="00B050"/>
                </a:solidFill>
                <a:latin typeface="+mn-lt"/>
                <a:ea typeface="+mn-ea"/>
                <a:cs typeface="+mn-ea"/>
                <a:sym typeface="+mn-lt"/>
              </a:rPr>
              <a:t>】</a:t>
            </a:r>
            <a:endParaRPr lang="zh-CN" altLang="en-US" sz="3200" b="1" dirty="0">
              <a:solidFill>
                <a:srgbClr val="00B050"/>
              </a:solidFill>
              <a:latin typeface="+mn-lt"/>
              <a:ea typeface="+mn-ea"/>
              <a:cs typeface="+mn-ea"/>
              <a:sym typeface="+mn-lt"/>
            </a:endParaRPr>
          </a:p>
        </p:txBody>
      </p:sp>
      <p:sp>
        <p:nvSpPr>
          <p:cNvPr id="67" name="矩形 66"/>
          <p:cNvSpPr/>
          <p:nvPr/>
        </p:nvSpPr>
        <p:spPr>
          <a:xfrm rot="21351799">
            <a:off x="4245952" y="1651764"/>
            <a:ext cx="4041385" cy="2948614"/>
          </a:xfrm>
          <a:prstGeom prst="rect">
            <a:avLst/>
          </a:prstGeom>
          <a:solidFill>
            <a:sysClr val="window" lastClr="FFFFFF"/>
          </a:solidFill>
          <a:ln w="76200" cap="flat" cmpd="sng" algn="ctr">
            <a:solidFill>
              <a:srgbClr val="C00000"/>
            </a:solidFill>
            <a:prstDash val="solid"/>
          </a:ln>
          <a:effectLst>
            <a:outerShdw blurRad="50800" dist="25400" dir="5400000" algn="t" rotWithShape="0">
              <a:prstClr val="black">
                <a:alpha val="40000"/>
              </a:prstClr>
            </a:outerShdw>
          </a:effectLst>
        </p:spPr>
        <p:txBody>
          <a:bodyPr rtlCol="0" anchor="ctr"/>
          <a:lstStyle/>
          <a:p>
            <a:pPr algn="ctr" fontAlgn="auto">
              <a:spcBef>
                <a:spcPts val="0"/>
              </a:spcBef>
              <a:spcAft>
                <a:spcPts val="0"/>
              </a:spcAft>
              <a:defRPr/>
            </a:pPr>
            <a:endParaRPr lang="zh-CN" altLang="en-US" kern="0">
              <a:solidFill>
                <a:sysClr val="window" lastClr="FFFFFF"/>
              </a:solidFill>
              <a:latin typeface="+mn-lt"/>
              <a:ea typeface="+mn-ea"/>
              <a:cs typeface="+mn-ea"/>
              <a:sym typeface="+mn-lt"/>
            </a:endParaRPr>
          </a:p>
        </p:txBody>
      </p:sp>
      <p:sp>
        <p:nvSpPr>
          <p:cNvPr id="68" name="TextBox 67"/>
          <p:cNvSpPr txBox="1"/>
          <p:nvPr/>
        </p:nvSpPr>
        <p:spPr>
          <a:xfrm>
            <a:off x="4735066" y="2020856"/>
            <a:ext cx="3039989" cy="2031325"/>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tx1">
                    <a:lumMod val="95000"/>
                    <a:lumOff val="5000"/>
                  </a:schemeClr>
                </a:solidFill>
                <a:latin typeface="+mn-lt"/>
                <a:ea typeface="+mn-ea"/>
                <a:cs typeface="+mn-ea"/>
                <a:sym typeface="+mn-lt"/>
              </a:rPr>
              <a:t>添加文本说明内容添加文本说明内容添加文本说明内容添加文本说明内容添加文本说明内容添加文本说明内容添加文本说明内容添加文本说明内容添加文本说明内容添加文本说明内容添加文本说明内容添加文本</a:t>
            </a:r>
          </a:p>
        </p:txBody>
      </p:sp>
      <p:sp>
        <p:nvSpPr>
          <p:cNvPr id="69" name="TextBox 68"/>
          <p:cNvSpPr txBox="1"/>
          <p:nvPr/>
        </p:nvSpPr>
        <p:spPr>
          <a:xfrm>
            <a:off x="4746649" y="2020856"/>
            <a:ext cx="3039989" cy="2031325"/>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tx1">
                    <a:lumMod val="95000"/>
                    <a:lumOff val="5000"/>
                  </a:schemeClr>
                </a:solidFill>
                <a:latin typeface="+mn-lt"/>
                <a:ea typeface="+mn-ea"/>
                <a:cs typeface="+mn-ea"/>
                <a:sym typeface="+mn-lt"/>
              </a:rPr>
              <a:t>添加文本说明内容添加文本说明内容添加文本说明内容添加文本说明内容添加文本说明内容添加文本说明内容添加文本说明内容添加文本说明内容添加文本说明内容添加文本说明内容添加文本说明内容添加文本</a:t>
            </a:r>
          </a:p>
        </p:txBody>
      </p:sp>
      <p:sp>
        <p:nvSpPr>
          <p:cNvPr id="70" name="TextBox 69"/>
          <p:cNvSpPr txBox="1"/>
          <p:nvPr/>
        </p:nvSpPr>
        <p:spPr>
          <a:xfrm>
            <a:off x="4787525" y="2037729"/>
            <a:ext cx="3039989" cy="2031325"/>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tx1">
                    <a:lumMod val="95000"/>
                    <a:lumOff val="5000"/>
                  </a:schemeClr>
                </a:solidFill>
                <a:latin typeface="+mn-lt"/>
                <a:ea typeface="+mn-ea"/>
                <a:cs typeface="+mn-ea"/>
                <a:sym typeface="+mn-lt"/>
              </a:rPr>
              <a:t>添加文本说明内容添加文本说明内容添加文本说明内容添加文本说明内容添加文本说明内容添加文本说明内容添加文本说明内容添加文本说明内容添加文本说明内容添加文本说明内容添加文本说明内容添加文本</a:t>
            </a:r>
          </a:p>
        </p:txBody>
      </p:sp>
      <p:sp>
        <p:nvSpPr>
          <p:cNvPr id="71" name="TextBox 70"/>
          <p:cNvSpPr txBox="1"/>
          <p:nvPr/>
        </p:nvSpPr>
        <p:spPr>
          <a:xfrm>
            <a:off x="4787525" y="2037729"/>
            <a:ext cx="3039989" cy="2031325"/>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tx1">
                    <a:lumMod val="95000"/>
                    <a:lumOff val="5000"/>
                  </a:schemeClr>
                </a:solidFill>
                <a:latin typeface="+mn-lt"/>
                <a:ea typeface="+mn-ea"/>
                <a:cs typeface="+mn-ea"/>
                <a:sym typeface="+mn-lt"/>
              </a:rPr>
              <a:t>添加文本说明内容添加文本说明内容添加文本说明内容添加文本说明内容添加文本说明内容添加文本说明内容添加文本说明内容添加文本说明内容添加文本说明内容添加文本说明内容添加文本说明内容添加文本</a:t>
            </a:r>
          </a:p>
        </p:txBody>
      </p:sp>
      <p:sp>
        <p:nvSpPr>
          <p:cNvPr id="27" name="TextBox 26"/>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176148">
            <a:off x="6883633" y="3533135"/>
            <a:ext cx="2011756" cy="16759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ppt_x"/>
                                          </p:val>
                                        </p:tav>
                                        <p:tav tm="100000">
                                          <p:val>
                                            <p:strVal val="#ppt_x"/>
                                          </p:val>
                                        </p:tav>
                                      </p:tavLst>
                                    </p:anim>
                                    <p:anim calcmode="lin" valueType="num">
                                      <p:cBhvr additive="base">
                                        <p:cTn id="12" dur="500" fill="hold"/>
                                        <p:tgtEl>
                                          <p:spTgt spid="62"/>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37" fill="hold"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barn(outVertical)">
                                      <p:cBhvr>
                                        <p:cTn id="16" dur="500"/>
                                        <p:tgtEl>
                                          <p:spTgt spid="51"/>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500"/>
                                        <p:tgtEl>
                                          <p:spTgt spid="47"/>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500"/>
                                        <p:tgtEl>
                                          <p:spTgt spid="49"/>
                                        </p:tgtEl>
                                      </p:cBhvr>
                                    </p:animEffect>
                                  </p:childTnLst>
                                </p:cTn>
                              </p:par>
                              <p:par>
                                <p:cTn id="27" presetID="10" presetClass="entr" presetSubtype="0" fill="hold" grpId="0" nodeType="withEffect">
                                  <p:stCondLst>
                                    <p:cond delay="75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500"/>
                                        <p:tgtEl>
                                          <p:spTgt spid="50"/>
                                        </p:tgtEl>
                                      </p:cBhvr>
                                    </p:animEffect>
                                  </p:childTnLst>
                                </p:cTn>
                              </p:par>
                            </p:childTnLst>
                          </p:cTn>
                        </p:par>
                        <p:par>
                          <p:cTn id="30" fill="hold">
                            <p:stCondLst>
                              <p:cond delay="2000"/>
                            </p:stCondLst>
                            <p:childTnLst>
                              <p:par>
                                <p:cTn id="31" presetID="2" presetClass="entr" presetSubtype="8" fill="hold" grpId="0" nodeType="afterEffect">
                                  <p:stCondLst>
                                    <p:cond delay="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fill="hold"/>
                                        <p:tgtEl>
                                          <p:spTgt spid="58"/>
                                        </p:tgtEl>
                                        <p:attrNameLst>
                                          <p:attrName>ppt_x</p:attrName>
                                        </p:attrNameLst>
                                      </p:cBhvr>
                                      <p:tavLst>
                                        <p:tav tm="0">
                                          <p:val>
                                            <p:strVal val="0-#ppt_w/2"/>
                                          </p:val>
                                        </p:tav>
                                        <p:tav tm="100000">
                                          <p:val>
                                            <p:strVal val="#ppt_x"/>
                                          </p:val>
                                        </p:tav>
                                      </p:tavLst>
                                    </p:anim>
                                    <p:anim calcmode="lin" valueType="num">
                                      <p:cBhvr additive="base">
                                        <p:cTn id="34" dur="500" fill="hold"/>
                                        <p:tgtEl>
                                          <p:spTgt spid="58"/>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49" presetClass="entr" presetSubtype="0" decel="100000"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p:cTn id="38" dur="500" fill="hold"/>
                                        <p:tgtEl>
                                          <p:spTgt spid="67"/>
                                        </p:tgtEl>
                                        <p:attrNameLst>
                                          <p:attrName>ppt_w</p:attrName>
                                        </p:attrNameLst>
                                      </p:cBhvr>
                                      <p:tavLst>
                                        <p:tav tm="0">
                                          <p:val>
                                            <p:fltVal val="0"/>
                                          </p:val>
                                        </p:tav>
                                        <p:tav tm="100000">
                                          <p:val>
                                            <p:strVal val="#ppt_w"/>
                                          </p:val>
                                        </p:tav>
                                      </p:tavLst>
                                    </p:anim>
                                    <p:anim calcmode="lin" valueType="num">
                                      <p:cBhvr>
                                        <p:cTn id="39" dur="500" fill="hold"/>
                                        <p:tgtEl>
                                          <p:spTgt spid="67"/>
                                        </p:tgtEl>
                                        <p:attrNameLst>
                                          <p:attrName>ppt_h</p:attrName>
                                        </p:attrNameLst>
                                      </p:cBhvr>
                                      <p:tavLst>
                                        <p:tav tm="0">
                                          <p:val>
                                            <p:fltVal val="0"/>
                                          </p:val>
                                        </p:tav>
                                        <p:tav tm="100000">
                                          <p:val>
                                            <p:strVal val="#ppt_h"/>
                                          </p:val>
                                        </p:tav>
                                      </p:tavLst>
                                    </p:anim>
                                    <p:anim calcmode="lin" valueType="num">
                                      <p:cBhvr>
                                        <p:cTn id="40" dur="500" fill="hold"/>
                                        <p:tgtEl>
                                          <p:spTgt spid="67"/>
                                        </p:tgtEl>
                                        <p:attrNameLst>
                                          <p:attrName>style.rotation</p:attrName>
                                        </p:attrNameLst>
                                      </p:cBhvr>
                                      <p:tavLst>
                                        <p:tav tm="0">
                                          <p:val>
                                            <p:fltVal val="360"/>
                                          </p:val>
                                        </p:tav>
                                        <p:tav tm="100000">
                                          <p:val>
                                            <p:fltVal val="0"/>
                                          </p:val>
                                        </p:tav>
                                      </p:tavLst>
                                    </p:anim>
                                    <p:animEffect transition="in" filter="fade">
                                      <p:cBhvr>
                                        <p:cTn id="41" dur="500"/>
                                        <p:tgtEl>
                                          <p:spTgt spid="67"/>
                                        </p:tgtEl>
                                      </p:cBhvr>
                                    </p:animEffect>
                                  </p:childTnLst>
                                </p:cTn>
                              </p:par>
                            </p:childTnLst>
                          </p:cTn>
                        </p:par>
                        <p:par>
                          <p:cTn id="42" fill="hold">
                            <p:stCondLst>
                              <p:cond delay="3000"/>
                            </p:stCondLst>
                            <p:childTnLst>
                              <p:par>
                                <p:cTn id="43" presetID="42" presetClass="entr" presetSubtype="0" fill="hold" grpId="0" nodeType="after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fade">
                                      <p:cBhvr>
                                        <p:cTn id="45" dur="250"/>
                                        <p:tgtEl>
                                          <p:spTgt spid="63"/>
                                        </p:tgtEl>
                                      </p:cBhvr>
                                    </p:animEffect>
                                    <p:anim calcmode="lin" valueType="num">
                                      <p:cBhvr>
                                        <p:cTn id="46" dur="250" fill="hold"/>
                                        <p:tgtEl>
                                          <p:spTgt spid="63"/>
                                        </p:tgtEl>
                                        <p:attrNameLst>
                                          <p:attrName>ppt_x</p:attrName>
                                        </p:attrNameLst>
                                      </p:cBhvr>
                                      <p:tavLst>
                                        <p:tav tm="0">
                                          <p:val>
                                            <p:strVal val="#ppt_x"/>
                                          </p:val>
                                        </p:tav>
                                        <p:tav tm="100000">
                                          <p:val>
                                            <p:strVal val="#ppt_x"/>
                                          </p:val>
                                        </p:tav>
                                      </p:tavLst>
                                    </p:anim>
                                    <p:anim calcmode="lin" valueType="num">
                                      <p:cBhvr>
                                        <p:cTn id="47" dur="250" fill="hold"/>
                                        <p:tgtEl>
                                          <p:spTgt spid="63"/>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22" presetClass="entr" presetSubtype="4" fill="hold" grpId="0"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wipe(down)">
                                      <p:cBhvr>
                                        <p:cTn id="51" dur="500"/>
                                        <p:tgtEl>
                                          <p:spTgt spid="68"/>
                                        </p:tgtEl>
                                      </p:cBhvr>
                                    </p:animEffect>
                                  </p:childTnLst>
                                </p:cTn>
                              </p:par>
                            </p:childTnLst>
                          </p:cTn>
                        </p:par>
                        <p:par>
                          <p:cTn id="52" fill="hold">
                            <p:stCondLst>
                              <p:cond delay="4000"/>
                            </p:stCondLst>
                            <p:childTnLst>
                              <p:par>
                                <p:cTn id="53" presetID="2" presetClass="entr" presetSubtype="8"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additive="base">
                                        <p:cTn id="55" dur="500" fill="hold"/>
                                        <p:tgtEl>
                                          <p:spTgt spid="59"/>
                                        </p:tgtEl>
                                        <p:attrNameLst>
                                          <p:attrName>ppt_x</p:attrName>
                                        </p:attrNameLst>
                                      </p:cBhvr>
                                      <p:tavLst>
                                        <p:tav tm="0">
                                          <p:val>
                                            <p:strVal val="0-#ppt_w/2"/>
                                          </p:val>
                                        </p:tav>
                                        <p:tav tm="100000">
                                          <p:val>
                                            <p:strVal val="#ppt_x"/>
                                          </p:val>
                                        </p:tav>
                                      </p:tavLst>
                                    </p:anim>
                                    <p:anim calcmode="lin" valueType="num">
                                      <p:cBhvr additive="base">
                                        <p:cTn id="56" dur="500" fill="hold"/>
                                        <p:tgtEl>
                                          <p:spTgt spid="59"/>
                                        </p:tgtEl>
                                        <p:attrNameLst>
                                          <p:attrName>ppt_y</p:attrName>
                                        </p:attrNameLst>
                                      </p:cBhvr>
                                      <p:tavLst>
                                        <p:tav tm="0">
                                          <p:val>
                                            <p:strVal val="#ppt_y"/>
                                          </p:val>
                                        </p:tav>
                                        <p:tav tm="100000">
                                          <p:val>
                                            <p:strVal val="#ppt_y"/>
                                          </p:val>
                                        </p:tav>
                                      </p:tavLst>
                                    </p:anim>
                                  </p:childTnLst>
                                </p:cTn>
                              </p:par>
                            </p:childTnLst>
                          </p:cTn>
                        </p:par>
                        <p:par>
                          <p:cTn id="57" fill="hold">
                            <p:stCondLst>
                              <p:cond delay="4500"/>
                            </p:stCondLst>
                            <p:childTnLst>
                              <p:par>
                                <p:cTn id="58" presetID="42" presetClass="entr" presetSubtype="0" fill="hold" grpId="0" nodeType="after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fade">
                                      <p:cBhvr>
                                        <p:cTn id="60" dur="250"/>
                                        <p:tgtEl>
                                          <p:spTgt spid="64"/>
                                        </p:tgtEl>
                                      </p:cBhvr>
                                    </p:animEffect>
                                    <p:anim calcmode="lin" valueType="num">
                                      <p:cBhvr>
                                        <p:cTn id="61" dur="250" fill="hold"/>
                                        <p:tgtEl>
                                          <p:spTgt spid="64"/>
                                        </p:tgtEl>
                                        <p:attrNameLst>
                                          <p:attrName>ppt_x</p:attrName>
                                        </p:attrNameLst>
                                      </p:cBhvr>
                                      <p:tavLst>
                                        <p:tav tm="0">
                                          <p:val>
                                            <p:strVal val="#ppt_x"/>
                                          </p:val>
                                        </p:tav>
                                        <p:tav tm="100000">
                                          <p:val>
                                            <p:strVal val="#ppt_x"/>
                                          </p:val>
                                        </p:tav>
                                      </p:tavLst>
                                    </p:anim>
                                    <p:anim calcmode="lin" valueType="num">
                                      <p:cBhvr>
                                        <p:cTn id="62" dur="250" fill="hold"/>
                                        <p:tgtEl>
                                          <p:spTgt spid="64"/>
                                        </p:tgtEl>
                                        <p:attrNameLst>
                                          <p:attrName>ppt_y</p:attrName>
                                        </p:attrNameLst>
                                      </p:cBhvr>
                                      <p:tavLst>
                                        <p:tav tm="0">
                                          <p:val>
                                            <p:strVal val="#ppt_y+.1"/>
                                          </p:val>
                                        </p:tav>
                                        <p:tav tm="100000">
                                          <p:val>
                                            <p:strVal val="#ppt_y"/>
                                          </p:val>
                                        </p:tav>
                                      </p:tavLst>
                                    </p:anim>
                                  </p:childTnLst>
                                </p:cTn>
                              </p:par>
                              <p:par>
                                <p:cTn id="63" presetID="9" presetClass="emph" presetSubtype="0" grpId="1" nodeType="withEffect">
                                  <p:stCondLst>
                                    <p:cond delay="0"/>
                                  </p:stCondLst>
                                  <p:childTnLst>
                                    <p:set>
                                      <p:cBhvr rctx="PPT">
                                        <p:cTn id="64" dur="indefinite"/>
                                        <p:tgtEl>
                                          <p:spTgt spid="63"/>
                                        </p:tgtEl>
                                        <p:attrNameLst>
                                          <p:attrName>style.opacity</p:attrName>
                                        </p:attrNameLst>
                                      </p:cBhvr>
                                      <p:to>
                                        <p:strVal val="0.5"/>
                                      </p:to>
                                    </p:set>
                                    <p:animEffect filter="image" prLst="opacity: 0.5">
                                      <p:cBhvr rctx="IE">
                                        <p:cTn id="65" dur="indefinite"/>
                                        <p:tgtEl>
                                          <p:spTgt spid="63"/>
                                        </p:tgtEl>
                                      </p:cBhvr>
                                    </p:animEffect>
                                  </p:childTnLst>
                                </p:cTn>
                              </p:par>
                            </p:childTnLst>
                          </p:cTn>
                        </p:par>
                        <p:par>
                          <p:cTn id="66" fill="hold">
                            <p:stCondLst>
                              <p:cond delay="5000"/>
                            </p:stCondLst>
                            <p:childTnLst>
                              <p:par>
                                <p:cTn id="67" presetID="2" presetClass="exit" presetSubtype="4" fill="hold" grpId="1" nodeType="afterEffect">
                                  <p:stCondLst>
                                    <p:cond delay="0"/>
                                  </p:stCondLst>
                                  <p:childTnLst>
                                    <p:anim calcmode="lin" valueType="num">
                                      <p:cBhvr additive="base">
                                        <p:cTn id="68" dur="500"/>
                                        <p:tgtEl>
                                          <p:spTgt spid="68"/>
                                        </p:tgtEl>
                                        <p:attrNameLst>
                                          <p:attrName>ppt_x</p:attrName>
                                        </p:attrNameLst>
                                      </p:cBhvr>
                                      <p:tavLst>
                                        <p:tav tm="0">
                                          <p:val>
                                            <p:strVal val="ppt_x"/>
                                          </p:val>
                                        </p:tav>
                                        <p:tav tm="100000">
                                          <p:val>
                                            <p:strVal val="ppt_x"/>
                                          </p:val>
                                        </p:tav>
                                      </p:tavLst>
                                    </p:anim>
                                    <p:anim calcmode="lin" valueType="num">
                                      <p:cBhvr additive="base">
                                        <p:cTn id="69" dur="500"/>
                                        <p:tgtEl>
                                          <p:spTgt spid="68"/>
                                        </p:tgtEl>
                                        <p:attrNameLst>
                                          <p:attrName>ppt_y</p:attrName>
                                        </p:attrNameLst>
                                      </p:cBhvr>
                                      <p:tavLst>
                                        <p:tav tm="0">
                                          <p:val>
                                            <p:strVal val="ppt_y"/>
                                          </p:val>
                                        </p:tav>
                                        <p:tav tm="100000">
                                          <p:val>
                                            <p:strVal val="1+ppt_h/2"/>
                                          </p:val>
                                        </p:tav>
                                      </p:tavLst>
                                    </p:anim>
                                    <p:set>
                                      <p:cBhvr>
                                        <p:cTn id="70" dur="1" fill="hold">
                                          <p:stCondLst>
                                            <p:cond delay="499"/>
                                          </p:stCondLst>
                                        </p:cTn>
                                        <p:tgtEl>
                                          <p:spTgt spid="68"/>
                                        </p:tgtEl>
                                        <p:attrNameLst>
                                          <p:attrName>style.visibility</p:attrName>
                                        </p:attrNameLst>
                                      </p:cBhvr>
                                      <p:to>
                                        <p:strVal val="hidden"/>
                                      </p:to>
                                    </p:set>
                                  </p:childTnLst>
                                </p:cTn>
                              </p:par>
                            </p:childTnLst>
                          </p:cTn>
                        </p:par>
                        <p:par>
                          <p:cTn id="71" fill="hold">
                            <p:stCondLst>
                              <p:cond delay="5500"/>
                            </p:stCondLst>
                            <p:childTnLst>
                              <p:par>
                                <p:cTn id="72" presetID="22" presetClass="entr" presetSubtype="4" fill="hold" grpId="0" nodeType="afterEffect">
                                  <p:stCondLst>
                                    <p:cond delay="0"/>
                                  </p:stCondLst>
                                  <p:childTnLst>
                                    <p:set>
                                      <p:cBhvr>
                                        <p:cTn id="73" dur="1" fill="hold">
                                          <p:stCondLst>
                                            <p:cond delay="0"/>
                                          </p:stCondLst>
                                        </p:cTn>
                                        <p:tgtEl>
                                          <p:spTgt spid="69"/>
                                        </p:tgtEl>
                                        <p:attrNameLst>
                                          <p:attrName>style.visibility</p:attrName>
                                        </p:attrNameLst>
                                      </p:cBhvr>
                                      <p:to>
                                        <p:strVal val="visible"/>
                                      </p:to>
                                    </p:set>
                                    <p:animEffect transition="in" filter="wipe(down)">
                                      <p:cBhvr>
                                        <p:cTn id="74" dur="500"/>
                                        <p:tgtEl>
                                          <p:spTgt spid="69"/>
                                        </p:tgtEl>
                                      </p:cBhvr>
                                    </p:animEffect>
                                  </p:childTnLst>
                                </p:cTn>
                              </p:par>
                            </p:childTnLst>
                          </p:cTn>
                        </p:par>
                        <p:par>
                          <p:cTn id="75" fill="hold">
                            <p:stCondLst>
                              <p:cond delay="6000"/>
                            </p:stCondLst>
                            <p:childTnLst>
                              <p:par>
                                <p:cTn id="76" presetID="2" presetClass="entr" presetSubtype="8" fill="hold" grpId="0" nodeType="afterEffect">
                                  <p:stCondLst>
                                    <p:cond delay="0"/>
                                  </p:stCondLst>
                                  <p:childTnLst>
                                    <p:set>
                                      <p:cBhvr>
                                        <p:cTn id="77" dur="1" fill="hold">
                                          <p:stCondLst>
                                            <p:cond delay="0"/>
                                          </p:stCondLst>
                                        </p:cTn>
                                        <p:tgtEl>
                                          <p:spTgt spid="60"/>
                                        </p:tgtEl>
                                        <p:attrNameLst>
                                          <p:attrName>style.visibility</p:attrName>
                                        </p:attrNameLst>
                                      </p:cBhvr>
                                      <p:to>
                                        <p:strVal val="visible"/>
                                      </p:to>
                                    </p:set>
                                    <p:anim calcmode="lin" valueType="num">
                                      <p:cBhvr additive="base">
                                        <p:cTn id="78" dur="500" fill="hold"/>
                                        <p:tgtEl>
                                          <p:spTgt spid="60"/>
                                        </p:tgtEl>
                                        <p:attrNameLst>
                                          <p:attrName>ppt_x</p:attrName>
                                        </p:attrNameLst>
                                      </p:cBhvr>
                                      <p:tavLst>
                                        <p:tav tm="0">
                                          <p:val>
                                            <p:strVal val="0-#ppt_w/2"/>
                                          </p:val>
                                        </p:tav>
                                        <p:tav tm="100000">
                                          <p:val>
                                            <p:strVal val="#ppt_x"/>
                                          </p:val>
                                        </p:tav>
                                      </p:tavLst>
                                    </p:anim>
                                    <p:anim calcmode="lin" valueType="num">
                                      <p:cBhvr additive="base">
                                        <p:cTn id="79" dur="500" fill="hold"/>
                                        <p:tgtEl>
                                          <p:spTgt spid="60"/>
                                        </p:tgtEl>
                                        <p:attrNameLst>
                                          <p:attrName>ppt_y</p:attrName>
                                        </p:attrNameLst>
                                      </p:cBhvr>
                                      <p:tavLst>
                                        <p:tav tm="0">
                                          <p:val>
                                            <p:strVal val="#ppt_y"/>
                                          </p:val>
                                        </p:tav>
                                        <p:tav tm="100000">
                                          <p:val>
                                            <p:strVal val="#ppt_y"/>
                                          </p:val>
                                        </p:tav>
                                      </p:tavLst>
                                    </p:anim>
                                  </p:childTnLst>
                                </p:cTn>
                              </p:par>
                            </p:childTnLst>
                          </p:cTn>
                        </p:par>
                        <p:par>
                          <p:cTn id="80" fill="hold">
                            <p:stCondLst>
                              <p:cond delay="6500"/>
                            </p:stCondLst>
                            <p:childTnLst>
                              <p:par>
                                <p:cTn id="81" presetID="9" presetClass="emph" presetSubtype="0" grpId="2" nodeType="afterEffect">
                                  <p:stCondLst>
                                    <p:cond delay="0"/>
                                  </p:stCondLst>
                                  <p:childTnLst>
                                    <p:set>
                                      <p:cBhvr rctx="PPT">
                                        <p:cTn id="82" dur="indefinite"/>
                                        <p:tgtEl>
                                          <p:spTgt spid="63"/>
                                        </p:tgtEl>
                                        <p:attrNameLst>
                                          <p:attrName>style.opacity</p:attrName>
                                        </p:attrNameLst>
                                      </p:cBhvr>
                                      <p:to>
                                        <p:strVal val="0.5"/>
                                      </p:to>
                                    </p:set>
                                    <p:animEffect filter="image" prLst="opacity: 0.5">
                                      <p:cBhvr rctx="IE">
                                        <p:cTn id="83" dur="indefinite"/>
                                        <p:tgtEl>
                                          <p:spTgt spid="63"/>
                                        </p:tgtEl>
                                      </p:cBhvr>
                                    </p:animEffect>
                                  </p:childTnLst>
                                </p:cTn>
                              </p:par>
                              <p:par>
                                <p:cTn id="84" presetID="9" presetClass="emph" presetSubtype="0" grpId="1" nodeType="withEffect">
                                  <p:stCondLst>
                                    <p:cond delay="0"/>
                                  </p:stCondLst>
                                  <p:childTnLst>
                                    <p:set>
                                      <p:cBhvr rctx="PPT">
                                        <p:cTn id="85" dur="indefinite"/>
                                        <p:tgtEl>
                                          <p:spTgt spid="64"/>
                                        </p:tgtEl>
                                        <p:attrNameLst>
                                          <p:attrName>style.opacity</p:attrName>
                                        </p:attrNameLst>
                                      </p:cBhvr>
                                      <p:to>
                                        <p:strVal val="0.5"/>
                                      </p:to>
                                    </p:set>
                                    <p:animEffect filter="image" prLst="opacity: 0.5">
                                      <p:cBhvr rctx="IE">
                                        <p:cTn id="86" dur="indefinite"/>
                                        <p:tgtEl>
                                          <p:spTgt spid="64"/>
                                        </p:tgtEl>
                                      </p:cBhvr>
                                    </p:animEffect>
                                  </p:childTnLst>
                                </p:cTn>
                              </p:par>
                            </p:childTnLst>
                          </p:cTn>
                        </p:par>
                        <p:par>
                          <p:cTn id="87" fill="hold">
                            <p:stCondLst>
                              <p:cond delay="6500"/>
                            </p:stCondLst>
                            <p:childTnLst>
                              <p:par>
                                <p:cTn id="88" presetID="2" presetClass="exit" presetSubtype="4" fill="hold" grpId="1" nodeType="afterEffect">
                                  <p:stCondLst>
                                    <p:cond delay="0"/>
                                  </p:stCondLst>
                                  <p:childTnLst>
                                    <p:anim calcmode="lin" valueType="num">
                                      <p:cBhvr additive="base">
                                        <p:cTn id="89" dur="500"/>
                                        <p:tgtEl>
                                          <p:spTgt spid="69"/>
                                        </p:tgtEl>
                                        <p:attrNameLst>
                                          <p:attrName>ppt_x</p:attrName>
                                        </p:attrNameLst>
                                      </p:cBhvr>
                                      <p:tavLst>
                                        <p:tav tm="0">
                                          <p:val>
                                            <p:strVal val="ppt_x"/>
                                          </p:val>
                                        </p:tav>
                                        <p:tav tm="100000">
                                          <p:val>
                                            <p:strVal val="ppt_x"/>
                                          </p:val>
                                        </p:tav>
                                      </p:tavLst>
                                    </p:anim>
                                    <p:anim calcmode="lin" valueType="num">
                                      <p:cBhvr additive="base">
                                        <p:cTn id="90" dur="500"/>
                                        <p:tgtEl>
                                          <p:spTgt spid="69"/>
                                        </p:tgtEl>
                                        <p:attrNameLst>
                                          <p:attrName>ppt_y</p:attrName>
                                        </p:attrNameLst>
                                      </p:cBhvr>
                                      <p:tavLst>
                                        <p:tav tm="0">
                                          <p:val>
                                            <p:strVal val="ppt_y"/>
                                          </p:val>
                                        </p:tav>
                                        <p:tav tm="100000">
                                          <p:val>
                                            <p:strVal val="1+ppt_h/2"/>
                                          </p:val>
                                        </p:tav>
                                      </p:tavLst>
                                    </p:anim>
                                    <p:set>
                                      <p:cBhvr>
                                        <p:cTn id="91" dur="1" fill="hold">
                                          <p:stCondLst>
                                            <p:cond delay="499"/>
                                          </p:stCondLst>
                                        </p:cTn>
                                        <p:tgtEl>
                                          <p:spTgt spid="69"/>
                                        </p:tgtEl>
                                        <p:attrNameLst>
                                          <p:attrName>style.visibility</p:attrName>
                                        </p:attrNameLst>
                                      </p:cBhvr>
                                      <p:to>
                                        <p:strVal val="hidden"/>
                                      </p:to>
                                    </p:set>
                                  </p:childTnLst>
                                </p:cTn>
                              </p:par>
                            </p:childTnLst>
                          </p:cTn>
                        </p:par>
                        <p:par>
                          <p:cTn id="92" fill="hold">
                            <p:stCondLst>
                              <p:cond delay="7000"/>
                            </p:stCondLst>
                            <p:childTnLst>
                              <p:par>
                                <p:cTn id="93" presetID="42" presetClass="entr" presetSubtype="0" fill="hold" grpId="0" nodeType="afterEffect">
                                  <p:stCondLst>
                                    <p:cond delay="0"/>
                                  </p:stCondLst>
                                  <p:childTnLst>
                                    <p:set>
                                      <p:cBhvr>
                                        <p:cTn id="94" dur="1" fill="hold">
                                          <p:stCondLst>
                                            <p:cond delay="0"/>
                                          </p:stCondLst>
                                        </p:cTn>
                                        <p:tgtEl>
                                          <p:spTgt spid="65"/>
                                        </p:tgtEl>
                                        <p:attrNameLst>
                                          <p:attrName>style.visibility</p:attrName>
                                        </p:attrNameLst>
                                      </p:cBhvr>
                                      <p:to>
                                        <p:strVal val="visible"/>
                                      </p:to>
                                    </p:set>
                                    <p:animEffect transition="in" filter="fade">
                                      <p:cBhvr>
                                        <p:cTn id="95" dur="250"/>
                                        <p:tgtEl>
                                          <p:spTgt spid="65"/>
                                        </p:tgtEl>
                                      </p:cBhvr>
                                    </p:animEffect>
                                    <p:anim calcmode="lin" valueType="num">
                                      <p:cBhvr>
                                        <p:cTn id="96" dur="250" fill="hold"/>
                                        <p:tgtEl>
                                          <p:spTgt spid="65"/>
                                        </p:tgtEl>
                                        <p:attrNameLst>
                                          <p:attrName>ppt_x</p:attrName>
                                        </p:attrNameLst>
                                      </p:cBhvr>
                                      <p:tavLst>
                                        <p:tav tm="0">
                                          <p:val>
                                            <p:strVal val="#ppt_x"/>
                                          </p:val>
                                        </p:tav>
                                        <p:tav tm="100000">
                                          <p:val>
                                            <p:strVal val="#ppt_x"/>
                                          </p:val>
                                        </p:tav>
                                      </p:tavLst>
                                    </p:anim>
                                    <p:anim calcmode="lin" valueType="num">
                                      <p:cBhvr>
                                        <p:cTn id="97" dur="250" fill="hold"/>
                                        <p:tgtEl>
                                          <p:spTgt spid="65"/>
                                        </p:tgtEl>
                                        <p:attrNameLst>
                                          <p:attrName>ppt_y</p:attrName>
                                        </p:attrNameLst>
                                      </p:cBhvr>
                                      <p:tavLst>
                                        <p:tav tm="0">
                                          <p:val>
                                            <p:strVal val="#ppt_y+.1"/>
                                          </p:val>
                                        </p:tav>
                                        <p:tav tm="100000">
                                          <p:val>
                                            <p:strVal val="#ppt_y"/>
                                          </p:val>
                                        </p:tav>
                                      </p:tavLst>
                                    </p:anim>
                                  </p:childTnLst>
                                </p:cTn>
                              </p:par>
                            </p:childTnLst>
                          </p:cTn>
                        </p:par>
                        <p:par>
                          <p:cTn id="98" fill="hold">
                            <p:stCondLst>
                              <p:cond delay="7500"/>
                            </p:stCondLst>
                            <p:childTnLst>
                              <p:par>
                                <p:cTn id="99" presetID="22" presetClass="entr" presetSubtype="4" fill="hold" grpId="0" nodeType="afterEffect">
                                  <p:stCondLst>
                                    <p:cond delay="0"/>
                                  </p:stCondLst>
                                  <p:childTnLst>
                                    <p:set>
                                      <p:cBhvr>
                                        <p:cTn id="100" dur="1" fill="hold">
                                          <p:stCondLst>
                                            <p:cond delay="0"/>
                                          </p:stCondLst>
                                        </p:cTn>
                                        <p:tgtEl>
                                          <p:spTgt spid="70"/>
                                        </p:tgtEl>
                                        <p:attrNameLst>
                                          <p:attrName>style.visibility</p:attrName>
                                        </p:attrNameLst>
                                      </p:cBhvr>
                                      <p:to>
                                        <p:strVal val="visible"/>
                                      </p:to>
                                    </p:set>
                                    <p:animEffect transition="in" filter="wipe(down)">
                                      <p:cBhvr>
                                        <p:cTn id="101" dur="500"/>
                                        <p:tgtEl>
                                          <p:spTgt spid="70"/>
                                        </p:tgtEl>
                                      </p:cBhvr>
                                    </p:animEffect>
                                  </p:childTnLst>
                                </p:cTn>
                              </p:par>
                            </p:childTnLst>
                          </p:cTn>
                        </p:par>
                        <p:par>
                          <p:cTn id="102" fill="hold">
                            <p:stCondLst>
                              <p:cond delay="8000"/>
                            </p:stCondLst>
                            <p:childTnLst>
                              <p:par>
                                <p:cTn id="103" presetID="2" presetClass="entr" presetSubtype="8" fill="hold" grpId="0" nodeType="afterEffect">
                                  <p:stCondLst>
                                    <p:cond delay="0"/>
                                  </p:stCondLst>
                                  <p:childTnLst>
                                    <p:set>
                                      <p:cBhvr>
                                        <p:cTn id="104" dur="1" fill="hold">
                                          <p:stCondLst>
                                            <p:cond delay="0"/>
                                          </p:stCondLst>
                                        </p:cTn>
                                        <p:tgtEl>
                                          <p:spTgt spid="61"/>
                                        </p:tgtEl>
                                        <p:attrNameLst>
                                          <p:attrName>style.visibility</p:attrName>
                                        </p:attrNameLst>
                                      </p:cBhvr>
                                      <p:to>
                                        <p:strVal val="visible"/>
                                      </p:to>
                                    </p:set>
                                    <p:anim calcmode="lin" valueType="num">
                                      <p:cBhvr additive="base">
                                        <p:cTn id="105" dur="500" fill="hold"/>
                                        <p:tgtEl>
                                          <p:spTgt spid="61"/>
                                        </p:tgtEl>
                                        <p:attrNameLst>
                                          <p:attrName>ppt_x</p:attrName>
                                        </p:attrNameLst>
                                      </p:cBhvr>
                                      <p:tavLst>
                                        <p:tav tm="0">
                                          <p:val>
                                            <p:strVal val="0-#ppt_w/2"/>
                                          </p:val>
                                        </p:tav>
                                        <p:tav tm="100000">
                                          <p:val>
                                            <p:strVal val="#ppt_x"/>
                                          </p:val>
                                        </p:tav>
                                      </p:tavLst>
                                    </p:anim>
                                    <p:anim calcmode="lin" valueType="num">
                                      <p:cBhvr additive="base">
                                        <p:cTn id="106" dur="500" fill="hold"/>
                                        <p:tgtEl>
                                          <p:spTgt spid="61"/>
                                        </p:tgtEl>
                                        <p:attrNameLst>
                                          <p:attrName>ppt_y</p:attrName>
                                        </p:attrNameLst>
                                      </p:cBhvr>
                                      <p:tavLst>
                                        <p:tav tm="0">
                                          <p:val>
                                            <p:strVal val="#ppt_y"/>
                                          </p:val>
                                        </p:tav>
                                        <p:tav tm="100000">
                                          <p:val>
                                            <p:strVal val="#ppt_y"/>
                                          </p:val>
                                        </p:tav>
                                      </p:tavLst>
                                    </p:anim>
                                  </p:childTnLst>
                                </p:cTn>
                              </p:par>
                            </p:childTnLst>
                          </p:cTn>
                        </p:par>
                        <p:par>
                          <p:cTn id="107" fill="hold">
                            <p:stCondLst>
                              <p:cond delay="8500"/>
                            </p:stCondLst>
                            <p:childTnLst>
                              <p:par>
                                <p:cTn id="108" presetID="9" presetClass="emph" presetSubtype="0" grpId="3" nodeType="afterEffect">
                                  <p:stCondLst>
                                    <p:cond delay="0"/>
                                  </p:stCondLst>
                                  <p:childTnLst>
                                    <p:set>
                                      <p:cBhvr rctx="PPT">
                                        <p:cTn id="109" dur="indefinite"/>
                                        <p:tgtEl>
                                          <p:spTgt spid="63"/>
                                        </p:tgtEl>
                                        <p:attrNameLst>
                                          <p:attrName>style.opacity</p:attrName>
                                        </p:attrNameLst>
                                      </p:cBhvr>
                                      <p:to>
                                        <p:strVal val="0.5"/>
                                      </p:to>
                                    </p:set>
                                    <p:animEffect filter="image" prLst="opacity: 0.5">
                                      <p:cBhvr rctx="IE">
                                        <p:cTn id="110" dur="indefinite"/>
                                        <p:tgtEl>
                                          <p:spTgt spid="63"/>
                                        </p:tgtEl>
                                      </p:cBhvr>
                                    </p:animEffect>
                                  </p:childTnLst>
                                </p:cTn>
                              </p:par>
                              <p:par>
                                <p:cTn id="111" presetID="9" presetClass="emph" presetSubtype="0" grpId="2" nodeType="withEffect">
                                  <p:stCondLst>
                                    <p:cond delay="0"/>
                                  </p:stCondLst>
                                  <p:childTnLst>
                                    <p:set>
                                      <p:cBhvr rctx="PPT">
                                        <p:cTn id="112" dur="indefinite"/>
                                        <p:tgtEl>
                                          <p:spTgt spid="64"/>
                                        </p:tgtEl>
                                        <p:attrNameLst>
                                          <p:attrName>style.opacity</p:attrName>
                                        </p:attrNameLst>
                                      </p:cBhvr>
                                      <p:to>
                                        <p:strVal val="0.5"/>
                                      </p:to>
                                    </p:set>
                                    <p:animEffect filter="image" prLst="opacity: 0.5">
                                      <p:cBhvr rctx="IE">
                                        <p:cTn id="113" dur="indefinite"/>
                                        <p:tgtEl>
                                          <p:spTgt spid="64"/>
                                        </p:tgtEl>
                                      </p:cBhvr>
                                    </p:animEffect>
                                  </p:childTnLst>
                                </p:cTn>
                              </p:par>
                              <p:par>
                                <p:cTn id="114" presetID="9" presetClass="emph" presetSubtype="0" grpId="1" nodeType="withEffect">
                                  <p:stCondLst>
                                    <p:cond delay="0"/>
                                  </p:stCondLst>
                                  <p:childTnLst>
                                    <p:set>
                                      <p:cBhvr rctx="PPT">
                                        <p:cTn id="115" dur="indefinite"/>
                                        <p:tgtEl>
                                          <p:spTgt spid="65"/>
                                        </p:tgtEl>
                                        <p:attrNameLst>
                                          <p:attrName>style.opacity</p:attrName>
                                        </p:attrNameLst>
                                      </p:cBhvr>
                                      <p:to>
                                        <p:strVal val="0.5"/>
                                      </p:to>
                                    </p:set>
                                    <p:animEffect filter="image" prLst="opacity: 0.5">
                                      <p:cBhvr rctx="IE">
                                        <p:cTn id="116" dur="indefinite"/>
                                        <p:tgtEl>
                                          <p:spTgt spid="65"/>
                                        </p:tgtEl>
                                      </p:cBhvr>
                                    </p:animEffect>
                                  </p:childTnLst>
                                </p:cTn>
                              </p:par>
                            </p:childTnLst>
                          </p:cTn>
                        </p:par>
                        <p:par>
                          <p:cTn id="117" fill="hold">
                            <p:stCondLst>
                              <p:cond delay="8500"/>
                            </p:stCondLst>
                            <p:childTnLst>
                              <p:par>
                                <p:cTn id="118" presetID="42" presetClass="entr" presetSubtype="0" fill="hold" grpId="0" nodeType="afterEffect">
                                  <p:stCondLst>
                                    <p:cond delay="0"/>
                                  </p:stCondLst>
                                  <p:childTnLst>
                                    <p:set>
                                      <p:cBhvr>
                                        <p:cTn id="119" dur="1" fill="hold">
                                          <p:stCondLst>
                                            <p:cond delay="0"/>
                                          </p:stCondLst>
                                        </p:cTn>
                                        <p:tgtEl>
                                          <p:spTgt spid="66"/>
                                        </p:tgtEl>
                                        <p:attrNameLst>
                                          <p:attrName>style.visibility</p:attrName>
                                        </p:attrNameLst>
                                      </p:cBhvr>
                                      <p:to>
                                        <p:strVal val="visible"/>
                                      </p:to>
                                    </p:set>
                                    <p:animEffect transition="in" filter="fade">
                                      <p:cBhvr>
                                        <p:cTn id="120" dur="250"/>
                                        <p:tgtEl>
                                          <p:spTgt spid="66"/>
                                        </p:tgtEl>
                                      </p:cBhvr>
                                    </p:animEffect>
                                    <p:anim calcmode="lin" valueType="num">
                                      <p:cBhvr>
                                        <p:cTn id="121" dur="250" fill="hold"/>
                                        <p:tgtEl>
                                          <p:spTgt spid="66"/>
                                        </p:tgtEl>
                                        <p:attrNameLst>
                                          <p:attrName>ppt_x</p:attrName>
                                        </p:attrNameLst>
                                      </p:cBhvr>
                                      <p:tavLst>
                                        <p:tav tm="0">
                                          <p:val>
                                            <p:strVal val="#ppt_x"/>
                                          </p:val>
                                        </p:tav>
                                        <p:tav tm="100000">
                                          <p:val>
                                            <p:strVal val="#ppt_x"/>
                                          </p:val>
                                        </p:tav>
                                      </p:tavLst>
                                    </p:anim>
                                    <p:anim calcmode="lin" valueType="num">
                                      <p:cBhvr>
                                        <p:cTn id="122" dur="250" fill="hold"/>
                                        <p:tgtEl>
                                          <p:spTgt spid="66"/>
                                        </p:tgtEl>
                                        <p:attrNameLst>
                                          <p:attrName>ppt_y</p:attrName>
                                        </p:attrNameLst>
                                      </p:cBhvr>
                                      <p:tavLst>
                                        <p:tav tm="0">
                                          <p:val>
                                            <p:strVal val="#ppt_y+.1"/>
                                          </p:val>
                                        </p:tav>
                                        <p:tav tm="100000">
                                          <p:val>
                                            <p:strVal val="#ppt_y"/>
                                          </p:val>
                                        </p:tav>
                                      </p:tavLst>
                                    </p:anim>
                                  </p:childTnLst>
                                </p:cTn>
                              </p:par>
                            </p:childTnLst>
                          </p:cTn>
                        </p:par>
                        <p:par>
                          <p:cTn id="123" fill="hold">
                            <p:stCondLst>
                              <p:cond delay="9000"/>
                            </p:stCondLst>
                            <p:childTnLst>
                              <p:par>
                                <p:cTn id="124" presetID="2" presetClass="exit" presetSubtype="4" fill="hold" grpId="1" nodeType="afterEffect">
                                  <p:stCondLst>
                                    <p:cond delay="0"/>
                                  </p:stCondLst>
                                  <p:childTnLst>
                                    <p:anim calcmode="lin" valueType="num">
                                      <p:cBhvr additive="base">
                                        <p:cTn id="125" dur="500"/>
                                        <p:tgtEl>
                                          <p:spTgt spid="70"/>
                                        </p:tgtEl>
                                        <p:attrNameLst>
                                          <p:attrName>ppt_x</p:attrName>
                                        </p:attrNameLst>
                                      </p:cBhvr>
                                      <p:tavLst>
                                        <p:tav tm="0">
                                          <p:val>
                                            <p:strVal val="ppt_x"/>
                                          </p:val>
                                        </p:tav>
                                        <p:tav tm="100000">
                                          <p:val>
                                            <p:strVal val="ppt_x"/>
                                          </p:val>
                                        </p:tav>
                                      </p:tavLst>
                                    </p:anim>
                                    <p:anim calcmode="lin" valueType="num">
                                      <p:cBhvr additive="base">
                                        <p:cTn id="126" dur="500"/>
                                        <p:tgtEl>
                                          <p:spTgt spid="70"/>
                                        </p:tgtEl>
                                        <p:attrNameLst>
                                          <p:attrName>ppt_y</p:attrName>
                                        </p:attrNameLst>
                                      </p:cBhvr>
                                      <p:tavLst>
                                        <p:tav tm="0">
                                          <p:val>
                                            <p:strVal val="ppt_y"/>
                                          </p:val>
                                        </p:tav>
                                        <p:tav tm="100000">
                                          <p:val>
                                            <p:strVal val="1+ppt_h/2"/>
                                          </p:val>
                                        </p:tav>
                                      </p:tavLst>
                                    </p:anim>
                                    <p:set>
                                      <p:cBhvr>
                                        <p:cTn id="127" dur="1" fill="hold">
                                          <p:stCondLst>
                                            <p:cond delay="499"/>
                                          </p:stCondLst>
                                        </p:cTn>
                                        <p:tgtEl>
                                          <p:spTgt spid="70"/>
                                        </p:tgtEl>
                                        <p:attrNameLst>
                                          <p:attrName>style.visibility</p:attrName>
                                        </p:attrNameLst>
                                      </p:cBhvr>
                                      <p:to>
                                        <p:strVal val="hidden"/>
                                      </p:to>
                                    </p:set>
                                  </p:childTnLst>
                                </p:cTn>
                              </p:par>
                            </p:childTnLst>
                          </p:cTn>
                        </p:par>
                        <p:par>
                          <p:cTn id="128" fill="hold">
                            <p:stCondLst>
                              <p:cond delay="9500"/>
                            </p:stCondLst>
                            <p:childTnLst>
                              <p:par>
                                <p:cTn id="129" presetID="22" presetClass="entr" presetSubtype="4" fill="hold" grpId="0" nodeType="afterEffect">
                                  <p:stCondLst>
                                    <p:cond delay="0"/>
                                  </p:stCondLst>
                                  <p:childTnLst>
                                    <p:set>
                                      <p:cBhvr>
                                        <p:cTn id="130" dur="1" fill="hold">
                                          <p:stCondLst>
                                            <p:cond delay="0"/>
                                          </p:stCondLst>
                                        </p:cTn>
                                        <p:tgtEl>
                                          <p:spTgt spid="71"/>
                                        </p:tgtEl>
                                        <p:attrNameLst>
                                          <p:attrName>style.visibility</p:attrName>
                                        </p:attrNameLst>
                                      </p:cBhvr>
                                      <p:to>
                                        <p:strVal val="visible"/>
                                      </p:to>
                                    </p:set>
                                    <p:animEffect transition="in" filter="wipe(down)">
                                      <p:cBhvr>
                                        <p:cTn id="131" dur="500"/>
                                        <p:tgtEl>
                                          <p:spTgt spid="71"/>
                                        </p:tgtEl>
                                      </p:cBhvr>
                                    </p:animEffect>
                                  </p:childTnLst>
                                </p:cTn>
                              </p:par>
                              <p:par>
                                <p:cTn id="132" presetID="42" presetClass="entr" presetSubtype="0" fill="hold" nodeType="withEffect">
                                  <p:stCondLst>
                                    <p:cond delay="0"/>
                                  </p:stCondLst>
                                  <p:childTnLst>
                                    <p:set>
                                      <p:cBhvr>
                                        <p:cTn id="133" dur="1" fill="hold">
                                          <p:stCondLst>
                                            <p:cond delay="0"/>
                                          </p:stCondLst>
                                        </p:cTn>
                                        <p:tgtEl>
                                          <p:spTgt spid="2"/>
                                        </p:tgtEl>
                                        <p:attrNameLst>
                                          <p:attrName>style.visibility</p:attrName>
                                        </p:attrNameLst>
                                      </p:cBhvr>
                                      <p:to>
                                        <p:strVal val="visible"/>
                                      </p:to>
                                    </p:set>
                                    <p:animEffect transition="in" filter="fade">
                                      <p:cBhvr>
                                        <p:cTn id="134" dur="1000"/>
                                        <p:tgtEl>
                                          <p:spTgt spid="2"/>
                                        </p:tgtEl>
                                      </p:cBhvr>
                                    </p:animEffect>
                                    <p:anim calcmode="lin" valueType="num">
                                      <p:cBhvr>
                                        <p:cTn id="135" dur="1000" fill="hold"/>
                                        <p:tgtEl>
                                          <p:spTgt spid="2"/>
                                        </p:tgtEl>
                                        <p:attrNameLst>
                                          <p:attrName>ppt_x</p:attrName>
                                        </p:attrNameLst>
                                      </p:cBhvr>
                                      <p:tavLst>
                                        <p:tav tm="0">
                                          <p:val>
                                            <p:strVal val="#ppt_x"/>
                                          </p:val>
                                        </p:tav>
                                        <p:tav tm="100000">
                                          <p:val>
                                            <p:strVal val="#ppt_x"/>
                                          </p:val>
                                        </p:tav>
                                      </p:tavLst>
                                    </p:anim>
                                    <p:anim calcmode="lin" valueType="num">
                                      <p:cBhvr>
                                        <p:cTn id="1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58" grpId="0"/>
      <p:bldP spid="59" grpId="0"/>
      <p:bldP spid="60" grpId="0"/>
      <p:bldP spid="61" grpId="0"/>
      <p:bldP spid="62" grpId="0"/>
      <p:bldP spid="63" grpId="0"/>
      <p:bldP spid="63" grpId="1"/>
      <p:bldP spid="63" grpId="2"/>
      <p:bldP spid="63" grpId="3"/>
      <p:bldP spid="64" grpId="0"/>
      <p:bldP spid="64" grpId="1"/>
      <p:bldP spid="64" grpId="2"/>
      <p:bldP spid="65" grpId="0"/>
      <p:bldP spid="65" grpId="1"/>
      <p:bldP spid="66" grpId="0"/>
      <p:bldP spid="67" grpId="0" animBg="1"/>
      <p:bldP spid="68" grpId="0"/>
      <p:bldP spid="68" grpId="1"/>
      <p:bldP spid="69" grpId="0"/>
      <p:bldP spid="69" grpId="1"/>
      <p:bldP spid="70" grpId="0"/>
      <p:bldP spid="70" grpId="1"/>
      <p:bldP spid="71"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Line 13"/>
          <p:cNvSpPr>
            <a:spLocks noChangeShapeType="1"/>
          </p:cNvSpPr>
          <p:nvPr/>
        </p:nvSpPr>
        <p:spPr bwMode="auto">
          <a:xfrm>
            <a:off x="251395" y="2889494"/>
            <a:ext cx="8497069" cy="0"/>
          </a:xfrm>
          <a:prstGeom prst="line">
            <a:avLst/>
          </a:prstGeom>
          <a:noFill/>
          <a:ln w="101600">
            <a:solidFill>
              <a:srgbClr val="C00000"/>
            </a:solidFill>
            <a:round/>
            <a:tailEnd type="triangle" w="med" len="med"/>
          </a:ln>
          <a:effectLst/>
        </p:spPr>
        <p:txBody>
          <a:bodyPr/>
          <a:lstStyle/>
          <a:p>
            <a:pPr fontAlgn="auto">
              <a:spcBef>
                <a:spcPts val="0"/>
              </a:spcBef>
              <a:spcAft>
                <a:spcPts val="0"/>
              </a:spcAft>
              <a:defRPr/>
            </a:pPr>
            <a:endParaRPr lang="zh-CN" altLang="en-US">
              <a:ln>
                <a:solidFill>
                  <a:srgbClr val="FFD347"/>
                </a:solidFill>
              </a:ln>
              <a:latin typeface="+mn-lt"/>
              <a:ea typeface="+mn-ea"/>
              <a:cs typeface="+mn-ea"/>
              <a:sym typeface="+mn-lt"/>
            </a:endParaRPr>
          </a:p>
        </p:txBody>
      </p:sp>
      <p:sp>
        <p:nvSpPr>
          <p:cNvPr id="45" name="AutoShape 2"/>
          <p:cNvSpPr>
            <a:spLocks noChangeArrowheads="1"/>
          </p:cNvSpPr>
          <p:nvPr/>
        </p:nvSpPr>
        <p:spPr bwMode="auto">
          <a:xfrm>
            <a:off x="1736476" y="1095619"/>
            <a:ext cx="1619250" cy="1501775"/>
          </a:xfrm>
          <a:prstGeom prst="roundRect">
            <a:avLst>
              <a:gd name="adj" fmla="val 13009"/>
            </a:avLst>
          </a:prstGeom>
          <a:solidFill>
            <a:srgbClr val="00B050"/>
          </a:solidFill>
          <a:ln w="19050" cap="rnd">
            <a:solidFill>
              <a:schemeClr val="tx1">
                <a:lumMod val="65000"/>
                <a:lumOff val="35000"/>
              </a:schemeClr>
            </a:solidFill>
            <a:prstDash val="sysDot"/>
            <a:round/>
          </a:ln>
          <a:effectLst/>
        </p:spPr>
        <p:txBody>
          <a:bodyPr wrap="none" anchor="ctr"/>
          <a:lstStyle/>
          <a:p>
            <a:pPr fontAlgn="auto">
              <a:spcBef>
                <a:spcPts val="0"/>
              </a:spcBef>
              <a:spcAft>
                <a:spcPts val="0"/>
              </a:spcAft>
              <a:defRPr/>
            </a:pPr>
            <a:endParaRPr lang="zh-CN" altLang="en-US">
              <a:solidFill>
                <a:srgbClr val="595959"/>
              </a:solidFill>
              <a:latin typeface="+mn-lt"/>
              <a:ea typeface="+mn-ea"/>
              <a:cs typeface="+mn-ea"/>
              <a:sym typeface="+mn-lt"/>
            </a:endParaRPr>
          </a:p>
        </p:txBody>
      </p:sp>
      <p:sp>
        <p:nvSpPr>
          <p:cNvPr id="46" name="Line 16"/>
          <p:cNvSpPr>
            <a:spLocks noChangeShapeType="1"/>
          </p:cNvSpPr>
          <p:nvPr/>
        </p:nvSpPr>
        <p:spPr bwMode="auto">
          <a:xfrm flipH="1">
            <a:off x="1903164" y="1271832"/>
            <a:ext cx="0" cy="1614487"/>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grpSp>
        <p:nvGrpSpPr>
          <p:cNvPr id="47" name="Group 138"/>
          <p:cNvGrpSpPr/>
          <p:nvPr/>
        </p:nvGrpSpPr>
        <p:grpSpPr bwMode="auto">
          <a:xfrm>
            <a:off x="1808477" y="2796288"/>
            <a:ext cx="182151" cy="182106"/>
            <a:chOff x="1661" y="2750"/>
            <a:chExt cx="250" cy="250"/>
          </a:xfrm>
        </p:grpSpPr>
        <p:sp>
          <p:nvSpPr>
            <p:cNvPr id="48"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mn-lt"/>
                <a:ea typeface="+mn-ea"/>
                <a:cs typeface="+mn-ea"/>
                <a:sym typeface="+mn-lt"/>
              </a:endParaRPr>
            </a:p>
          </p:txBody>
        </p:sp>
        <p:sp>
          <p:nvSpPr>
            <p:cNvPr id="49"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mn-lt"/>
                <a:ea typeface="+mn-ea"/>
                <a:cs typeface="+mn-ea"/>
                <a:sym typeface="+mn-lt"/>
              </a:endParaRPr>
            </a:p>
          </p:txBody>
        </p:sp>
      </p:grpSp>
      <p:sp>
        <p:nvSpPr>
          <p:cNvPr id="50" name="TextBox 57"/>
          <p:cNvSpPr txBox="1">
            <a:spLocks noChangeArrowheads="1"/>
          </p:cNvSpPr>
          <p:nvPr/>
        </p:nvSpPr>
        <p:spPr bwMode="auto">
          <a:xfrm>
            <a:off x="1907579" y="1162294"/>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mn-lt"/>
                <a:ea typeface="+mn-ea"/>
                <a:cs typeface="+mn-ea"/>
                <a:sym typeface="+mn-lt"/>
              </a:rPr>
              <a:t>标题</a:t>
            </a:r>
          </a:p>
        </p:txBody>
      </p:sp>
      <p:sp>
        <p:nvSpPr>
          <p:cNvPr id="51" name="TextBox 57"/>
          <p:cNvSpPr txBox="1">
            <a:spLocks noChangeArrowheads="1"/>
          </p:cNvSpPr>
          <p:nvPr/>
        </p:nvSpPr>
        <p:spPr bwMode="auto">
          <a:xfrm>
            <a:off x="1925041" y="1529007"/>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latin typeface="+mn-lt"/>
                <a:ea typeface="+mn-ea"/>
                <a:cs typeface="+mn-ea"/>
                <a:sym typeface="+mn-lt"/>
              </a:rPr>
              <a:t>添加文本说明内容</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添加文本说明内容</a:t>
            </a:r>
          </a:p>
          <a:p>
            <a:r>
              <a:rPr lang="zh-CN" altLang="en-US" dirty="0">
                <a:solidFill>
                  <a:schemeClr val="bg1"/>
                </a:solidFill>
                <a:latin typeface="+mn-lt"/>
                <a:ea typeface="+mn-ea"/>
                <a:cs typeface="+mn-ea"/>
                <a:sym typeface="+mn-lt"/>
              </a:rPr>
              <a:t>添加文本说明内容</a:t>
            </a:r>
          </a:p>
        </p:txBody>
      </p:sp>
      <p:sp>
        <p:nvSpPr>
          <p:cNvPr id="52" name="AutoShape 17"/>
          <p:cNvSpPr>
            <a:spLocks noChangeArrowheads="1"/>
          </p:cNvSpPr>
          <p:nvPr/>
        </p:nvSpPr>
        <p:spPr bwMode="auto">
          <a:xfrm>
            <a:off x="431551" y="3189532"/>
            <a:ext cx="1692052" cy="1348196"/>
          </a:xfrm>
          <a:prstGeom prst="roundRect">
            <a:avLst>
              <a:gd name="adj" fmla="val 13009"/>
            </a:avLst>
          </a:prstGeom>
          <a:solidFill>
            <a:srgbClr val="FFC000"/>
          </a:solidFill>
          <a:ln w="19050" cap="rnd">
            <a:solidFill>
              <a:schemeClr val="tx1">
                <a:lumMod val="65000"/>
                <a:lumOff val="35000"/>
              </a:schemeClr>
            </a:solidFill>
            <a:prstDash val="sysDot"/>
            <a:round/>
          </a:ln>
          <a:effectLst/>
        </p:spPr>
        <p:txBody>
          <a:bodyPr/>
          <a:lstStyle/>
          <a:p>
            <a:pPr fontAlgn="auto">
              <a:spcBef>
                <a:spcPts val="0"/>
              </a:spcBef>
              <a:spcAft>
                <a:spcPts val="0"/>
              </a:spcAft>
              <a:defRPr/>
            </a:pPr>
            <a:endParaRPr lang="zh-CN" altLang="en-US">
              <a:solidFill>
                <a:schemeClr val="bg1"/>
              </a:solidFill>
              <a:latin typeface="+mn-lt"/>
              <a:ea typeface="+mn-ea"/>
              <a:cs typeface="+mn-ea"/>
              <a:sym typeface="+mn-lt"/>
            </a:endParaRPr>
          </a:p>
        </p:txBody>
      </p:sp>
      <p:sp>
        <p:nvSpPr>
          <p:cNvPr id="53" name="TextBox 57"/>
          <p:cNvSpPr txBox="1">
            <a:spLocks noChangeArrowheads="1"/>
          </p:cNvSpPr>
          <p:nvPr/>
        </p:nvSpPr>
        <p:spPr bwMode="auto">
          <a:xfrm>
            <a:off x="620464" y="3292719"/>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latin typeface="+mn-lt"/>
                <a:ea typeface="+mn-ea"/>
                <a:cs typeface="+mn-ea"/>
                <a:sym typeface="+mn-lt"/>
              </a:rPr>
              <a:t>标题</a:t>
            </a:r>
          </a:p>
        </p:txBody>
      </p:sp>
      <p:sp>
        <p:nvSpPr>
          <p:cNvPr id="54" name="TextBox 57"/>
          <p:cNvSpPr txBox="1">
            <a:spLocks noChangeArrowheads="1"/>
          </p:cNvSpPr>
          <p:nvPr/>
        </p:nvSpPr>
        <p:spPr bwMode="auto">
          <a:xfrm>
            <a:off x="625226" y="3540729"/>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latin typeface="+mn-lt"/>
                <a:ea typeface="+mn-ea"/>
                <a:cs typeface="+mn-ea"/>
                <a:sym typeface="+mn-lt"/>
              </a:rPr>
              <a:t>添加文本说明内容</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添加文本说明内容</a:t>
            </a:r>
          </a:p>
          <a:p>
            <a:r>
              <a:rPr lang="zh-CN" altLang="en-US" dirty="0">
                <a:solidFill>
                  <a:schemeClr val="bg1"/>
                </a:solidFill>
                <a:latin typeface="+mn-lt"/>
                <a:ea typeface="+mn-ea"/>
                <a:cs typeface="+mn-ea"/>
                <a:sym typeface="+mn-lt"/>
              </a:rPr>
              <a:t>添加文本说明内容</a:t>
            </a:r>
          </a:p>
        </p:txBody>
      </p:sp>
      <p:sp>
        <p:nvSpPr>
          <p:cNvPr id="55" name="Line 18"/>
          <p:cNvSpPr>
            <a:spLocks noChangeShapeType="1"/>
          </p:cNvSpPr>
          <p:nvPr/>
        </p:nvSpPr>
        <p:spPr bwMode="auto">
          <a:xfrm flipH="1">
            <a:off x="593476" y="2892669"/>
            <a:ext cx="1588" cy="581025"/>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grpSp>
        <p:nvGrpSpPr>
          <p:cNvPr id="56" name="Group 138"/>
          <p:cNvGrpSpPr/>
          <p:nvPr/>
        </p:nvGrpSpPr>
        <p:grpSpPr bwMode="auto">
          <a:xfrm>
            <a:off x="509492" y="2792657"/>
            <a:ext cx="182211" cy="182149"/>
            <a:chOff x="1661" y="2750"/>
            <a:chExt cx="250" cy="250"/>
          </a:xfrm>
        </p:grpSpPr>
        <p:sp>
          <p:nvSpPr>
            <p:cNvPr id="57" name="Oval 139"/>
            <p:cNvSpPr>
              <a:spLocks noChangeArrowheads="1"/>
            </p:cNvSpPr>
            <p:nvPr/>
          </p:nvSpPr>
          <p:spPr bwMode="auto">
            <a:xfrm>
              <a:off x="1661" y="2750"/>
              <a:ext cx="250" cy="251"/>
            </a:xfrm>
            <a:prstGeom prst="ellipse">
              <a:avLst/>
            </a:prstGeom>
            <a:solidFill>
              <a:schemeClr val="tx1">
                <a:lumMod val="50000"/>
                <a:lumOff val="50000"/>
              </a:schemeClr>
            </a:solidFill>
            <a:ln>
              <a:noFill/>
            </a:ln>
          </p:spPr>
          <p:txBody>
            <a:bodyPr wrap="none" anchor="ctr"/>
            <a:lstStyle/>
            <a:p>
              <a:pPr algn="ctr" fontAlgn="auto">
                <a:spcBef>
                  <a:spcPts val="0"/>
                </a:spcBef>
                <a:spcAft>
                  <a:spcPts val="0"/>
                </a:spcAft>
                <a:defRPr/>
              </a:pPr>
              <a:endParaRPr lang="ko-KR" altLang="en-US">
                <a:latin typeface="+mn-lt"/>
                <a:ea typeface="+mn-ea"/>
                <a:cs typeface="+mn-ea"/>
                <a:sym typeface="+mn-lt"/>
              </a:endParaRPr>
            </a:p>
          </p:txBody>
        </p:sp>
        <p:sp>
          <p:nvSpPr>
            <p:cNvPr id="58"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mn-lt"/>
                <a:ea typeface="+mn-ea"/>
                <a:cs typeface="+mn-ea"/>
                <a:sym typeface="+mn-lt"/>
              </a:endParaRPr>
            </a:p>
          </p:txBody>
        </p:sp>
      </p:grpSp>
      <p:sp>
        <p:nvSpPr>
          <p:cNvPr id="59" name="AutoShape 5"/>
          <p:cNvSpPr>
            <a:spLocks noChangeArrowheads="1"/>
          </p:cNvSpPr>
          <p:nvPr/>
        </p:nvSpPr>
        <p:spPr bwMode="auto">
          <a:xfrm>
            <a:off x="3463676" y="3200643"/>
            <a:ext cx="1700213" cy="1348197"/>
          </a:xfrm>
          <a:prstGeom prst="roundRect">
            <a:avLst>
              <a:gd name="adj" fmla="val 13009"/>
            </a:avLst>
          </a:prstGeom>
          <a:solidFill>
            <a:srgbClr val="00B0F0"/>
          </a:solidFill>
          <a:ln w="19050" cap="rnd">
            <a:solidFill>
              <a:schemeClr val="tx1">
                <a:lumMod val="65000"/>
                <a:lumOff val="35000"/>
              </a:schemeClr>
            </a:solidFill>
            <a:prstDash val="sysDot"/>
            <a:round/>
          </a:ln>
          <a:effectLst/>
        </p:spPr>
        <p:txBody>
          <a:bodyPr wrap="none" anchor="ctr"/>
          <a:lstStyle/>
          <a:p>
            <a:endParaRPr lang="zh-CN" altLang="en-US">
              <a:solidFill>
                <a:srgbClr val="595959"/>
              </a:solidFill>
              <a:latin typeface="+mn-lt"/>
              <a:ea typeface="+mn-ea"/>
              <a:cs typeface="+mn-ea"/>
              <a:sym typeface="+mn-lt"/>
            </a:endParaRPr>
          </a:p>
        </p:txBody>
      </p:sp>
      <p:sp>
        <p:nvSpPr>
          <p:cNvPr id="60" name="TextBox 57"/>
          <p:cNvSpPr txBox="1">
            <a:spLocks noChangeArrowheads="1"/>
          </p:cNvSpPr>
          <p:nvPr/>
        </p:nvSpPr>
        <p:spPr bwMode="auto">
          <a:xfrm>
            <a:off x="3606551" y="3291132"/>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latin typeface="+mn-lt"/>
                <a:ea typeface="+mn-ea"/>
                <a:cs typeface="+mn-ea"/>
                <a:sym typeface="+mn-lt"/>
              </a:rPr>
              <a:t>标题</a:t>
            </a:r>
          </a:p>
        </p:txBody>
      </p:sp>
      <p:sp>
        <p:nvSpPr>
          <p:cNvPr id="61" name="TextBox 57"/>
          <p:cNvSpPr txBox="1">
            <a:spLocks noChangeArrowheads="1"/>
          </p:cNvSpPr>
          <p:nvPr/>
        </p:nvSpPr>
        <p:spPr bwMode="auto">
          <a:xfrm>
            <a:off x="3622228" y="3540729"/>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latin typeface="+mn-lt"/>
                <a:ea typeface="+mn-ea"/>
                <a:cs typeface="+mn-ea"/>
                <a:sym typeface="+mn-lt"/>
              </a:rPr>
              <a:t>添加文本说明内容</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添加文本说明内容</a:t>
            </a:r>
          </a:p>
          <a:p>
            <a:r>
              <a:rPr lang="zh-CN" altLang="en-US" dirty="0">
                <a:solidFill>
                  <a:schemeClr val="bg1"/>
                </a:solidFill>
                <a:latin typeface="+mn-lt"/>
                <a:ea typeface="+mn-ea"/>
                <a:cs typeface="+mn-ea"/>
                <a:sym typeface="+mn-lt"/>
              </a:rPr>
              <a:t>添加文本说明内容</a:t>
            </a:r>
          </a:p>
        </p:txBody>
      </p:sp>
      <p:sp>
        <p:nvSpPr>
          <p:cNvPr id="62" name="Line 18"/>
          <p:cNvSpPr>
            <a:spLocks noChangeShapeType="1"/>
          </p:cNvSpPr>
          <p:nvPr/>
        </p:nvSpPr>
        <p:spPr bwMode="auto">
          <a:xfrm flipH="1">
            <a:off x="3616076" y="2892669"/>
            <a:ext cx="1588" cy="581025"/>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grpSp>
        <p:nvGrpSpPr>
          <p:cNvPr id="63" name="Group 138"/>
          <p:cNvGrpSpPr/>
          <p:nvPr/>
        </p:nvGrpSpPr>
        <p:grpSpPr bwMode="auto">
          <a:xfrm>
            <a:off x="3531827" y="2792657"/>
            <a:ext cx="182252" cy="182212"/>
            <a:chOff x="1661" y="2750"/>
            <a:chExt cx="250" cy="250"/>
          </a:xfrm>
        </p:grpSpPr>
        <p:sp>
          <p:nvSpPr>
            <p:cNvPr id="64"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p:spPr>
          <p:txBody>
            <a:bodyPr wrap="none" anchor="ctr"/>
            <a:lstStyle/>
            <a:p>
              <a:pPr algn="ctr" fontAlgn="auto">
                <a:spcBef>
                  <a:spcPts val="0"/>
                </a:spcBef>
                <a:spcAft>
                  <a:spcPts val="0"/>
                </a:spcAft>
                <a:defRPr/>
              </a:pPr>
              <a:endParaRPr lang="ko-KR" altLang="en-US">
                <a:latin typeface="+mn-lt"/>
                <a:ea typeface="+mn-ea"/>
                <a:cs typeface="+mn-ea"/>
                <a:sym typeface="+mn-lt"/>
              </a:endParaRPr>
            </a:p>
          </p:txBody>
        </p:sp>
        <p:sp>
          <p:nvSpPr>
            <p:cNvPr id="65"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mn-lt"/>
                <a:ea typeface="+mn-ea"/>
                <a:cs typeface="+mn-ea"/>
                <a:sym typeface="+mn-lt"/>
              </a:endParaRPr>
            </a:p>
          </p:txBody>
        </p:sp>
      </p:grpSp>
      <p:sp>
        <p:nvSpPr>
          <p:cNvPr id="66" name="AutoShape 2"/>
          <p:cNvSpPr>
            <a:spLocks noChangeArrowheads="1"/>
          </p:cNvSpPr>
          <p:nvPr/>
        </p:nvSpPr>
        <p:spPr bwMode="auto">
          <a:xfrm>
            <a:off x="4105026" y="1095619"/>
            <a:ext cx="1619250" cy="1501775"/>
          </a:xfrm>
          <a:prstGeom prst="roundRect">
            <a:avLst>
              <a:gd name="adj" fmla="val 13009"/>
            </a:avLst>
          </a:prstGeom>
          <a:solidFill>
            <a:srgbClr val="0070C0"/>
          </a:solidFill>
          <a:ln w="19050" cap="rnd">
            <a:solidFill>
              <a:schemeClr val="tx1">
                <a:lumMod val="65000"/>
                <a:lumOff val="35000"/>
              </a:schemeClr>
            </a:solidFill>
            <a:prstDash val="sysDot"/>
            <a:round/>
          </a:ln>
          <a:effectLst/>
        </p:spPr>
        <p:txBody>
          <a:bodyPr/>
          <a:lstStyle/>
          <a:p>
            <a:endParaRPr lang="zh-CN" altLang="en-US">
              <a:latin typeface="+mn-lt"/>
              <a:ea typeface="+mn-ea"/>
              <a:cs typeface="+mn-ea"/>
              <a:sym typeface="+mn-lt"/>
            </a:endParaRPr>
          </a:p>
        </p:txBody>
      </p:sp>
      <p:sp>
        <p:nvSpPr>
          <p:cNvPr id="67" name="TextBox 57"/>
          <p:cNvSpPr txBox="1">
            <a:spLocks noChangeArrowheads="1"/>
          </p:cNvSpPr>
          <p:nvPr/>
        </p:nvSpPr>
        <p:spPr bwMode="auto">
          <a:xfrm>
            <a:off x="4283843" y="1162294"/>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mn-lt"/>
                <a:ea typeface="+mn-ea"/>
                <a:cs typeface="+mn-ea"/>
                <a:sym typeface="+mn-lt"/>
              </a:rPr>
              <a:t>标题</a:t>
            </a:r>
          </a:p>
        </p:txBody>
      </p:sp>
      <p:sp>
        <p:nvSpPr>
          <p:cNvPr id="68" name="TextBox 57"/>
          <p:cNvSpPr txBox="1">
            <a:spLocks noChangeArrowheads="1"/>
          </p:cNvSpPr>
          <p:nvPr/>
        </p:nvSpPr>
        <p:spPr bwMode="auto">
          <a:xfrm>
            <a:off x="4285429" y="1500432"/>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anose="020F0502020204030204" pitchFamily="34" charset="0"/>
                <a:ea typeface="宋体" panose="02010600030101010101" pitchFamily="2" charset="-122"/>
              </a:defRPr>
            </a:lvl1pPr>
            <a:lvl2pPr marL="742950" indent="-285750" eaLnBrk="0" hangingPunct="0">
              <a:tabLst>
                <a:tab pos="101600" algn="l"/>
              </a:tabLst>
              <a:defRPr>
                <a:solidFill>
                  <a:schemeClr val="tx1"/>
                </a:solidFill>
                <a:latin typeface="Calibri" panose="020F0502020204030204" pitchFamily="34" charset="0"/>
                <a:ea typeface="宋体" panose="02010600030101010101" pitchFamily="2" charset="-122"/>
              </a:defRPr>
            </a:lvl2pPr>
            <a:lvl3pPr marL="1143000" indent="-228600" eaLnBrk="0" hangingPunct="0">
              <a:tabLst>
                <a:tab pos="101600" algn="l"/>
              </a:tabLst>
              <a:defRPr>
                <a:solidFill>
                  <a:schemeClr val="tx1"/>
                </a:solidFill>
                <a:latin typeface="Calibri" panose="020F0502020204030204" pitchFamily="34" charset="0"/>
                <a:ea typeface="宋体" panose="02010600030101010101" pitchFamily="2" charset="-122"/>
              </a:defRPr>
            </a:lvl3pPr>
            <a:lvl4pPr marL="1600200" indent="-228600" eaLnBrk="0" hangingPunct="0">
              <a:tabLst>
                <a:tab pos="101600" algn="l"/>
              </a:tabLst>
              <a:defRPr>
                <a:solidFill>
                  <a:schemeClr val="tx1"/>
                </a:solidFill>
                <a:latin typeface="Calibri" panose="020F0502020204030204" pitchFamily="34" charset="0"/>
                <a:ea typeface="宋体" panose="02010600030101010101" pitchFamily="2" charset="-122"/>
              </a:defRPr>
            </a:lvl4pPr>
            <a:lvl5pPr marL="2057400" indent="-228600" eaLnBrk="0" hangingPunct="0">
              <a:tabLst>
                <a:tab pos="101600" algn="l"/>
              </a:tabLst>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b="1" dirty="0">
                <a:solidFill>
                  <a:schemeClr val="bg1"/>
                </a:solidFill>
                <a:latin typeface="+mn-lt"/>
                <a:ea typeface="+mn-ea"/>
                <a:cs typeface="+mn-ea"/>
                <a:sym typeface="+mn-lt"/>
              </a:rPr>
              <a:t>添加文本说明内容</a:t>
            </a:r>
            <a:endParaRPr lang="en-US" altLang="zh-CN" sz="1200" b="1" dirty="0">
              <a:solidFill>
                <a:schemeClr val="bg1"/>
              </a:solidFill>
              <a:latin typeface="+mn-lt"/>
              <a:ea typeface="+mn-ea"/>
              <a:cs typeface="+mn-ea"/>
              <a:sym typeface="+mn-lt"/>
            </a:endParaRPr>
          </a:p>
          <a:p>
            <a:pPr>
              <a:lnSpc>
                <a:spcPct val="150000"/>
              </a:lnSpc>
            </a:pPr>
            <a:r>
              <a:rPr lang="zh-CN" altLang="en-US" sz="1200" b="1" dirty="0">
                <a:solidFill>
                  <a:schemeClr val="bg1"/>
                </a:solidFill>
                <a:latin typeface="+mn-lt"/>
                <a:ea typeface="+mn-ea"/>
                <a:cs typeface="+mn-ea"/>
                <a:sym typeface="+mn-lt"/>
              </a:rPr>
              <a:t>添加文本说明内容</a:t>
            </a:r>
          </a:p>
          <a:p>
            <a:pPr>
              <a:lnSpc>
                <a:spcPct val="150000"/>
              </a:lnSpc>
            </a:pPr>
            <a:r>
              <a:rPr lang="zh-CN" altLang="en-US" sz="1200" b="1" dirty="0">
                <a:solidFill>
                  <a:schemeClr val="bg1"/>
                </a:solidFill>
                <a:latin typeface="+mn-lt"/>
                <a:ea typeface="+mn-ea"/>
                <a:cs typeface="+mn-ea"/>
                <a:sym typeface="+mn-lt"/>
              </a:rPr>
              <a:t>添加文本说明内容</a:t>
            </a:r>
          </a:p>
        </p:txBody>
      </p:sp>
      <p:sp>
        <p:nvSpPr>
          <p:cNvPr id="69" name="Line 16"/>
          <p:cNvSpPr>
            <a:spLocks noChangeShapeType="1"/>
          </p:cNvSpPr>
          <p:nvPr/>
        </p:nvSpPr>
        <p:spPr bwMode="auto">
          <a:xfrm flipH="1">
            <a:off x="4263776" y="1271832"/>
            <a:ext cx="0" cy="1614487"/>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grpSp>
        <p:nvGrpSpPr>
          <p:cNvPr id="70" name="Group 138"/>
          <p:cNvGrpSpPr/>
          <p:nvPr/>
        </p:nvGrpSpPr>
        <p:grpSpPr bwMode="auto">
          <a:xfrm>
            <a:off x="4168488" y="2796288"/>
            <a:ext cx="182151" cy="182106"/>
            <a:chOff x="1661" y="2750"/>
            <a:chExt cx="250" cy="250"/>
          </a:xfrm>
        </p:grpSpPr>
        <p:sp>
          <p:nvSpPr>
            <p:cNvPr id="71"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mn-lt"/>
                <a:ea typeface="+mn-ea"/>
                <a:cs typeface="+mn-ea"/>
                <a:sym typeface="+mn-lt"/>
              </a:endParaRPr>
            </a:p>
          </p:txBody>
        </p:sp>
        <p:sp>
          <p:nvSpPr>
            <p:cNvPr id="72"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mn-lt"/>
                <a:ea typeface="+mn-ea"/>
                <a:cs typeface="+mn-ea"/>
                <a:sym typeface="+mn-lt"/>
              </a:endParaRPr>
            </a:p>
          </p:txBody>
        </p:sp>
      </p:grpSp>
      <p:sp>
        <p:nvSpPr>
          <p:cNvPr id="73" name="AutoShape 6"/>
          <p:cNvSpPr>
            <a:spLocks noChangeArrowheads="1"/>
          </p:cNvSpPr>
          <p:nvPr/>
        </p:nvSpPr>
        <p:spPr bwMode="auto">
          <a:xfrm>
            <a:off x="5703639" y="3189532"/>
            <a:ext cx="1681162" cy="1348196"/>
          </a:xfrm>
          <a:prstGeom prst="roundRect">
            <a:avLst>
              <a:gd name="adj" fmla="val 13009"/>
            </a:avLst>
          </a:prstGeom>
          <a:solidFill>
            <a:srgbClr val="C00000"/>
          </a:solidFill>
          <a:ln w="19050" cap="rnd">
            <a:solidFill>
              <a:schemeClr val="tx1">
                <a:lumMod val="65000"/>
                <a:lumOff val="35000"/>
              </a:schemeClr>
            </a:solidFill>
            <a:prstDash val="sysDot"/>
            <a:round/>
          </a:ln>
          <a:effectLst/>
        </p:spPr>
        <p:txBody>
          <a:bodyPr/>
          <a:lstStyle/>
          <a:p>
            <a:endParaRPr lang="zh-CN" altLang="en-US">
              <a:latin typeface="+mn-lt"/>
              <a:ea typeface="+mn-ea"/>
              <a:cs typeface="+mn-ea"/>
              <a:sym typeface="+mn-lt"/>
            </a:endParaRPr>
          </a:p>
        </p:txBody>
      </p:sp>
      <p:sp>
        <p:nvSpPr>
          <p:cNvPr id="74" name="Line 7"/>
          <p:cNvSpPr>
            <a:spLocks noChangeShapeType="1"/>
          </p:cNvSpPr>
          <p:nvPr/>
        </p:nvSpPr>
        <p:spPr bwMode="auto">
          <a:xfrm flipH="1">
            <a:off x="5840164" y="2892669"/>
            <a:ext cx="3175" cy="581025"/>
          </a:xfrm>
          <a:prstGeom prst="line">
            <a:avLst/>
          </a:prstGeom>
          <a:noFill/>
          <a:ln w="19050">
            <a:solidFill>
              <a:srgbClr val="FF6600"/>
            </a:solidFill>
            <a:prstDash val="sysDot"/>
            <a:round/>
            <a:headEnd type="oval" w="med" len="med"/>
            <a:tailEnd type="oval" w="med" len="med"/>
          </a:ln>
          <a:effectLst/>
        </p:spPr>
        <p:txBody>
          <a:bodyPr/>
          <a:lstStyle/>
          <a:p>
            <a:pPr fontAlgn="auto">
              <a:spcBef>
                <a:spcPts val="0"/>
              </a:spcBef>
              <a:spcAft>
                <a:spcPts val="0"/>
              </a:spcAft>
              <a:defRPr/>
            </a:pPr>
            <a:endParaRPr lang="zh-CN" altLang="en-US">
              <a:latin typeface="+mn-lt"/>
              <a:ea typeface="+mn-ea"/>
              <a:cs typeface="+mn-ea"/>
              <a:sym typeface="+mn-lt"/>
            </a:endParaRPr>
          </a:p>
        </p:txBody>
      </p:sp>
      <p:grpSp>
        <p:nvGrpSpPr>
          <p:cNvPr id="75" name="Group 138"/>
          <p:cNvGrpSpPr/>
          <p:nvPr/>
        </p:nvGrpSpPr>
        <p:grpSpPr bwMode="auto">
          <a:xfrm>
            <a:off x="5756863" y="2795832"/>
            <a:ext cx="182144" cy="182190"/>
            <a:chOff x="1661" y="2750"/>
            <a:chExt cx="250" cy="250"/>
          </a:xfrm>
        </p:grpSpPr>
        <p:sp>
          <p:nvSpPr>
            <p:cNvPr id="76"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mn-lt"/>
                <a:ea typeface="+mn-ea"/>
                <a:cs typeface="+mn-ea"/>
                <a:sym typeface="+mn-lt"/>
              </a:endParaRPr>
            </a:p>
          </p:txBody>
        </p:sp>
        <p:sp>
          <p:nvSpPr>
            <p:cNvPr id="77"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mn-lt"/>
                <a:ea typeface="+mn-ea"/>
                <a:cs typeface="+mn-ea"/>
                <a:sym typeface="+mn-lt"/>
              </a:endParaRPr>
            </a:p>
          </p:txBody>
        </p:sp>
      </p:grpSp>
      <p:sp>
        <p:nvSpPr>
          <p:cNvPr id="78" name="TextBox 57"/>
          <p:cNvSpPr txBox="1">
            <a:spLocks noChangeArrowheads="1"/>
          </p:cNvSpPr>
          <p:nvPr/>
        </p:nvSpPr>
        <p:spPr bwMode="auto">
          <a:xfrm>
            <a:off x="5884614" y="3302244"/>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latin typeface="+mn-lt"/>
                <a:ea typeface="+mn-ea"/>
                <a:cs typeface="+mn-ea"/>
                <a:sym typeface="+mn-lt"/>
              </a:rPr>
              <a:t>标题</a:t>
            </a:r>
          </a:p>
        </p:txBody>
      </p:sp>
      <p:sp>
        <p:nvSpPr>
          <p:cNvPr id="79" name="TextBox 57"/>
          <p:cNvSpPr txBox="1">
            <a:spLocks noChangeArrowheads="1"/>
          </p:cNvSpPr>
          <p:nvPr/>
        </p:nvSpPr>
        <p:spPr bwMode="auto">
          <a:xfrm>
            <a:off x="5902076" y="3540729"/>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eaLnBrk="0" hangingPunct="0">
              <a:tabLst>
                <a:tab pos="101600" algn="l"/>
              </a:tabLst>
              <a:defRPr>
                <a:latin typeface="Calibri" panose="020F0502020204030204" pitchFamily="34" charset="0"/>
                <a:ea typeface="宋体" panose="02010600030101010101" pitchFamily="2" charset="-122"/>
              </a:defRPr>
            </a:lvl2pPr>
            <a:lvl3pPr marL="1143000" indent="-228600" eaLnBrk="0" hangingPunct="0">
              <a:tabLst>
                <a:tab pos="101600" algn="l"/>
              </a:tabLst>
              <a:defRPr>
                <a:latin typeface="Calibri" panose="020F0502020204030204" pitchFamily="34" charset="0"/>
                <a:ea typeface="宋体" panose="02010600030101010101" pitchFamily="2" charset="-122"/>
              </a:defRPr>
            </a:lvl3pPr>
            <a:lvl4pPr marL="1600200" indent="-228600" eaLnBrk="0" hangingPunct="0">
              <a:tabLst>
                <a:tab pos="101600" algn="l"/>
              </a:tabLst>
              <a:defRPr>
                <a:latin typeface="Calibri" panose="020F0502020204030204" pitchFamily="34" charset="0"/>
                <a:ea typeface="宋体" panose="02010600030101010101" pitchFamily="2" charset="-122"/>
              </a:defRPr>
            </a:lvl4pPr>
            <a:lvl5pPr marL="2057400" indent="-228600" eaLnBrk="0" hangingPunct="0">
              <a:tabLst>
                <a:tab pos="101600" algn="l"/>
              </a:tabLst>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latin typeface="+mn-lt"/>
                <a:ea typeface="+mn-ea"/>
                <a:cs typeface="+mn-ea"/>
                <a:sym typeface="+mn-lt"/>
              </a:rPr>
              <a:t>添加文本说明内容</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添加文本说明内容</a:t>
            </a:r>
          </a:p>
          <a:p>
            <a:r>
              <a:rPr lang="zh-CN" altLang="en-US" dirty="0">
                <a:solidFill>
                  <a:schemeClr val="bg1"/>
                </a:solidFill>
                <a:latin typeface="+mn-lt"/>
                <a:ea typeface="+mn-ea"/>
                <a:cs typeface="+mn-ea"/>
                <a:sym typeface="+mn-lt"/>
              </a:rPr>
              <a:t>添加文本说明内容</a:t>
            </a:r>
          </a:p>
        </p:txBody>
      </p:sp>
      <p:sp>
        <p:nvSpPr>
          <p:cNvPr id="80" name="AutoShape 4"/>
          <p:cNvSpPr>
            <a:spLocks noChangeArrowheads="1"/>
          </p:cNvSpPr>
          <p:nvPr/>
        </p:nvSpPr>
        <p:spPr bwMode="auto">
          <a:xfrm>
            <a:off x="6481514" y="1094833"/>
            <a:ext cx="1619250" cy="1502615"/>
          </a:xfrm>
          <a:prstGeom prst="roundRect">
            <a:avLst>
              <a:gd name="adj" fmla="val 13009"/>
            </a:avLst>
          </a:prstGeom>
          <a:solidFill>
            <a:srgbClr val="FF6600"/>
          </a:solidFill>
          <a:ln w="19050" cap="rnd">
            <a:solidFill>
              <a:schemeClr val="tx1">
                <a:lumMod val="65000"/>
                <a:lumOff val="35000"/>
              </a:schemeClr>
            </a:solidFill>
            <a:prstDash val="sysDot"/>
            <a:round/>
          </a:ln>
          <a:effectLst/>
        </p:spPr>
        <p:txBody>
          <a:bodyPr wrap="none" anchor="ctr"/>
          <a:lstStyle/>
          <a:p>
            <a:endParaRPr lang="zh-CN" altLang="en-US">
              <a:solidFill>
                <a:srgbClr val="595959"/>
              </a:solidFill>
              <a:latin typeface="+mn-lt"/>
              <a:ea typeface="+mn-ea"/>
              <a:cs typeface="+mn-ea"/>
              <a:sym typeface="+mn-lt"/>
            </a:endParaRPr>
          </a:p>
        </p:txBody>
      </p:sp>
      <p:sp>
        <p:nvSpPr>
          <p:cNvPr id="81" name="Line 14"/>
          <p:cNvSpPr>
            <a:spLocks noChangeShapeType="1"/>
          </p:cNvSpPr>
          <p:nvPr/>
        </p:nvSpPr>
        <p:spPr bwMode="auto">
          <a:xfrm flipH="1">
            <a:off x="6632326" y="1301994"/>
            <a:ext cx="0" cy="1584325"/>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grpSp>
        <p:nvGrpSpPr>
          <p:cNvPr id="82" name="Group 138"/>
          <p:cNvGrpSpPr/>
          <p:nvPr/>
        </p:nvGrpSpPr>
        <p:grpSpPr bwMode="auto">
          <a:xfrm>
            <a:off x="6548934" y="2799499"/>
            <a:ext cx="182151" cy="182070"/>
            <a:chOff x="1661" y="2750"/>
            <a:chExt cx="250" cy="250"/>
          </a:xfrm>
        </p:grpSpPr>
        <p:sp>
          <p:nvSpPr>
            <p:cNvPr id="83"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p:spPr>
          <p:txBody>
            <a:bodyPr wrap="none" anchor="ctr"/>
            <a:lstStyle/>
            <a:p>
              <a:pPr algn="ctr" fontAlgn="auto">
                <a:spcBef>
                  <a:spcPts val="0"/>
                </a:spcBef>
                <a:spcAft>
                  <a:spcPts val="0"/>
                </a:spcAft>
                <a:defRPr/>
              </a:pPr>
              <a:endParaRPr lang="ko-KR" altLang="en-US">
                <a:latin typeface="+mn-lt"/>
                <a:ea typeface="+mn-ea"/>
                <a:cs typeface="+mn-ea"/>
                <a:sym typeface="+mn-lt"/>
              </a:endParaRPr>
            </a:p>
          </p:txBody>
        </p:sp>
        <p:sp>
          <p:nvSpPr>
            <p:cNvPr id="84"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mn-lt"/>
                <a:ea typeface="+mn-ea"/>
                <a:cs typeface="+mn-ea"/>
                <a:sym typeface="+mn-lt"/>
              </a:endParaRPr>
            </a:p>
          </p:txBody>
        </p:sp>
      </p:grpSp>
      <p:sp>
        <p:nvSpPr>
          <p:cNvPr id="85" name="TextBox 57"/>
          <p:cNvSpPr txBox="1">
            <a:spLocks noChangeArrowheads="1"/>
          </p:cNvSpPr>
          <p:nvPr/>
        </p:nvSpPr>
        <p:spPr bwMode="auto">
          <a:xfrm>
            <a:off x="6668839" y="1162294"/>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mn-lt"/>
                <a:ea typeface="+mn-ea"/>
                <a:cs typeface="+mn-ea"/>
                <a:sym typeface="+mn-lt"/>
              </a:rPr>
              <a:t>标题</a:t>
            </a:r>
          </a:p>
        </p:txBody>
      </p:sp>
      <p:sp>
        <p:nvSpPr>
          <p:cNvPr id="86" name="TextBox 57"/>
          <p:cNvSpPr txBox="1">
            <a:spLocks noChangeArrowheads="1"/>
          </p:cNvSpPr>
          <p:nvPr/>
        </p:nvSpPr>
        <p:spPr bwMode="auto">
          <a:xfrm>
            <a:off x="6668839" y="1536944"/>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anose="020F0502020204030204" pitchFamily="34" charset="0"/>
                <a:ea typeface="宋体" panose="02010600030101010101" pitchFamily="2" charset="-122"/>
              </a:defRPr>
            </a:lvl1pPr>
            <a:lvl2pPr marL="742950" indent="-285750" eaLnBrk="0" hangingPunct="0">
              <a:tabLst>
                <a:tab pos="101600" algn="l"/>
              </a:tabLst>
              <a:defRPr>
                <a:solidFill>
                  <a:schemeClr val="tx1"/>
                </a:solidFill>
                <a:latin typeface="Calibri" panose="020F0502020204030204" pitchFamily="34" charset="0"/>
                <a:ea typeface="宋体" panose="02010600030101010101" pitchFamily="2" charset="-122"/>
              </a:defRPr>
            </a:lvl2pPr>
            <a:lvl3pPr marL="1143000" indent="-228600" eaLnBrk="0" hangingPunct="0">
              <a:tabLst>
                <a:tab pos="101600" algn="l"/>
              </a:tabLst>
              <a:defRPr>
                <a:solidFill>
                  <a:schemeClr val="tx1"/>
                </a:solidFill>
                <a:latin typeface="Calibri" panose="020F0502020204030204" pitchFamily="34" charset="0"/>
                <a:ea typeface="宋体" panose="02010600030101010101" pitchFamily="2" charset="-122"/>
              </a:defRPr>
            </a:lvl3pPr>
            <a:lvl4pPr marL="1600200" indent="-228600" eaLnBrk="0" hangingPunct="0">
              <a:tabLst>
                <a:tab pos="101600" algn="l"/>
              </a:tabLst>
              <a:defRPr>
                <a:solidFill>
                  <a:schemeClr val="tx1"/>
                </a:solidFill>
                <a:latin typeface="Calibri" panose="020F0502020204030204" pitchFamily="34" charset="0"/>
                <a:ea typeface="宋体" panose="02010600030101010101" pitchFamily="2" charset="-122"/>
              </a:defRPr>
            </a:lvl4pPr>
            <a:lvl5pPr marL="2057400" indent="-228600" eaLnBrk="0" hangingPunct="0">
              <a:tabLst>
                <a:tab pos="101600" algn="l"/>
              </a:tabLst>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9pPr>
          </a:lstStyle>
          <a:p>
            <a:pPr fontAlgn="auto">
              <a:lnSpc>
                <a:spcPct val="150000"/>
              </a:lnSpc>
              <a:spcBef>
                <a:spcPts val="0"/>
              </a:spcBef>
              <a:spcAft>
                <a:spcPts val="0"/>
              </a:spcAft>
            </a:pPr>
            <a:r>
              <a:rPr lang="zh-CN" altLang="en-US" sz="1200" b="1" dirty="0">
                <a:solidFill>
                  <a:schemeClr val="bg1"/>
                </a:solidFill>
                <a:latin typeface="+mn-lt"/>
                <a:ea typeface="+mn-ea"/>
                <a:cs typeface="+mn-ea"/>
                <a:sym typeface="+mn-lt"/>
              </a:rPr>
              <a:t>添加文本说明内容</a:t>
            </a:r>
            <a:endParaRPr lang="en-US" altLang="zh-CN" sz="1200" b="1" dirty="0">
              <a:solidFill>
                <a:schemeClr val="bg1"/>
              </a:solidFill>
              <a:latin typeface="+mn-lt"/>
              <a:ea typeface="+mn-ea"/>
              <a:cs typeface="+mn-ea"/>
              <a:sym typeface="+mn-lt"/>
            </a:endParaRPr>
          </a:p>
          <a:p>
            <a:pPr fontAlgn="auto">
              <a:lnSpc>
                <a:spcPct val="150000"/>
              </a:lnSpc>
              <a:spcBef>
                <a:spcPts val="0"/>
              </a:spcBef>
              <a:spcAft>
                <a:spcPts val="0"/>
              </a:spcAft>
            </a:pPr>
            <a:r>
              <a:rPr lang="zh-CN" altLang="en-US" sz="1200" b="1" dirty="0">
                <a:solidFill>
                  <a:schemeClr val="bg1"/>
                </a:solidFill>
                <a:latin typeface="+mn-lt"/>
                <a:ea typeface="+mn-ea"/>
                <a:cs typeface="+mn-ea"/>
                <a:sym typeface="+mn-lt"/>
              </a:rPr>
              <a:t>添加文本说明内容</a:t>
            </a:r>
          </a:p>
          <a:p>
            <a:pPr fontAlgn="auto">
              <a:lnSpc>
                <a:spcPct val="150000"/>
              </a:lnSpc>
              <a:spcBef>
                <a:spcPts val="0"/>
              </a:spcBef>
              <a:spcAft>
                <a:spcPts val="0"/>
              </a:spcAft>
            </a:pPr>
            <a:r>
              <a:rPr lang="zh-CN" altLang="en-US" sz="1200" b="1" dirty="0">
                <a:solidFill>
                  <a:schemeClr val="bg1"/>
                </a:solidFill>
                <a:latin typeface="+mn-lt"/>
                <a:ea typeface="+mn-ea"/>
                <a:cs typeface="+mn-ea"/>
                <a:sym typeface="+mn-lt"/>
              </a:rPr>
              <a:t>添加文本说明内容</a:t>
            </a:r>
          </a:p>
        </p:txBody>
      </p:sp>
      <p:sp>
        <p:nvSpPr>
          <p:cNvPr id="87" name="TextBox 86"/>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wipe(left)">
                                      <p:cBhvr>
                                        <p:cTn id="11" dur="1000"/>
                                        <p:tgtEl>
                                          <p:spTgt spid="44"/>
                                        </p:tgtEl>
                                      </p:cBhvr>
                                    </p:animEffect>
                                  </p:childTnLst>
                                </p:cTn>
                              </p:par>
                            </p:childTnLst>
                          </p:cTn>
                        </p:par>
                        <p:par>
                          <p:cTn id="12" fill="hold">
                            <p:stCondLst>
                              <p:cond delay="1500"/>
                            </p:stCondLst>
                            <p:childTnLst>
                              <p:par>
                                <p:cTn id="13" presetID="23" presetClass="entr" presetSubtype="32"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p:cTn id="15" dur="250" fill="hold"/>
                                        <p:tgtEl>
                                          <p:spTgt spid="56"/>
                                        </p:tgtEl>
                                        <p:attrNameLst>
                                          <p:attrName>ppt_w</p:attrName>
                                        </p:attrNameLst>
                                      </p:cBhvr>
                                      <p:tavLst>
                                        <p:tav tm="0">
                                          <p:val>
                                            <p:strVal val="4*#ppt_w"/>
                                          </p:val>
                                        </p:tav>
                                        <p:tav tm="100000">
                                          <p:val>
                                            <p:strVal val="#ppt_w"/>
                                          </p:val>
                                        </p:tav>
                                      </p:tavLst>
                                    </p:anim>
                                    <p:anim calcmode="lin" valueType="num">
                                      <p:cBhvr>
                                        <p:cTn id="16" dur="250" fill="hold"/>
                                        <p:tgtEl>
                                          <p:spTgt spid="56"/>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250"/>
                                  </p:stCondLst>
                                  <p:childTnLst>
                                    <p:set>
                                      <p:cBhvr>
                                        <p:cTn id="18" dur="1" fill="hold">
                                          <p:stCondLst>
                                            <p:cond delay="0"/>
                                          </p:stCondLst>
                                        </p:cTn>
                                        <p:tgtEl>
                                          <p:spTgt spid="47"/>
                                        </p:tgtEl>
                                        <p:attrNameLst>
                                          <p:attrName>style.visibility</p:attrName>
                                        </p:attrNameLst>
                                      </p:cBhvr>
                                      <p:to>
                                        <p:strVal val="visible"/>
                                      </p:to>
                                    </p:set>
                                    <p:anim calcmode="lin" valueType="num">
                                      <p:cBhvr>
                                        <p:cTn id="19" dur="250" fill="hold"/>
                                        <p:tgtEl>
                                          <p:spTgt spid="47"/>
                                        </p:tgtEl>
                                        <p:attrNameLst>
                                          <p:attrName>ppt_w</p:attrName>
                                        </p:attrNameLst>
                                      </p:cBhvr>
                                      <p:tavLst>
                                        <p:tav tm="0">
                                          <p:val>
                                            <p:strVal val="4*#ppt_w"/>
                                          </p:val>
                                        </p:tav>
                                        <p:tav tm="100000">
                                          <p:val>
                                            <p:strVal val="#ppt_w"/>
                                          </p:val>
                                        </p:tav>
                                      </p:tavLst>
                                    </p:anim>
                                    <p:anim calcmode="lin" valueType="num">
                                      <p:cBhvr>
                                        <p:cTn id="20" dur="250" fill="hold"/>
                                        <p:tgtEl>
                                          <p:spTgt spid="47"/>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500"/>
                                  </p:stCondLst>
                                  <p:childTnLst>
                                    <p:set>
                                      <p:cBhvr>
                                        <p:cTn id="22" dur="1" fill="hold">
                                          <p:stCondLst>
                                            <p:cond delay="0"/>
                                          </p:stCondLst>
                                        </p:cTn>
                                        <p:tgtEl>
                                          <p:spTgt spid="63"/>
                                        </p:tgtEl>
                                        <p:attrNameLst>
                                          <p:attrName>style.visibility</p:attrName>
                                        </p:attrNameLst>
                                      </p:cBhvr>
                                      <p:to>
                                        <p:strVal val="visible"/>
                                      </p:to>
                                    </p:set>
                                    <p:anim calcmode="lin" valueType="num">
                                      <p:cBhvr>
                                        <p:cTn id="23" dur="250" fill="hold"/>
                                        <p:tgtEl>
                                          <p:spTgt spid="63"/>
                                        </p:tgtEl>
                                        <p:attrNameLst>
                                          <p:attrName>ppt_w</p:attrName>
                                        </p:attrNameLst>
                                      </p:cBhvr>
                                      <p:tavLst>
                                        <p:tav tm="0">
                                          <p:val>
                                            <p:strVal val="4*#ppt_w"/>
                                          </p:val>
                                        </p:tav>
                                        <p:tav tm="100000">
                                          <p:val>
                                            <p:strVal val="#ppt_w"/>
                                          </p:val>
                                        </p:tav>
                                      </p:tavLst>
                                    </p:anim>
                                    <p:anim calcmode="lin" valueType="num">
                                      <p:cBhvr>
                                        <p:cTn id="24" dur="250" fill="hold"/>
                                        <p:tgtEl>
                                          <p:spTgt spid="63"/>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750"/>
                                  </p:stCondLst>
                                  <p:childTnLst>
                                    <p:set>
                                      <p:cBhvr>
                                        <p:cTn id="26" dur="1" fill="hold">
                                          <p:stCondLst>
                                            <p:cond delay="0"/>
                                          </p:stCondLst>
                                        </p:cTn>
                                        <p:tgtEl>
                                          <p:spTgt spid="70"/>
                                        </p:tgtEl>
                                        <p:attrNameLst>
                                          <p:attrName>style.visibility</p:attrName>
                                        </p:attrNameLst>
                                      </p:cBhvr>
                                      <p:to>
                                        <p:strVal val="visible"/>
                                      </p:to>
                                    </p:set>
                                    <p:anim calcmode="lin" valueType="num">
                                      <p:cBhvr>
                                        <p:cTn id="27" dur="250" fill="hold"/>
                                        <p:tgtEl>
                                          <p:spTgt spid="70"/>
                                        </p:tgtEl>
                                        <p:attrNameLst>
                                          <p:attrName>ppt_w</p:attrName>
                                        </p:attrNameLst>
                                      </p:cBhvr>
                                      <p:tavLst>
                                        <p:tav tm="0">
                                          <p:val>
                                            <p:strVal val="4*#ppt_w"/>
                                          </p:val>
                                        </p:tav>
                                        <p:tav tm="100000">
                                          <p:val>
                                            <p:strVal val="#ppt_w"/>
                                          </p:val>
                                        </p:tav>
                                      </p:tavLst>
                                    </p:anim>
                                    <p:anim calcmode="lin" valueType="num">
                                      <p:cBhvr>
                                        <p:cTn id="28" dur="250" fill="hold"/>
                                        <p:tgtEl>
                                          <p:spTgt spid="70"/>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000"/>
                                  </p:stCondLst>
                                  <p:childTnLst>
                                    <p:set>
                                      <p:cBhvr>
                                        <p:cTn id="30" dur="1" fill="hold">
                                          <p:stCondLst>
                                            <p:cond delay="0"/>
                                          </p:stCondLst>
                                        </p:cTn>
                                        <p:tgtEl>
                                          <p:spTgt spid="75"/>
                                        </p:tgtEl>
                                        <p:attrNameLst>
                                          <p:attrName>style.visibility</p:attrName>
                                        </p:attrNameLst>
                                      </p:cBhvr>
                                      <p:to>
                                        <p:strVal val="visible"/>
                                      </p:to>
                                    </p:set>
                                    <p:anim calcmode="lin" valueType="num">
                                      <p:cBhvr>
                                        <p:cTn id="31" dur="250" fill="hold"/>
                                        <p:tgtEl>
                                          <p:spTgt spid="75"/>
                                        </p:tgtEl>
                                        <p:attrNameLst>
                                          <p:attrName>ppt_w</p:attrName>
                                        </p:attrNameLst>
                                      </p:cBhvr>
                                      <p:tavLst>
                                        <p:tav tm="0">
                                          <p:val>
                                            <p:strVal val="4*#ppt_w"/>
                                          </p:val>
                                        </p:tav>
                                        <p:tav tm="100000">
                                          <p:val>
                                            <p:strVal val="#ppt_w"/>
                                          </p:val>
                                        </p:tav>
                                      </p:tavLst>
                                    </p:anim>
                                    <p:anim calcmode="lin" valueType="num">
                                      <p:cBhvr>
                                        <p:cTn id="32" dur="250" fill="hold"/>
                                        <p:tgtEl>
                                          <p:spTgt spid="75"/>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250"/>
                                  </p:stCondLst>
                                  <p:childTnLst>
                                    <p:set>
                                      <p:cBhvr>
                                        <p:cTn id="34" dur="1" fill="hold">
                                          <p:stCondLst>
                                            <p:cond delay="0"/>
                                          </p:stCondLst>
                                        </p:cTn>
                                        <p:tgtEl>
                                          <p:spTgt spid="82"/>
                                        </p:tgtEl>
                                        <p:attrNameLst>
                                          <p:attrName>style.visibility</p:attrName>
                                        </p:attrNameLst>
                                      </p:cBhvr>
                                      <p:to>
                                        <p:strVal val="visible"/>
                                      </p:to>
                                    </p:set>
                                    <p:anim calcmode="lin" valueType="num">
                                      <p:cBhvr>
                                        <p:cTn id="35" dur="250" fill="hold"/>
                                        <p:tgtEl>
                                          <p:spTgt spid="82"/>
                                        </p:tgtEl>
                                        <p:attrNameLst>
                                          <p:attrName>ppt_w</p:attrName>
                                        </p:attrNameLst>
                                      </p:cBhvr>
                                      <p:tavLst>
                                        <p:tav tm="0">
                                          <p:val>
                                            <p:strVal val="4*#ppt_w"/>
                                          </p:val>
                                        </p:tav>
                                        <p:tav tm="100000">
                                          <p:val>
                                            <p:strVal val="#ppt_w"/>
                                          </p:val>
                                        </p:tav>
                                      </p:tavLst>
                                    </p:anim>
                                    <p:anim calcmode="lin" valueType="num">
                                      <p:cBhvr>
                                        <p:cTn id="36" dur="250" fill="hold"/>
                                        <p:tgtEl>
                                          <p:spTgt spid="82"/>
                                        </p:tgtEl>
                                        <p:attrNameLst>
                                          <p:attrName>ppt_h</p:attrName>
                                        </p:attrNameLst>
                                      </p:cBhvr>
                                      <p:tavLst>
                                        <p:tav tm="0">
                                          <p:val>
                                            <p:strVal val="4*#ppt_h"/>
                                          </p:val>
                                        </p:tav>
                                        <p:tav tm="100000">
                                          <p:val>
                                            <p:strVal val="#ppt_h"/>
                                          </p:val>
                                        </p:tav>
                                      </p:tavLst>
                                    </p:anim>
                                  </p:childTnLst>
                                </p:cTn>
                              </p:par>
                            </p:childTnLst>
                          </p:cTn>
                        </p:par>
                        <p:par>
                          <p:cTn id="37" fill="hold">
                            <p:stCondLst>
                              <p:cond delay="2000"/>
                            </p:stCondLst>
                            <p:childTnLst>
                              <p:par>
                                <p:cTn id="38" presetID="22" presetClass="entr" presetSubtype="1" fill="hold" grpId="0" nodeType="after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ipe(up)">
                                      <p:cBhvr>
                                        <p:cTn id="40" dur="500"/>
                                        <p:tgtEl>
                                          <p:spTgt spid="55"/>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wipe(up)">
                                      <p:cBhvr>
                                        <p:cTn id="43" dur="500"/>
                                        <p:tgtEl>
                                          <p:spTgt spid="62"/>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74"/>
                                        </p:tgtEl>
                                        <p:attrNameLst>
                                          <p:attrName>style.visibility</p:attrName>
                                        </p:attrNameLst>
                                      </p:cBhvr>
                                      <p:to>
                                        <p:strVal val="visible"/>
                                      </p:to>
                                    </p:set>
                                    <p:animEffect transition="in" filter="wipe(up)">
                                      <p:cBhvr>
                                        <p:cTn id="46" dur="500"/>
                                        <p:tgtEl>
                                          <p:spTgt spid="74"/>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wipe(down)">
                                      <p:cBhvr>
                                        <p:cTn id="49" dur="500"/>
                                        <p:tgtEl>
                                          <p:spTgt spid="4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wipe(down)">
                                      <p:cBhvr>
                                        <p:cTn id="52" dur="500"/>
                                        <p:tgtEl>
                                          <p:spTgt spid="6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wipe(down)">
                                      <p:cBhvr>
                                        <p:cTn id="55" dur="500"/>
                                        <p:tgtEl>
                                          <p:spTgt spid="81"/>
                                        </p:tgtEl>
                                      </p:cBhvr>
                                    </p:animEffect>
                                  </p:childTnLst>
                                </p:cTn>
                              </p:par>
                            </p:childTnLst>
                          </p:cTn>
                        </p:par>
                        <p:par>
                          <p:cTn id="56" fill="hold">
                            <p:stCondLst>
                              <p:cond delay="2500"/>
                            </p:stCondLst>
                            <p:childTnLst>
                              <p:par>
                                <p:cTn id="57" presetID="21" presetClass="entr" presetSubtype="1"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wheel(1)">
                                      <p:cBhvr>
                                        <p:cTn id="59" dur="1000"/>
                                        <p:tgtEl>
                                          <p:spTgt spid="45"/>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wheel(1)">
                                      <p:cBhvr>
                                        <p:cTn id="62" dur="1000"/>
                                        <p:tgtEl>
                                          <p:spTgt spid="66"/>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wheel(1)">
                                      <p:cBhvr>
                                        <p:cTn id="65" dur="1000"/>
                                        <p:tgtEl>
                                          <p:spTgt spid="80"/>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wheel(1)">
                                      <p:cBhvr>
                                        <p:cTn id="68" dur="1000"/>
                                        <p:tgtEl>
                                          <p:spTgt spid="52"/>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wheel(1)">
                                      <p:cBhvr>
                                        <p:cTn id="71" dur="1000"/>
                                        <p:tgtEl>
                                          <p:spTgt spid="59"/>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73"/>
                                        </p:tgtEl>
                                        <p:attrNameLst>
                                          <p:attrName>style.visibility</p:attrName>
                                        </p:attrNameLst>
                                      </p:cBhvr>
                                      <p:to>
                                        <p:strVal val="visible"/>
                                      </p:to>
                                    </p:set>
                                    <p:animEffect transition="in" filter="wheel(1)">
                                      <p:cBhvr>
                                        <p:cTn id="74" dur="1000"/>
                                        <p:tgtEl>
                                          <p:spTgt spid="73"/>
                                        </p:tgtEl>
                                      </p:cBhvr>
                                    </p:animEffect>
                                  </p:childTnLst>
                                </p:cTn>
                              </p:par>
                            </p:childTnLst>
                          </p:cTn>
                        </p:par>
                        <p:par>
                          <p:cTn id="75" fill="hold">
                            <p:stCondLst>
                              <p:cond delay="3500"/>
                            </p:stCondLst>
                            <p:childTnLst>
                              <p:par>
                                <p:cTn id="76" presetID="42" presetClass="entr" presetSubtype="0" fill="hold" grpId="0" nodeType="afterEffect">
                                  <p:stCondLst>
                                    <p:cond delay="0"/>
                                  </p:stCondLst>
                                  <p:childTnLst>
                                    <p:set>
                                      <p:cBhvr>
                                        <p:cTn id="77" dur="1" fill="hold">
                                          <p:stCondLst>
                                            <p:cond delay="0"/>
                                          </p:stCondLst>
                                        </p:cTn>
                                        <p:tgtEl>
                                          <p:spTgt spid="50"/>
                                        </p:tgtEl>
                                        <p:attrNameLst>
                                          <p:attrName>style.visibility</p:attrName>
                                        </p:attrNameLst>
                                      </p:cBhvr>
                                      <p:to>
                                        <p:strVal val="visible"/>
                                      </p:to>
                                    </p:set>
                                    <p:animEffect transition="in" filter="fade">
                                      <p:cBhvr>
                                        <p:cTn id="78" dur="500"/>
                                        <p:tgtEl>
                                          <p:spTgt spid="50"/>
                                        </p:tgtEl>
                                      </p:cBhvr>
                                    </p:animEffect>
                                    <p:anim calcmode="lin" valueType="num">
                                      <p:cBhvr>
                                        <p:cTn id="79" dur="500" fill="hold"/>
                                        <p:tgtEl>
                                          <p:spTgt spid="50"/>
                                        </p:tgtEl>
                                        <p:attrNameLst>
                                          <p:attrName>ppt_x</p:attrName>
                                        </p:attrNameLst>
                                      </p:cBhvr>
                                      <p:tavLst>
                                        <p:tav tm="0">
                                          <p:val>
                                            <p:strVal val="#ppt_x"/>
                                          </p:val>
                                        </p:tav>
                                        <p:tav tm="100000">
                                          <p:val>
                                            <p:strVal val="#ppt_x"/>
                                          </p:val>
                                        </p:tav>
                                      </p:tavLst>
                                    </p:anim>
                                    <p:anim calcmode="lin" valueType="num">
                                      <p:cBhvr>
                                        <p:cTn id="80" dur="500" fill="hold"/>
                                        <p:tgtEl>
                                          <p:spTgt spid="50"/>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fade">
                                      <p:cBhvr>
                                        <p:cTn id="83" dur="500"/>
                                        <p:tgtEl>
                                          <p:spTgt spid="51"/>
                                        </p:tgtEl>
                                      </p:cBhvr>
                                    </p:animEffect>
                                    <p:anim calcmode="lin" valueType="num">
                                      <p:cBhvr>
                                        <p:cTn id="84" dur="500" fill="hold"/>
                                        <p:tgtEl>
                                          <p:spTgt spid="51"/>
                                        </p:tgtEl>
                                        <p:attrNameLst>
                                          <p:attrName>ppt_x</p:attrName>
                                        </p:attrNameLst>
                                      </p:cBhvr>
                                      <p:tavLst>
                                        <p:tav tm="0">
                                          <p:val>
                                            <p:strVal val="#ppt_x"/>
                                          </p:val>
                                        </p:tav>
                                        <p:tav tm="100000">
                                          <p:val>
                                            <p:strVal val="#ppt_x"/>
                                          </p:val>
                                        </p:tav>
                                      </p:tavLst>
                                    </p:anim>
                                    <p:anim calcmode="lin" valueType="num">
                                      <p:cBhvr>
                                        <p:cTn id="85" dur="500" fill="hold"/>
                                        <p:tgtEl>
                                          <p:spTgt spid="5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67"/>
                                        </p:tgtEl>
                                        <p:attrNameLst>
                                          <p:attrName>style.visibility</p:attrName>
                                        </p:attrNameLst>
                                      </p:cBhvr>
                                      <p:to>
                                        <p:strVal val="visible"/>
                                      </p:to>
                                    </p:set>
                                    <p:animEffect transition="in" filter="fade">
                                      <p:cBhvr>
                                        <p:cTn id="88" dur="500"/>
                                        <p:tgtEl>
                                          <p:spTgt spid="67"/>
                                        </p:tgtEl>
                                      </p:cBhvr>
                                    </p:animEffect>
                                    <p:anim calcmode="lin" valueType="num">
                                      <p:cBhvr>
                                        <p:cTn id="89" dur="500" fill="hold"/>
                                        <p:tgtEl>
                                          <p:spTgt spid="67"/>
                                        </p:tgtEl>
                                        <p:attrNameLst>
                                          <p:attrName>ppt_x</p:attrName>
                                        </p:attrNameLst>
                                      </p:cBhvr>
                                      <p:tavLst>
                                        <p:tav tm="0">
                                          <p:val>
                                            <p:strVal val="#ppt_x"/>
                                          </p:val>
                                        </p:tav>
                                        <p:tav tm="100000">
                                          <p:val>
                                            <p:strVal val="#ppt_x"/>
                                          </p:val>
                                        </p:tav>
                                      </p:tavLst>
                                    </p:anim>
                                    <p:anim calcmode="lin" valueType="num">
                                      <p:cBhvr>
                                        <p:cTn id="90" dur="500" fill="hold"/>
                                        <p:tgtEl>
                                          <p:spTgt spid="67"/>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68"/>
                                        </p:tgtEl>
                                        <p:attrNameLst>
                                          <p:attrName>style.visibility</p:attrName>
                                        </p:attrNameLst>
                                      </p:cBhvr>
                                      <p:to>
                                        <p:strVal val="visible"/>
                                      </p:to>
                                    </p:set>
                                    <p:animEffect transition="in" filter="fade">
                                      <p:cBhvr>
                                        <p:cTn id="93" dur="500"/>
                                        <p:tgtEl>
                                          <p:spTgt spid="68"/>
                                        </p:tgtEl>
                                      </p:cBhvr>
                                    </p:animEffect>
                                    <p:anim calcmode="lin" valueType="num">
                                      <p:cBhvr>
                                        <p:cTn id="94" dur="500" fill="hold"/>
                                        <p:tgtEl>
                                          <p:spTgt spid="68"/>
                                        </p:tgtEl>
                                        <p:attrNameLst>
                                          <p:attrName>ppt_x</p:attrName>
                                        </p:attrNameLst>
                                      </p:cBhvr>
                                      <p:tavLst>
                                        <p:tav tm="0">
                                          <p:val>
                                            <p:strVal val="#ppt_x"/>
                                          </p:val>
                                        </p:tav>
                                        <p:tav tm="100000">
                                          <p:val>
                                            <p:strVal val="#ppt_x"/>
                                          </p:val>
                                        </p:tav>
                                      </p:tavLst>
                                    </p:anim>
                                    <p:anim calcmode="lin" valueType="num">
                                      <p:cBhvr>
                                        <p:cTn id="95" dur="500" fill="hold"/>
                                        <p:tgtEl>
                                          <p:spTgt spid="68"/>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85"/>
                                        </p:tgtEl>
                                        <p:attrNameLst>
                                          <p:attrName>style.visibility</p:attrName>
                                        </p:attrNameLst>
                                      </p:cBhvr>
                                      <p:to>
                                        <p:strVal val="visible"/>
                                      </p:to>
                                    </p:set>
                                    <p:animEffect transition="in" filter="fade">
                                      <p:cBhvr>
                                        <p:cTn id="98" dur="500"/>
                                        <p:tgtEl>
                                          <p:spTgt spid="85"/>
                                        </p:tgtEl>
                                      </p:cBhvr>
                                    </p:animEffect>
                                    <p:anim calcmode="lin" valueType="num">
                                      <p:cBhvr>
                                        <p:cTn id="99" dur="500" fill="hold"/>
                                        <p:tgtEl>
                                          <p:spTgt spid="85"/>
                                        </p:tgtEl>
                                        <p:attrNameLst>
                                          <p:attrName>ppt_x</p:attrName>
                                        </p:attrNameLst>
                                      </p:cBhvr>
                                      <p:tavLst>
                                        <p:tav tm="0">
                                          <p:val>
                                            <p:strVal val="#ppt_x"/>
                                          </p:val>
                                        </p:tav>
                                        <p:tav tm="100000">
                                          <p:val>
                                            <p:strVal val="#ppt_x"/>
                                          </p:val>
                                        </p:tav>
                                      </p:tavLst>
                                    </p:anim>
                                    <p:anim calcmode="lin" valueType="num">
                                      <p:cBhvr>
                                        <p:cTn id="100" dur="500" fill="hold"/>
                                        <p:tgtEl>
                                          <p:spTgt spid="85"/>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53"/>
                                        </p:tgtEl>
                                        <p:attrNameLst>
                                          <p:attrName>style.visibility</p:attrName>
                                        </p:attrNameLst>
                                      </p:cBhvr>
                                      <p:to>
                                        <p:strVal val="visible"/>
                                      </p:to>
                                    </p:set>
                                    <p:animEffect transition="in" filter="fade">
                                      <p:cBhvr>
                                        <p:cTn id="108" dur="500"/>
                                        <p:tgtEl>
                                          <p:spTgt spid="53"/>
                                        </p:tgtEl>
                                      </p:cBhvr>
                                    </p:animEffect>
                                    <p:anim calcmode="lin" valueType="num">
                                      <p:cBhvr>
                                        <p:cTn id="109" dur="500" fill="hold"/>
                                        <p:tgtEl>
                                          <p:spTgt spid="53"/>
                                        </p:tgtEl>
                                        <p:attrNameLst>
                                          <p:attrName>ppt_x</p:attrName>
                                        </p:attrNameLst>
                                      </p:cBhvr>
                                      <p:tavLst>
                                        <p:tav tm="0">
                                          <p:val>
                                            <p:strVal val="#ppt_x"/>
                                          </p:val>
                                        </p:tav>
                                        <p:tav tm="100000">
                                          <p:val>
                                            <p:strVal val="#ppt_x"/>
                                          </p:val>
                                        </p:tav>
                                      </p:tavLst>
                                    </p:anim>
                                    <p:anim calcmode="lin" valueType="num">
                                      <p:cBhvr>
                                        <p:cTn id="110" dur="500" fill="hold"/>
                                        <p:tgtEl>
                                          <p:spTgt spid="53"/>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54"/>
                                        </p:tgtEl>
                                        <p:attrNameLst>
                                          <p:attrName>style.visibility</p:attrName>
                                        </p:attrNameLst>
                                      </p:cBhvr>
                                      <p:to>
                                        <p:strVal val="visible"/>
                                      </p:to>
                                    </p:set>
                                    <p:animEffect transition="in" filter="fade">
                                      <p:cBhvr>
                                        <p:cTn id="113" dur="500"/>
                                        <p:tgtEl>
                                          <p:spTgt spid="54"/>
                                        </p:tgtEl>
                                      </p:cBhvr>
                                    </p:animEffect>
                                    <p:anim calcmode="lin" valueType="num">
                                      <p:cBhvr>
                                        <p:cTn id="114" dur="500" fill="hold"/>
                                        <p:tgtEl>
                                          <p:spTgt spid="54"/>
                                        </p:tgtEl>
                                        <p:attrNameLst>
                                          <p:attrName>ppt_x</p:attrName>
                                        </p:attrNameLst>
                                      </p:cBhvr>
                                      <p:tavLst>
                                        <p:tav tm="0">
                                          <p:val>
                                            <p:strVal val="#ppt_x"/>
                                          </p:val>
                                        </p:tav>
                                        <p:tav tm="100000">
                                          <p:val>
                                            <p:strVal val="#ppt_x"/>
                                          </p:val>
                                        </p:tav>
                                      </p:tavLst>
                                    </p:anim>
                                    <p:anim calcmode="lin" valueType="num">
                                      <p:cBhvr>
                                        <p:cTn id="115" dur="500" fill="hold"/>
                                        <p:tgtEl>
                                          <p:spTgt spid="54"/>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60"/>
                                        </p:tgtEl>
                                        <p:attrNameLst>
                                          <p:attrName>style.visibility</p:attrName>
                                        </p:attrNameLst>
                                      </p:cBhvr>
                                      <p:to>
                                        <p:strVal val="visible"/>
                                      </p:to>
                                    </p:set>
                                    <p:animEffect transition="in" filter="fade">
                                      <p:cBhvr>
                                        <p:cTn id="118" dur="500"/>
                                        <p:tgtEl>
                                          <p:spTgt spid="60"/>
                                        </p:tgtEl>
                                      </p:cBhvr>
                                    </p:animEffect>
                                    <p:anim calcmode="lin" valueType="num">
                                      <p:cBhvr>
                                        <p:cTn id="119" dur="500" fill="hold"/>
                                        <p:tgtEl>
                                          <p:spTgt spid="60"/>
                                        </p:tgtEl>
                                        <p:attrNameLst>
                                          <p:attrName>ppt_x</p:attrName>
                                        </p:attrNameLst>
                                      </p:cBhvr>
                                      <p:tavLst>
                                        <p:tav tm="0">
                                          <p:val>
                                            <p:strVal val="#ppt_x"/>
                                          </p:val>
                                        </p:tav>
                                        <p:tav tm="100000">
                                          <p:val>
                                            <p:strVal val="#ppt_x"/>
                                          </p:val>
                                        </p:tav>
                                      </p:tavLst>
                                    </p:anim>
                                    <p:anim calcmode="lin" valueType="num">
                                      <p:cBhvr>
                                        <p:cTn id="120" dur="500" fill="hold"/>
                                        <p:tgtEl>
                                          <p:spTgt spid="60"/>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61"/>
                                        </p:tgtEl>
                                        <p:attrNameLst>
                                          <p:attrName>style.visibility</p:attrName>
                                        </p:attrNameLst>
                                      </p:cBhvr>
                                      <p:to>
                                        <p:strVal val="visible"/>
                                      </p:to>
                                    </p:set>
                                    <p:animEffect transition="in" filter="fade">
                                      <p:cBhvr>
                                        <p:cTn id="123" dur="500"/>
                                        <p:tgtEl>
                                          <p:spTgt spid="61"/>
                                        </p:tgtEl>
                                      </p:cBhvr>
                                    </p:animEffect>
                                    <p:anim calcmode="lin" valueType="num">
                                      <p:cBhvr>
                                        <p:cTn id="124" dur="500" fill="hold"/>
                                        <p:tgtEl>
                                          <p:spTgt spid="61"/>
                                        </p:tgtEl>
                                        <p:attrNameLst>
                                          <p:attrName>ppt_x</p:attrName>
                                        </p:attrNameLst>
                                      </p:cBhvr>
                                      <p:tavLst>
                                        <p:tav tm="0">
                                          <p:val>
                                            <p:strVal val="#ppt_x"/>
                                          </p:val>
                                        </p:tav>
                                        <p:tav tm="100000">
                                          <p:val>
                                            <p:strVal val="#ppt_x"/>
                                          </p:val>
                                        </p:tav>
                                      </p:tavLst>
                                    </p:anim>
                                    <p:anim calcmode="lin" valueType="num">
                                      <p:cBhvr>
                                        <p:cTn id="125" dur="500" fill="hold"/>
                                        <p:tgtEl>
                                          <p:spTgt spid="61"/>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78"/>
                                        </p:tgtEl>
                                        <p:attrNameLst>
                                          <p:attrName>style.visibility</p:attrName>
                                        </p:attrNameLst>
                                      </p:cBhvr>
                                      <p:to>
                                        <p:strVal val="visible"/>
                                      </p:to>
                                    </p:set>
                                    <p:animEffect transition="in" filter="fade">
                                      <p:cBhvr>
                                        <p:cTn id="128" dur="500"/>
                                        <p:tgtEl>
                                          <p:spTgt spid="78"/>
                                        </p:tgtEl>
                                      </p:cBhvr>
                                    </p:animEffect>
                                    <p:anim calcmode="lin" valueType="num">
                                      <p:cBhvr>
                                        <p:cTn id="129" dur="500" fill="hold"/>
                                        <p:tgtEl>
                                          <p:spTgt spid="78"/>
                                        </p:tgtEl>
                                        <p:attrNameLst>
                                          <p:attrName>ppt_x</p:attrName>
                                        </p:attrNameLst>
                                      </p:cBhvr>
                                      <p:tavLst>
                                        <p:tav tm="0">
                                          <p:val>
                                            <p:strVal val="#ppt_x"/>
                                          </p:val>
                                        </p:tav>
                                        <p:tav tm="100000">
                                          <p:val>
                                            <p:strVal val="#ppt_x"/>
                                          </p:val>
                                        </p:tav>
                                      </p:tavLst>
                                    </p:anim>
                                    <p:anim calcmode="lin" valueType="num">
                                      <p:cBhvr>
                                        <p:cTn id="130" dur="500" fill="hold"/>
                                        <p:tgtEl>
                                          <p:spTgt spid="78"/>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79"/>
                                        </p:tgtEl>
                                        <p:attrNameLst>
                                          <p:attrName>style.visibility</p:attrName>
                                        </p:attrNameLst>
                                      </p:cBhvr>
                                      <p:to>
                                        <p:strVal val="visible"/>
                                      </p:to>
                                    </p:set>
                                    <p:animEffect transition="in" filter="fade">
                                      <p:cBhvr>
                                        <p:cTn id="133" dur="500"/>
                                        <p:tgtEl>
                                          <p:spTgt spid="79"/>
                                        </p:tgtEl>
                                      </p:cBhvr>
                                    </p:animEffect>
                                    <p:anim calcmode="lin" valueType="num">
                                      <p:cBhvr>
                                        <p:cTn id="134" dur="500" fill="hold"/>
                                        <p:tgtEl>
                                          <p:spTgt spid="79"/>
                                        </p:tgtEl>
                                        <p:attrNameLst>
                                          <p:attrName>ppt_x</p:attrName>
                                        </p:attrNameLst>
                                      </p:cBhvr>
                                      <p:tavLst>
                                        <p:tav tm="0">
                                          <p:val>
                                            <p:strVal val="#ppt_x"/>
                                          </p:val>
                                        </p:tav>
                                        <p:tav tm="100000">
                                          <p:val>
                                            <p:strVal val="#ppt_x"/>
                                          </p:val>
                                        </p:tav>
                                      </p:tavLst>
                                    </p:anim>
                                    <p:anim calcmode="lin" valueType="num">
                                      <p:cBhvr>
                                        <p:cTn id="135"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50" grpId="0"/>
      <p:bldP spid="51" grpId="0"/>
      <p:bldP spid="52" grpId="0" animBg="1"/>
      <p:bldP spid="53" grpId="0"/>
      <p:bldP spid="54" grpId="0"/>
      <p:bldP spid="55" grpId="0" animBg="1"/>
      <p:bldP spid="59" grpId="0" animBg="1"/>
      <p:bldP spid="60" grpId="0"/>
      <p:bldP spid="61" grpId="0"/>
      <p:bldP spid="62" grpId="0" animBg="1"/>
      <p:bldP spid="66" grpId="0" animBg="1"/>
      <p:bldP spid="67" grpId="0"/>
      <p:bldP spid="68" grpId="0"/>
      <p:bldP spid="69" grpId="0" animBg="1"/>
      <p:bldP spid="73" grpId="0" animBg="1"/>
      <p:bldP spid="74" grpId="0" animBg="1"/>
      <p:bldP spid="78" grpId="0"/>
      <p:bldP spid="79" grpId="0"/>
      <p:bldP spid="80" grpId="0" animBg="1"/>
      <p:bldP spid="81" grpId="0" animBg="1"/>
      <p:bldP spid="85" grpId="0"/>
      <p:bldP spid="86" grpId="0"/>
      <p:bldP spid="8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483768" y="1347614"/>
            <a:ext cx="3907055" cy="2960894"/>
            <a:chOff x="2588507" y="1383995"/>
            <a:chExt cx="3907055" cy="2960894"/>
          </a:xfrm>
        </p:grpSpPr>
        <p:sp>
          <p:nvSpPr>
            <p:cNvPr id="30" name="Freeform 2"/>
            <p:cNvSpPr/>
            <p:nvPr/>
          </p:nvSpPr>
          <p:spPr bwMode="blackWhite">
            <a:xfrm>
              <a:off x="3884379" y="1784073"/>
              <a:ext cx="1248896" cy="256081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adFill>
              <a:gsLst>
                <a:gs pos="1667">
                  <a:srgbClr val="FF0000"/>
                </a:gs>
                <a:gs pos="51000">
                  <a:srgbClr val="C00000"/>
                </a:gs>
                <a:gs pos="100000">
                  <a:srgbClr val="9A000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4100" b="1"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1" name="Freeform 3"/>
            <p:cNvSpPr/>
            <p:nvPr/>
          </p:nvSpPr>
          <p:spPr bwMode="blackWhite">
            <a:xfrm>
              <a:off x="3085798" y="1383995"/>
              <a:ext cx="2946490" cy="1104666"/>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1667">
                  <a:srgbClr val="FF0000"/>
                </a:gs>
                <a:gs pos="51000">
                  <a:srgbClr val="C00000"/>
                </a:gs>
                <a:gs pos="100000">
                  <a:srgbClr val="9A000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a:lnSpc>
                  <a:spcPct val="120000"/>
                </a:lnSpc>
              </a:pPr>
              <a:endParaRPr lang="zh-CN" altLang="en-US" sz="4100" b="1" kern="0">
                <a:solidFill>
                  <a:sysClr val="window" lastClr="FFFFFF"/>
                </a:solidFill>
                <a:latin typeface="+mn-lt"/>
                <a:ea typeface="+mn-ea"/>
                <a:cs typeface="+mn-ea"/>
                <a:sym typeface="+mn-lt"/>
              </a:endParaRPr>
            </a:p>
          </p:txBody>
        </p:sp>
        <p:sp>
          <p:nvSpPr>
            <p:cNvPr id="32" name="Oval 4"/>
            <p:cNvSpPr>
              <a:spLocks noChangeArrowheads="1"/>
            </p:cNvSpPr>
            <p:nvPr/>
          </p:nvSpPr>
          <p:spPr bwMode="blackWhite">
            <a:xfrm>
              <a:off x="4431885" y="1748438"/>
              <a:ext cx="153884" cy="149017"/>
            </a:xfrm>
            <a:prstGeom prst="ellipse">
              <a:avLst/>
            </a:prstGeom>
            <a:gradFill>
              <a:gsLst>
                <a:gs pos="0">
                  <a:schemeClr val="bg1"/>
                </a:gs>
                <a:gs pos="100000">
                  <a:srgbClr val="00B0F0"/>
                </a:gs>
              </a:gsLst>
              <a:lin ang="5400000" scaled="0"/>
            </a:gra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4100" b="1"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3" name="Line 5"/>
            <p:cNvSpPr>
              <a:spLocks noChangeShapeType="1"/>
            </p:cNvSpPr>
            <p:nvPr/>
          </p:nvSpPr>
          <p:spPr bwMode="blackWhite">
            <a:xfrm>
              <a:off x="5933477" y="1523293"/>
              <a:ext cx="529688" cy="127150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mn-lt"/>
                <a:ea typeface="+mn-ea"/>
                <a:cs typeface="+mn-ea"/>
                <a:sym typeface="+mn-lt"/>
              </a:endParaRPr>
            </a:p>
          </p:txBody>
        </p:sp>
        <p:sp>
          <p:nvSpPr>
            <p:cNvPr id="34" name="Line 6"/>
            <p:cNvSpPr>
              <a:spLocks noChangeShapeType="1"/>
            </p:cNvSpPr>
            <p:nvPr/>
          </p:nvSpPr>
          <p:spPr bwMode="blackWhite">
            <a:xfrm>
              <a:off x="5922138" y="1523293"/>
              <a:ext cx="0" cy="126340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mn-lt"/>
                <a:ea typeface="+mn-ea"/>
                <a:cs typeface="+mn-ea"/>
                <a:sym typeface="+mn-lt"/>
              </a:endParaRPr>
            </a:p>
          </p:txBody>
        </p:sp>
        <p:sp>
          <p:nvSpPr>
            <p:cNvPr id="35" name="Line 7"/>
            <p:cNvSpPr>
              <a:spLocks noChangeShapeType="1"/>
            </p:cNvSpPr>
            <p:nvPr/>
          </p:nvSpPr>
          <p:spPr bwMode="blackWhite">
            <a:xfrm flipH="1">
              <a:off x="5363293" y="1526533"/>
              <a:ext cx="552366" cy="123100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mn-lt"/>
                <a:ea typeface="+mn-ea"/>
                <a:cs typeface="+mn-ea"/>
                <a:sym typeface="+mn-lt"/>
              </a:endParaRPr>
            </a:p>
          </p:txBody>
        </p:sp>
        <p:sp>
          <p:nvSpPr>
            <p:cNvPr id="36" name="Freeform 8"/>
            <p:cNvSpPr/>
            <p:nvPr/>
          </p:nvSpPr>
          <p:spPr bwMode="blackWhite">
            <a:xfrm>
              <a:off x="5296880" y="2765639"/>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70C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mn-lt"/>
                <a:ea typeface="+mn-ea"/>
                <a:cs typeface="+mn-ea"/>
                <a:sym typeface="+mn-lt"/>
              </a:endParaRPr>
            </a:p>
          </p:txBody>
        </p:sp>
        <p:sp>
          <p:nvSpPr>
            <p:cNvPr id="37" name="Line 9"/>
            <p:cNvSpPr>
              <a:spLocks noChangeShapeType="1"/>
            </p:cNvSpPr>
            <p:nvPr/>
          </p:nvSpPr>
          <p:spPr bwMode="blackWhite">
            <a:xfrm>
              <a:off x="3223484" y="2435210"/>
              <a:ext cx="529687" cy="126988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mn-lt"/>
                <a:ea typeface="+mn-ea"/>
                <a:cs typeface="+mn-ea"/>
                <a:sym typeface="+mn-lt"/>
              </a:endParaRPr>
            </a:p>
          </p:txBody>
        </p:sp>
        <p:sp>
          <p:nvSpPr>
            <p:cNvPr id="38" name="Line 10"/>
            <p:cNvSpPr>
              <a:spLocks noChangeShapeType="1"/>
            </p:cNvSpPr>
            <p:nvPr/>
          </p:nvSpPr>
          <p:spPr bwMode="blackWhite">
            <a:xfrm>
              <a:off x="3215384" y="2435210"/>
              <a:ext cx="0" cy="126340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mn-lt"/>
                <a:ea typeface="+mn-ea"/>
                <a:cs typeface="+mn-ea"/>
                <a:sym typeface="+mn-lt"/>
              </a:endParaRPr>
            </a:p>
          </p:txBody>
        </p:sp>
        <p:sp>
          <p:nvSpPr>
            <p:cNvPr id="39" name="Line 11"/>
            <p:cNvSpPr>
              <a:spLocks noChangeShapeType="1"/>
            </p:cNvSpPr>
            <p:nvPr/>
          </p:nvSpPr>
          <p:spPr bwMode="blackWhite">
            <a:xfrm flipH="1">
              <a:off x="2646821" y="2436829"/>
              <a:ext cx="560465" cy="123910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mn-lt"/>
                <a:ea typeface="+mn-ea"/>
                <a:cs typeface="+mn-ea"/>
                <a:sym typeface="+mn-lt"/>
              </a:endParaRPr>
            </a:p>
          </p:txBody>
        </p:sp>
        <p:sp>
          <p:nvSpPr>
            <p:cNvPr id="40" name="Freeform 12"/>
            <p:cNvSpPr/>
            <p:nvPr/>
          </p:nvSpPr>
          <p:spPr bwMode="blackWhite">
            <a:xfrm>
              <a:off x="2588507" y="3675935"/>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660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mn-lt"/>
                <a:ea typeface="+mn-ea"/>
                <a:cs typeface="+mn-ea"/>
                <a:sym typeface="+mn-lt"/>
              </a:endParaRPr>
            </a:p>
          </p:txBody>
        </p:sp>
      </p:grpSp>
      <p:sp>
        <p:nvSpPr>
          <p:cNvPr id="41" name="TextBox 53"/>
          <p:cNvSpPr txBox="1">
            <a:spLocks noChangeArrowheads="1"/>
          </p:cNvSpPr>
          <p:nvPr/>
        </p:nvSpPr>
        <p:spPr bwMode="auto">
          <a:xfrm>
            <a:off x="756137" y="2619343"/>
            <a:ext cx="2101992"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algn="r" defTabSz="932815" fontAlgn="auto">
              <a:spcBef>
                <a:spcPts val="0"/>
              </a:spcBef>
              <a:spcAft>
                <a:spcPts val="0"/>
              </a:spcAft>
              <a:defRPr sz="1600" b="1">
                <a:solidFill>
                  <a:schemeClr val="bg1"/>
                </a:solidFill>
                <a:latin typeface="微软雅黑" panose="020B0503020204020204" pitchFamily="34" charset="-122"/>
                <a:ea typeface="微软雅黑" panose="020B0503020204020204" pitchFamily="34" charset="-122"/>
                <a:cs typeface="宋体" panose="02010600030101010101" pitchFamily="2" charset="-122"/>
              </a:defRPr>
            </a:lvl1pPr>
          </a:lstStyle>
          <a:p>
            <a:pPr marL="0" marR="0" lvl="0" indent="0" algn="l" defTabSz="932815"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solidFill>
                <a:effectLst/>
                <a:uLnTx/>
                <a:uFillTx/>
                <a:latin typeface="+mn-lt"/>
                <a:ea typeface="+mn-ea"/>
                <a:cs typeface="+mn-ea"/>
                <a:sym typeface="+mn-lt"/>
              </a:rPr>
              <a:t>单击此处添加标题</a:t>
            </a:r>
          </a:p>
        </p:txBody>
      </p:sp>
      <p:sp>
        <p:nvSpPr>
          <p:cNvPr id="42" name="TextBox 41"/>
          <p:cNvSpPr txBox="1"/>
          <p:nvPr/>
        </p:nvSpPr>
        <p:spPr bwMode="auto">
          <a:xfrm>
            <a:off x="755576" y="2869138"/>
            <a:ext cx="1764007" cy="1109870"/>
          </a:xfrm>
          <a:prstGeom prst="rect">
            <a:avLst/>
          </a:prstGeom>
          <a:noFill/>
        </p:spPr>
        <p:txBody>
          <a:bodyPr vert="horz" wrap="square" lIns="93296" tIns="46648" rIns="93296" bIns="46648" numCol="1" anchor="t" anchorCtr="0" compatLnSpc="1">
            <a:spAutoFit/>
          </a:bodyPr>
          <a:lstStyle/>
          <a:p>
            <a:pPr defTabSz="932815">
              <a:lnSpc>
                <a:spcPct val="150000"/>
              </a:lnSpc>
              <a:defRPr/>
            </a:pPr>
            <a:r>
              <a:rPr lang="zh-CN" altLang="en-US" sz="1100" dirty="0">
                <a:latin typeface="+mn-lt"/>
                <a:ea typeface="+mn-ea"/>
                <a:cs typeface="+mn-ea"/>
                <a:sym typeface="+mn-lt"/>
              </a:rPr>
              <a:t>单击此处添加段落文本单击此处添加段落文本单击此处添加段落文本单击此处添加段落文本</a:t>
            </a:r>
          </a:p>
        </p:txBody>
      </p:sp>
      <p:sp>
        <p:nvSpPr>
          <p:cNvPr id="43" name="TextBox 53"/>
          <p:cNvSpPr txBox="1">
            <a:spLocks noChangeArrowheads="1"/>
          </p:cNvSpPr>
          <p:nvPr/>
        </p:nvSpPr>
        <p:spPr bwMode="auto">
          <a:xfrm>
            <a:off x="6101113" y="2211922"/>
            <a:ext cx="2143295"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algn="r" defTabSz="932815"/>
            <a:r>
              <a:rPr lang="zh-CN" altLang="en-US" sz="1600" b="1" dirty="0">
                <a:latin typeface="+mn-lt"/>
                <a:ea typeface="+mn-ea"/>
                <a:cs typeface="+mn-ea"/>
                <a:sym typeface="+mn-lt"/>
              </a:rPr>
              <a:t>单击此处添加标题</a:t>
            </a:r>
            <a:endParaRPr lang="zh-CN" altLang="en-US" sz="2400" dirty="0">
              <a:latin typeface="+mn-lt"/>
              <a:ea typeface="+mn-ea"/>
              <a:cs typeface="+mn-ea"/>
              <a:sym typeface="+mn-lt"/>
            </a:endParaRPr>
          </a:p>
        </p:txBody>
      </p:sp>
      <p:sp>
        <p:nvSpPr>
          <p:cNvPr id="44" name="TextBox 43"/>
          <p:cNvSpPr txBox="1"/>
          <p:nvPr/>
        </p:nvSpPr>
        <p:spPr bwMode="auto">
          <a:xfrm>
            <a:off x="6480400" y="2480730"/>
            <a:ext cx="1764007" cy="1109870"/>
          </a:xfrm>
          <a:prstGeom prst="rect">
            <a:avLst/>
          </a:prstGeom>
          <a:noFill/>
        </p:spPr>
        <p:txBody>
          <a:bodyPr vert="horz" wrap="square" lIns="93296" tIns="46648" rIns="93296" bIns="46648" numCol="1" anchor="t" anchorCtr="0" compatLnSpc="1">
            <a:spAutoFit/>
          </a:bodyPr>
          <a:lstStyle/>
          <a:p>
            <a:pPr defTabSz="932815">
              <a:lnSpc>
                <a:spcPct val="150000"/>
              </a:lnSpc>
              <a:defRPr/>
            </a:pPr>
            <a:r>
              <a:rPr lang="zh-CN" altLang="en-US" sz="1100" dirty="0">
                <a:latin typeface="+mn-lt"/>
                <a:ea typeface="+mn-ea"/>
                <a:cs typeface="+mn-ea"/>
                <a:sym typeface="+mn-lt"/>
              </a:rPr>
              <a:t>单击此处添加段落文本单击此处添加段落文本单击此处添加段落文本单击此处添加段落文本</a:t>
            </a:r>
          </a:p>
        </p:txBody>
      </p:sp>
      <p:pic>
        <p:nvPicPr>
          <p:cNvPr id="45" name="Picture 12" descr="S11_Rafa"/>
          <p:cNvPicPr>
            <a:picLocks noChangeAspect="1" noChangeArrowheads="1"/>
          </p:cNvPicPr>
          <p:nvPr/>
        </p:nvPicPr>
        <p:blipFill>
          <a:blip r:embed="rId3">
            <a:extLst>
              <a:ext uri="{28A0092B-C50C-407E-A947-70E740481C1C}">
                <a14:useLocalDpi xmlns:a14="http://schemas.microsoft.com/office/drawing/2010/main" val="0"/>
              </a:ext>
            </a:extLst>
          </a:blip>
          <a:srcRect l="61250" t="17223" r="31250" b="72961"/>
          <a:stretch>
            <a:fillRect/>
          </a:stretch>
        </p:blipFill>
        <p:spPr bwMode="auto">
          <a:xfrm>
            <a:off x="1236623" y="1851670"/>
            <a:ext cx="6858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13" descr="S11_Rafa"/>
          <p:cNvPicPr>
            <a:picLocks noChangeAspect="1" noChangeArrowheads="1"/>
          </p:cNvPicPr>
          <p:nvPr/>
        </p:nvPicPr>
        <p:blipFill>
          <a:blip r:embed="rId3">
            <a:extLst>
              <a:ext uri="{28A0092B-C50C-407E-A947-70E740481C1C}">
                <a14:useLocalDpi xmlns:a14="http://schemas.microsoft.com/office/drawing/2010/main" val="0"/>
              </a:ext>
            </a:extLst>
          </a:blip>
          <a:srcRect l="74445" t="17223" r="17778" b="72592"/>
          <a:stretch>
            <a:fillRect/>
          </a:stretch>
        </p:blipFill>
        <p:spPr bwMode="auto">
          <a:xfrm>
            <a:off x="7006803" y="1419622"/>
            <a:ext cx="7112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Scale>
                                      <p:cBhvr>
                                        <p:cTn id="11"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29"/>
                                        </p:tgtEl>
                                        <p:attrNameLst>
                                          <p:attrName>ppt_x</p:attrName>
                                          <p:attrName>ppt_y</p:attrName>
                                        </p:attrNameLst>
                                      </p:cBhvr>
                                    </p:animMotion>
                                    <p:animEffect transition="in" filter="fade">
                                      <p:cBhvr>
                                        <p:cTn id="13" dur="1000"/>
                                        <p:tgtEl>
                                          <p:spTgt spid="29"/>
                                        </p:tgtEl>
                                      </p:cBhvr>
                                    </p:animEffect>
                                  </p:childTnLst>
                                </p:cTn>
                              </p:par>
                            </p:childTnLst>
                          </p:cTn>
                        </p:par>
                        <p:par>
                          <p:cTn id="14" fill="hold">
                            <p:stCondLst>
                              <p:cond delay="1500"/>
                            </p:stCondLst>
                            <p:childTnLst>
                              <p:par>
                                <p:cTn id="15" presetID="1" presetClass="entr" presetSubtype="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childTnLst>
                                </p:cTn>
                              </p:par>
                              <p:par>
                                <p:cTn id="17" presetID="35" presetClass="emph" presetSubtype="0" repeatCount="5000" fill="hold" nodeType="withEffect">
                                  <p:stCondLst>
                                    <p:cond delay="0"/>
                                  </p:stCondLst>
                                  <p:childTnLst>
                                    <p:anim calcmode="discrete" valueType="str">
                                      <p:cBhvr>
                                        <p:cTn id="18" dur="100" fill="hold"/>
                                        <p:tgtEl>
                                          <p:spTgt spid="45"/>
                                        </p:tgtEl>
                                        <p:attrNameLst>
                                          <p:attrName>style.visibility</p:attrName>
                                        </p:attrNameLst>
                                      </p:cBhvr>
                                      <p:tavLst>
                                        <p:tav tm="0">
                                          <p:val>
                                            <p:strVal val="hidden"/>
                                          </p:val>
                                        </p:tav>
                                        <p:tav tm="50000">
                                          <p:val>
                                            <p:strVal val="visible"/>
                                          </p:val>
                                        </p:tav>
                                      </p:tavLst>
                                    </p:anim>
                                  </p:childTnLst>
                                </p:cTn>
                              </p:par>
                            </p:childTnLst>
                          </p:cTn>
                        </p:par>
                        <p:par>
                          <p:cTn id="19" fill="hold">
                            <p:stCondLst>
                              <p:cond delay="1500"/>
                            </p:stCondLst>
                            <p:childTnLst>
                              <p:par>
                                <p:cTn id="20" presetID="1" presetClass="entr" presetSubtype="0"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childTnLst>
                                </p:cTn>
                              </p:par>
                              <p:par>
                                <p:cTn id="22" presetID="35" presetClass="emph" presetSubtype="0" repeatCount="5000" fill="hold" nodeType="withEffect">
                                  <p:stCondLst>
                                    <p:cond delay="0"/>
                                  </p:stCondLst>
                                  <p:childTnLst>
                                    <p:anim calcmode="discrete" valueType="str">
                                      <p:cBhvr>
                                        <p:cTn id="23" dur="100" fill="hold"/>
                                        <p:tgtEl>
                                          <p:spTgt spid="46"/>
                                        </p:tgtEl>
                                        <p:attrNameLst>
                                          <p:attrName>style.visibility</p:attrName>
                                        </p:attrNameLst>
                                      </p:cBhvr>
                                      <p:tavLst>
                                        <p:tav tm="0">
                                          <p:val>
                                            <p:strVal val="hidden"/>
                                          </p:val>
                                        </p:tav>
                                        <p:tav tm="50000">
                                          <p:val>
                                            <p:strVal val="visible"/>
                                          </p:val>
                                        </p:tav>
                                      </p:tavLst>
                                    </p:anim>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ppt_x"/>
                                          </p:val>
                                        </p:tav>
                                        <p:tav tm="100000">
                                          <p:val>
                                            <p:strVal val="#ppt_x"/>
                                          </p:val>
                                        </p:tav>
                                      </p:tavLst>
                                    </p:anim>
                                    <p:anim calcmode="lin" valueType="num">
                                      <p:cBhvr additive="base">
                                        <p:cTn id="28" dur="500" fill="hold"/>
                                        <p:tgtEl>
                                          <p:spTgt spid="4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fill="hold"/>
                                        <p:tgtEl>
                                          <p:spTgt spid="42"/>
                                        </p:tgtEl>
                                        <p:attrNameLst>
                                          <p:attrName>ppt_x</p:attrName>
                                        </p:attrNameLst>
                                      </p:cBhvr>
                                      <p:tavLst>
                                        <p:tav tm="0">
                                          <p:val>
                                            <p:strVal val="#ppt_x"/>
                                          </p:val>
                                        </p:tav>
                                        <p:tav tm="100000">
                                          <p:val>
                                            <p:strVal val="#ppt_x"/>
                                          </p:val>
                                        </p:tav>
                                      </p:tavLst>
                                    </p:anim>
                                    <p:anim calcmode="lin" valueType="num">
                                      <p:cBhvr additive="base">
                                        <p:cTn id="32" dur="500" fill="hold"/>
                                        <p:tgtEl>
                                          <p:spTgt spid="42"/>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500" fill="hold"/>
                                        <p:tgtEl>
                                          <p:spTgt spid="43"/>
                                        </p:tgtEl>
                                        <p:attrNameLst>
                                          <p:attrName>ppt_x</p:attrName>
                                        </p:attrNameLst>
                                      </p:cBhvr>
                                      <p:tavLst>
                                        <p:tav tm="0">
                                          <p:val>
                                            <p:strVal val="#ppt_x"/>
                                          </p:val>
                                        </p:tav>
                                        <p:tav tm="100000">
                                          <p:val>
                                            <p:strVal val="#ppt_x"/>
                                          </p:val>
                                        </p:tav>
                                      </p:tavLst>
                                    </p:anim>
                                    <p:anim calcmode="lin" valueType="num">
                                      <p:cBhvr additive="base">
                                        <p:cTn id="37" dur="500" fill="hold"/>
                                        <p:tgtEl>
                                          <p:spTgt spid="4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 calcmode="lin" valueType="num">
                                      <p:cBhvr additive="base">
                                        <p:cTn id="40" dur="500" fill="hold"/>
                                        <p:tgtEl>
                                          <p:spTgt spid="44"/>
                                        </p:tgtEl>
                                        <p:attrNameLst>
                                          <p:attrName>ppt_x</p:attrName>
                                        </p:attrNameLst>
                                      </p:cBhvr>
                                      <p:tavLst>
                                        <p:tav tm="0">
                                          <p:val>
                                            <p:strVal val="#ppt_x"/>
                                          </p:val>
                                        </p:tav>
                                        <p:tav tm="100000">
                                          <p:val>
                                            <p:strVal val="#ppt_x"/>
                                          </p:val>
                                        </p:tav>
                                      </p:tavLst>
                                    </p:anim>
                                    <p:anim calcmode="lin" valueType="num">
                                      <p:cBhvr additive="base">
                                        <p:cTn id="41"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0337" y="2377277"/>
            <a:ext cx="2849164" cy="2150354"/>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3"/>
          <p:cNvGrpSpPr/>
          <p:nvPr/>
        </p:nvGrpSpPr>
        <p:grpSpPr bwMode="auto">
          <a:xfrm>
            <a:off x="4224491" y="1188807"/>
            <a:ext cx="4307949" cy="1029595"/>
            <a:chOff x="0" y="0"/>
            <a:chExt cx="6024562" cy="1439863"/>
          </a:xfrm>
        </p:grpSpPr>
        <p:sp>
          <p:nvSpPr>
            <p:cNvPr id="18" name="AutoShape 37"/>
            <p:cNvSpPr>
              <a:spLocks noChangeArrowheads="1"/>
            </p:cNvSpPr>
            <p:nvPr/>
          </p:nvSpPr>
          <p:spPr bwMode="auto">
            <a:xfrm>
              <a:off x="804862" y="347663"/>
              <a:ext cx="5219700" cy="1079500"/>
            </a:xfrm>
            <a:prstGeom prst="roundRect">
              <a:avLst>
                <a:gd name="adj" fmla="val 0"/>
              </a:avLst>
            </a:prstGeom>
            <a:noFill/>
            <a:ln w="19050">
              <a:solidFill>
                <a:srgbClr val="C00000"/>
              </a:solidFill>
              <a:round/>
            </a:ln>
            <a:extLst>
              <a:ext uri="{909E8E84-426E-40DD-AFC4-6F175D3DCCD1}">
                <a14:hiddenFill xmlns:a14="http://schemas.microsoft.com/office/drawing/2010/main">
                  <a:solidFill>
                    <a:srgbClr val="FFFFFF"/>
                  </a:solidFill>
                </a14:hiddenFill>
              </a:ext>
            </a:extLst>
          </p:spPr>
          <p:txBody>
            <a:bodyPr anchor="ctr"/>
            <a:lstStyle/>
            <a:p>
              <a:pPr marL="0" marR="0" lvl="2" indent="0" algn="ctr" defTabSz="914400" eaLnBrk="1" fontAlgn="base" latinLnBrk="0" hangingPunct="1">
                <a:lnSpc>
                  <a:spcPct val="100000"/>
                </a:lnSpc>
                <a:spcBef>
                  <a:spcPct val="0"/>
                </a:spcBef>
                <a:spcAft>
                  <a:spcPct val="0"/>
                </a:spcAft>
                <a:buClr>
                  <a:srgbClr val="FF0000"/>
                </a:buClr>
                <a:buSzPct val="70000"/>
                <a:buFont typeface="Wingdings" panose="05000000000000000000" pitchFamily="2" charset="2"/>
                <a:buChar char="n"/>
                <a:tabLst>
                  <a:tab pos="136525" algn="l"/>
                </a:tabLst>
                <a:defRPr/>
              </a:pPr>
              <a:endParaRPr kumimoji="0" lang="zh-CN" altLang="en-US" sz="1800" b="0" i="0" u="none" strike="noStrike" kern="0" cap="none" spc="0" normalizeH="0" baseline="0" noProof="0">
                <a:ln>
                  <a:noFill/>
                </a:ln>
                <a:solidFill>
                  <a:srgbClr val="FFFFFF"/>
                </a:solidFill>
                <a:effectLst/>
                <a:uLnTx/>
                <a:uFillTx/>
                <a:latin typeface="+mn-lt"/>
                <a:ea typeface="+mn-ea"/>
                <a:cs typeface="+mn-ea"/>
                <a:sym typeface="+mn-lt"/>
              </a:endParaRPr>
            </a:p>
          </p:txBody>
        </p:sp>
        <p:grpSp>
          <p:nvGrpSpPr>
            <p:cNvPr id="19" name="Group 5"/>
            <p:cNvGrpSpPr/>
            <p:nvPr/>
          </p:nvGrpSpPr>
          <p:grpSpPr bwMode="auto">
            <a:xfrm>
              <a:off x="0" y="0"/>
              <a:ext cx="1527175" cy="1439863"/>
              <a:chOff x="0" y="0"/>
              <a:chExt cx="1527175" cy="1439863"/>
            </a:xfrm>
          </p:grpSpPr>
          <p:sp>
            <p:nvSpPr>
              <p:cNvPr id="21" name="AutoShape 42"/>
              <p:cNvSpPr>
                <a:spLocks noChangeArrowheads="1"/>
              </p:cNvSpPr>
              <p:nvPr/>
            </p:nvSpPr>
            <p:spPr bwMode="auto">
              <a:xfrm>
                <a:off x="0" y="0"/>
                <a:ext cx="1527175" cy="1439863"/>
              </a:xfrm>
              <a:prstGeom prst="upArrow">
                <a:avLst>
                  <a:gd name="adj1" fmla="val 70981"/>
                  <a:gd name="adj2" fmla="val 47806"/>
                </a:avLst>
              </a:prstGeom>
              <a:gradFill rotWithShape="0">
                <a:gsLst>
                  <a:gs pos="0">
                    <a:srgbClr val="FF0000"/>
                  </a:gs>
                  <a:gs pos="75000">
                    <a:srgbClr val="C00000"/>
                  </a:gs>
                  <a:gs pos="100000">
                    <a:srgbClr val="C00000"/>
                  </a:gs>
                </a:gsLst>
                <a:lin ang="3000000"/>
              </a:gradFill>
              <a:ln w="12700">
                <a:solidFill>
                  <a:srgbClr val="FFFFFF"/>
                </a:solidFill>
                <a:miter lim="800000"/>
              </a:ln>
              <a:effectLst>
                <a:outerShdw dist="38100" dir="5400000" algn="ctr" rotWithShape="0">
                  <a:srgbClr val="000000">
                    <a:alpha val="37999"/>
                  </a:srgbClr>
                </a:outerShdw>
              </a:effectLst>
            </p:spPr>
            <p:txBody>
              <a:bodyPr anchor="ctr"/>
              <a:lstStyle/>
              <a:p>
                <a:pPr marL="0" marR="0" lvl="2" indent="0" algn="ctr" defTabSz="914400" eaLnBrk="1" fontAlgn="base" latinLnBrk="0" hangingPunct="1">
                  <a:lnSpc>
                    <a:spcPct val="100000"/>
                  </a:lnSpc>
                  <a:spcBef>
                    <a:spcPct val="0"/>
                  </a:spcBef>
                  <a:spcAft>
                    <a:spcPct val="0"/>
                  </a:spcAft>
                  <a:buClr>
                    <a:srgbClr val="FF0000"/>
                  </a:buClr>
                  <a:buSzPct val="70000"/>
                  <a:buFont typeface="Wingdings" panose="05000000000000000000" pitchFamily="2" charset="2"/>
                  <a:buChar char="u"/>
                  <a:defRPr/>
                </a:pPr>
                <a:endParaRPr kumimoji="0" lang="zh-CN" altLang="en-US" sz="1800" b="0" i="0" u="none" strike="noStrike" kern="0" cap="none" spc="0" normalizeH="0" baseline="0" noProof="0">
                  <a:ln>
                    <a:noFill/>
                  </a:ln>
                  <a:solidFill>
                    <a:srgbClr val="000000"/>
                  </a:solidFill>
                  <a:effectLst/>
                  <a:uLnTx/>
                  <a:uFillTx/>
                  <a:latin typeface="+mn-lt"/>
                  <a:ea typeface="+mn-ea"/>
                  <a:cs typeface="+mn-ea"/>
                  <a:sym typeface="+mn-lt"/>
                </a:endParaRPr>
              </a:p>
            </p:txBody>
          </p:sp>
          <p:grpSp>
            <p:nvGrpSpPr>
              <p:cNvPr id="22" name="Group 7"/>
              <p:cNvGrpSpPr/>
              <p:nvPr/>
            </p:nvGrpSpPr>
            <p:grpSpPr bwMode="auto">
              <a:xfrm>
                <a:off x="53276" y="706120"/>
                <a:ext cx="1444752" cy="448558"/>
                <a:chOff x="0" y="0"/>
                <a:chExt cx="1444752" cy="448558"/>
              </a:xfrm>
            </p:grpSpPr>
            <p:pic>
              <p:nvPicPr>
                <p:cNvPr id="23" name="TextBox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444752" cy="402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Box 9"/>
                <p:cNvSpPr txBox="1">
                  <a:spLocks noChangeArrowheads="1"/>
                </p:cNvSpPr>
                <p:nvPr/>
              </p:nvSpPr>
              <p:spPr bwMode="auto">
                <a:xfrm>
                  <a:off x="17896" y="18140"/>
                  <a:ext cx="1416304" cy="43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ctr" latinLnBrk="0" hangingPunct="1">
                    <a:lnSpc>
                      <a:spcPct val="100000"/>
                    </a:lnSpc>
                    <a:spcBef>
                      <a:spcPct val="0"/>
                    </a:spcBef>
                    <a:spcAft>
                      <a:spcPct val="0"/>
                    </a:spcAft>
                    <a:buClr>
                      <a:srgbClr val="FF0000"/>
                    </a:buClr>
                    <a:buSzPct val="70000"/>
                    <a:buFontTx/>
                    <a:buNone/>
                    <a:defRPr/>
                  </a:pPr>
                  <a:r>
                    <a:rPr kumimoji="0" lang="zh-CN" altLang="en-US" sz="1400" b="0" i="0" u="none" strike="noStrike" kern="0" cap="none" spc="0" normalizeH="0" baseline="0" noProof="0" dirty="0">
                      <a:ln>
                        <a:noFill/>
                      </a:ln>
                      <a:solidFill>
                        <a:srgbClr val="FFFFFF"/>
                      </a:solidFill>
                      <a:effectLst/>
                      <a:uLnTx/>
                      <a:uFillTx/>
                      <a:latin typeface="+mn-lt"/>
                      <a:ea typeface="+mn-ea"/>
                      <a:cs typeface="+mn-ea"/>
                      <a:sym typeface="+mn-lt"/>
                    </a:rPr>
                    <a:t>添加标题</a:t>
                  </a:r>
                </a:p>
              </p:txBody>
            </p:sp>
          </p:grpSp>
        </p:grpSp>
        <p:sp>
          <p:nvSpPr>
            <p:cNvPr id="20" name="TextBox 43"/>
            <p:cNvSpPr txBox="1">
              <a:spLocks noChangeArrowheads="1"/>
            </p:cNvSpPr>
            <p:nvPr/>
          </p:nvSpPr>
          <p:spPr bwMode="auto">
            <a:xfrm>
              <a:off x="1668463" y="625475"/>
              <a:ext cx="3935413" cy="645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dirty="0">
                  <a:ln>
                    <a:noFill/>
                  </a:ln>
                  <a:solidFill>
                    <a:srgbClr val="000000"/>
                  </a:solidFill>
                  <a:effectLst/>
                  <a:uLnTx/>
                  <a:uFillTx/>
                  <a:latin typeface="+mn-lt"/>
                  <a:ea typeface="+mn-ea"/>
                  <a:cs typeface="+mn-ea"/>
                  <a:sym typeface="+mn-lt"/>
                </a:rPr>
                <a:t>点击添加文本 点击添加文本</a:t>
              </a:r>
              <a:endParaRPr kumimoji="0" lang="en-US" sz="1200" b="0" i="0" u="none" strike="noStrike" kern="0" cap="none" spc="0" normalizeH="0" baseline="0" noProof="0" dirty="0">
                <a:ln>
                  <a:noFill/>
                </a:ln>
                <a:solidFill>
                  <a:srgbClr val="000000"/>
                </a:solidFill>
                <a:effectLst/>
                <a:uLnTx/>
                <a:uFillTx/>
                <a:latin typeface="+mn-lt"/>
                <a:ea typeface="+mn-ea"/>
                <a:cs typeface="+mn-ea"/>
                <a:sym typeface="+mn-lt"/>
              </a:endParaRPr>
            </a:p>
            <a:p>
              <a:pPr marL="0" marR="0" lvl="0" indent="0" defTabSz="914400" eaLnBrk="1" fontAlgn="base"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dirty="0">
                  <a:ln>
                    <a:noFill/>
                  </a:ln>
                  <a:solidFill>
                    <a:srgbClr val="000000"/>
                  </a:solidFill>
                  <a:effectLst/>
                  <a:uLnTx/>
                  <a:uFillTx/>
                  <a:latin typeface="+mn-lt"/>
                  <a:ea typeface="+mn-ea"/>
                  <a:cs typeface="+mn-ea"/>
                  <a:sym typeface="+mn-lt"/>
                </a:rPr>
                <a:t>点击添加文本 点击添加文本</a:t>
              </a:r>
              <a:endParaRPr kumimoji="0" lang="en-US" sz="1200" b="0" i="0" u="none" strike="noStrike" kern="0" cap="none" spc="0" normalizeH="0" baseline="0" noProof="0" dirty="0">
                <a:ln>
                  <a:noFill/>
                </a:ln>
                <a:solidFill>
                  <a:srgbClr val="000000"/>
                </a:solidFill>
                <a:effectLst/>
                <a:uLnTx/>
                <a:uFillTx/>
                <a:latin typeface="+mn-lt"/>
                <a:ea typeface="+mn-ea"/>
                <a:cs typeface="+mn-ea"/>
                <a:sym typeface="+mn-lt"/>
              </a:endParaRPr>
            </a:p>
          </p:txBody>
        </p:sp>
      </p:grpSp>
      <p:grpSp>
        <p:nvGrpSpPr>
          <p:cNvPr id="25" name="Group 11"/>
          <p:cNvGrpSpPr/>
          <p:nvPr/>
        </p:nvGrpSpPr>
        <p:grpSpPr bwMode="auto">
          <a:xfrm>
            <a:off x="3497417" y="2203970"/>
            <a:ext cx="4827854" cy="1029595"/>
            <a:chOff x="0" y="0"/>
            <a:chExt cx="6751637" cy="1439863"/>
          </a:xfrm>
        </p:grpSpPr>
        <p:sp>
          <p:nvSpPr>
            <p:cNvPr id="26" name="AutoShape 38"/>
            <p:cNvSpPr>
              <a:spLocks noChangeArrowheads="1"/>
            </p:cNvSpPr>
            <p:nvPr/>
          </p:nvSpPr>
          <p:spPr bwMode="auto">
            <a:xfrm>
              <a:off x="812800" y="347663"/>
              <a:ext cx="5938837" cy="1079500"/>
            </a:xfrm>
            <a:prstGeom prst="roundRect">
              <a:avLst>
                <a:gd name="adj" fmla="val 0"/>
              </a:avLst>
            </a:prstGeom>
            <a:noFill/>
            <a:ln w="19050">
              <a:solidFill>
                <a:srgbClr val="C00000"/>
              </a:solidFill>
              <a:round/>
            </a:ln>
            <a:extLst>
              <a:ext uri="{909E8E84-426E-40DD-AFC4-6F175D3DCCD1}">
                <a14:hiddenFill xmlns:a14="http://schemas.microsoft.com/office/drawing/2010/main">
                  <a:solidFill>
                    <a:srgbClr val="FFFFFF"/>
                  </a:solidFill>
                </a14:hiddenFill>
              </a:ext>
            </a:extLst>
          </p:spPr>
          <p:txBody>
            <a:bodyPr anchor="ctr"/>
            <a:lstStyle/>
            <a:p>
              <a:pPr marL="0" marR="0" lvl="2" indent="0" algn="ctr" defTabSz="914400" eaLnBrk="1" fontAlgn="base" latinLnBrk="0" hangingPunct="1">
                <a:lnSpc>
                  <a:spcPct val="100000"/>
                </a:lnSpc>
                <a:spcBef>
                  <a:spcPct val="0"/>
                </a:spcBef>
                <a:spcAft>
                  <a:spcPct val="0"/>
                </a:spcAft>
                <a:buClr>
                  <a:srgbClr val="FF0000"/>
                </a:buClr>
                <a:buSzPct val="70000"/>
                <a:buFont typeface="Wingdings" panose="05000000000000000000" pitchFamily="2" charset="2"/>
                <a:buChar char="n"/>
                <a:tabLst>
                  <a:tab pos="136525" algn="l"/>
                </a:tabLst>
                <a:defRPr/>
              </a:pPr>
              <a:endParaRPr kumimoji="0" lang="zh-CN" altLang="en-US" sz="1800" b="0" i="0" u="none" strike="noStrike" kern="0" cap="none" spc="0" normalizeH="0" baseline="0" noProof="0">
                <a:ln>
                  <a:noFill/>
                </a:ln>
                <a:solidFill>
                  <a:srgbClr val="FFFFFF"/>
                </a:solidFill>
                <a:effectLst/>
                <a:uLnTx/>
                <a:uFillTx/>
                <a:latin typeface="+mn-lt"/>
                <a:ea typeface="+mn-ea"/>
                <a:cs typeface="+mn-ea"/>
                <a:sym typeface="+mn-lt"/>
              </a:endParaRPr>
            </a:p>
          </p:txBody>
        </p:sp>
        <p:grpSp>
          <p:nvGrpSpPr>
            <p:cNvPr id="27" name="Group 13"/>
            <p:cNvGrpSpPr/>
            <p:nvPr/>
          </p:nvGrpSpPr>
          <p:grpSpPr bwMode="auto">
            <a:xfrm>
              <a:off x="0" y="0"/>
              <a:ext cx="1527175" cy="1439863"/>
              <a:chOff x="0" y="0"/>
              <a:chExt cx="1527175" cy="1439863"/>
            </a:xfrm>
          </p:grpSpPr>
          <p:sp>
            <p:nvSpPr>
              <p:cNvPr id="29" name="AutoShape 42"/>
              <p:cNvSpPr>
                <a:spLocks noChangeArrowheads="1"/>
              </p:cNvSpPr>
              <p:nvPr/>
            </p:nvSpPr>
            <p:spPr bwMode="auto">
              <a:xfrm>
                <a:off x="0" y="0"/>
                <a:ext cx="1527175" cy="1439863"/>
              </a:xfrm>
              <a:prstGeom prst="upArrow">
                <a:avLst>
                  <a:gd name="adj1" fmla="val 70981"/>
                  <a:gd name="adj2" fmla="val 47806"/>
                </a:avLst>
              </a:prstGeom>
              <a:gradFill rotWithShape="0">
                <a:gsLst>
                  <a:gs pos="0">
                    <a:srgbClr val="FFC000"/>
                  </a:gs>
                  <a:gs pos="75000">
                    <a:srgbClr val="FF0000"/>
                  </a:gs>
                  <a:gs pos="100000">
                    <a:srgbClr val="FF0000"/>
                  </a:gs>
                </a:gsLst>
                <a:lin ang="3000000"/>
              </a:gradFill>
              <a:ln w="12700">
                <a:solidFill>
                  <a:srgbClr val="FFFFFF"/>
                </a:solidFill>
                <a:miter lim="800000"/>
              </a:ln>
              <a:effectLst>
                <a:outerShdw dist="38100" dir="5400000" algn="ctr" rotWithShape="0">
                  <a:srgbClr val="000000">
                    <a:alpha val="37999"/>
                  </a:srgbClr>
                </a:outerShdw>
              </a:effectLst>
            </p:spPr>
            <p:txBody>
              <a:bodyPr anchor="ctr"/>
              <a:lstStyle/>
              <a:p>
                <a:pPr marL="0" marR="0" lvl="0" indent="0" algn="ctr" defTabSz="914400" eaLnBrk="1" fontAlgn="base" latinLnBrk="0" hangingPunct="1">
                  <a:lnSpc>
                    <a:spcPct val="100000"/>
                  </a:lnSpc>
                  <a:spcBef>
                    <a:spcPct val="0"/>
                  </a:spcBef>
                  <a:spcAft>
                    <a:spcPct val="0"/>
                  </a:spcAft>
                  <a:buClr>
                    <a:srgbClr val="FF0000"/>
                  </a:buClr>
                  <a:buSzPct val="70000"/>
                  <a:buFont typeface="Wingdings" panose="05000000000000000000" pitchFamily="2" charset="2"/>
                  <a:buChar char="u"/>
                  <a:defRPr/>
                </a:pPr>
                <a:endParaRPr kumimoji="0" lang="zh-CN" altLang="en-US" sz="1800" b="0" i="0" u="none" strike="noStrike" kern="0" cap="none" spc="0" normalizeH="0" baseline="0" noProof="0">
                  <a:ln>
                    <a:noFill/>
                  </a:ln>
                  <a:solidFill>
                    <a:srgbClr val="000000"/>
                  </a:solidFill>
                  <a:effectLst/>
                  <a:uLnTx/>
                  <a:uFillTx/>
                  <a:latin typeface="+mn-lt"/>
                  <a:ea typeface="+mn-ea"/>
                  <a:cs typeface="+mn-ea"/>
                  <a:sym typeface="+mn-lt"/>
                </a:endParaRPr>
              </a:p>
            </p:txBody>
          </p:sp>
          <p:grpSp>
            <p:nvGrpSpPr>
              <p:cNvPr id="30" name="Group 15"/>
              <p:cNvGrpSpPr/>
              <p:nvPr/>
            </p:nvGrpSpPr>
            <p:grpSpPr bwMode="auto">
              <a:xfrm>
                <a:off x="48831" y="717804"/>
                <a:ext cx="1444752" cy="448195"/>
                <a:chOff x="0" y="0"/>
                <a:chExt cx="1444752" cy="448195"/>
              </a:xfrm>
            </p:grpSpPr>
            <p:pic>
              <p:nvPicPr>
                <p:cNvPr id="31" name="TextBox 1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444752"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 Box 17"/>
                <p:cNvSpPr txBox="1">
                  <a:spLocks noChangeArrowheads="1"/>
                </p:cNvSpPr>
                <p:nvPr/>
              </p:nvSpPr>
              <p:spPr bwMode="auto">
                <a:xfrm>
                  <a:off x="15543" y="17776"/>
                  <a:ext cx="1416304" cy="430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ctr" latinLnBrk="0" hangingPunct="1">
                    <a:lnSpc>
                      <a:spcPct val="100000"/>
                    </a:lnSpc>
                    <a:spcBef>
                      <a:spcPct val="0"/>
                    </a:spcBef>
                    <a:spcAft>
                      <a:spcPct val="0"/>
                    </a:spcAft>
                    <a:buClr>
                      <a:srgbClr val="FF0000"/>
                    </a:buClr>
                    <a:buSzPct val="70000"/>
                    <a:buFontTx/>
                    <a:buNone/>
                    <a:defRPr/>
                  </a:pPr>
                  <a:r>
                    <a:rPr kumimoji="0" lang="zh-CN" altLang="en-US" sz="1400" b="0" i="0" u="none" strike="noStrike" kern="0" cap="none" spc="0" normalizeH="0" baseline="0" noProof="0" dirty="0">
                      <a:ln>
                        <a:noFill/>
                      </a:ln>
                      <a:solidFill>
                        <a:srgbClr val="FFFFFF"/>
                      </a:solidFill>
                      <a:effectLst/>
                      <a:uLnTx/>
                      <a:uFillTx/>
                      <a:latin typeface="+mn-lt"/>
                      <a:ea typeface="+mn-ea"/>
                      <a:cs typeface="+mn-ea"/>
                      <a:sym typeface="+mn-lt"/>
                    </a:rPr>
                    <a:t>添加标题</a:t>
                  </a:r>
                </a:p>
              </p:txBody>
            </p:sp>
          </p:grpSp>
        </p:grpSp>
        <p:sp>
          <p:nvSpPr>
            <p:cNvPr id="28" name="TextBox 27"/>
            <p:cNvSpPr txBox="1">
              <a:spLocks noChangeArrowheads="1"/>
            </p:cNvSpPr>
            <p:nvPr/>
          </p:nvSpPr>
          <p:spPr bwMode="auto">
            <a:xfrm>
              <a:off x="1746250" y="625475"/>
              <a:ext cx="3933824" cy="645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dirty="0">
                  <a:ln>
                    <a:noFill/>
                  </a:ln>
                  <a:solidFill>
                    <a:srgbClr val="000000"/>
                  </a:solidFill>
                  <a:effectLst/>
                  <a:uLnTx/>
                  <a:uFillTx/>
                  <a:latin typeface="+mn-lt"/>
                  <a:ea typeface="+mn-ea"/>
                  <a:cs typeface="+mn-ea"/>
                  <a:sym typeface="+mn-lt"/>
                </a:rPr>
                <a:t>点击添加文本 点击添加文本</a:t>
              </a:r>
              <a:endParaRPr kumimoji="0" lang="en-US" sz="1200" b="0" i="0" u="none" strike="noStrike" kern="0" cap="none" spc="0" normalizeH="0" baseline="0" noProof="0" dirty="0">
                <a:ln>
                  <a:noFill/>
                </a:ln>
                <a:solidFill>
                  <a:srgbClr val="000000"/>
                </a:solidFill>
                <a:effectLst/>
                <a:uLnTx/>
                <a:uFillTx/>
                <a:latin typeface="+mn-lt"/>
                <a:ea typeface="+mn-ea"/>
                <a:cs typeface="+mn-ea"/>
                <a:sym typeface="+mn-lt"/>
              </a:endParaRPr>
            </a:p>
            <a:p>
              <a:pPr marL="0" marR="0" lvl="0" indent="0" defTabSz="914400" eaLnBrk="1" fontAlgn="base"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dirty="0">
                  <a:ln>
                    <a:noFill/>
                  </a:ln>
                  <a:solidFill>
                    <a:srgbClr val="000000"/>
                  </a:solidFill>
                  <a:effectLst/>
                  <a:uLnTx/>
                  <a:uFillTx/>
                  <a:latin typeface="+mn-lt"/>
                  <a:ea typeface="+mn-ea"/>
                  <a:cs typeface="+mn-ea"/>
                  <a:sym typeface="+mn-lt"/>
                </a:rPr>
                <a:t>点击添加文本 点击添加文本</a:t>
              </a:r>
              <a:endParaRPr kumimoji="0" lang="en-US" sz="1200" b="0" i="0" u="none" strike="noStrike" kern="0" cap="none" spc="0" normalizeH="0" baseline="0" noProof="0" dirty="0">
                <a:ln>
                  <a:noFill/>
                </a:ln>
                <a:solidFill>
                  <a:srgbClr val="000000"/>
                </a:solidFill>
                <a:effectLst/>
                <a:uLnTx/>
                <a:uFillTx/>
                <a:latin typeface="+mn-lt"/>
                <a:ea typeface="+mn-ea"/>
                <a:cs typeface="+mn-ea"/>
                <a:sym typeface="+mn-lt"/>
              </a:endParaRPr>
            </a:p>
          </p:txBody>
        </p:sp>
      </p:grpSp>
      <p:grpSp>
        <p:nvGrpSpPr>
          <p:cNvPr id="33" name="Group 19"/>
          <p:cNvGrpSpPr/>
          <p:nvPr/>
        </p:nvGrpSpPr>
        <p:grpSpPr bwMode="auto">
          <a:xfrm>
            <a:off x="2768753" y="3226514"/>
            <a:ext cx="5348895" cy="1029595"/>
            <a:chOff x="0" y="0"/>
            <a:chExt cx="7480300" cy="1439863"/>
          </a:xfrm>
        </p:grpSpPr>
        <p:sp>
          <p:nvSpPr>
            <p:cNvPr id="34" name="AutoShape 41"/>
            <p:cNvSpPr>
              <a:spLocks noChangeArrowheads="1"/>
            </p:cNvSpPr>
            <p:nvPr/>
          </p:nvSpPr>
          <p:spPr bwMode="auto">
            <a:xfrm>
              <a:off x="820738" y="347663"/>
              <a:ext cx="6659562" cy="1079500"/>
            </a:xfrm>
            <a:prstGeom prst="roundRect">
              <a:avLst>
                <a:gd name="adj" fmla="val 0"/>
              </a:avLst>
            </a:prstGeom>
            <a:noFill/>
            <a:ln w="19050">
              <a:solidFill>
                <a:srgbClr val="C00000"/>
              </a:solidFill>
              <a:round/>
            </a:ln>
            <a:extLst>
              <a:ext uri="{909E8E84-426E-40DD-AFC4-6F175D3DCCD1}">
                <a14:hiddenFill xmlns:a14="http://schemas.microsoft.com/office/drawing/2010/main">
                  <a:solidFill>
                    <a:srgbClr val="FFFFFF"/>
                  </a:solidFill>
                </a14:hiddenFill>
              </a:ext>
            </a:extLst>
          </p:spPr>
          <p:txBody>
            <a:bodyPr anchor="ctr"/>
            <a:lstStyle/>
            <a:p>
              <a:pPr marL="0" marR="0" lvl="2" indent="0" algn="ctr" defTabSz="914400" eaLnBrk="1" fontAlgn="base" latinLnBrk="0" hangingPunct="1">
                <a:lnSpc>
                  <a:spcPct val="100000"/>
                </a:lnSpc>
                <a:spcBef>
                  <a:spcPct val="0"/>
                </a:spcBef>
                <a:spcAft>
                  <a:spcPct val="0"/>
                </a:spcAft>
                <a:buClr>
                  <a:srgbClr val="FF0000"/>
                </a:buClr>
                <a:buSzPct val="70000"/>
                <a:buFont typeface="Wingdings" panose="05000000000000000000" pitchFamily="2" charset="2"/>
                <a:buChar char="n"/>
                <a:tabLst>
                  <a:tab pos="136525" algn="l"/>
                </a:tabLst>
                <a:defRPr/>
              </a:pPr>
              <a:endParaRPr kumimoji="0" lang="zh-CN" altLang="en-US" sz="1800" b="0" i="0" u="none" strike="noStrike" kern="0" cap="none" spc="0" normalizeH="0" baseline="0" noProof="0">
                <a:ln>
                  <a:noFill/>
                </a:ln>
                <a:solidFill>
                  <a:srgbClr val="FFFFFF"/>
                </a:solidFill>
                <a:effectLst/>
                <a:uLnTx/>
                <a:uFillTx/>
                <a:latin typeface="+mn-lt"/>
                <a:ea typeface="+mn-ea"/>
                <a:cs typeface="+mn-ea"/>
                <a:sym typeface="+mn-lt"/>
              </a:endParaRPr>
            </a:p>
          </p:txBody>
        </p:sp>
        <p:grpSp>
          <p:nvGrpSpPr>
            <p:cNvPr id="35" name="Group 21"/>
            <p:cNvGrpSpPr/>
            <p:nvPr/>
          </p:nvGrpSpPr>
          <p:grpSpPr bwMode="auto">
            <a:xfrm>
              <a:off x="0" y="0"/>
              <a:ext cx="1527175" cy="1439863"/>
              <a:chOff x="0" y="0"/>
              <a:chExt cx="1527175" cy="1439863"/>
            </a:xfrm>
          </p:grpSpPr>
          <p:sp>
            <p:nvSpPr>
              <p:cNvPr id="37" name="AutoShape 42"/>
              <p:cNvSpPr>
                <a:spLocks noChangeArrowheads="1"/>
              </p:cNvSpPr>
              <p:nvPr/>
            </p:nvSpPr>
            <p:spPr bwMode="auto">
              <a:xfrm>
                <a:off x="0" y="0"/>
                <a:ext cx="1527175" cy="1439863"/>
              </a:xfrm>
              <a:prstGeom prst="upArrow">
                <a:avLst>
                  <a:gd name="adj1" fmla="val 70981"/>
                  <a:gd name="adj2" fmla="val 47806"/>
                </a:avLst>
              </a:prstGeom>
              <a:gradFill rotWithShape="0">
                <a:gsLst>
                  <a:gs pos="0">
                    <a:srgbClr val="BFBFBF"/>
                  </a:gs>
                  <a:gs pos="75000">
                    <a:srgbClr val="595959"/>
                  </a:gs>
                  <a:gs pos="100000">
                    <a:srgbClr val="595959"/>
                  </a:gs>
                </a:gsLst>
                <a:lin ang="3000000"/>
              </a:gradFill>
              <a:ln w="3175">
                <a:solidFill>
                  <a:srgbClr val="FFFFFF"/>
                </a:solidFill>
                <a:miter lim="800000"/>
              </a:ln>
              <a:effectLst>
                <a:outerShdw dist="38100" dir="5400000" algn="ctr" rotWithShape="0">
                  <a:srgbClr val="000000">
                    <a:alpha val="37999"/>
                  </a:srgbClr>
                </a:outerShdw>
              </a:effectLst>
            </p:spPr>
            <p:txBody>
              <a:bodyPr anchor="ctr"/>
              <a:lstStyle/>
              <a:p>
                <a:pPr marL="0" marR="0" lvl="2" indent="0" algn="ctr" defTabSz="914400" eaLnBrk="0" fontAlgn="base" latinLnBrk="0" hangingPunct="0">
                  <a:lnSpc>
                    <a:spcPct val="100000"/>
                  </a:lnSpc>
                  <a:spcBef>
                    <a:spcPct val="0"/>
                  </a:spcBef>
                  <a:spcAft>
                    <a:spcPct val="0"/>
                  </a:spcAft>
                  <a:buClr>
                    <a:srgbClr val="FF0000"/>
                  </a:buClr>
                  <a:buSzPct val="70000"/>
                  <a:buFont typeface="Wingdings" panose="05000000000000000000" pitchFamily="2" charset="2"/>
                  <a:buChar char="u"/>
                  <a:tabLst>
                    <a:tab pos="136525" algn="l"/>
                  </a:tabLst>
                  <a:defRPr/>
                </a:pPr>
                <a:endParaRPr kumimoji="0" lang="zh-CN" altLang="en-US" sz="1800" b="0" i="0" u="none" strike="noStrike" kern="0" cap="none" spc="0" normalizeH="0" baseline="0" noProof="0">
                  <a:ln>
                    <a:noFill/>
                  </a:ln>
                  <a:solidFill>
                    <a:srgbClr val="000000"/>
                  </a:solidFill>
                  <a:effectLst/>
                  <a:uLnTx/>
                  <a:uFillTx/>
                  <a:latin typeface="+mn-lt"/>
                  <a:ea typeface="+mn-ea"/>
                  <a:cs typeface="+mn-ea"/>
                  <a:sym typeface="+mn-lt"/>
                </a:endParaRPr>
              </a:p>
            </p:txBody>
          </p:sp>
          <p:grpSp>
            <p:nvGrpSpPr>
              <p:cNvPr id="38" name="Group 23"/>
              <p:cNvGrpSpPr/>
              <p:nvPr/>
            </p:nvGrpSpPr>
            <p:grpSpPr bwMode="auto">
              <a:xfrm>
                <a:off x="52070" y="729488"/>
                <a:ext cx="1444752" cy="447825"/>
                <a:chOff x="0" y="0"/>
                <a:chExt cx="1444752" cy="447825"/>
              </a:xfrm>
            </p:grpSpPr>
            <p:pic>
              <p:nvPicPr>
                <p:cNvPr id="39" name="TextBox 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444752"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 Box 25"/>
                <p:cNvSpPr txBox="1">
                  <a:spLocks noChangeArrowheads="1"/>
                </p:cNvSpPr>
                <p:nvPr/>
              </p:nvSpPr>
              <p:spPr bwMode="auto">
                <a:xfrm>
                  <a:off x="19126" y="17407"/>
                  <a:ext cx="1416304" cy="43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ctr" latinLnBrk="0" hangingPunct="1">
                    <a:lnSpc>
                      <a:spcPct val="100000"/>
                    </a:lnSpc>
                    <a:spcBef>
                      <a:spcPct val="0"/>
                    </a:spcBef>
                    <a:spcAft>
                      <a:spcPct val="0"/>
                    </a:spcAft>
                    <a:buClr>
                      <a:srgbClr val="FF0000"/>
                    </a:buClr>
                    <a:buSzPct val="70000"/>
                    <a:buFontTx/>
                    <a:buNone/>
                    <a:defRPr/>
                  </a:pPr>
                  <a:r>
                    <a:rPr kumimoji="0" lang="zh-CN" altLang="en-US" sz="1400" b="0" i="0" u="none" strike="noStrike" kern="0" cap="none" spc="0" normalizeH="0" baseline="0" noProof="0" dirty="0">
                      <a:ln>
                        <a:noFill/>
                      </a:ln>
                      <a:solidFill>
                        <a:srgbClr val="FFFFFF"/>
                      </a:solidFill>
                      <a:effectLst/>
                      <a:uLnTx/>
                      <a:uFillTx/>
                      <a:latin typeface="+mn-lt"/>
                      <a:ea typeface="+mn-ea"/>
                      <a:cs typeface="+mn-ea"/>
                      <a:sym typeface="+mn-lt"/>
                    </a:rPr>
                    <a:t>添加标题</a:t>
                  </a:r>
                </a:p>
              </p:txBody>
            </p:sp>
          </p:grpSp>
        </p:grpSp>
        <p:sp>
          <p:nvSpPr>
            <p:cNvPr id="36" name="TextBox 43"/>
            <p:cNvSpPr txBox="1">
              <a:spLocks noChangeArrowheads="1"/>
            </p:cNvSpPr>
            <p:nvPr/>
          </p:nvSpPr>
          <p:spPr bwMode="auto">
            <a:xfrm>
              <a:off x="1765300" y="625475"/>
              <a:ext cx="3933826" cy="645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dirty="0">
                  <a:ln>
                    <a:noFill/>
                  </a:ln>
                  <a:solidFill>
                    <a:srgbClr val="000000"/>
                  </a:solidFill>
                  <a:effectLst/>
                  <a:uLnTx/>
                  <a:uFillTx/>
                  <a:latin typeface="+mn-lt"/>
                  <a:ea typeface="+mn-ea"/>
                  <a:cs typeface="+mn-ea"/>
                  <a:sym typeface="+mn-lt"/>
                </a:rPr>
                <a:t>点击添加文本 点击添加文本</a:t>
              </a:r>
              <a:endParaRPr kumimoji="0" lang="en-US" sz="1200" b="0" i="0" u="none" strike="noStrike" kern="0" cap="none" spc="0" normalizeH="0" baseline="0" noProof="0" dirty="0">
                <a:ln>
                  <a:noFill/>
                </a:ln>
                <a:solidFill>
                  <a:srgbClr val="000000"/>
                </a:solidFill>
                <a:effectLst/>
                <a:uLnTx/>
                <a:uFillTx/>
                <a:latin typeface="+mn-lt"/>
                <a:ea typeface="+mn-ea"/>
                <a:cs typeface="+mn-ea"/>
                <a:sym typeface="+mn-lt"/>
              </a:endParaRPr>
            </a:p>
            <a:p>
              <a:pPr marL="0" marR="0" lvl="0" indent="0" defTabSz="914400" eaLnBrk="1" fontAlgn="base"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dirty="0">
                  <a:ln>
                    <a:noFill/>
                  </a:ln>
                  <a:solidFill>
                    <a:srgbClr val="000000"/>
                  </a:solidFill>
                  <a:effectLst/>
                  <a:uLnTx/>
                  <a:uFillTx/>
                  <a:latin typeface="+mn-lt"/>
                  <a:ea typeface="+mn-ea"/>
                  <a:cs typeface="+mn-ea"/>
                  <a:sym typeface="+mn-lt"/>
                </a:rPr>
                <a:t>点击添加文本 点击添加文本</a:t>
              </a:r>
              <a:endParaRPr kumimoji="0" lang="en-US" sz="1200" b="0" i="0" u="none" strike="noStrike" kern="0" cap="none" spc="0" normalizeH="0" baseline="0" noProof="0" dirty="0">
                <a:ln>
                  <a:noFill/>
                </a:ln>
                <a:solidFill>
                  <a:srgbClr val="000000"/>
                </a:solidFill>
                <a:effectLst/>
                <a:uLnTx/>
                <a:uFillTx/>
                <a:latin typeface="+mn-lt"/>
                <a:ea typeface="+mn-ea"/>
                <a:cs typeface="+mn-ea"/>
                <a:sym typeface="+mn-lt"/>
              </a:endParaRPr>
            </a:p>
          </p:txBody>
        </p:sp>
      </p:grpSp>
      <p:sp>
        <p:nvSpPr>
          <p:cNvPr id="41" name="TextBox 40"/>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050"/>
                                        </p:tgtEl>
                                        <p:attrNameLst>
                                          <p:attrName>style.visibility</p:attrName>
                                        </p:attrNameLst>
                                      </p:cBhvr>
                                      <p:to>
                                        <p:strVal val="visible"/>
                                      </p:to>
                                    </p:set>
                                    <p:anim calcmode="lin" valueType="num">
                                      <p:cBhvr additive="base">
                                        <p:cTn id="11" dur="500" fill="hold"/>
                                        <p:tgtEl>
                                          <p:spTgt spid="2050"/>
                                        </p:tgtEl>
                                        <p:attrNameLst>
                                          <p:attrName>ppt_x</p:attrName>
                                        </p:attrNameLst>
                                      </p:cBhvr>
                                      <p:tavLst>
                                        <p:tav tm="0">
                                          <p:val>
                                            <p:strVal val="1+#ppt_w/2"/>
                                          </p:val>
                                        </p:tav>
                                        <p:tav tm="100000">
                                          <p:val>
                                            <p:strVal val="#ppt_x"/>
                                          </p:val>
                                        </p:tav>
                                      </p:tavLst>
                                    </p:anim>
                                    <p:anim calcmode="lin" valueType="num">
                                      <p:cBhvr additive="base">
                                        <p:cTn id="12" dur="500" fill="hold"/>
                                        <p:tgtEl>
                                          <p:spTgt spid="205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3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60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1000"/>
                                        <p:tgtEl>
                                          <p:spTgt spid="33"/>
                                        </p:tgtEl>
                                      </p:cBhvr>
                                    </p:animEffect>
                                    <p:anim calcmode="lin" valueType="num">
                                      <p:cBhvr>
                                        <p:cTn id="27" dur="1000" fill="hold"/>
                                        <p:tgtEl>
                                          <p:spTgt spid="33"/>
                                        </p:tgtEl>
                                        <p:attrNameLst>
                                          <p:attrName>ppt_x</p:attrName>
                                        </p:attrNameLst>
                                      </p:cBhvr>
                                      <p:tavLst>
                                        <p:tav tm="0">
                                          <p:val>
                                            <p:strVal val="#ppt_x"/>
                                          </p:val>
                                        </p:tav>
                                        <p:tav tm="100000">
                                          <p:val>
                                            <p:strVal val="#ppt_x"/>
                                          </p:val>
                                        </p:tav>
                                      </p:tavLst>
                                    </p:anim>
                                    <p:anim calcmode="lin" valueType="num">
                                      <p:cBhvr>
                                        <p:cTn id="2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Oval 98"/>
          <p:cNvSpPr>
            <a:spLocks noChangeArrowheads="1"/>
          </p:cNvSpPr>
          <p:nvPr/>
        </p:nvSpPr>
        <p:spPr bwMode="auto">
          <a:xfrm>
            <a:off x="2603915" y="1127540"/>
            <a:ext cx="1699993" cy="1690091"/>
          </a:xfrm>
          <a:prstGeom prst="ellipse">
            <a:avLst/>
          </a:prstGeom>
          <a:solidFill>
            <a:srgbClr val="C00000"/>
          </a:solidFill>
          <a:ln w="25400">
            <a:solidFill>
              <a:schemeClr val="bg1"/>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10000"/>
                </a:schemeClr>
              </a:solidFill>
              <a:effectLst/>
              <a:uLnTx/>
              <a:uFillTx/>
              <a:latin typeface="+mn-lt"/>
              <a:ea typeface="+mn-ea"/>
              <a:cs typeface="+mn-ea"/>
              <a:sym typeface="+mn-lt"/>
            </a:endParaRPr>
          </a:p>
        </p:txBody>
      </p:sp>
      <p:sp>
        <p:nvSpPr>
          <p:cNvPr id="48" name="Oval 100"/>
          <p:cNvSpPr>
            <a:spLocks noChangeArrowheads="1"/>
          </p:cNvSpPr>
          <p:nvPr/>
        </p:nvSpPr>
        <p:spPr bwMode="auto">
          <a:xfrm>
            <a:off x="3868182" y="1041715"/>
            <a:ext cx="2112613" cy="2102710"/>
          </a:xfrm>
          <a:prstGeom prst="ellipse">
            <a:avLst/>
          </a:prstGeom>
          <a:solidFill>
            <a:srgbClr val="FF6600"/>
          </a:solidFill>
          <a:ln w="19050">
            <a:solidFill>
              <a:schemeClr val="bg1"/>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2">
                  <a:lumMod val="10000"/>
                </a:schemeClr>
              </a:solidFill>
              <a:effectLst/>
              <a:uLnTx/>
              <a:uFillTx/>
              <a:latin typeface="+mn-lt"/>
              <a:ea typeface="+mn-ea"/>
              <a:cs typeface="+mn-ea"/>
              <a:sym typeface="+mn-lt"/>
            </a:endParaRPr>
          </a:p>
        </p:txBody>
      </p:sp>
      <p:sp>
        <p:nvSpPr>
          <p:cNvPr id="49" name="Oval 101"/>
          <p:cNvSpPr>
            <a:spLocks noChangeArrowheads="1"/>
          </p:cNvSpPr>
          <p:nvPr/>
        </p:nvSpPr>
        <p:spPr bwMode="auto">
          <a:xfrm>
            <a:off x="3135369" y="2164041"/>
            <a:ext cx="1769314" cy="1775916"/>
          </a:xfrm>
          <a:prstGeom prst="ellipse">
            <a:avLst/>
          </a:prstGeom>
          <a:solidFill>
            <a:srgbClr val="FFC000"/>
          </a:solidFill>
          <a:ln w="19050">
            <a:solidFill>
              <a:schemeClr val="bg1"/>
            </a:solidFill>
          </a:ln>
        </p:spPr>
        <p:txBody>
          <a:bodyPr vert="horz" wrap="square" lIns="91440" tIns="45720" rIns="91440" bIns="45720" numCol="1" anchor="t" anchorCtr="0" compatLnSpc="1"/>
          <a:lstStyle/>
          <a:p>
            <a:pPr fontAlgn="auto">
              <a:spcBef>
                <a:spcPts val="0"/>
              </a:spcBef>
              <a:spcAft>
                <a:spcPts val="0"/>
              </a:spcAft>
            </a:pPr>
            <a:endParaRPr lang="zh-CN" altLang="en-US">
              <a:solidFill>
                <a:schemeClr val="bg2">
                  <a:lumMod val="10000"/>
                </a:schemeClr>
              </a:solidFill>
              <a:latin typeface="+mn-lt"/>
              <a:ea typeface="+mn-ea"/>
              <a:cs typeface="+mn-ea"/>
              <a:sym typeface="+mn-lt"/>
            </a:endParaRPr>
          </a:p>
        </p:txBody>
      </p:sp>
      <p:cxnSp>
        <p:nvCxnSpPr>
          <p:cNvPr id="50" name="直接箭头连接符 49"/>
          <p:cNvCxnSpPr/>
          <p:nvPr/>
        </p:nvCxnSpPr>
        <p:spPr>
          <a:xfrm>
            <a:off x="5980795" y="1838896"/>
            <a:ext cx="1627094" cy="0"/>
          </a:xfrm>
          <a:prstGeom prst="straightConnector1">
            <a:avLst/>
          </a:prstGeom>
          <a:noFill/>
          <a:ln w="9525" cap="flat" cmpd="sng" algn="ctr">
            <a:solidFill>
              <a:srgbClr val="C00000"/>
            </a:solidFill>
            <a:prstDash val="solid"/>
            <a:tailEnd type="arrow"/>
          </a:ln>
          <a:effectLst/>
        </p:spPr>
      </p:cxnSp>
      <p:sp>
        <p:nvSpPr>
          <p:cNvPr id="51" name="TextBox 50"/>
          <p:cNvSpPr txBox="1"/>
          <p:nvPr/>
        </p:nvSpPr>
        <p:spPr>
          <a:xfrm>
            <a:off x="6066264" y="915566"/>
            <a:ext cx="1541625" cy="923330"/>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a:solidFill>
                  <a:schemeClr val="bg2">
                    <a:lumMod val="10000"/>
                  </a:schemeClr>
                </a:solidFill>
                <a:latin typeface="+mn-lt"/>
                <a:ea typeface="+mn-ea"/>
                <a:cs typeface="+mn-ea"/>
                <a:sym typeface="+mn-lt"/>
              </a:rPr>
              <a:t>添加文本说明内容添加文本说明内容</a:t>
            </a:r>
          </a:p>
          <a:p>
            <a:pPr fontAlgn="auto">
              <a:lnSpc>
                <a:spcPct val="150000"/>
              </a:lnSpc>
              <a:spcBef>
                <a:spcPts val="0"/>
              </a:spcBef>
              <a:spcAft>
                <a:spcPts val="0"/>
              </a:spcAft>
            </a:pPr>
            <a:r>
              <a:rPr lang="zh-CN" altLang="en-US" sz="1200" dirty="0">
                <a:solidFill>
                  <a:schemeClr val="bg2">
                    <a:lumMod val="10000"/>
                  </a:schemeClr>
                </a:solidFill>
                <a:latin typeface="+mn-lt"/>
                <a:ea typeface="+mn-ea"/>
                <a:cs typeface="+mn-ea"/>
                <a:sym typeface="+mn-lt"/>
              </a:rPr>
              <a:t>添加文本说明内容</a:t>
            </a:r>
          </a:p>
        </p:txBody>
      </p:sp>
      <p:cxnSp>
        <p:nvCxnSpPr>
          <p:cNvPr id="52" name="直接箭头连接符 51"/>
          <p:cNvCxnSpPr>
            <a:stCxn id="49" idx="4"/>
          </p:cNvCxnSpPr>
          <p:nvPr/>
        </p:nvCxnSpPr>
        <p:spPr>
          <a:xfrm>
            <a:off x="4020026" y="3939957"/>
            <a:ext cx="6602" cy="990851"/>
          </a:xfrm>
          <a:prstGeom prst="straightConnector1">
            <a:avLst/>
          </a:prstGeom>
          <a:noFill/>
          <a:ln w="9525" cap="flat" cmpd="sng" algn="ctr">
            <a:solidFill>
              <a:srgbClr val="C00000"/>
            </a:solidFill>
            <a:prstDash val="solid"/>
            <a:tailEnd type="arrow"/>
          </a:ln>
          <a:effectLst/>
        </p:spPr>
      </p:cxnSp>
      <p:sp>
        <p:nvSpPr>
          <p:cNvPr id="53" name="TextBox 52"/>
          <p:cNvSpPr txBox="1"/>
          <p:nvPr/>
        </p:nvSpPr>
        <p:spPr>
          <a:xfrm>
            <a:off x="4139952" y="3939957"/>
            <a:ext cx="1804013" cy="867930"/>
          </a:xfrm>
          <a:prstGeom prst="rect">
            <a:avLst/>
          </a:prstGeom>
          <a:noFill/>
        </p:spPr>
        <p:txBody>
          <a:bodyPr wrap="square" rtlCol="0">
            <a:spAutoFit/>
          </a:bodyPr>
          <a:lstStyle/>
          <a:p>
            <a:pPr fontAlgn="auto">
              <a:lnSpc>
                <a:spcPct val="120000"/>
              </a:lnSpc>
              <a:spcBef>
                <a:spcPts val="0"/>
              </a:spcBef>
              <a:spcAft>
                <a:spcPts val="0"/>
              </a:spcAft>
            </a:pPr>
            <a:r>
              <a:rPr lang="zh-CN" altLang="en-US" sz="1400" b="1" dirty="0">
                <a:solidFill>
                  <a:schemeClr val="bg2">
                    <a:lumMod val="10000"/>
                  </a:schemeClr>
                </a:solidFill>
                <a:latin typeface="+mn-lt"/>
                <a:ea typeface="+mn-ea"/>
                <a:cs typeface="+mn-ea"/>
                <a:sym typeface="+mn-lt"/>
              </a:rPr>
              <a:t>添加文本说明内容</a:t>
            </a:r>
            <a:endParaRPr lang="en-US" altLang="zh-CN" sz="1400" b="1" dirty="0">
              <a:solidFill>
                <a:schemeClr val="bg2">
                  <a:lumMod val="10000"/>
                </a:schemeClr>
              </a:solidFill>
              <a:latin typeface="+mn-lt"/>
              <a:ea typeface="+mn-ea"/>
              <a:cs typeface="+mn-ea"/>
              <a:sym typeface="+mn-lt"/>
            </a:endParaRPr>
          </a:p>
          <a:p>
            <a:pPr fontAlgn="auto">
              <a:lnSpc>
                <a:spcPct val="120000"/>
              </a:lnSpc>
              <a:spcBef>
                <a:spcPts val="0"/>
              </a:spcBef>
              <a:spcAft>
                <a:spcPts val="0"/>
              </a:spcAft>
            </a:pPr>
            <a:r>
              <a:rPr lang="zh-CN" altLang="en-US" sz="1400" b="1" dirty="0">
                <a:solidFill>
                  <a:schemeClr val="bg2">
                    <a:lumMod val="10000"/>
                  </a:schemeClr>
                </a:solidFill>
                <a:latin typeface="+mn-lt"/>
                <a:ea typeface="+mn-ea"/>
                <a:cs typeface="+mn-ea"/>
                <a:sym typeface="+mn-lt"/>
              </a:rPr>
              <a:t>添加文本说明内容</a:t>
            </a:r>
          </a:p>
          <a:p>
            <a:pPr fontAlgn="auto">
              <a:lnSpc>
                <a:spcPct val="120000"/>
              </a:lnSpc>
              <a:spcBef>
                <a:spcPts val="0"/>
              </a:spcBef>
              <a:spcAft>
                <a:spcPts val="0"/>
              </a:spcAft>
            </a:pPr>
            <a:r>
              <a:rPr lang="zh-CN" altLang="en-US" sz="1400" b="1" dirty="0">
                <a:solidFill>
                  <a:schemeClr val="bg2">
                    <a:lumMod val="10000"/>
                  </a:schemeClr>
                </a:solidFill>
                <a:latin typeface="+mn-lt"/>
                <a:ea typeface="+mn-ea"/>
                <a:cs typeface="+mn-ea"/>
                <a:sym typeface="+mn-lt"/>
              </a:rPr>
              <a:t>添加文本说明内容</a:t>
            </a:r>
          </a:p>
        </p:txBody>
      </p:sp>
      <p:cxnSp>
        <p:nvCxnSpPr>
          <p:cNvPr id="54" name="直接箭头连接符 53"/>
          <p:cNvCxnSpPr/>
          <p:nvPr/>
        </p:nvCxnSpPr>
        <p:spPr>
          <a:xfrm flipH="1">
            <a:off x="827584" y="2032003"/>
            <a:ext cx="1776331" cy="0"/>
          </a:xfrm>
          <a:prstGeom prst="straightConnector1">
            <a:avLst/>
          </a:prstGeom>
          <a:noFill/>
          <a:ln w="9525" cap="flat" cmpd="sng" algn="ctr">
            <a:solidFill>
              <a:srgbClr val="C00000"/>
            </a:solidFill>
            <a:prstDash val="solid"/>
            <a:tailEnd type="arrow"/>
          </a:ln>
          <a:effectLst/>
        </p:spPr>
      </p:cxnSp>
      <p:sp>
        <p:nvSpPr>
          <p:cNvPr id="55" name="TextBox 54"/>
          <p:cNvSpPr txBox="1"/>
          <p:nvPr/>
        </p:nvSpPr>
        <p:spPr>
          <a:xfrm>
            <a:off x="1024190" y="1096541"/>
            <a:ext cx="1541625" cy="923330"/>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a:solidFill>
                  <a:schemeClr val="bg2">
                    <a:lumMod val="10000"/>
                  </a:schemeClr>
                </a:solidFill>
                <a:latin typeface="+mn-lt"/>
                <a:ea typeface="+mn-ea"/>
                <a:cs typeface="+mn-ea"/>
                <a:sym typeface="+mn-lt"/>
              </a:rPr>
              <a:t>添加文本说明内容添加文本说明内容</a:t>
            </a:r>
          </a:p>
          <a:p>
            <a:pPr fontAlgn="auto">
              <a:lnSpc>
                <a:spcPct val="150000"/>
              </a:lnSpc>
              <a:spcBef>
                <a:spcPts val="0"/>
              </a:spcBef>
              <a:spcAft>
                <a:spcPts val="0"/>
              </a:spcAft>
            </a:pPr>
            <a:r>
              <a:rPr lang="zh-CN" altLang="en-US" sz="1200" dirty="0">
                <a:solidFill>
                  <a:schemeClr val="bg2">
                    <a:lumMod val="10000"/>
                  </a:schemeClr>
                </a:solidFill>
                <a:latin typeface="+mn-lt"/>
                <a:ea typeface="+mn-ea"/>
                <a:cs typeface="+mn-ea"/>
                <a:sym typeface="+mn-lt"/>
              </a:rPr>
              <a:t>添加文本说明内容</a:t>
            </a:r>
          </a:p>
        </p:txBody>
      </p:sp>
      <p:sp>
        <p:nvSpPr>
          <p:cNvPr id="56" name="TextBox 55"/>
          <p:cNvSpPr txBox="1"/>
          <p:nvPr/>
        </p:nvSpPr>
        <p:spPr>
          <a:xfrm>
            <a:off x="2962424" y="1650687"/>
            <a:ext cx="880358" cy="400110"/>
          </a:xfrm>
          <a:prstGeom prst="rect">
            <a:avLst/>
          </a:prstGeom>
          <a:noFill/>
        </p:spPr>
        <p:txBody>
          <a:bodyPr wrap="square" rtlCol="0">
            <a:spAutoFit/>
          </a:bodyPr>
          <a:lstStyle/>
          <a:p>
            <a:pPr fontAlgn="auto">
              <a:spcBef>
                <a:spcPts val="0"/>
              </a:spcBef>
              <a:spcAft>
                <a:spcPts val="0"/>
              </a:spcAft>
            </a:pPr>
            <a:r>
              <a:rPr lang="zh-CN" altLang="en-US" sz="2000" b="1" dirty="0">
                <a:solidFill>
                  <a:schemeClr val="bg1"/>
                </a:solidFill>
                <a:latin typeface="+mn-lt"/>
                <a:ea typeface="+mn-ea"/>
                <a:cs typeface="+mn-ea"/>
                <a:sym typeface="+mn-lt"/>
              </a:rPr>
              <a:t>项目</a:t>
            </a:r>
            <a:r>
              <a:rPr lang="en-US" altLang="zh-CN" sz="2000" b="1" dirty="0">
                <a:solidFill>
                  <a:schemeClr val="bg1"/>
                </a:solidFill>
                <a:latin typeface="+mn-lt"/>
                <a:ea typeface="+mn-ea"/>
                <a:cs typeface="+mn-ea"/>
                <a:sym typeface="+mn-lt"/>
              </a:rPr>
              <a:t>1</a:t>
            </a:r>
            <a:endParaRPr lang="zh-CN" altLang="en-US" sz="2000" b="1" dirty="0">
              <a:solidFill>
                <a:schemeClr val="bg1"/>
              </a:solidFill>
              <a:latin typeface="+mn-lt"/>
              <a:ea typeface="+mn-ea"/>
              <a:cs typeface="+mn-ea"/>
              <a:sym typeface="+mn-lt"/>
            </a:endParaRPr>
          </a:p>
        </p:txBody>
      </p:sp>
      <p:sp>
        <p:nvSpPr>
          <p:cNvPr id="57" name="TextBox 56"/>
          <p:cNvSpPr txBox="1"/>
          <p:nvPr/>
        </p:nvSpPr>
        <p:spPr>
          <a:xfrm>
            <a:off x="4572000" y="1772530"/>
            <a:ext cx="880358" cy="400110"/>
          </a:xfrm>
          <a:prstGeom prst="rect">
            <a:avLst/>
          </a:prstGeom>
          <a:noFill/>
        </p:spPr>
        <p:txBody>
          <a:bodyPr wrap="square" rtlCol="0">
            <a:spAutoFit/>
          </a:bodyPr>
          <a:lstStyle/>
          <a:p>
            <a:pPr fontAlgn="auto">
              <a:spcBef>
                <a:spcPts val="0"/>
              </a:spcBef>
              <a:spcAft>
                <a:spcPts val="0"/>
              </a:spcAft>
            </a:pPr>
            <a:r>
              <a:rPr lang="zh-CN" altLang="en-US" sz="2000" b="1" dirty="0">
                <a:solidFill>
                  <a:srgbClr val="FFFF00"/>
                </a:solidFill>
                <a:latin typeface="+mn-lt"/>
                <a:ea typeface="+mn-ea"/>
                <a:cs typeface="+mn-ea"/>
                <a:sym typeface="+mn-lt"/>
              </a:rPr>
              <a:t>项目</a:t>
            </a:r>
            <a:r>
              <a:rPr lang="en-US" altLang="zh-CN" sz="2000" b="1" dirty="0">
                <a:solidFill>
                  <a:srgbClr val="FFFF00"/>
                </a:solidFill>
                <a:latin typeface="+mn-lt"/>
                <a:ea typeface="+mn-ea"/>
                <a:cs typeface="+mn-ea"/>
                <a:sym typeface="+mn-lt"/>
              </a:rPr>
              <a:t>2</a:t>
            </a:r>
            <a:endParaRPr lang="zh-CN" altLang="en-US" sz="2000" b="1" dirty="0">
              <a:solidFill>
                <a:srgbClr val="FFFF00"/>
              </a:solidFill>
              <a:latin typeface="+mn-lt"/>
              <a:ea typeface="+mn-ea"/>
              <a:cs typeface="+mn-ea"/>
              <a:sym typeface="+mn-lt"/>
            </a:endParaRPr>
          </a:p>
        </p:txBody>
      </p:sp>
      <p:sp>
        <p:nvSpPr>
          <p:cNvPr id="58" name="TextBox 57"/>
          <p:cNvSpPr txBox="1"/>
          <p:nvPr/>
        </p:nvSpPr>
        <p:spPr>
          <a:xfrm>
            <a:off x="3592547" y="2850078"/>
            <a:ext cx="880358" cy="400110"/>
          </a:xfrm>
          <a:prstGeom prst="rect">
            <a:avLst/>
          </a:prstGeom>
          <a:noFill/>
        </p:spPr>
        <p:txBody>
          <a:bodyPr wrap="square" rtlCol="0">
            <a:spAutoFit/>
          </a:bodyPr>
          <a:lstStyle/>
          <a:p>
            <a:pPr fontAlgn="auto">
              <a:spcBef>
                <a:spcPts val="0"/>
              </a:spcBef>
              <a:spcAft>
                <a:spcPts val="0"/>
              </a:spcAft>
            </a:pPr>
            <a:r>
              <a:rPr lang="zh-CN" altLang="en-US" sz="2000" b="1" dirty="0">
                <a:solidFill>
                  <a:schemeClr val="bg1"/>
                </a:solidFill>
                <a:latin typeface="+mn-lt"/>
                <a:ea typeface="+mn-ea"/>
                <a:cs typeface="+mn-ea"/>
                <a:sym typeface="+mn-lt"/>
              </a:rPr>
              <a:t>项目</a:t>
            </a:r>
            <a:r>
              <a:rPr lang="en-US" altLang="zh-CN" sz="2000" b="1" dirty="0">
                <a:solidFill>
                  <a:schemeClr val="bg1"/>
                </a:solidFill>
                <a:latin typeface="+mn-lt"/>
                <a:ea typeface="+mn-ea"/>
                <a:cs typeface="+mn-ea"/>
                <a:sym typeface="+mn-lt"/>
              </a:rPr>
              <a:t>3</a:t>
            </a:r>
            <a:endParaRPr lang="zh-CN" altLang="en-US" sz="2000" b="1" dirty="0">
              <a:solidFill>
                <a:schemeClr val="bg1"/>
              </a:solidFill>
              <a:latin typeface="+mn-lt"/>
              <a:ea typeface="+mn-ea"/>
              <a:cs typeface="+mn-ea"/>
              <a:sym typeface="+mn-lt"/>
            </a:endParaRPr>
          </a:p>
        </p:txBody>
      </p:sp>
      <p:sp>
        <p:nvSpPr>
          <p:cNvPr id="59" name="右弧形箭头 58"/>
          <p:cNvSpPr/>
          <p:nvPr/>
        </p:nvSpPr>
        <p:spPr>
          <a:xfrm rot="9229339">
            <a:off x="2444452" y="2636640"/>
            <a:ext cx="504056" cy="948336"/>
          </a:xfrm>
          <a:prstGeom prst="curvedLeftArrow">
            <a:avLst/>
          </a:prstGeom>
          <a:solidFill>
            <a:srgbClr val="FF0000"/>
          </a:solidFill>
          <a:ln w="19050">
            <a:noFill/>
          </a:ln>
        </p:spPr>
        <p:txBody>
          <a:bodyPr vert="horz" wrap="square" lIns="91440" tIns="45720" rIns="91440" bIns="45720" numCol="1" anchor="t" anchorCtr="0" compatLnSpc="1"/>
          <a:lstStyle/>
          <a:p>
            <a:pPr fontAlgn="auto">
              <a:spcBef>
                <a:spcPts val="0"/>
              </a:spcBef>
              <a:spcAft>
                <a:spcPts val="0"/>
              </a:spcAft>
            </a:pPr>
            <a:endParaRPr lang="zh-CN" altLang="en-US" kern="0">
              <a:solidFill>
                <a:schemeClr val="bg2">
                  <a:lumMod val="10000"/>
                </a:schemeClr>
              </a:solidFill>
              <a:latin typeface="+mn-lt"/>
              <a:ea typeface="+mn-ea"/>
              <a:cs typeface="+mn-ea"/>
              <a:sym typeface="+mn-lt"/>
            </a:endParaRPr>
          </a:p>
        </p:txBody>
      </p:sp>
      <p:sp>
        <p:nvSpPr>
          <p:cNvPr id="60" name="TextBox 59"/>
          <p:cNvSpPr txBox="1"/>
          <p:nvPr/>
        </p:nvSpPr>
        <p:spPr>
          <a:xfrm>
            <a:off x="1187624" y="3150155"/>
            <a:ext cx="1354634" cy="338554"/>
          </a:xfrm>
          <a:prstGeom prst="rect">
            <a:avLst/>
          </a:prstGeom>
          <a:noFill/>
        </p:spPr>
        <p:txBody>
          <a:bodyPr wrap="square" rtlCol="0">
            <a:spAutoFit/>
          </a:bodyPr>
          <a:lstStyle/>
          <a:p>
            <a:pPr algn="ctr" fontAlgn="auto">
              <a:spcBef>
                <a:spcPts val="0"/>
              </a:spcBef>
              <a:spcAft>
                <a:spcPts val="0"/>
              </a:spcAft>
            </a:pPr>
            <a:r>
              <a:rPr lang="zh-CN" altLang="en-US" sz="1600" b="1" dirty="0">
                <a:solidFill>
                  <a:schemeClr val="bg2">
                    <a:lumMod val="10000"/>
                  </a:schemeClr>
                </a:solidFill>
                <a:latin typeface="+mn-lt"/>
                <a:ea typeface="+mn-ea"/>
                <a:cs typeface="+mn-ea"/>
                <a:sym typeface="+mn-lt"/>
              </a:rPr>
              <a:t>补充性文字</a:t>
            </a:r>
          </a:p>
        </p:txBody>
      </p:sp>
      <p:pic>
        <p:nvPicPr>
          <p:cNvPr id="6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flipH="1">
            <a:off x="6261783" y="2014739"/>
            <a:ext cx="2692212" cy="272419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p:cTn id="11" dur="500" fill="hold"/>
                                        <p:tgtEl>
                                          <p:spTgt spid="48"/>
                                        </p:tgtEl>
                                        <p:attrNameLst>
                                          <p:attrName>ppt_w</p:attrName>
                                        </p:attrNameLst>
                                      </p:cBhvr>
                                      <p:tavLst>
                                        <p:tav tm="0">
                                          <p:val>
                                            <p:strVal val="4*#ppt_w"/>
                                          </p:val>
                                        </p:tav>
                                        <p:tav tm="100000">
                                          <p:val>
                                            <p:strVal val="#ppt_w"/>
                                          </p:val>
                                        </p:tav>
                                      </p:tavLst>
                                    </p:anim>
                                    <p:anim calcmode="lin" valueType="num">
                                      <p:cBhvr>
                                        <p:cTn id="12" dur="500" fill="hold"/>
                                        <p:tgtEl>
                                          <p:spTgt spid="48"/>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47"/>
                                        </p:tgtEl>
                                        <p:attrNameLst>
                                          <p:attrName>style.visibility</p:attrName>
                                        </p:attrNameLst>
                                      </p:cBhvr>
                                      <p:to>
                                        <p:strVal val="visible"/>
                                      </p:to>
                                    </p:set>
                                    <p:anim calcmode="lin" valueType="num">
                                      <p:cBhvr>
                                        <p:cTn id="15" dur="500" fill="hold"/>
                                        <p:tgtEl>
                                          <p:spTgt spid="47"/>
                                        </p:tgtEl>
                                        <p:attrNameLst>
                                          <p:attrName>ppt_w</p:attrName>
                                        </p:attrNameLst>
                                      </p:cBhvr>
                                      <p:tavLst>
                                        <p:tav tm="0">
                                          <p:val>
                                            <p:strVal val="4*#ppt_w"/>
                                          </p:val>
                                        </p:tav>
                                        <p:tav tm="100000">
                                          <p:val>
                                            <p:strVal val="#ppt_w"/>
                                          </p:val>
                                        </p:tav>
                                      </p:tavLst>
                                    </p:anim>
                                    <p:anim calcmode="lin" valueType="num">
                                      <p:cBhvr>
                                        <p:cTn id="16" dur="500" fill="hold"/>
                                        <p:tgtEl>
                                          <p:spTgt spid="47"/>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49"/>
                                        </p:tgtEl>
                                        <p:attrNameLst>
                                          <p:attrName>style.visibility</p:attrName>
                                        </p:attrNameLst>
                                      </p:cBhvr>
                                      <p:to>
                                        <p:strVal val="visible"/>
                                      </p:to>
                                    </p:set>
                                    <p:anim calcmode="lin" valueType="num">
                                      <p:cBhvr>
                                        <p:cTn id="19" dur="250" fill="hold"/>
                                        <p:tgtEl>
                                          <p:spTgt spid="49"/>
                                        </p:tgtEl>
                                        <p:attrNameLst>
                                          <p:attrName>ppt_w</p:attrName>
                                        </p:attrNameLst>
                                      </p:cBhvr>
                                      <p:tavLst>
                                        <p:tav tm="0">
                                          <p:val>
                                            <p:strVal val="4*#ppt_w"/>
                                          </p:val>
                                        </p:tav>
                                        <p:tav tm="100000">
                                          <p:val>
                                            <p:strVal val="#ppt_w"/>
                                          </p:val>
                                        </p:tav>
                                      </p:tavLst>
                                    </p:anim>
                                    <p:anim calcmode="lin" valueType="num">
                                      <p:cBhvr>
                                        <p:cTn id="20" dur="250" fill="hold"/>
                                        <p:tgtEl>
                                          <p:spTgt spid="49"/>
                                        </p:tgtEl>
                                        <p:attrNameLst>
                                          <p:attrName>ppt_h</p:attrName>
                                        </p:attrNameLst>
                                      </p:cBhvr>
                                      <p:tavLst>
                                        <p:tav tm="0">
                                          <p:val>
                                            <p:strVal val="4*#ppt_h"/>
                                          </p:val>
                                        </p:tav>
                                        <p:tav tm="100000">
                                          <p:val>
                                            <p:strVal val="#ppt_h"/>
                                          </p:val>
                                        </p:tav>
                                      </p:tavLst>
                                    </p:anim>
                                  </p:childTnLst>
                                </p:cTn>
                              </p:par>
                            </p:childTnLst>
                          </p:cTn>
                        </p:par>
                        <p:par>
                          <p:cTn id="21" fill="hold">
                            <p:stCondLst>
                              <p:cond delay="1000"/>
                            </p:stCondLst>
                            <p:childTnLst>
                              <p:par>
                                <p:cTn id="22" presetID="49" presetClass="entr" presetSubtype="0" decel="100000" fill="hold" grpId="0"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 calcmode="lin" valueType="num">
                                      <p:cBhvr>
                                        <p:cTn id="26" dur="500" fill="hold"/>
                                        <p:tgtEl>
                                          <p:spTgt spid="56"/>
                                        </p:tgtEl>
                                        <p:attrNameLst>
                                          <p:attrName>style.rotation</p:attrName>
                                        </p:attrNameLst>
                                      </p:cBhvr>
                                      <p:tavLst>
                                        <p:tav tm="0">
                                          <p:val>
                                            <p:fltVal val="360"/>
                                          </p:val>
                                        </p:tav>
                                        <p:tav tm="100000">
                                          <p:val>
                                            <p:fltVal val="0"/>
                                          </p:val>
                                        </p:tav>
                                      </p:tavLst>
                                    </p:anim>
                                    <p:animEffect transition="in" filter="fade">
                                      <p:cBhvr>
                                        <p:cTn id="27" dur="500"/>
                                        <p:tgtEl>
                                          <p:spTgt spid="56"/>
                                        </p:tgtEl>
                                      </p:cBhvr>
                                    </p:animEffect>
                                  </p:childTnLst>
                                </p:cTn>
                              </p:par>
                              <p:par>
                                <p:cTn id="28" presetID="49" presetClass="entr" presetSubtype="0" decel="100000"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500" fill="hold"/>
                                        <p:tgtEl>
                                          <p:spTgt spid="58"/>
                                        </p:tgtEl>
                                        <p:attrNameLst>
                                          <p:attrName>ppt_w</p:attrName>
                                        </p:attrNameLst>
                                      </p:cBhvr>
                                      <p:tavLst>
                                        <p:tav tm="0">
                                          <p:val>
                                            <p:fltVal val="0"/>
                                          </p:val>
                                        </p:tav>
                                        <p:tav tm="100000">
                                          <p:val>
                                            <p:strVal val="#ppt_w"/>
                                          </p:val>
                                        </p:tav>
                                      </p:tavLst>
                                    </p:anim>
                                    <p:anim calcmode="lin" valueType="num">
                                      <p:cBhvr>
                                        <p:cTn id="31" dur="500" fill="hold"/>
                                        <p:tgtEl>
                                          <p:spTgt spid="58"/>
                                        </p:tgtEl>
                                        <p:attrNameLst>
                                          <p:attrName>ppt_h</p:attrName>
                                        </p:attrNameLst>
                                      </p:cBhvr>
                                      <p:tavLst>
                                        <p:tav tm="0">
                                          <p:val>
                                            <p:fltVal val="0"/>
                                          </p:val>
                                        </p:tav>
                                        <p:tav tm="100000">
                                          <p:val>
                                            <p:strVal val="#ppt_h"/>
                                          </p:val>
                                        </p:tav>
                                      </p:tavLst>
                                    </p:anim>
                                    <p:anim calcmode="lin" valueType="num">
                                      <p:cBhvr>
                                        <p:cTn id="32" dur="500" fill="hold"/>
                                        <p:tgtEl>
                                          <p:spTgt spid="58"/>
                                        </p:tgtEl>
                                        <p:attrNameLst>
                                          <p:attrName>style.rotation</p:attrName>
                                        </p:attrNameLst>
                                      </p:cBhvr>
                                      <p:tavLst>
                                        <p:tav tm="0">
                                          <p:val>
                                            <p:fltVal val="360"/>
                                          </p:val>
                                        </p:tav>
                                        <p:tav tm="100000">
                                          <p:val>
                                            <p:fltVal val="0"/>
                                          </p:val>
                                        </p:tav>
                                      </p:tavLst>
                                    </p:anim>
                                    <p:animEffect transition="in" filter="fade">
                                      <p:cBhvr>
                                        <p:cTn id="33" dur="500"/>
                                        <p:tgtEl>
                                          <p:spTgt spid="58"/>
                                        </p:tgtEl>
                                      </p:cBhvr>
                                    </p:animEffect>
                                  </p:childTnLst>
                                </p:cTn>
                              </p:par>
                              <p:par>
                                <p:cTn id="34" presetID="49" presetClass="entr" presetSubtype="0" decel="100000" fill="hold" grpId="0" nodeType="with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p:cTn id="36" dur="500" fill="hold"/>
                                        <p:tgtEl>
                                          <p:spTgt spid="57"/>
                                        </p:tgtEl>
                                        <p:attrNameLst>
                                          <p:attrName>ppt_w</p:attrName>
                                        </p:attrNameLst>
                                      </p:cBhvr>
                                      <p:tavLst>
                                        <p:tav tm="0">
                                          <p:val>
                                            <p:fltVal val="0"/>
                                          </p:val>
                                        </p:tav>
                                        <p:tav tm="100000">
                                          <p:val>
                                            <p:strVal val="#ppt_w"/>
                                          </p:val>
                                        </p:tav>
                                      </p:tavLst>
                                    </p:anim>
                                    <p:anim calcmode="lin" valueType="num">
                                      <p:cBhvr>
                                        <p:cTn id="37" dur="500" fill="hold"/>
                                        <p:tgtEl>
                                          <p:spTgt spid="57"/>
                                        </p:tgtEl>
                                        <p:attrNameLst>
                                          <p:attrName>ppt_h</p:attrName>
                                        </p:attrNameLst>
                                      </p:cBhvr>
                                      <p:tavLst>
                                        <p:tav tm="0">
                                          <p:val>
                                            <p:fltVal val="0"/>
                                          </p:val>
                                        </p:tav>
                                        <p:tav tm="100000">
                                          <p:val>
                                            <p:strVal val="#ppt_h"/>
                                          </p:val>
                                        </p:tav>
                                      </p:tavLst>
                                    </p:anim>
                                    <p:anim calcmode="lin" valueType="num">
                                      <p:cBhvr>
                                        <p:cTn id="38" dur="500" fill="hold"/>
                                        <p:tgtEl>
                                          <p:spTgt spid="57"/>
                                        </p:tgtEl>
                                        <p:attrNameLst>
                                          <p:attrName>style.rotation</p:attrName>
                                        </p:attrNameLst>
                                      </p:cBhvr>
                                      <p:tavLst>
                                        <p:tav tm="0">
                                          <p:val>
                                            <p:fltVal val="360"/>
                                          </p:val>
                                        </p:tav>
                                        <p:tav tm="100000">
                                          <p:val>
                                            <p:fltVal val="0"/>
                                          </p:val>
                                        </p:tav>
                                      </p:tavLst>
                                    </p:anim>
                                    <p:animEffect transition="in" filter="fade">
                                      <p:cBhvr>
                                        <p:cTn id="39" dur="500"/>
                                        <p:tgtEl>
                                          <p:spTgt spid="57"/>
                                        </p:tgtEl>
                                      </p:cBhvr>
                                    </p:animEffect>
                                  </p:childTnLst>
                                </p:cTn>
                              </p:par>
                            </p:childTnLst>
                          </p:cTn>
                        </p:par>
                        <p:par>
                          <p:cTn id="40" fill="hold">
                            <p:stCondLst>
                              <p:cond delay="1500"/>
                            </p:stCondLst>
                            <p:childTnLst>
                              <p:par>
                                <p:cTn id="41" presetID="2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ipe(left)">
                                      <p:cBhvr>
                                        <p:cTn id="43" dur="500"/>
                                        <p:tgtEl>
                                          <p:spTgt spid="50"/>
                                        </p:tgtEl>
                                      </p:cBhvr>
                                    </p:animEffect>
                                  </p:childTnLst>
                                </p:cTn>
                              </p:par>
                              <p:par>
                                <p:cTn id="44" presetID="22" presetClass="entr" presetSubtype="1" fill="hold"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up)">
                                      <p:cBhvr>
                                        <p:cTn id="46" dur="500"/>
                                        <p:tgtEl>
                                          <p:spTgt spid="52"/>
                                        </p:tgtEl>
                                      </p:cBhvr>
                                    </p:animEffect>
                                  </p:childTnLst>
                                </p:cTn>
                              </p:par>
                              <p:par>
                                <p:cTn id="47" presetID="22" presetClass="entr" presetSubtype="2" fill="hold" nodeType="with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ipe(right)">
                                      <p:cBhvr>
                                        <p:cTn id="49" dur="500"/>
                                        <p:tgtEl>
                                          <p:spTgt spid="54"/>
                                        </p:tgtEl>
                                      </p:cBhvr>
                                    </p:animEffect>
                                  </p:childTnLst>
                                </p:cTn>
                              </p:par>
                            </p:childTnLst>
                          </p:cTn>
                        </p:par>
                        <p:par>
                          <p:cTn id="50" fill="hold">
                            <p:stCondLst>
                              <p:cond delay="2000"/>
                            </p:stCondLst>
                            <p:childTnLst>
                              <p:par>
                                <p:cTn id="51" presetID="22" presetClass="entr" presetSubtype="2" fill="hold" grpId="0" nodeType="after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wipe(right)">
                                      <p:cBhvr>
                                        <p:cTn id="53" dur="500"/>
                                        <p:tgtEl>
                                          <p:spTgt spid="55"/>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right)">
                                      <p:cBhvr>
                                        <p:cTn id="56" dur="500"/>
                                        <p:tgtEl>
                                          <p:spTgt spid="53"/>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wipe(right)">
                                      <p:cBhvr>
                                        <p:cTn id="59" dur="500"/>
                                        <p:tgtEl>
                                          <p:spTgt spid="51"/>
                                        </p:tgtEl>
                                      </p:cBhvr>
                                    </p:animEffect>
                                  </p:childTnLst>
                                </p:cTn>
                              </p:par>
                            </p:childTnLst>
                          </p:cTn>
                        </p:par>
                        <p:par>
                          <p:cTn id="60" fill="hold">
                            <p:stCondLst>
                              <p:cond delay="2500"/>
                            </p:stCondLst>
                            <p:childTnLst>
                              <p:par>
                                <p:cTn id="61" presetID="22" presetClass="entr" presetSubtype="4" fill="hold" grpId="0"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wipe(down)">
                                      <p:cBhvr>
                                        <p:cTn id="63" dur="500"/>
                                        <p:tgtEl>
                                          <p:spTgt spid="59"/>
                                        </p:tgtEl>
                                      </p:cBhvr>
                                    </p:animEffect>
                                  </p:childTnLst>
                                </p:cTn>
                              </p:par>
                            </p:childTnLst>
                          </p:cTn>
                        </p:par>
                        <p:par>
                          <p:cTn id="64" fill="hold">
                            <p:stCondLst>
                              <p:cond delay="3000"/>
                            </p:stCondLst>
                            <p:childTnLst>
                              <p:par>
                                <p:cTn id="65" presetID="16" presetClass="entr" presetSubtype="37"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barn(outVertical)">
                                      <p:cBhvr>
                                        <p:cTn id="67" dur="500"/>
                                        <p:tgtEl>
                                          <p:spTgt spid="60"/>
                                        </p:tgtEl>
                                      </p:cBhvr>
                                    </p:animEffect>
                                  </p:childTnLst>
                                </p:cTn>
                              </p:par>
                            </p:childTnLst>
                          </p:cTn>
                        </p:par>
                        <p:par>
                          <p:cTn id="68" fill="hold">
                            <p:stCondLst>
                              <p:cond delay="3500"/>
                            </p:stCondLst>
                            <p:childTnLst>
                              <p:par>
                                <p:cTn id="69" presetID="26" presetClass="entr" presetSubtype="0" fill="hold"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ipe(down)">
                                      <p:cBhvr>
                                        <p:cTn id="71" dur="580">
                                          <p:stCondLst>
                                            <p:cond delay="0"/>
                                          </p:stCondLst>
                                        </p:cTn>
                                        <p:tgtEl>
                                          <p:spTgt spid="61"/>
                                        </p:tgtEl>
                                      </p:cBhvr>
                                    </p:animEffect>
                                    <p:anim calcmode="lin" valueType="num">
                                      <p:cBhvr>
                                        <p:cTn id="72" dur="1822" tmFilter="0,0; 0.14,0.36; 0.43,0.73; 0.71,0.91; 1.0,1.0">
                                          <p:stCondLst>
                                            <p:cond delay="0"/>
                                          </p:stCondLst>
                                        </p:cTn>
                                        <p:tgtEl>
                                          <p:spTgt spid="61"/>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61"/>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61"/>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61"/>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61"/>
                                        </p:tgtEl>
                                        <p:attrNameLst>
                                          <p:attrName>ppt_y</p:attrName>
                                        </p:attrNameLst>
                                      </p:cBhvr>
                                      <p:tavLst>
                                        <p:tav tm="0" fmla="#ppt_y-sin(pi*$)/81">
                                          <p:val>
                                            <p:fltVal val="0"/>
                                          </p:val>
                                        </p:tav>
                                        <p:tav tm="100000">
                                          <p:val>
                                            <p:fltVal val="1"/>
                                          </p:val>
                                        </p:tav>
                                      </p:tavLst>
                                    </p:anim>
                                    <p:animScale>
                                      <p:cBhvr>
                                        <p:cTn id="77" dur="26">
                                          <p:stCondLst>
                                            <p:cond delay="650"/>
                                          </p:stCondLst>
                                        </p:cTn>
                                        <p:tgtEl>
                                          <p:spTgt spid="61"/>
                                        </p:tgtEl>
                                      </p:cBhvr>
                                      <p:to x="100000" y="60000"/>
                                    </p:animScale>
                                    <p:animScale>
                                      <p:cBhvr>
                                        <p:cTn id="78" dur="166" decel="50000">
                                          <p:stCondLst>
                                            <p:cond delay="676"/>
                                          </p:stCondLst>
                                        </p:cTn>
                                        <p:tgtEl>
                                          <p:spTgt spid="61"/>
                                        </p:tgtEl>
                                      </p:cBhvr>
                                      <p:to x="100000" y="100000"/>
                                    </p:animScale>
                                    <p:animScale>
                                      <p:cBhvr>
                                        <p:cTn id="79" dur="26">
                                          <p:stCondLst>
                                            <p:cond delay="1312"/>
                                          </p:stCondLst>
                                        </p:cTn>
                                        <p:tgtEl>
                                          <p:spTgt spid="61"/>
                                        </p:tgtEl>
                                      </p:cBhvr>
                                      <p:to x="100000" y="80000"/>
                                    </p:animScale>
                                    <p:animScale>
                                      <p:cBhvr>
                                        <p:cTn id="80" dur="166" decel="50000">
                                          <p:stCondLst>
                                            <p:cond delay="1338"/>
                                          </p:stCondLst>
                                        </p:cTn>
                                        <p:tgtEl>
                                          <p:spTgt spid="61"/>
                                        </p:tgtEl>
                                      </p:cBhvr>
                                      <p:to x="100000" y="100000"/>
                                    </p:animScale>
                                    <p:animScale>
                                      <p:cBhvr>
                                        <p:cTn id="81" dur="26">
                                          <p:stCondLst>
                                            <p:cond delay="1642"/>
                                          </p:stCondLst>
                                        </p:cTn>
                                        <p:tgtEl>
                                          <p:spTgt spid="61"/>
                                        </p:tgtEl>
                                      </p:cBhvr>
                                      <p:to x="100000" y="90000"/>
                                    </p:animScale>
                                    <p:animScale>
                                      <p:cBhvr>
                                        <p:cTn id="82" dur="166" decel="50000">
                                          <p:stCondLst>
                                            <p:cond delay="1668"/>
                                          </p:stCondLst>
                                        </p:cTn>
                                        <p:tgtEl>
                                          <p:spTgt spid="61"/>
                                        </p:tgtEl>
                                      </p:cBhvr>
                                      <p:to x="100000" y="100000"/>
                                    </p:animScale>
                                    <p:animScale>
                                      <p:cBhvr>
                                        <p:cTn id="83" dur="26">
                                          <p:stCondLst>
                                            <p:cond delay="1808"/>
                                          </p:stCondLst>
                                        </p:cTn>
                                        <p:tgtEl>
                                          <p:spTgt spid="61"/>
                                        </p:tgtEl>
                                      </p:cBhvr>
                                      <p:to x="100000" y="95000"/>
                                    </p:animScale>
                                    <p:animScale>
                                      <p:cBhvr>
                                        <p:cTn id="84" dur="166" decel="50000">
                                          <p:stCondLst>
                                            <p:cond delay="1834"/>
                                          </p:stCondLst>
                                        </p:cTn>
                                        <p:tgtEl>
                                          <p:spTgt spid="6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1" grpId="0"/>
      <p:bldP spid="53" grpId="0"/>
      <p:bldP spid="55" grpId="0"/>
      <p:bldP spid="56" grpId="0"/>
      <p:bldP spid="57" grpId="0"/>
      <p:bldP spid="58" grpId="0"/>
      <p:bldP spid="59" grpId="0" animBg="1"/>
      <p:bldP spid="60"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2510" y="1658648"/>
            <a:ext cx="2733840" cy="2845128"/>
          </a:xfrm>
          <a:prstGeom prst="rect">
            <a:avLst/>
          </a:prstGeom>
          <a:noFill/>
          <a:extLst>
            <a:ext uri="{909E8E84-426E-40DD-AFC4-6F175D3DCCD1}">
              <a14:hiddenFill xmlns:a14="http://schemas.microsoft.com/office/drawing/2010/main">
                <a:solidFill>
                  <a:srgbClr val="FFFFFF"/>
                </a:solidFill>
              </a14:hiddenFill>
            </a:ext>
          </a:extLst>
        </p:spPr>
      </p:pic>
      <p:sp>
        <p:nvSpPr>
          <p:cNvPr id="64" name="AutoShape 60"/>
          <p:cNvSpPr>
            <a:spLocks noChangeArrowheads="1"/>
          </p:cNvSpPr>
          <p:nvPr/>
        </p:nvSpPr>
        <p:spPr bwMode="auto">
          <a:xfrm>
            <a:off x="2339752" y="1734604"/>
            <a:ext cx="4967310" cy="2160000"/>
          </a:xfrm>
          <a:prstGeom prst="rightArrow">
            <a:avLst>
              <a:gd name="adj1" fmla="val 68556"/>
              <a:gd name="adj2" fmla="val 38969"/>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u"/>
              <a:tabLst>
                <a:tab pos="136525" algn="l"/>
              </a:tabLst>
              <a:defRPr/>
            </a:pPr>
            <a:endParaRPr lang="zh-CN" altLang="en-US" sz="1400" dirty="0">
              <a:effectLst/>
              <a:cs typeface="+mn-ea"/>
              <a:sym typeface="+mn-lt"/>
            </a:endParaRPr>
          </a:p>
        </p:txBody>
      </p:sp>
      <p:sp>
        <p:nvSpPr>
          <p:cNvPr id="65" name="圆角矩形 64"/>
          <p:cNvSpPr/>
          <p:nvPr/>
        </p:nvSpPr>
        <p:spPr bwMode="auto">
          <a:xfrm>
            <a:off x="2843012" y="3219549"/>
            <a:ext cx="3168650" cy="1368425"/>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rgbClr val="FF6600"/>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chemeClr val="accent2"/>
              </a:solidFill>
              <a:effectLst/>
              <a:cs typeface="+mn-ea"/>
              <a:sym typeface="+mn-lt"/>
            </a:endParaRPr>
          </a:p>
        </p:txBody>
      </p:sp>
      <p:sp>
        <p:nvSpPr>
          <p:cNvPr id="66" name="矩形 87"/>
          <p:cNvSpPr>
            <a:spLocks noChangeArrowheads="1"/>
          </p:cNvSpPr>
          <p:nvPr/>
        </p:nvSpPr>
        <p:spPr bwMode="auto">
          <a:xfrm>
            <a:off x="2957088" y="3808184"/>
            <a:ext cx="2940498" cy="524436"/>
          </a:xfrm>
          <a:prstGeom prst="rect">
            <a:avLst/>
          </a:prstGeom>
          <a:noFill/>
          <a:ln w="9525">
            <a:noFill/>
            <a:miter lim="800000"/>
          </a:ln>
        </p:spPr>
        <p:txBody>
          <a:bodyPr>
            <a:spAutoFit/>
          </a:bodyPr>
          <a:lstStyle/>
          <a:p>
            <a:pPr algn="ctr" eaLnBrk="0" fontAlgn="ctr" hangingPunct="0">
              <a:buClr>
                <a:srgbClr val="FF0000"/>
              </a:buClr>
              <a:buSzPct val="70000"/>
            </a:pPr>
            <a:r>
              <a:rPr lang="zh-CN" altLang="en-US" sz="1400" dirty="0">
                <a:solidFill>
                  <a:schemeClr val="tx1">
                    <a:lumMod val="85000"/>
                    <a:lumOff val="15000"/>
                  </a:schemeClr>
                </a:solidFill>
                <a:effectLst/>
                <a:latin typeface="+mn-lt"/>
                <a:ea typeface="+mn-ea"/>
                <a:cs typeface="+mn-ea"/>
                <a:sym typeface="+mn-lt"/>
              </a:rPr>
              <a:t>点击添加文本 点击添加文本</a:t>
            </a:r>
          </a:p>
          <a:p>
            <a:pPr algn="ctr" eaLnBrk="0" fontAlgn="ctr" hangingPunct="0">
              <a:buClr>
                <a:srgbClr val="FF0000"/>
              </a:buClr>
              <a:buSzPct val="70000"/>
            </a:pPr>
            <a:r>
              <a:rPr lang="zh-CN" altLang="en-US" sz="1400" dirty="0">
                <a:solidFill>
                  <a:schemeClr val="tx1">
                    <a:lumMod val="85000"/>
                    <a:lumOff val="15000"/>
                  </a:schemeClr>
                </a:solidFill>
                <a:effectLst/>
                <a:latin typeface="+mn-lt"/>
                <a:ea typeface="+mn-ea"/>
                <a:cs typeface="+mn-ea"/>
                <a:sym typeface="+mn-lt"/>
              </a:rPr>
              <a:t>点击添加文本 点击添加文本</a:t>
            </a:r>
          </a:p>
        </p:txBody>
      </p:sp>
      <p:sp>
        <p:nvSpPr>
          <p:cNvPr id="67" name="圆角矩形 66"/>
          <p:cNvSpPr/>
          <p:nvPr/>
        </p:nvSpPr>
        <p:spPr bwMode="auto">
          <a:xfrm>
            <a:off x="2843012" y="1063724"/>
            <a:ext cx="3168650" cy="1366837"/>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rgbClr val="FF0000"/>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chemeClr val="tx1"/>
              </a:solidFill>
              <a:effectLst/>
              <a:cs typeface="+mn-ea"/>
              <a:sym typeface="+mn-lt"/>
            </a:endParaRPr>
          </a:p>
        </p:txBody>
      </p:sp>
      <p:sp>
        <p:nvSpPr>
          <p:cNvPr id="68" name="矩形 87"/>
          <p:cNvSpPr>
            <a:spLocks noChangeArrowheads="1"/>
          </p:cNvSpPr>
          <p:nvPr/>
        </p:nvSpPr>
        <p:spPr bwMode="auto">
          <a:xfrm>
            <a:off x="2872611" y="1311012"/>
            <a:ext cx="3109452" cy="523220"/>
          </a:xfrm>
          <a:prstGeom prst="rect">
            <a:avLst/>
          </a:prstGeom>
          <a:noFill/>
          <a:ln w="9525">
            <a:noFill/>
            <a:miter lim="800000"/>
          </a:ln>
        </p:spPr>
        <p:txBody>
          <a:bodyPr>
            <a:spAutoFit/>
          </a:bodyPr>
          <a:lstStyle/>
          <a:p>
            <a:pPr algn="ctr" eaLnBrk="0" fontAlgn="ctr" hangingPunct="0">
              <a:buClr>
                <a:srgbClr val="FF0000"/>
              </a:buClr>
              <a:buSzPct val="70000"/>
            </a:pPr>
            <a:r>
              <a:rPr lang="zh-CN" altLang="en-US" sz="1400" dirty="0">
                <a:solidFill>
                  <a:schemeClr val="tx1">
                    <a:lumMod val="85000"/>
                    <a:lumOff val="15000"/>
                  </a:schemeClr>
                </a:solidFill>
                <a:effectLst/>
                <a:latin typeface="+mn-lt"/>
                <a:ea typeface="+mn-ea"/>
                <a:cs typeface="+mn-ea"/>
                <a:sym typeface="+mn-lt"/>
              </a:rPr>
              <a:t>点击添加文本 点击添加文本</a:t>
            </a:r>
          </a:p>
          <a:p>
            <a:pPr algn="ctr" eaLnBrk="0" fontAlgn="ctr" hangingPunct="0">
              <a:buClr>
                <a:srgbClr val="FF0000"/>
              </a:buClr>
              <a:buSzPct val="70000"/>
            </a:pPr>
            <a:r>
              <a:rPr lang="zh-CN" altLang="en-US" sz="1400" dirty="0">
                <a:solidFill>
                  <a:schemeClr val="tx1">
                    <a:lumMod val="85000"/>
                    <a:lumOff val="15000"/>
                  </a:schemeClr>
                </a:solidFill>
                <a:effectLst/>
                <a:latin typeface="+mn-lt"/>
                <a:ea typeface="+mn-ea"/>
                <a:cs typeface="+mn-ea"/>
                <a:sym typeface="+mn-lt"/>
              </a:rPr>
              <a:t>点击添加文本 点击添加文本</a:t>
            </a:r>
          </a:p>
        </p:txBody>
      </p:sp>
      <p:grpSp>
        <p:nvGrpSpPr>
          <p:cNvPr id="69" name="组合 26"/>
          <p:cNvGrpSpPr>
            <a:grpSpLocks noChangeAspect="1"/>
          </p:cNvGrpSpPr>
          <p:nvPr/>
        </p:nvGrpSpPr>
        <p:grpSpPr bwMode="auto">
          <a:xfrm>
            <a:off x="3206549" y="2173387"/>
            <a:ext cx="2443163" cy="554038"/>
            <a:chOff x="855540" y="3513439"/>
            <a:chExt cx="1399872" cy="987727"/>
          </a:xfrm>
          <a:scene3d>
            <a:camera prst="orthographicFront">
              <a:rot lat="0" lon="0" rev="0"/>
            </a:camera>
            <a:lightRig rig="balanced" dir="t">
              <a:rot lat="0" lon="0" rev="8700000"/>
            </a:lightRig>
          </a:scene3d>
        </p:grpSpPr>
        <p:sp>
          <p:nvSpPr>
            <p:cNvPr id="70" name="圆角矩形 69"/>
            <p:cNvSpPr/>
            <p:nvPr/>
          </p:nvSpPr>
          <p:spPr>
            <a:xfrm>
              <a:off x="855540" y="3513439"/>
              <a:ext cx="1399872" cy="987727"/>
            </a:xfrm>
            <a:prstGeom prst="roundRect">
              <a:avLst>
                <a:gd name="adj" fmla="val 10568"/>
              </a:avLst>
            </a:prstGeom>
            <a:solidFill>
              <a:srgbClr val="FF0000"/>
            </a:solidFill>
            <a:ln w="25400">
              <a:noFill/>
            </a:ln>
            <a:effectLst>
              <a:outerShdw blurRad="44450" dist="27940" dir="5400000" algn="ctr">
                <a:srgbClr val="000000">
                  <a:alpha val="32000"/>
                </a:srgbClr>
              </a:outerShdw>
            </a:effectLst>
            <a:sp3d>
              <a:bevelT w="190500" h="38100"/>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buFont typeface="Wingdings" panose="05000000000000000000" pitchFamily="2" charset="2"/>
                <a:buChar char="u"/>
                <a:defRPr/>
              </a:pPr>
              <a:endParaRPr lang="zh-CN" altLang="en-US" sz="1600" b="1">
                <a:solidFill>
                  <a:schemeClr val="bg1"/>
                </a:solidFill>
                <a:effectLst/>
                <a:cs typeface="+mn-ea"/>
                <a:sym typeface="+mn-lt"/>
              </a:endParaRPr>
            </a:p>
          </p:txBody>
        </p:sp>
        <p:sp>
          <p:nvSpPr>
            <p:cNvPr id="71" name="矩形 14"/>
            <p:cNvSpPr>
              <a:spLocks noChangeArrowheads="1"/>
            </p:cNvSpPr>
            <p:nvPr/>
          </p:nvSpPr>
          <p:spPr bwMode="auto">
            <a:xfrm>
              <a:off x="1004859" y="3717519"/>
              <a:ext cx="1101235" cy="603569"/>
            </a:xfrm>
            <a:prstGeom prst="rect">
              <a:avLst/>
            </a:prstGeom>
            <a:noFill/>
            <a:ln w="9525">
              <a:noFill/>
              <a:miter lim="800000"/>
            </a:ln>
            <a:effectLst>
              <a:outerShdw blurRad="44450" dist="27940" dir="5400000" algn="ctr">
                <a:srgbClr val="000000">
                  <a:alpha val="32000"/>
                </a:srgbClr>
              </a:outerShdw>
            </a:effectLst>
            <a:sp3d>
              <a:bevelT w="190500" h="38100"/>
            </a:sp3d>
          </p:spPr>
          <p:txBody>
            <a:bodyPr anchor="ctr">
              <a:spAutoFit/>
            </a:bodyPr>
            <a:lstStyle/>
            <a:p>
              <a:pPr algn="ctr" fontAlgn="ctr">
                <a:spcBef>
                  <a:spcPts val="0"/>
                </a:spcBef>
                <a:spcAft>
                  <a:spcPts val="0"/>
                </a:spcAft>
                <a:buClr>
                  <a:srgbClr val="FF0000"/>
                </a:buClr>
                <a:buSzPct val="70000"/>
                <a:defRPr/>
              </a:pPr>
              <a:r>
                <a:rPr kumimoji="1" lang="zh-CN" altLang="en-US" sz="1600" dirty="0">
                  <a:solidFill>
                    <a:schemeClr val="bg1"/>
                  </a:solidFill>
                  <a:effectLst/>
                  <a:latin typeface="+mn-lt"/>
                  <a:ea typeface="+mn-ea"/>
                  <a:cs typeface="+mn-ea"/>
                  <a:sym typeface="+mn-lt"/>
                </a:rPr>
                <a:t>添加标题</a:t>
              </a:r>
            </a:p>
          </p:txBody>
        </p:sp>
      </p:grpSp>
      <p:grpSp>
        <p:nvGrpSpPr>
          <p:cNvPr id="72" name="组合 26"/>
          <p:cNvGrpSpPr>
            <a:grpSpLocks noChangeAspect="1"/>
          </p:cNvGrpSpPr>
          <p:nvPr/>
        </p:nvGrpSpPr>
        <p:grpSpPr bwMode="auto">
          <a:xfrm>
            <a:off x="3206549" y="2930624"/>
            <a:ext cx="2443163" cy="555625"/>
            <a:chOff x="855540" y="3513439"/>
            <a:chExt cx="1399872" cy="987727"/>
          </a:xfrm>
          <a:scene3d>
            <a:camera prst="orthographicFront">
              <a:rot lat="0" lon="0" rev="0"/>
            </a:camera>
            <a:lightRig rig="balanced" dir="t">
              <a:rot lat="0" lon="0" rev="8700000"/>
            </a:lightRig>
          </a:scene3d>
        </p:grpSpPr>
        <p:sp>
          <p:nvSpPr>
            <p:cNvPr id="73" name="圆角矩形 72"/>
            <p:cNvSpPr/>
            <p:nvPr/>
          </p:nvSpPr>
          <p:spPr>
            <a:xfrm>
              <a:off x="855540" y="3513439"/>
              <a:ext cx="1399872" cy="987727"/>
            </a:xfrm>
            <a:prstGeom prst="roundRect">
              <a:avLst>
                <a:gd name="adj" fmla="val 10568"/>
              </a:avLst>
            </a:prstGeom>
            <a:gradFill>
              <a:gsLst>
                <a:gs pos="0">
                  <a:srgbClr val="FFA219"/>
                </a:gs>
                <a:gs pos="100000">
                  <a:srgbClr val="FF6600"/>
                </a:gs>
              </a:gsLst>
              <a:lin ang="5400000" scaled="0"/>
            </a:gradFill>
            <a:ln w="25400">
              <a:noFill/>
            </a:ln>
            <a:effectLst>
              <a:outerShdw blurRad="44450" dist="27940" dir="5400000" algn="ctr">
                <a:srgbClr val="000000">
                  <a:alpha val="32000"/>
                </a:srgbClr>
              </a:outerShdw>
            </a:effectLst>
            <a:sp3d>
              <a:bevelT w="190500" h="38100"/>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buFont typeface="Wingdings" panose="05000000000000000000" pitchFamily="2" charset="2"/>
                <a:buChar char="u"/>
                <a:defRPr/>
              </a:pPr>
              <a:endParaRPr lang="zh-CN" altLang="en-US" sz="1600" b="1">
                <a:solidFill>
                  <a:schemeClr val="bg1"/>
                </a:solidFill>
                <a:effectLst/>
                <a:cs typeface="+mn-ea"/>
                <a:sym typeface="+mn-lt"/>
              </a:endParaRPr>
            </a:p>
          </p:txBody>
        </p:sp>
        <p:sp>
          <p:nvSpPr>
            <p:cNvPr id="74" name="矩形 73"/>
            <p:cNvSpPr>
              <a:spLocks noChangeArrowheads="1"/>
            </p:cNvSpPr>
            <p:nvPr/>
          </p:nvSpPr>
          <p:spPr bwMode="auto">
            <a:xfrm>
              <a:off x="930021" y="3706380"/>
              <a:ext cx="1250910" cy="601843"/>
            </a:xfrm>
            <a:prstGeom prst="rect">
              <a:avLst/>
            </a:prstGeom>
            <a:noFill/>
            <a:ln w="9525">
              <a:noFill/>
              <a:miter lim="800000"/>
            </a:ln>
            <a:effectLst>
              <a:outerShdw blurRad="44450" dist="27940" dir="5400000" algn="ctr">
                <a:srgbClr val="000000">
                  <a:alpha val="32000"/>
                </a:srgbClr>
              </a:outerShdw>
            </a:effectLst>
            <a:sp3d>
              <a:bevelT w="190500" h="38100"/>
            </a:sp3d>
          </p:spPr>
          <p:txBody>
            <a:bodyPr anchor="ctr">
              <a:spAutoFit/>
            </a:bodyPr>
            <a:lstStyle/>
            <a:p>
              <a:pPr algn="ctr" fontAlgn="ctr">
                <a:spcBef>
                  <a:spcPts val="0"/>
                </a:spcBef>
                <a:spcAft>
                  <a:spcPts val="0"/>
                </a:spcAft>
                <a:buClr>
                  <a:srgbClr val="FF0000"/>
                </a:buClr>
                <a:buSzPct val="70000"/>
                <a:defRPr/>
              </a:pPr>
              <a:r>
                <a:rPr kumimoji="1" lang="zh-CN" altLang="en-US" sz="1600" dirty="0">
                  <a:solidFill>
                    <a:schemeClr val="bg1"/>
                  </a:solidFill>
                  <a:effectLst/>
                  <a:latin typeface="+mn-lt"/>
                  <a:ea typeface="+mn-ea"/>
                  <a:cs typeface="+mn-ea"/>
                  <a:sym typeface="+mn-lt"/>
                </a:rPr>
                <a:t>添加标题</a:t>
              </a:r>
            </a:p>
          </p:txBody>
        </p:sp>
      </p:grpSp>
      <p:grpSp>
        <p:nvGrpSpPr>
          <p:cNvPr id="75" name="组合 74"/>
          <p:cNvGrpSpPr/>
          <p:nvPr/>
        </p:nvGrpSpPr>
        <p:grpSpPr>
          <a:xfrm>
            <a:off x="6556158" y="1824136"/>
            <a:ext cx="1979612" cy="1981200"/>
            <a:chOff x="6556158" y="1824136"/>
            <a:chExt cx="1979612" cy="1981200"/>
          </a:xfrm>
        </p:grpSpPr>
        <p:grpSp>
          <p:nvGrpSpPr>
            <p:cNvPr id="76" name="组合 43"/>
            <p:cNvGrpSpPr/>
            <p:nvPr/>
          </p:nvGrpSpPr>
          <p:grpSpPr bwMode="auto">
            <a:xfrm>
              <a:off x="6556158" y="1824136"/>
              <a:ext cx="1979612" cy="1981200"/>
              <a:chOff x="5217600" y="3058600"/>
              <a:chExt cx="1116000" cy="1116000"/>
            </a:xfrm>
          </p:grpSpPr>
          <p:sp>
            <p:nvSpPr>
              <p:cNvPr id="78" name="Oval 2"/>
              <p:cNvSpPr>
                <a:spLocks noChangeAspect="1" noChangeArrowheads="1"/>
              </p:cNvSpPr>
              <p:nvPr/>
            </p:nvSpPr>
            <p:spPr bwMode="auto">
              <a:xfrm>
                <a:off x="5217600" y="3058600"/>
                <a:ext cx="1116000" cy="1116000"/>
              </a:xfrm>
              <a:prstGeom prst="ellipse">
                <a:avLst/>
              </a:prstGeom>
              <a:solidFill>
                <a:srgbClr val="00B0F0"/>
              </a:solidFill>
              <a:ln>
                <a:solidFill>
                  <a:srgbClr val="00B0F0"/>
                </a:solidFill>
              </a:ln>
            </p:spPr>
            <p:style>
              <a:lnRef idx="1">
                <a:schemeClr val="accent6"/>
              </a:lnRef>
              <a:fillRef idx="3">
                <a:schemeClr val="accent6"/>
              </a:fillRef>
              <a:effectRef idx="2">
                <a:schemeClr val="accent6"/>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fr-FR" altLang="zh-CN" sz="1600" b="1" dirty="0">
                  <a:solidFill>
                    <a:schemeClr val="bg1"/>
                  </a:solidFill>
                  <a:effectLst/>
                  <a:cs typeface="+mn-ea"/>
                  <a:sym typeface="+mn-lt"/>
                </a:endParaRPr>
              </a:p>
            </p:txBody>
          </p:sp>
          <p:sp>
            <p:nvSpPr>
              <p:cNvPr id="79" name="椭圆 78"/>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FFFFFF"/>
                  </a:solidFill>
                  <a:effectLst/>
                  <a:cs typeface="+mn-ea"/>
                  <a:sym typeface="+mn-lt"/>
                </a:endParaRPr>
              </a:p>
            </p:txBody>
          </p:sp>
        </p:grpSp>
        <p:sp>
          <p:nvSpPr>
            <p:cNvPr id="77" name="Text Box 29"/>
            <p:cNvSpPr txBox="1">
              <a:spLocks noChangeArrowheads="1"/>
            </p:cNvSpPr>
            <p:nvPr/>
          </p:nvSpPr>
          <p:spPr bwMode="gray">
            <a:xfrm>
              <a:off x="6780134" y="2431876"/>
              <a:ext cx="1531794" cy="830997"/>
            </a:xfrm>
            <a:prstGeom prst="rect">
              <a:avLst/>
            </a:prstGeom>
            <a:noFill/>
            <a:ln>
              <a:noFill/>
            </a:ln>
            <a:effectLst/>
          </p:spPr>
          <p:txBody>
            <a:bodyPr>
              <a:spAutoFit/>
            </a:bodyPr>
            <a:lstStyle/>
            <a:p>
              <a:pPr algn="ctr" fontAlgn="auto">
                <a:spcBef>
                  <a:spcPts val="0"/>
                </a:spcBef>
                <a:spcAft>
                  <a:spcPts val="0"/>
                </a:spcAft>
                <a:buClr>
                  <a:schemeClr val="tx1"/>
                </a:buClr>
                <a:buSzPct val="120000"/>
                <a:defRPr/>
              </a:pPr>
              <a:r>
                <a:rPr lang="zh-CN" altLang="en-US" sz="2400" b="1" spc="300" dirty="0">
                  <a:ln w="12700" cmpd="sng">
                    <a:noFill/>
                    <a:prstDash val="solid"/>
                    <a:miter lim="800000"/>
                  </a:ln>
                  <a:solidFill>
                    <a:schemeClr val="bg1"/>
                  </a:solidFill>
                  <a:effectLst/>
                  <a:latin typeface="+mn-lt"/>
                  <a:ea typeface="+mn-ea"/>
                  <a:cs typeface="+mn-ea"/>
                  <a:sym typeface="+mn-lt"/>
                </a:rPr>
                <a:t>点击添加文本</a:t>
              </a:r>
            </a:p>
          </p:txBody>
        </p:sp>
      </p:grpSp>
      <p:sp>
        <p:nvSpPr>
          <p:cNvPr id="19" name="TextBox 18"/>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cBhvr additive="base">
                                        <p:cTn id="11" dur="500" fill="hold"/>
                                        <p:tgtEl>
                                          <p:spTgt spid="4098"/>
                                        </p:tgtEl>
                                        <p:attrNameLst>
                                          <p:attrName>ppt_x</p:attrName>
                                        </p:attrNameLst>
                                      </p:cBhvr>
                                      <p:tavLst>
                                        <p:tav tm="0">
                                          <p:val>
                                            <p:strVal val="0-#ppt_w/2"/>
                                          </p:val>
                                        </p:tav>
                                        <p:tav tm="100000">
                                          <p:val>
                                            <p:strVal val="#ppt_x"/>
                                          </p:val>
                                        </p:tav>
                                      </p:tavLst>
                                    </p:anim>
                                    <p:anim calcmode="lin" valueType="num">
                                      <p:cBhvr additive="base">
                                        <p:cTn id="12" dur="500" fill="hold"/>
                                        <p:tgtEl>
                                          <p:spTgt spid="409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64"/>
                                        </p:tgtEl>
                                        <p:attrNameLst>
                                          <p:attrName>style.visibility</p:attrName>
                                        </p:attrNameLst>
                                      </p:cBhvr>
                                      <p:to>
                                        <p:strVal val="visible"/>
                                      </p:to>
                                    </p:set>
                                    <p:anim calcmode="lin" valueType="num">
                                      <p:cBhvr additive="base">
                                        <p:cTn id="16" dur="500" fill="hold"/>
                                        <p:tgtEl>
                                          <p:spTgt spid="64"/>
                                        </p:tgtEl>
                                        <p:attrNameLst>
                                          <p:attrName>ppt_x</p:attrName>
                                        </p:attrNameLst>
                                      </p:cBhvr>
                                      <p:tavLst>
                                        <p:tav tm="0">
                                          <p:val>
                                            <p:strVal val="0-#ppt_w/2"/>
                                          </p:val>
                                        </p:tav>
                                        <p:tav tm="100000">
                                          <p:val>
                                            <p:strVal val="#ppt_x"/>
                                          </p:val>
                                        </p:tav>
                                      </p:tavLst>
                                    </p:anim>
                                    <p:anim calcmode="lin" valueType="num">
                                      <p:cBhvr additive="base">
                                        <p:cTn id="17" dur="500" fill="hold"/>
                                        <p:tgtEl>
                                          <p:spTgt spid="6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3" presetClass="entr" presetSubtype="32" fill="hold"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p:cTn id="21" dur="500" fill="hold"/>
                                        <p:tgtEl>
                                          <p:spTgt spid="75"/>
                                        </p:tgtEl>
                                        <p:attrNameLst>
                                          <p:attrName>ppt_w</p:attrName>
                                        </p:attrNameLst>
                                      </p:cBhvr>
                                      <p:tavLst>
                                        <p:tav tm="0">
                                          <p:val>
                                            <p:strVal val="4*#ppt_w"/>
                                          </p:val>
                                        </p:tav>
                                        <p:tav tm="100000">
                                          <p:val>
                                            <p:strVal val="#ppt_w"/>
                                          </p:val>
                                        </p:tav>
                                      </p:tavLst>
                                    </p:anim>
                                    <p:anim calcmode="lin" valueType="num">
                                      <p:cBhvr>
                                        <p:cTn id="22" dur="500" fill="hold"/>
                                        <p:tgtEl>
                                          <p:spTgt spid="75"/>
                                        </p:tgtEl>
                                        <p:attrNameLst>
                                          <p:attrName>ppt_h</p:attrName>
                                        </p:attrNameLst>
                                      </p:cBhvr>
                                      <p:tavLst>
                                        <p:tav tm="0">
                                          <p:val>
                                            <p:strVal val="4*#ppt_h"/>
                                          </p:val>
                                        </p:tav>
                                        <p:tav tm="100000">
                                          <p:val>
                                            <p:strVal val="#ppt_h"/>
                                          </p:val>
                                        </p:tav>
                                      </p:tavLst>
                                    </p:anim>
                                  </p:childTnLst>
                                </p:cTn>
                              </p:par>
                              <p:par>
                                <p:cTn id="23" presetID="8" presetClass="emph" presetSubtype="0" fill="hold" nodeType="withEffect">
                                  <p:stCondLst>
                                    <p:cond delay="0"/>
                                  </p:stCondLst>
                                  <p:childTnLst>
                                    <p:animRot by="21600000">
                                      <p:cBhvr>
                                        <p:cTn id="24" dur="500" fill="hold"/>
                                        <p:tgtEl>
                                          <p:spTgt spid="75"/>
                                        </p:tgtEl>
                                        <p:attrNameLst>
                                          <p:attrName>r</p:attrName>
                                        </p:attrNameLst>
                                      </p:cBhvr>
                                    </p:animRot>
                                  </p:childTnLst>
                                </p:cTn>
                              </p:par>
                            </p:childTnLst>
                          </p:cTn>
                        </p:par>
                        <p:par>
                          <p:cTn id="25" fill="hold">
                            <p:stCondLst>
                              <p:cond delay="2000"/>
                            </p:stCondLst>
                            <p:childTnLst>
                              <p:par>
                                <p:cTn id="26" presetID="12" presetClass="entr" presetSubtype="4" fill="hold" grpId="0" nodeType="afterEffect">
                                  <p:stCondLst>
                                    <p:cond delay="0"/>
                                  </p:stCondLst>
                                  <p:childTnLst>
                                    <p:set>
                                      <p:cBhvr>
                                        <p:cTn id="27" dur="1" fill="hold">
                                          <p:stCondLst>
                                            <p:cond delay="0"/>
                                          </p:stCondLst>
                                        </p:cTn>
                                        <p:tgtEl>
                                          <p:spTgt spid="67"/>
                                        </p:tgtEl>
                                        <p:attrNameLst>
                                          <p:attrName>style.visibility</p:attrName>
                                        </p:attrNameLst>
                                      </p:cBhvr>
                                      <p:to>
                                        <p:strVal val="visible"/>
                                      </p:to>
                                    </p:set>
                                    <p:anim calcmode="lin" valueType="num">
                                      <p:cBhvr additive="base">
                                        <p:cTn id="28" dur="750"/>
                                        <p:tgtEl>
                                          <p:spTgt spid="67"/>
                                        </p:tgtEl>
                                        <p:attrNameLst>
                                          <p:attrName>ppt_y</p:attrName>
                                        </p:attrNameLst>
                                      </p:cBhvr>
                                      <p:tavLst>
                                        <p:tav tm="0">
                                          <p:val>
                                            <p:strVal val="#ppt_y+#ppt_h*1.125000"/>
                                          </p:val>
                                        </p:tav>
                                        <p:tav tm="100000">
                                          <p:val>
                                            <p:strVal val="#ppt_y"/>
                                          </p:val>
                                        </p:tav>
                                      </p:tavLst>
                                    </p:anim>
                                    <p:animEffect transition="in" filter="wipe(up)">
                                      <p:cBhvr>
                                        <p:cTn id="29" dur="750"/>
                                        <p:tgtEl>
                                          <p:spTgt spid="67"/>
                                        </p:tgtEl>
                                      </p:cBhvr>
                                    </p:animEffect>
                                  </p:childTnLst>
                                </p:cTn>
                              </p:par>
                              <p:par>
                                <p:cTn id="30" presetID="12" presetClass="entr" presetSubtype="1" fill="hold" grpId="0" nodeType="with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additive="base">
                                        <p:cTn id="32" dur="750"/>
                                        <p:tgtEl>
                                          <p:spTgt spid="65"/>
                                        </p:tgtEl>
                                        <p:attrNameLst>
                                          <p:attrName>ppt_y</p:attrName>
                                        </p:attrNameLst>
                                      </p:cBhvr>
                                      <p:tavLst>
                                        <p:tav tm="0">
                                          <p:val>
                                            <p:strVal val="#ppt_y-#ppt_h*1.125000"/>
                                          </p:val>
                                        </p:tav>
                                        <p:tav tm="100000">
                                          <p:val>
                                            <p:strVal val="#ppt_y"/>
                                          </p:val>
                                        </p:tav>
                                      </p:tavLst>
                                    </p:anim>
                                    <p:animEffect transition="in" filter="wipe(down)">
                                      <p:cBhvr>
                                        <p:cTn id="33" dur="750"/>
                                        <p:tgtEl>
                                          <p:spTgt spid="65"/>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1000"/>
                                        <p:tgtEl>
                                          <p:spTgt spid="69"/>
                                        </p:tgtEl>
                                      </p:cBhvr>
                                    </p:animEffect>
                                  </p:childTnLst>
                                </p:cTn>
                              </p:par>
                              <p:par>
                                <p:cTn id="38" presetID="10" presetClass="entr" presetSubtype="0" fill="hold" nodeType="withEffect">
                                  <p:stCondLst>
                                    <p:cond delay="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1000"/>
                                        <p:tgtEl>
                                          <p:spTgt spid="72"/>
                                        </p:tgtEl>
                                      </p:cBhvr>
                                    </p:animEffect>
                                  </p:childTnLst>
                                </p:cTn>
                              </p:par>
                            </p:childTnLst>
                          </p:cTn>
                        </p:par>
                        <p:par>
                          <p:cTn id="41" fill="hold">
                            <p:stCondLst>
                              <p:cond delay="4000"/>
                            </p:stCondLst>
                            <p:childTnLst>
                              <p:par>
                                <p:cTn id="42" presetID="12" presetClass="entr" presetSubtype="4" fill="hold" grpId="0" nodeType="afterEffect">
                                  <p:stCondLst>
                                    <p:cond delay="0"/>
                                  </p:stCondLst>
                                  <p:iterate type="lt">
                                    <p:tmPct val="10000"/>
                                  </p:iterate>
                                  <p:childTnLst>
                                    <p:set>
                                      <p:cBhvr>
                                        <p:cTn id="43" dur="1" fill="hold">
                                          <p:stCondLst>
                                            <p:cond delay="0"/>
                                          </p:stCondLst>
                                        </p:cTn>
                                        <p:tgtEl>
                                          <p:spTgt spid="68"/>
                                        </p:tgtEl>
                                        <p:attrNameLst>
                                          <p:attrName>style.visibility</p:attrName>
                                        </p:attrNameLst>
                                      </p:cBhvr>
                                      <p:to>
                                        <p:strVal val="visible"/>
                                      </p:to>
                                    </p:set>
                                    <p:anim calcmode="lin" valueType="num">
                                      <p:cBhvr additive="base">
                                        <p:cTn id="44" dur="500"/>
                                        <p:tgtEl>
                                          <p:spTgt spid="68"/>
                                        </p:tgtEl>
                                        <p:attrNameLst>
                                          <p:attrName>ppt_y</p:attrName>
                                        </p:attrNameLst>
                                      </p:cBhvr>
                                      <p:tavLst>
                                        <p:tav tm="0">
                                          <p:val>
                                            <p:strVal val="#ppt_y+#ppt_h*1.125000"/>
                                          </p:val>
                                        </p:tav>
                                        <p:tav tm="100000">
                                          <p:val>
                                            <p:strVal val="#ppt_y"/>
                                          </p:val>
                                        </p:tav>
                                      </p:tavLst>
                                    </p:anim>
                                    <p:animEffect transition="in" filter="wipe(up)">
                                      <p:cBhvr>
                                        <p:cTn id="45" dur="500"/>
                                        <p:tgtEl>
                                          <p:spTgt spid="68"/>
                                        </p:tgtEl>
                                      </p:cBhvr>
                                    </p:animEffect>
                                  </p:childTnLst>
                                </p:cTn>
                              </p:par>
                              <p:par>
                                <p:cTn id="46" presetID="12" presetClass="entr" presetSubtype="4" fill="hold" grpId="0" nodeType="withEffect">
                                  <p:stCondLst>
                                    <p:cond delay="0"/>
                                  </p:stCondLst>
                                  <p:iterate type="lt">
                                    <p:tmPct val="10000"/>
                                  </p:iterate>
                                  <p:childTnLst>
                                    <p:set>
                                      <p:cBhvr>
                                        <p:cTn id="47" dur="1" fill="hold">
                                          <p:stCondLst>
                                            <p:cond delay="0"/>
                                          </p:stCondLst>
                                        </p:cTn>
                                        <p:tgtEl>
                                          <p:spTgt spid="66"/>
                                        </p:tgtEl>
                                        <p:attrNameLst>
                                          <p:attrName>style.visibility</p:attrName>
                                        </p:attrNameLst>
                                      </p:cBhvr>
                                      <p:to>
                                        <p:strVal val="visible"/>
                                      </p:to>
                                    </p:set>
                                    <p:anim calcmode="lin" valueType="num">
                                      <p:cBhvr additive="base">
                                        <p:cTn id="48" dur="500"/>
                                        <p:tgtEl>
                                          <p:spTgt spid="66"/>
                                        </p:tgtEl>
                                        <p:attrNameLst>
                                          <p:attrName>ppt_y</p:attrName>
                                        </p:attrNameLst>
                                      </p:cBhvr>
                                      <p:tavLst>
                                        <p:tav tm="0">
                                          <p:val>
                                            <p:strVal val="#ppt_y+#ppt_h*1.125000"/>
                                          </p:val>
                                        </p:tav>
                                        <p:tav tm="100000">
                                          <p:val>
                                            <p:strVal val="#ppt_y"/>
                                          </p:val>
                                        </p:tav>
                                      </p:tavLst>
                                    </p:anim>
                                    <p:animEffect transition="in" filter="wipe(up)">
                                      <p:cBhvr>
                                        <p:cTn id="4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p:bldP spid="67" grpId="0" animBg="1"/>
      <p:bldP spid="6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齿轮1"/>
          <p:cNvSpPr/>
          <p:nvPr/>
        </p:nvSpPr>
        <p:spPr>
          <a:xfrm>
            <a:off x="4164617" y="2499742"/>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00B0F0"/>
          </a:soli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2800" b="1" i="0" u="none" strike="noStrike" kern="0" cap="none" spc="0" normalizeH="0" baseline="0" noProof="0" dirty="0">
                <a:ln>
                  <a:noFill/>
                </a:ln>
                <a:solidFill>
                  <a:sysClr val="window" lastClr="FFFFFF"/>
                </a:solidFill>
                <a:effectLst/>
                <a:uLnTx/>
                <a:uFillTx/>
                <a:latin typeface="+mn-lt"/>
                <a:ea typeface="+mn-ea"/>
                <a:cs typeface="+mn-ea"/>
                <a:sym typeface="+mn-lt"/>
              </a:rPr>
              <a:t>文本</a:t>
            </a:r>
            <a:r>
              <a:rPr kumimoji="0" lang="en-US" altLang="zh-CN" sz="2800" b="1" i="0" u="none" strike="noStrike" kern="0" cap="none" spc="0" normalizeH="0" baseline="0" noProof="0" dirty="0">
                <a:ln>
                  <a:noFill/>
                </a:ln>
                <a:solidFill>
                  <a:sysClr val="window" lastClr="FFFFFF"/>
                </a:solidFill>
                <a:effectLst/>
                <a:uLnTx/>
                <a:uFillTx/>
                <a:latin typeface="+mn-lt"/>
                <a:ea typeface="+mn-ea"/>
                <a:cs typeface="+mn-ea"/>
                <a:sym typeface="+mn-lt"/>
              </a:rPr>
              <a:t>1</a:t>
            </a:r>
            <a:endParaRPr kumimoji="0" lang="zh-CN" altLang="en-US" sz="2800" b="1"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36" name="齿轮2"/>
          <p:cNvSpPr/>
          <p:nvPr/>
        </p:nvSpPr>
        <p:spPr>
          <a:xfrm>
            <a:off x="2925024" y="1984253"/>
            <a:ext cx="1625600" cy="16256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800" b="1" i="0" u="none" strike="noStrike" kern="0" cap="none" spc="0" normalizeH="0" baseline="0" noProof="0">
                <a:ln>
                  <a:noFill/>
                </a:ln>
                <a:effectLst/>
                <a:uLnTx/>
                <a:uFillTx/>
                <a:latin typeface="+mn-lt"/>
                <a:ea typeface="+mn-ea"/>
                <a:cs typeface="+mn-ea"/>
                <a:sym typeface="+mn-lt"/>
              </a:rPr>
              <a:t>文本</a:t>
            </a:r>
            <a:r>
              <a:rPr kumimoji="0" lang="en-US" altLang="zh-CN" sz="1800" b="1" i="0" u="none" strike="noStrike" kern="0" cap="none" spc="0" normalizeH="0" baseline="0" noProof="0" dirty="0">
                <a:ln>
                  <a:noFill/>
                </a:ln>
                <a:effectLst/>
                <a:uLnTx/>
                <a:uFillTx/>
                <a:latin typeface="+mn-lt"/>
                <a:ea typeface="+mn-ea"/>
                <a:cs typeface="+mn-ea"/>
                <a:sym typeface="+mn-lt"/>
              </a:rPr>
              <a:t>2</a:t>
            </a:r>
            <a:endParaRPr kumimoji="0" lang="zh-CN" altLang="en-US" sz="1800" b="1" i="0" u="none" strike="noStrike" kern="0" cap="none" spc="0" normalizeH="0" baseline="0" noProof="0">
              <a:ln>
                <a:noFill/>
              </a:ln>
              <a:effectLst/>
              <a:uLnTx/>
              <a:uFillTx/>
              <a:latin typeface="+mn-lt"/>
              <a:ea typeface="+mn-ea"/>
              <a:cs typeface="+mn-ea"/>
              <a:sym typeface="+mn-lt"/>
            </a:endParaRPr>
          </a:p>
        </p:txBody>
      </p:sp>
      <p:sp>
        <p:nvSpPr>
          <p:cNvPr id="37" name="齿轮3"/>
          <p:cNvSpPr/>
          <p:nvPr/>
        </p:nvSpPr>
        <p:spPr>
          <a:xfrm>
            <a:off x="3656543" y="683772"/>
            <a:ext cx="1950720" cy="1950720"/>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800" b="1" i="0" u="none" strike="noStrike" kern="0" cap="none" spc="0" normalizeH="0" baseline="0" noProof="0">
                <a:ln>
                  <a:noFill/>
                </a:ln>
                <a:effectLst/>
                <a:uLnTx/>
                <a:uFillTx/>
                <a:latin typeface="+mn-lt"/>
                <a:ea typeface="+mn-ea"/>
                <a:cs typeface="+mn-ea"/>
                <a:sym typeface="+mn-lt"/>
              </a:rPr>
              <a:t>文本</a:t>
            </a:r>
            <a:r>
              <a:rPr kumimoji="0" lang="en-US" altLang="zh-CN" sz="1800" b="1" i="0" u="none" strike="noStrike" kern="0" cap="none" spc="0" normalizeH="0" baseline="0" noProof="0" dirty="0">
                <a:ln>
                  <a:noFill/>
                </a:ln>
                <a:effectLst/>
                <a:uLnTx/>
                <a:uFillTx/>
                <a:latin typeface="+mn-lt"/>
                <a:ea typeface="+mn-ea"/>
                <a:cs typeface="+mn-ea"/>
                <a:sym typeface="+mn-lt"/>
              </a:rPr>
              <a:t>3</a:t>
            </a:r>
            <a:endParaRPr kumimoji="0" lang="zh-CN" altLang="en-US" sz="1800" b="1" i="0" u="none" strike="noStrike" kern="0" cap="none" spc="0" normalizeH="0" baseline="0" noProof="0" dirty="0">
              <a:ln>
                <a:noFill/>
              </a:ln>
              <a:effectLst/>
              <a:uLnTx/>
              <a:uFillTx/>
              <a:latin typeface="+mn-lt"/>
              <a:ea typeface="+mn-ea"/>
              <a:cs typeface="+mn-ea"/>
              <a:sym typeface="+mn-lt"/>
            </a:endParaRPr>
          </a:p>
        </p:txBody>
      </p:sp>
      <p:sp>
        <p:nvSpPr>
          <p:cNvPr id="38" name="箭头1"/>
          <p:cNvSpPr/>
          <p:nvPr/>
        </p:nvSpPr>
        <p:spPr>
          <a:xfrm>
            <a:off x="4052209" y="2176093"/>
            <a:ext cx="2861056" cy="2861056"/>
          </a:xfrm>
          <a:prstGeom prst="circularArrow">
            <a:avLst>
              <a:gd name="adj1" fmla="val 4687"/>
              <a:gd name="adj2" fmla="val 299029"/>
              <a:gd name="adj3" fmla="val 2513083"/>
              <a:gd name="adj4" fmla="val 15867933"/>
              <a:gd name="adj5" fmla="val 5469"/>
            </a:avLst>
          </a:prstGeom>
          <a:solidFill>
            <a:srgbClr val="FF0000"/>
          </a:solidFill>
          <a:ln w="3175" cap="flat" cmpd="sng" algn="ctr">
            <a:solidFill>
              <a:srgbClr val="A9A9A9"/>
            </a:solidFill>
            <a:prstDash val="solid"/>
          </a:ln>
          <a:effectLst>
            <a:outerShdw blurRad="50800" dist="38100" algn="l" rotWithShape="0">
              <a:prstClr val="black">
                <a:alpha val="40000"/>
              </a:prstClr>
            </a:outerShdw>
          </a:effectLst>
        </p:spPr>
        <p:txBody>
          <a:bodyPr/>
          <a:lstStyle/>
          <a:p>
            <a:endParaRPr lang="zh-CN" altLang="en-US">
              <a:latin typeface="+mn-lt"/>
              <a:ea typeface="+mn-ea"/>
              <a:cs typeface="+mn-ea"/>
              <a:sym typeface="+mn-lt"/>
            </a:endParaRPr>
          </a:p>
        </p:txBody>
      </p:sp>
      <p:sp>
        <p:nvSpPr>
          <p:cNvPr id="39" name="箭头2"/>
          <p:cNvSpPr/>
          <p:nvPr/>
        </p:nvSpPr>
        <p:spPr>
          <a:xfrm>
            <a:off x="2637133" y="1625128"/>
            <a:ext cx="2078736" cy="2078736"/>
          </a:xfrm>
          <a:prstGeom prst="leftCircularArrow">
            <a:avLst>
              <a:gd name="adj1" fmla="val 6452"/>
              <a:gd name="adj2" fmla="val 429999"/>
              <a:gd name="adj3" fmla="val 10489124"/>
              <a:gd name="adj4" fmla="val 14837806"/>
              <a:gd name="adj5" fmla="val 7527"/>
            </a:avLst>
          </a:prstGeom>
          <a:solidFill>
            <a:srgbClr val="FFC000"/>
          </a:solidFill>
          <a:ln w="25400" cap="flat" cmpd="sng" algn="ctr">
            <a:noFill/>
            <a:prstDash val="solid"/>
          </a:ln>
          <a:effectLst>
            <a:outerShdw blurRad="50800" dist="38100" algn="l" rotWithShape="0">
              <a:prstClr val="black">
                <a:alpha val="40000"/>
              </a:prstClr>
            </a:outerShdw>
          </a:effectLst>
        </p:spPr>
        <p:txBody>
          <a:bodyPr/>
          <a:lstStyle/>
          <a:p>
            <a:endParaRPr lang="zh-CN" altLang="en-US">
              <a:latin typeface="+mn-lt"/>
              <a:ea typeface="+mn-ea"/>
              <a:cs typeface="+mn-ea"/>
              <a:sym typeface="+mn-lt"/>
            </a:endParaRPr>
          </a:p>
        </p:txBody>
      </p:sp>
      <p:sp>
        <p:nvSpPr>
          <p:cNvPr id="40" name="Text Box 40"/>
          <p:cNvSpPr txBox="1">
            <a:spLocks noChangeArrowheads="1"/>
          </p:cNvSpPr>
          <p:nvPr/>
        </p:nvSpPr>
        <p:spPr bwMode="gray">
          <a:xfrm>
            <a:off x="812608" y="4028740"/>
            <a:ext cx="3255336" cy="609398"/>
          </a:xfrm>
          <a:prstGeom prst="rect">
            <a:avLst/>
          </a:prstGeom>
          <a:noFill/>
          <a:ln w="9525">
            <a:noFill/>
            <a:miter lim="800000"/>
          </a:ln>
        </p:spPr>
        <p:txBody>
          <a:bodyPr wrap="square">
            <a:spAutoFit/>
          </a:bodyPr>
          <a:lstStyle/>
          <a:p>
            <a:pPr lvl="0">
              <a:lnSpc>
                <a:spcPct val="120000"/>
              </a:lnSpc>
              <a:defRPr/>
            </a:pPr>
            <a:r>
              <a:rPr lang="zh-CN" altLang="en-US" sz="1400" kern="0" dirty="0">
                <a:latin typeface="+mn-lt"/>
                <a:ea typeface="+mn-ea"/>
                <a:cs typeface="+mn-ea"/>
                <a:sym typeface="+mn-lt"/>
              </a:rPr>
              <a:t>单击此处输入文字单击此处输入文字</a:t>
            </a:r>
          </a:p>
          <a:p>
            <a:pPr lvl="0">
              <a:lnSpc>
                <a:spcPct val="120000"/>
              </a:lnSpc>
              <a:defRPr/>
            </a:pPr>
            <a:r>
              <a:rPr lang="zh-CN" altLang="en-US" sz="1400" kern="0" dirty="0">
                <a:latin typeface="+mn-lt"/>
                <a:ea typeface="+mn-ea"/>
                <a:cs typeface="+mn-ea"/>
                <a:sym typeface="+mn-lt"/>
              </a:rPr>
              <a:t>单击此处输入文字单击此处输入文字</a:t>
            </a:r>
          </a:p>
        </p:txBody>
      </p:sp>
      <p:sp>
        <p:nvSpPr>
          <p:cNvPr id="41" name="Rectangle 11"/>
          <p:cNvSpPr>
            <a:spLocks noChangeArrowheads="1"/>
          </p:cNvSpPr>
          <p:nvPr/>
        </p:nvSpPr>
        <p:spPr bwMode="gray">
          <a:xfrm>
            <a:off x="886628" y="3651870"/>
            <a:ext cx="2500330" cy="358775"/>
          </a:xfrm>
          <a:prstGeom prst="rect">
            <a:avLst/>
          </a:prstGeom>
          <a:noFill/>
          <a:ln>
            <a:noFill/>
          </a:ln>
        </p:spPr>
        <p:txBody>
          <a:bodyPr lIns="0" tIns="0" rIns="0" bIns="0" anchor="ctr"/>
          <a:lstStyle/>
          <a:p>
            <a:pPr lvl="0">
              <a:lnSpc>
                <a:spcPct val="120000"/>
              </a:lnSpc>
              <a:defRPr/>
            </a:pPr>
            <a:r>
              <a:rPr lang="zh-CN" altLang="en-US" sz="2000" b="1" kern="0" dirty="0">
                <a:latin typeface="+mn-lt"/>
                <a:ea typeface="+mn-ea"/>
                <a:cs typeface="+mn-ea"/>
                <a:sym typeface="+mn-lt"/>
              </a:rPr>
              <a:t>单击此处输入小标题</a:t>
            </a:r>
          </a:p>
        </p:txBody>
      </p:sp>
      <p:sp>
        <p:nvSpPr>
          <p:cNvPr id="42" name="Text Box 40"/>
          <p:cNvSpPr txBox="1">
            <a:spLocks noChangeArrowheads="1"/>
          </p:cNvSpPr>
          <p:nvPr/>
        </p:nvSpPr>
        <p:spPr bwMode="gray">
          <a:xfrm>
            <a:off x="5652120" y="1386288"/>
            <a:ext cx="3255336" cy="609398"/>
          </a:xfrm>
          <a:prstGeom prst="rect">
            <a:avLst/>
          </a:prstGeom>
          <a:noFill/>
          <a:ln w="9525">
            <a:noFill/>
            <a:miter lim="800000"/>
          </a:ln>
        </p:spPr>
        <p:txBody>
          <a:bodyPr wrap="square">
            <a:spAutoFit/>
          </a:bodyPr>
          <a:lstStyle/>
          <a:p>
            <a:pPr lvl="0">
              <a:lnSpc>
                <a:spcPct val="120000"/>
              </a:lnSpc>
              <a:defRPr/>
            </a:pPr>
            <a:r>
              <a:rPr lang="zh-CN" altLang="en-US" sz="1400" kern="0" dirty="0">
                <a:latin typeface="+mn-lt"/>
                <a:ea typeface="+mn-ea"/>
                <a:cs typeface="+mn-ea"/>
                <a:sym typeface="+mn-lt"/>
              </a:rPr>
              <a:t>单击此处输入文字单击此处输入文字</a:t>
            </a:r>
          </a:p>
          <a:p>
            <a:pPr lvl="0">
              <a:lnSpc>
                <a:spcPct val="120000"/>
              </a:lnSpc>
              <a:defRPr/>
            </a:pPr>
            <a:r>
              <a:rPr lang="zh-CN" altLang="en-US" sz="1400" kern="0" dirty="0">
                <a:latin typeface="+mn-lt"/>
                <a:ea typeface="+mn-ea"/>
                <a:cs typeface="+mn-ea"/>
                <a:sym typeface="+mn-lt"/>
              </a:rPr>
              <a:t>单击此处输入文字单击此处输入文字</a:t>
            </a:r>
          </a:p>
        </p:txBody>
      </p:sp>
      <p:sp>
        <p:nvSpPr>
          <p:cNvPr id="43" name="Rectangle 11"/>
          <p:cNvSpPr>
            <a:spLocks noChangeArrowheads="1"/>
          </p:cNvSpPr>
          <p:nvPr/>
        </p:nvSpPr>
        <p:spPr bwMode="gray">
          <a:xfrm>
            <a:off x="5726140" y="1009418"/>
            <a:ext cx="2500330" cy="358775"/>
          </a:xfrm>
          <a:prstGeom prst="rect">
            <a:avLst/>
          </a:prstGeom>
          <a:noFill/>
          <a:ln>
            <a:noFill/>
          </a:ln>
        </p:spPr>
        <p:txBody>
          <a:bodyPr lIns="0" tIns="0" rIns="0" bIns="0" anchor="ctr"/>
          <a:lstStyle/>
          <a:p>
            <a:pPr lvl="0">
              <a:lnSpc>
                <a:spcPct val="120000"/>
              </a:lnSpc>
              <a:defRPr/>
            </a:pPr>
            <a:r>
              <a:rPr lang="zh-CN" altLang="en-US" sz="2000" b="1" kern="0" dirty="0">
                <a:latin typeface="+mn-lt"/>
                <a:ea typeface="+mn-ea"/>
                <a:cs typeface="+mn-ea"/>
                <a:sym typeface="+mn-lt"/>
              </a:rPr>
              <a:t>单击此处输入小标题</a:t>
            </a:r>
          </a:p>
        </p:txBody>
      </p:sp>
      <p:sp>
        <p:nvSpPr>
          <p:cNvPr id="11" name="TextBox 10"/>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up)">
                                      <p:cBhvr>
                                        <p:cTn id="15" dur="500"/>
                                        <p:tgtEl>
                                          <p:spTgt spid="3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up)">
                                      <p:cBhvr>
                                        <p:cTn id="23" dur="500"/>
                                        <p:tgtEl>
                                          <p:spTgt spid="3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par>
                          <p:cTn id="28" fill="hold">
                            <p:stCondLst>
                              <p:cond delay="3000"/>
                            </p:stCondLst>
                            <p:childTnLst>
                              <p:par>
                                <p:cTn id="29" presetID="8" presetClass="emph" presetSubtype="0" repeatCount="2000" fill="hold" grpId="1" nodeType="afterEffect">
                                  <p:stCondLst>
                                    <p:cond delay="0"/>
                                  </p:stCondLst>
                                  <p:childTnLst>
                                    <p:animRot by="21600000">
                                      <p:cBhvr>
                                        <p:cTn id="30" dur="2000" fill="hold"/>
                                        <p:tgtEl>
                                          <p:spTgt spid="35"/>
                                        </p:tgtEl>
                                        <p:attrNameLst>
                                          <p:attrName>r</p:attrName>
                                        </p:attrNameLst>
                                      </p:cBhvr>
                                    </p:animRot>
                                  </p:childTnLst>
                                </p:cTn>
                              </p:par>
                              <p:par>
                                <p:cTn id="31" presetID="8" presetClass="emph" presetSubtype="0" repeatCount="2000" fill="hold" grpId="1" nodeType="withEffect">
                                  <p:stCondLst>
                                    <p:cond delay="0"/>
                                  </p:stCondLst>
                                  <p:childTnLst>
                                    <p:animRot by="-21600000">
                                      <p:cBhvr>
                                        <p:cTn id="32" dur="2000" fill="hold"/>
                                        <p:tgtEl>
                                          <p:spTgt spid="36"/>
                                        </p:tgtEl>
                                        <p:attrNameLst>
                                          <p:attrName>r</p:attrName>
                                        </p:attrNameLst>
                                      </p:cBhvr>
                                    </p:animRot>
                                  </p:childTnLst>
                                </p:cTn>
                              </p:par>
                              <p:par>
                                <p:cTn id="33" presetID="8" presetClass="emph" presetSubtype="0" repeatCount="2000" fill="hold" grpId="1" nodeType="withEffect">
                                  <p:stCondLst>
                                    <p:cond delay="0"/>
                                  </p:stCondLst>
                                  <p:childTnLst>
                                    <p:animRot by="21600000">
                                      <p:cBhvr>
                                        <p:cTn id="34" dur="2000" fill="hold"/>
                                        <p:tgtEl>
                                          <p:spTgt spid="37"/>
                                        </p:tgtEl>
                                        <p:attrNameLst>
                                          <p:attrName>r</p:attrName>
                                        </p:attrNameLst>
                                      </p:cBhvr>
                                    </p:animRot>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41"/>
                                        </p:tgtEl>
                                        <p:attrNameLst>
                                          <p:attrName>ppt_y</p:attrName>
                                        </p:attrNameLst>
                                      </p:cBhvr>
                                      <p:tavLst>
                                        <p:tav tm="0">
                                          <p:val>
                                            <p:strVal val="#ppt_y"/>
                                          </p:val>
                                        </p:tav>
                                        <p:tav tm="100000">
                                          <p:val>
                                            <p:strVal val="#ppt_y"/>
                                          </p:val>
                                        </p:tav>
                                      </p:tavLst>
                                    </p:anim>
                                    <p:anim calcmode="lin" valueType="num">
                                      <p:cBhvr>
                                        <p:cTn id="3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41"/>
                                        </p:tgtEl>
                                      </p:cBhvr>
                                    </p:animEffect>
                                  </p:childTnLst>
                                </p:cTn>
                              </p:par>
                              <p:par>
                                <p:cTn id="42" presetID="42" presetClass="entr" presetSubtype="0" fill="hold" grpId="0" nodeType="withEffect">
                                  <p:stCondLst>
                                    <p:cond delay="90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750"/>
                                        <p:tgtEl>
                                          <p:spTgt spid="40"/>
                                        </p:tgtEl>
                                      </p:cBhvr>
                                    </p:animEffect>
                                    <p:anim calcmode="lin" valueType="num">
                                      <p:cBhvr>
                                        <p:cTn id="45" dur="750" fill="hold"/>
                                        <p:tgtEl>
                                          <p:spTgt spid="40"/>
                                        </p:tgtEl>
                                        <p:attrNameLst>
                                          <p:attrName>ppt_x</p:attrName>
                                        </p:attrNameLst>
                                      </p:cBhvr>
                                      <p:tavLst>
                                        <p:tav tm="0">
                                          <p:val>
                                            <p:strVal val="#ppt_x"/>
                                          </p:val>
                                        </p:tav>
                                        <p:tav tm="100000">
                                          <p:val>
                                            <p:strVal val="#ppt_x"/>
                                          </p:val>
                                        </p:tav>
                                      </p:tavLst>
                                    </p:anim>
                                    <p:anim calcmode="lin" valueType="num">
                                      <p:cBhvr>
                                        <p:cTn id="46" dur="750" fill="hold"/>
                                        <p:tgtEl>
                                          <p:spTgt spid="40"/>
                                        </p:tgtEl>
                                        <p:attrNameLst>
                                          <p:attrName>ppt_y</p:attrName>
                                        </p:attrNameLst>
                                      </p:cBhvr>
                                      <p:tavLst>
                                        <p:tav tm="0">
                                          <p:val>
                                            <p:strVal val="#ppt_y+.1"/>
                                          </p:val>
                                        </p:tav>
                                        <p:tav tm="100000">
                                          <p:val>
                                            <p:strVal val="#ppt_y"/>
                                          </p:val>
                                        </p:tav>
                                      </p:tavLst>
                                    </p:anim>
                                  </p:childTnLst>
                                </p:cTn>
                              </p:par>
                              <p:par>
                                <p:cTn id="47" presetID="41" presetClass="entr" presetSubtype="0" fill="hold" grpId="0" nodeType="withEffect">
                                  <p:stCondLst>
                                    <p:cond delay="1700"/>
                                  </p:stCondLst>
                                  <p:iterate type="lt">
                                    <p:tmPct val="10000"/>
                                  </p:iterate>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43"/>
                                        </p:tgtEl>
                                        <p:attrNameLst>
                                          <p:attrName>ppt_y</p:attrName>
                                        </p:attrNameLst>
                                      </p:cBhvr>
                                      <p:tavLst>
                                        <p:tav tm="0">
                                          <p:val>
                                            <p:strVal val="#ppt_y"/>
                                          </p:val>
                                        </p:tav>
                                        <p:tav tm="100000">
                                          <p:val>
                                            <p:strVal val="#ppt_y"/>
                                          </p:val>
                                        </p:tav>
                                      </p:tavLst>
                                    </p:anim>
                                    <p:anim calcmode="lin" valueType="num">
                                      <p:cBhvr>
                                        <p:cTn id="51"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43"/>
                                        </p:tgtEl>
                                      </p:cBhvr>
                                    </p:animEffect>
                                  </p:childTnLst>
                                </p:cTn>
                              </p:par>
                              <p:par>
                                <p:cTn id="54" presetID="42" presetClass="entr" presetSubtype="0" fill="hold" grpId="0" nodeType="withEffect">
                                  <p:stCondLst>
                                    <p:cond delay="260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750"/>
                                        <p:tgtEl>
                                          <p:spTgt spid="42"/>
                                        </p:tgtEl>
                                      </p:cBhvr>
                                    </p:animEffect>
                                    <p:anim calcmode="lin" valueType="num">
                                      <p:cBhvr>
                                        <p:cTn id="57" dur="750" fill="hold"/>
                                        <p:tgtEl>
                                          <p:spTgt spid="42"/>
                                        </p:tgtEl>
                                        <p:attrNameLst>
                                          <p:attrName>ppt_x</p:attrName>
                                        </p:attrNameLst>
                                      </p:cBhvr>
                                      <p:tavLst>
                                        <p:tav tm="0">
                                          <p:val>
                                            <p:strVal val="#ppt_x"/>
                                          </p:val>
                                        </p:tav>
                                        <p:tav tm="100000">
                                          <p:val>
                                            <p:strVal val="#ppt_x"/>
                                          </p:val>
                                        </p:tav>
                                      </p:tavLst>
                                    </p:anim>
                                    <p:anim calcmode="lin" valueType="num">
                                      <p:cBhvr>
                                        <p:cTn id="58" dur="75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36" grpId="0" animBg="1"/>
      <p:bldP spid="36" grpId="1" animBg="1"/>
      <p:bldP spid="37" grpId="0" animBg="1"/>
      <p:bldP spid="37" grpId="1" animBg="1"/>
      <p:bldP spid="40" grpId="0"/>
      <p:bldP spid="41" grpId="0"/>
      <p:bldP spid="42" grpId="0"/>
      <p:bldP spid="43"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Line 20"/>
          <p:cNvSpPr>
            <a:spLocks noChangeShapeType="1"/>
          </p:cNvSpPr>
          <p:nvPr/>
        </p:nvSpPr>
        <p:spPr bwMode="auto">
          <a:xfrm>
            <a:off x="0" y="2032945"/>
            <a:ext cx="9144000" cy="0"/>
          </a:xfrm>
          <a:prstGeom prst="line">
            <a:avLst/>
          </a:prstGeom>
          <a:noFill/>
          <a:ln w="38100">
            <a:solidFill>
              <a:srgbClr val="808080"/>
            </a:solidFill>
            <a:round/>
          </a:ln>
          <a:effectLst/>
        </p:spPr>
        <p:txBody>
          <a:bodyPr/>
          <a:lstStyle/>
          <a:p>
            <a:endParaRPr lang="zh-CN" altLang="en-US">
              <a:latin typeface="+mn-lt"/>
              <a:ea typeface="+mn-ea"/>
              <a:cs typeface="+mn-ea"/>
              <a:sym typeface="+mn-lt"/>
            </a:endParaRPr>
          </a:p>
        </p:txBody>
      </p:sp>
      <p:grpSp>
        <p:nvGrpSpPr>
          <p:cNvPr id="112" name="Group 507"/>
          <p:cNvGrpSpPr/>
          <p:nvPr/>
        </p:nvGrpSpPr>
        <p:grpSpPr bwMode="auto">
          <a:xfrm>
            <a:off x="642938" y="2001195"/>
            <a:ext cx="2197100" cy="1973262"/>
            <a:chOff x="405" y="1173"/>
            <a:chExt cx="1384" cy="1243"/>
          </a:xfrm>
        </p:grpSpPr>
        <p:sp>
          <p:nvSpPr>
            <p:cNvPr id="113" name="Rectangle 10"/>
            <p:cNvSpPr>
              <a:spLocks noChangeArrowheads="1"/>
            </p:cNvSpPr>
            <p:nvPr/>
          </p:nvSpPr>
          <p:spPr bwMode="gray">
            <a:xfrm rot="-182217">
              <a:off x="405" y="1173"/>
              <a:ext cx="1384" cy="1243"/>
            </a:xfrm>
            <a:prstGeom prst="rect">
              <a:avLst/>
            </a:prstGeom>
            <a:solidFill>
              <a:srgbClr val="FFFFFF"/>
            </a:solidFill>
            <a:ln w="19050">
              <a:solidFill>
                <a:srgbClr val="EAEAEA"/>
              </a:solidFill>
              <a:miter lim="800000"/>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anose="05000000000000000000" pitchFamily="2" charset="2"/>
                <a:buChar char="§"/>
              </a:pPr>
              <a:endParaRPr lang="en-US" sz="1400">
                <a:latin typeface="+mn-lt"/>
                <a:ea typeface="+mn-ea"/>
                <a:cs typeface="+mn-ea"/>
                <a:sym typeface="+mn-lt"/>
              </a:endParaRPr>
            </a:p>
          </p:txBody>
        </p:sp>
        <p:sp>
          <p:nvSpPr>
            <p:cNvPr id="114" name="Text Box 23" descr="113583564949"/>
            <p:cNvSpPr txBox="1">
              <a:spLocks noChangeArrowheads="1"/>
            </p:cNvSpPr>
            <p:nvPr/>
          </p:nvSpPr>
          <p:spPr bwMode="auto">
            <a:xfrm rot="-182217">
              <a:off x="448" y="1211"/>
              <a:ext cx="1288" cy="957"/>
            </a:xfrm>
            <a:prstGeom prst="rect">
              <a:avLst/>
            </a:prstGeom>
            <a:blipFill dpi="0" rotWithShape="1">
              <a:blip r:embed="rId3" cstate="print"/>
              <a:srcRect/>
              <a:stretch>
                <a:fillRect r="-29303"/>
              </a:stretch>
            </a:blipFill>
            <a:ln w="19050" algn="ctr">
              <a:solidFill>
                <a:srgbClr val="EAEAEA"/>
              </a:solidFill>
              <a:miter lim="800000"/>
            </a:ln>
            <a:effectLst/>
          </p:spPr>
          <p:txBody>
            <a:bodyPr wrap="none" anchor="ctr"/>
            <a:lstStyle/>
            <a:p>
              <a:pPr marL="190500" indent="-190500">
                <a:spcBef>
                  <a:spcPct val="40000"/>
                </a:spcBef>
                <a:buClr>
                  <a:schemeClr val="accent1"/>
                </a:buClr>
                <a:buFont typeface="Wingdings" panose="05000000000000000000" pitchFamily="2" charset="2"/>
                <a:buChar char="§"/>
              </a:pPr>
              <a:endParaRPr lang="en-US">
                <a:latin typeface="+mn-lt"/>
                <a:ea typeface="+mn-ea"/>
                <a:cs typeface="+mn-ea"/>
                <a:sym typeface="+mn-lt"/>
              </a:endParaRPr>
            </a:p>
          </p:txBody>
        </p:sp>
        <p:sp>
          <p:nvSpPr>
            <p:cNvPr id="115" name="Rectangle 9"/>
            <p:cNvSpPr>
              <a:spLocks noChangeArrowheads="1"/>
            </p:cNvSpPr>
            <p:nvPr/>
          </p:nvSpPr>
          <p:spPr bwMode="gray">
            <a:xfrm rot="21417783">
              <a:off x="480" y="2208"/>
              <a:ext cx="1288" cy="165"/>
            </a:xfrm>
            <a:prstGeom prst="rect">
              <a:avLst/>
            </a:prstGeom>
            <a:noFill/>
            <a:ln w="19050">
              <a:noFill/>
              <a:miter lim="800000"/>
            </a:ln>
          </p:spPr>
          <p:txBody>
            <a:bodyPr lIns="108000" tIns="36000" rIns="72000" bIns="36000" anchor="ctr"/>
            <a:lstStyle/>
            <a:p>
              <a:pPr algn="ctr">
                <a:lnSpc>
                  <a:spcPct val="90000"/>
                </a:lnSpc>
                <a:spcBef>
                  <a:spcPct val="20000"/>
                </a:spcBef>
              </a:pPr>
              <a:r>
                <a:rPr lang="zh-CN" altLang="en-US" sz="1200" dirty="0">
                  <a:latin typeface="+mn-lt"/>
                  <a:ea typeface="+mn-ea"/>
                  <a:cs typeface="+mn-ea"/>
                  <a:sym typeface="+mn-lt"/>
                </a:rPr>
                <a:t>单击添加段落文字</a:t>
              </a:r>
            </a:p>
          </p:txBody>
        </p:sp>
      </p:grpSp>
      <p:grpSp>
        <p:nvGrpSpPr>
          <p:cNvPr id="116" name="Group 508"/>
          <p:cNvGrpSpPr/>
          <p:nvPr/>
        </p:nvGrpSpPr>
        <p:grpSpPr bwMode="auto">
          <a:xfrm>
            <a:off x="3346450" y="1921820"/>
            <a:ext cx="2195513" cy="1973262"/>
            <a:chOff x="2108" y="1123"/>
            <a:chExt cx="1383" cy="1243"/>
          </a:xfrm>
        </p:grpSpPr>
        <p:sp>
          <p:nvSpPr>
            <p:cNvPr id="117" name="Rectangle 10"/>
            <p:cNvSpPr>
              <a:spLocks noChangeArrowheads="1"/>
            </p:cNvSpPr>
            <p:nvPr/>
          </p:nvSpPr>
          <p:spPr bwMode="gray">
            <a:xfrm rot="204594">
              <a:off x="2108" y="1123"/>
              <a:ext cx="1383" cy="1243"/>
            </a:xfrm>
            <a:prstGeom prst="rect">
              <a:avLst/>
            </a:prstGeom>
            <a:solidFill>
              <a:srgbClr val="FFFFFF"/>
            </a:solidFill>
            <a:ln w="19050">
              <a:solidFill>
                <a:srgbClr val="EAEAEA"/>
              </a:solidFill>
              <a:miter lim="800000"/>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anose="05000000000000000000" pitchFamily="2" charset="2"/>
                <a:buChar char="§"/>
              </a:pPr>
              <a:endParaRPr lang="en-US" sz="1400">
                <a:latin typeface="+mn-lt"/>
                <a:ea typeface="+mn-ea"/>
                <a:cs typeface="+mn-ea"/>
                <a:sym typeface="+mn-lt"/>
              </a:endParaRPr>
            </a:p>
          </p:txBody>
        </p:sp>
        <p:sp>
          <p:nvSpPr>
            <p:cNvPr id="118" name="Text Box 45" descr="F1000016"/>
            <p:cNvSpPr txBox="1">
              <a:spLocks noChangeArrowheads="1"/>
            </p:cNvSpPr>
            <p:nvPr/>
          </p:nvSpPr>
          <p:spPr bwMode="auto">
            <a:xfrm rot="204594">
              <a:off x="2163" y="1161"/>
              <a:ext cx="1287" cy="957"/>
            </a:xfrm>
            <a:prstGeom prst="rect">
              <a:avLst/>
            </a:prstGeom>
            <a:blipFill dpi="0" rotWithShape="1">
              <a:blip r:embed="rId4" cstate="print"/>
              <a:srcRect/>
              <a:stretch>
                <a:fillRect r="-31024"/>
              </a:stretch>
            </a:blipFill>
            <a:ln w="19050" algn="ctr">
              <a:solidFill>
                <a:srgbClr val="EAEAEA"/>
              </a:solidFill>
              <a:miter lim="800000"/>
            </a:ln>
            <a:effectLst/>
          </p:spPr>
          <p:txBody>
            <a:bodyPr wrap="none" anchor="ctr"/>
            <a:lstStyle/>
            <a:p>
              <a:pPr marL="190500" indent="-190500">
                <a:spcBef>
                  <a:spcPct val="40000"/>
                </a:spcBef>
                <a:buClr>
                  <a:schemeClr val="accent1"/>
                </a:buClr>
                <a:buFont typeface="Wingdings" panose="05000000000000000000" pitchFamily="2" charset="2"/>
                <a:buChar char="§"/>
              </a:pPr>
              <a:endParaRPr lang="en-US">
                <a:latin typeface="+mn-lt"/>
                <a:ea typeface="+mn-ea"/>
                <a:cs typeface="+mn-ea"/>
                <a:sym typeface="+mn-lt"/>
              </a:endParaRPr>
            </a:p>
          </p:txBody>
        </p:sp>
        <p:sp>
          <p:nvSpPr>
            <p:cNvPr id="119" name="Rectangle 9"/>
            <p:cNvSpPr>
              <a:spLocks noChangeArrowheads="1"/>
            </p:cNvSpPr>
            <p:nvPr/>
          </p:nvSpPr>
          <p:spPr bwMode="gray">
            <a:xfrm rot="204594">
              <a:off x="2127" y="2158"/>
              <a:ext cx="1287" cy="165"/>
            </a:xfrm>
            <a:prstGeom prst="rect">
              <a:avLst/>
            </a:prstGeom>
            <a:noFill/>
            <a:ln w="19050">
              <a:noFill/>
              <a:miter lim="800000"/>
            </a:ln>
          </p:spPr>
          <p:txBody>
            <a:bodyPr lIns="108000" tIns="36000" rIns="72000" bIns="36000" anchor="ctr"/>
            <a:lstStyle/>
            <a:p>
              <a:pPr algn="ctr">
                <a:lnSpc>
                  <a:spcPct val="90000"/>
                </a:lnSpc>
                <a:spcBef>
                  <a:spcPct val="20000"/>
                </a:spcBef>
              </a:pPr>
              <a:r>
                <a:rPr lang="zh-CN" altLang="en-US" sz="1200" dirty="0">
                  <a:latin typeface="+mn-lt"/>
                  <a:ea typeface="+mn-ea"/>
                  <a:cs typeface="+mn-ea"/>
                  <a:sym typeface="+mn-lt"/>
                </a:rPr>
                <a:t>单击添加段落文字</a:t>
              </a:r>
              <a:endParaRPr lang="en-US" sz="1200" dirty="0">
                <a:latin typeface="+mn-lt"/>
                <a:ea typeface="+mn-ea"/>
                <a:cs typeface="+mn-ea"/>
                <a:sym typeface="+mn-lt"/>
              </a:endParaRPr>
            </a:p>
          </p:txBody>
        </p:sp>
      </p:grpSp>
      <p:grpSp>
        <p:nvGrpSpPr>
          <p:cNvPr id="120" name="Group 511"/>
          <p:cNvGrpSpPr/>
          <p:nvPr/>
        </p:nvGrpSpPr>
        <p:grpSpPr bwMode="auto">
          <a:xfrm>
            <a:off x="5867400" y="2150420"/>
            <a:ext cx="2511425" cy="1973262"/>
            <a:chOff x="3696" y="1267"/>
            <a:chExt cx="1582" cy="1243"/>
          </a:xfrm>
        </p:grpSpPr>
        <p:sp>
          <p:nvSpPr>
            <p:cNvPr id="121" name="Rectangle 10"/>
            <p:cNvSpPr>
              <a:spLocks noChangeArrowheads="1"/>
            </p:cNvSpPr>
            <p:nvPr/>
          </p:nvSpPr>
          <p:spPr bwMode="gray">
            <a:xfrm rot="1755247">
              <a:off x="3891" y="1267"/>
              <a:ext cx="1383" cy="1243"/>
            </a:xfrm>
            <a:prstGeom prst="rect">
              <a:avLst/>
            </a:prstGeom>
            <a:solidFill>
              <a:srgbClr val="FFFFFF"/>
            </a:solidFill>
            <a:ln w="19050">
              <a:solidFill>
                <a:srgbClr val="EAEAEA"/>
              </a:solidFill>
              <a:miter lim="800000"/>
            </a:ln>
            <a:effectLst>
              <a:outerShdw dist="53882" dir="2700000" algn="ctr" rotWithShape="0">
                <a:srgbClr val="4D4D4D">
                  <a:alpha val="50000"/>
                </a:srgbClr>
              </a:outerShdw>
            </a:effectLst>
          </p:spPr>
          <p:txBody>
            <a:bodyPr lIns="108000" tIns="108000" rIns="144000" bIns="72000"/>
            <a:lstStyle/>
            <a:p>
              <a:pPr marL="190500" indent="-190500">
                <a:spcBef>
                  <a:spcPct val="40000"/>
                </a:spcBef>
                <a:buClr>
                  <a:schemeClr val="accent1"/>
                </a:buClr>
                <a:buFont typeface="Wingdings" panose="05000000000000000000" pitchFamily="2" charset="2"/>
                <a:buChar char="§"/>
              </a:pPr>
              <a:endParaRPr lang="en-US" sz="1400">
                <a:latin typeface="+mn-lt"/>
                <a:ea typeface="+mn-ea"/>
                <a:cs typeface="+mn-ea"/>
                <a:sym typeface="+mn-lt"/>
              </a:endParaRPr>
            </a:p>
          </p:txBody>
        </p:sp>
        <p:sp>
          <p:nvSpPr>
            <p:cNvPr id="122" name="Text Box 68" descr="P2090280"/>
            <p:cNvSpPr txBox="1">
              <a:spLocks noChangeArrowheads="1"/>
            </p:cNvSpPr>
            <p:nvPr/>
          </p:nvSpPr>
          <p:spPr bwMode="auto">
            <a:xfrm rot="1755247">
              <a:off x="3991" y="1318"/>
              <a:ext cx="1287" cy="957"/>
            </a:xfrm>
            <a:prstGeom prst="rect">
              <a:avLst/>
            </a:prstGeom>
            <a:blipFill dpi="0" rotWithShape="1">
              <a:blip r:embed="rId5" cstate="print"/>
              <a:srcRect/>
              <a:stretch>
                <a:fillRect b="-862"/>
              </a:stretch>
            </a:blipFill>
            <a:ln w="19050" algn="ctr">
              <a:solidFill>
                <a:srgbClr val="EAEAEA"/>
              </a:solidFill>
              <a:miter lim="800000"/>
            </a:ln>
            <a:effectLst/>
          </p:spPr>
          <p:txBody>
            <a:bodyPr wrap="none" anchor="ctr"/>
            <a:lstStyle/>
            <a:p>
              <a:pPr marL="190500" indent="-190500">
                <a:spcBef>
                  <a:spcPct val="40000"/>
                </a:spcBef>
                <a:buClr>
                  <a:schemeClr val="accent1"/>
                </a:buClr>
                <a:buFont typeface="Wingdings" panose="05000000000000000000" pitchFamily="2" charset="2"/>
                <a:buChar char="§"/>
              </a:pPr>
              <a:endParaRPr lang="en-US">
                <a:latin typeface="+mn-lt"/>
                <a:ea typeface="+mn-ea"/>
                <a:cs typeface="+mn-ea"/>
                <a:sym typeface="+mn-lt"/>
              </a:endParaRPr>
            </a:p>
          </p:txBody>
        </p:sp>
        <p:sp>
          <p:nvSpPr>
            <p:cNvPr id="123" name="Rectangle 9"/>
            <p:cNvSpPr>
              <a:spLocks noChangeArrowheads="1"/>
            </p:cNvSpPr>
            <p:nvPr/>
          </p:nvSpPr>
          <p:spPr bwMode="gray">
            <a:xfrm rot="1755247">
              <a:off x="3696" y="2240"/>
              <a:ext cx="1287" cy="165"/>
            </a:xfrm>
            <a:prstGeom prst="rect">
              <a:avLst/>
            </a:prstGeom>
            <a:noFill/>
            <a:ln w="19050">
              <a:noFill/>
              <a:miter lim="800000"/>
            </a:ln>
          </p:spPr>
          <p:txBody>
            <a:bodyPr lIns="108000" tIns="36000" rIns="72000" bIns="36000" anchor="ctr"/>
            <a:lstStyle/>
            <a:p>
              <a:pPr algn="ctr">
                <a:lnSpc>
                  <a:spcPct val="90000"/>
                </a:lnSpc>
                <a:spcBef>
                  <a:spcPct val="20000"/>
                </a:spcBef>
              </a:pPr>
              <a:r>
                <a:rPr lang="zh-CN" altLang="en-US" sz="1200" dirty="0">
                  <a:latin typeface="+mn-lt"/>
                  <a:ea typeface="+mn-ea"/>
                  <a:cs typeface="+mn-ea"/>
                  <a:sym typeface="+mn-lt"/>
                </a:rPr>
                <a:t>单击添加段落文字</a:t>
              </a:r>
            </a:p>
          </p:txBody>
        </p:sp>
      </p:grpSp>
      <p:grpSp>
        <p:nvGrpSpPr>
          <p:cNvPr id="2" name="组合 1"/>
          <p:cNvGrpSpPr/>
          <p:nvPr/>
        </p:nvGrpSpPr>
        <p:grpSpPr>
          <a:xfrm>
            <a:off x="685800" y="1269357"/>
            <a:ext cx="238125" cy="1052513"/>
            <a:chOff x="685800" y="1269357"/>
            <a:chExt cx="238125" cy="1052513"/>
          </a:xfrm>
        </p:grpSpPr>
        <p:grpSp>
          <p:nvGrpSpPr>
            <p:cNvPr id="41" name="Group 374"/>
            <p:cNvGrpSpPr/>
            <p:nvPr/>
          </p:nvGrpSpPr>
          <p:grpSpPr bwMode="auto">
            <a:xfrm flipH="1">
              <a:off x="784225" y="1277295"/>
              <a:ext cx="139700" cy="1039812"/>
              <a:chOff x="4793" y="652"/>
              <a:chExt cx="330" cy="2454"/>
            </a:xfrm>
          </p:grpSpPr>
          <p:sp>
            <p:nvSpPr>
              <p:cNvPr id="42" name="Freeform 375"/>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latin typeface="+mn-lt"/>
                  <a:ea typeface="+mn-ea"/>
                  <a:cs typeface="+mn-ea"/>
                  <a:sym typeface="+mn-lt"/>
                </a:endParaRPr>
              </a:p>
            </p:txBody>
          </p:sp>
          <p:sp>
            <p:nvSpPr>
              <p:cNvPr id="43" name="Freeform 376"/>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ln>
            </p:spPr>
            <p:txBody>
              <a:bodyPr/>
              <a:lstStyle/>
              <a:p>
                <a:endParaRPr lang="zh-CN" altLang="en-US">
                  <a:latin typeface="+mn-lt"/>
                  <a:ea typeface="+mn-ea"/>
                  <a:cs typeface="+mn-ea"/>
                  <a:sym typeface="+mn-lt"/>
                </a:endParaRPr>
              </a:p>
            </p:txBody>
          </p:sp>
          <p:sp>
            <p:nvSpPr>
              <p:cNvPr id="44" name="Freeform 377"/>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ln>
            </p:spPr>
            <p:txBody>
              <a:bodyPr/>
              <a:lstStyle/>
              <a:p>
                <a:endParaRPr lang="zh-CN" altLang="en-US">
                  <a:latin typeface="+mn-lt"/>
                  <a:ea typeface="+mn-ea"/>
                  <a:cs typeface="+mn-ea"/>
                  <a:sym typeface="+mn-lt"/>
                </a:endParaRPr>
              </a:p>
            </p:txBody>
          </p:sp>
        </p:grpSp>
        <p:grpSp>
          <p:nvGrpSpPr>
            <p:cNvPr id="124" name="Group 202"/>
            <p:cNvGrpSpPr/>
            <p:nvPr/>
          </p:nvGrpSpPr>
          <p:grpSpPr bwMode="auto">
            <a:xfrm flipH="1">
              <a:off x="685800" y="1269357"/>
              <a:ext cx="201613" cy="1052513"/>
              <a:chOff x="4878" y="631"/>
              <a:chExt cx="479" cy="2487"/>
            </a:xfrm>
          </p:grpSpPr>
          <p:sp>
            <p:nvSpPr>
              <p:cNvPr id="125" name="Freeform 203"/>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ln>
            </p:spPr>
            <p:txBody>
              <a:bodyPr/>
              <a:lstStyle/>
              <a:p>
                <a:endParaRPr lang="zh-CN" altLang="en-US">
                  <a:latin typeface="+mn-lt"/>
                  <a:ea typeface="+mn-ea"/>
                  <a:cs typeface="+mn-ea"/>
                  <a:sym typeface="+mn-lt"/>
                </a:endParaRPr>
              </a:p>
            </p:txBody>
          </p:sp>
          <p:sp>
            <p:nvSpPr>
              <p:cNvPr id="126" name="Freeform 204"/>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ln>
            </p:spPr>
            <p:txBody>
              <a:bodyPr/>
              <a:lstStyle/>
              <a:p>
                <a:endParaRPr lang="zh-CN" altLang="en-US">
                  <a:latin typeface="+mn-lt"/>
                  <a:ea typeface="+mn-ea"/>
                  <a:cs typeface="+mn-ea"/>
                  <a:sym typeface="+mn-lt"/>
                </a:endParaRPr>
              </a:p>
            </p:txBody>
          </p:sp>
          <p:sp>
            <p:nvSpPr>
              <p:cNvPr id="127" name="Freeform 205"/>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latin typeface="+mn-lt"/>
                  <a:ea typeface="+mn-ea"/>
                  <a:cs typeface="+mn-ea"/>
                  <a:sym typeface="+mn-lt"/>
                </a:endParaRPr>
              </a:p>
            </p:txBody>
          </p:sp>
          <p:sp>
            <p:nvSpPr>
              <p:cNvPr id="128" name="Freeform 206"/>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ln>
            </p:spPr>
            <p:txBody>
              <a:bodyPr/>
              <a:lstStyle/>
              <a:p>
                <a:endParaRPr lang="zh-CN" altLang="en-US">
                  <a:latin typeface="+mn-lt"/>
                  <a:ea typeface="+mn-ea"/>
                  <a:cs typeface="+mn-ea"/>
                  <a:sym typeface="+mn-lt"/>
                </a:endParaRPr>
              </a:p>
            </p:txBody>
          </p:sp>
        </p:grpSp>
      </p:grpSp>
      <p:grpSp>
        <p:nvGrpSpPr>
          <p:cNvPr id="10" name="组合 9"/>
          <p:cNvGrpSpPr/>
          <p:nvPr/>
        </p:nvGrpSpPr>
        <p:grpSpPr>
          <a:xfrm>
            <a:off x="3355975" y="1269357"/>
            <a:ext cx="238125" cy="1052513"/>
            <a:chOff x="3355975" y="1269357"/>
            <a:chExt cx="238125" cy="1052513"/>
          </a:xfrm>
        </p:grpSpPr>
        <p:grpSp>
          <p:nvGrpSpPr>
            <p:cNvPr id="57" name="Group 394"/>
            <p:cNvGrpSpPr/>
            <p:nvPr/>
          </p:nvGrpSpPr>
          <p:grpSpPr bwMode="auto">
            <a:xfrm flipH="1">
              <a:off x="3454400" y="1277295"/>
              <a:ext cx="139700" cy="1039812"/>
              <a:chOff x="4793" y="652"/>
              <a:chExt cx="330" cy="2454"/>
            </a:xfrm>
          </p:grpSpPr>
          <p:sp>
            <p:nvSpPr>
              <p:cNvPr id="58" name="Freeform 395"/>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latin typeface="+mn-lt"/>
                  <a:ea typeface="+mn-ea"/>
                  <a:cs typeface="+mn-ea"/>
                  <a:sym typeface="+mn-lt"/>
                </a:endParaRPr>
              </a:p>
            </p:txBody>
          </p:sp>
          <p:sp>
            <p:nvSpPr>
              <p:cNvPr id="59" name="Freeform 396"/>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ln>
            </p:spPr>
            <p:txBody>
              <a:bodyPr/>
              <a:lstStyle/>
              <a:p>
                <a:endParaRPr lang="zh-CN" altLang="en-US">
                  <a:latin typeface="+mn-lt"/>
                  <a:ea typeface="+mn-ea"/>
                  <a:cs typeface="+mn-ea"/>
                  <a:sym typeface="+mn-lt"/>
                </a:endParaRPr>
              </a:p>
            </p:txBody>
          </p:sp>
          <p:sp>
            <p:nvSpPr>
              <p:cNvPr id="60" name="Freeform 397"/>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ln>
            </p:spPr>
            <p:txBody>
              <a:bodyPr/>
              <a:lstStyle/>
              <a:p>
                <a:endParaRPr lang="zh-CN" altLang="en-US">
                  <a:latin typeface="+mn-lt"/>
                  <a:ea typeface="+mn-ea"/>
                  <a:cs typeface="+mn-ea"/>
                  <a:sym typeface="+mn-lt"/>
                </a:endParaRPr>
              </a:p>
            </p:txBody>
          </p:sp>
        </p:grpSp>
        <p:grpSp>
          <p:nvGrpSpPr>
            <p:cNvPr id="129" name="Group 350"/>
            <p:cNvGrpSpPr/>
            <p:nvPr/>
          </p:nvGrpSpPr>
          <p:grpSpPr bwMode="auto">
            <a:xfrm flipH="1">
              <a:off x="3355975" y="1269357"/>
              <a:ext cx="201613" cy="1052513"/>
              <a:chOff x="4878" y="631"/>
              <a:chExt cx="479" cy="2487"/>
            </a:xfrm>
          </p:grpSpPr>
          <p:sp>
            <p:nvSpPr>
              <p:cNvPr id="130" name="Freeform 351"/>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ln>
            </p:spPr>
            <p:txBody>
              <a:bodyPr/>
              <a:lstStyle/>
              <a:p>
                <a:endParaRPr lang="zh-CN" altLang="en-US">
                  <a:latin typeface="+mn-lt"/>
                  <a:ea typeface="+mn-ea"/>
                  <a:cs typeface="+mn-ea"/>
                  <a:sym typeface="+mn-lt"/>
                </a:endParaRPr>
              </a:p>
            </p:txBody>
          </p:sp>
          <p:sp>
            <p:nvSpPr>
              <p:cNvPr id="131" name="Freeform 352"/>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ln>
            </p:spPr>
            <p:txBody>
              <a:bodyPr/>
              <a:lstStyle/>
              <a:p>
                <a:endParaRPr lang="zh-CN" altLang="en-US">
                  <a:latin typeface="+mn-lt"/>
                  <a:ea typeface="+mn-ea"/>
                  <a:cs typeface="+mn-ea"/>
                  <a:sym typeface="+mn-lt"/>
                </a:endParaRPr>
              </a:p>
            </p:txBody>
          </p:sp>
          <p:sp>
            <p:nvSpPr>
              <p:cNvPr id="132" name="Freeform 353"/>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latin typeface="+mn-lt"/>
                  <a:ea typeface="+mn-ea"/>
                  <a:cs typeface="+mn-ea"/>
                  <a:sym typeface="+mn-lt"/>
                </a:endParaRPr>
              </a:p>
            </p:txBody>
          </p:sp>
          <p:sp>
            <p:nvSpPr>
              <p:cNvPr id="133" name="Freeform 354"/>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ln>
            </p:spPr>
            <p:txBody>
              <a:bodyPr/>
              <a:lstStyle/>
              <a:p>
                <a:endParaRPr lang="zh-CN" altLang="en-US">
                  <a:latin typeface="+mn-lt"/>
                  <a:ea typeface="+mn-ea"/>
                  <a:cs typeface="+mn-ea"/>
                  <a:sym typeface="+mn-lt"/>
                </a:endParaRPr>
              </a:p>
            </p:txBody>
          </p:sp>
        </p:grpSp>
      </p:grpSp>
      <p:grpSp>
        <p:nvGrpSpPr>
          <p:cNvPr id="13" name="组合 12"/>
          <p:cNvGrpSpPr/>
          <p:nvPr/>
        </p:nvGrpSpPr>
        <p:grpSpPr>
          <a:xfrm>
            <a:off x="6592888" y="1269357"/>
            <a:ext cx="238125" cy="1052513"/>
            <a:chOff x="6592888" y="1269357"/>
            <a:chExt cx="238125" cy="1052513"/>
          </a:xfrm>
        </p:grpSpPr>
        <p:grpSp>
          <p:nvGrpSpPr>
            <p:cNvPr id="69" name="Group 406"/>
            <p:cNvGrpSpPr/>
            <p:nvPr/>
          </p:nvGrpSpPr>
          <p:grpSpPr bwMode="auto">
            <a:xfrm flipH="1">
              <a:off x="6691313" y="1277295"/>
              <a:ext cx="139700" cy="1039812"/>
              <a:chOff x="4793" y="652"/>
              <a:chExt cx="330" cy="2454"/>
            </a:xfrm>
          </p:grpSpPr>
          <p:sp>
            <p:nvSpPr>
              <p:cNvPr id="70" name="Freeform 407"/>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latin typeface="+mn-lt"/>
                  <a:ea typeface="+mn-ea"/>
                  <a:cs typeface="+mn-ea"/>
                  <a:sym typeface="+mn-lt"/>
                </a:endParaRPr>
              </a:p>
            </p:txBody>
          </p:sp>
          <p:sp>
            <p:nvSpPr>
              <p:cNvPr id="71" name="Freeform 408"/>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ln>
            </p:spPr>
            <p:txBody>
              <a:bodyPr/>
              <a:lstStyle/>
              <a:p>
                <a:endParaRPr lang="zh-CN" altLang="en-US">
                  <a:latin typeface="+mn-lt"/>
                  <a:ea typeface="+mn-ea"/>
                  <a:cs typeface="+mn-ea"/>
                  <a:sym typeface="+mn-lt"/>
                </a:endParaRPr>
              </a:p>
            </p:txBody>
          </p:sp>
          <p:sp>
            <p:nvSpPr>
              <p:cNvPr id="72" name="Freeform 409"/>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ln>
            </p:spPr>
            <p:txBody>
              <a:bodyPr/>
              <a:lstStyle/>
              <a:p>
                <a:endParaRPr lang="zh-CN" altLang="en-US">
                  <a:latin typeface="+mn-lt"/>
                  <a:ea typeface="+mn-ea"/>
                  <a:cs typeface="+mn-ea"/>
                  <a:sym typeface="+mn-lt"/>
                </a:endParaRPr>
              </a:p>
            </p:txBody>
          </p:sp>
        </p:grpSp>
        <p:grpSp>
          <p:nvGrpSpPr>
            <p:cNvPr id="134" name="Group 355"/>
            <p:cNvGrpSpPr/>
            <p:nvPr/>
          </p:nvGrpSpPr>
          <p:grpSpPr bwMode="auto">
            <a:xfrm flipH="1">
              <a:off x="6592888" y="1269357"/>
              <a:ext cx="201612" cy="1052513"/>
              <a:chOff x="4878" y="631"/>
              <a:chExt cx="479" cy="2487"/>
            </a:xfrm>
          </p:grpSpPr>
          <p:sp>
            <p:nvSpPr>
              <p:cNvPr id="135" name="Freeform 356"/>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ln>
            </p:spPr>
            <p:txBody>
              <a:bodyPr/>
              <a:lstStyle/>
              <a:p>
                <a:endParaRPr lang="zh-CN" altLang="en-US">
                  <a:latin typeface="+mn-lt"/>
                  <a:ea typeface="+mn-ea"/>
                  <a:cs typeface="+mn-ea"/>
                  <a:sym typeface="+mn-lt"/>
                </a:endParaRPr>
              </a:p>
            </p:txBody>
          </p:sp>
          <p:sp>
            <p:nvSpPr>
              <p:cNvPr id="136" name="Freeform 357"/>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ln>
            </p:spPr>
            <p:txBody>
              <a:bodyPr/>
              <a:lstStyle/>
              <a:p>
                <a:endParaRPr lang="zh-CN" altLang="en-US">
                  <a:latin typeface="+mn-lt"/>
                  <a:ea typeface="+mn-ea"/>
                  <a:cs typeface="+mn-ea"/>
                  <a:sym typeface="+mn-lt"/>
                </a:endParaRPr>
              </a:p>
            </p:txBody>
          </p:sp>
          <p:sp>
            <p:nvSpPr>
              <p:cNvPr id="137" name="Freeform 358"/>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latin typeface="+mn-lt"/>
                  <a:ea typeface="+mn-ea"/>
                  <a:cs typeface="+mn-ea"/>
                  <a:sym typeface="+mn-lt"/>
                </a:endParaRPr>
              </a:p>
            </p:txBody>
          </p:sp>
          <p:sp>
            <p:nvSpPr>
              <p:cNvPr id="138" name="Freeform 359"/>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ln>
            </p:spPr>
            <p:txBody>
              <a:bodyPr/>
              <a:lstStyle/>
              <a:p>
                <a:endParaRPr lang="zh-CN" altLang="en-US">
                  <a:latin typeface="+mn-lt"/>
                  <a:ea typeface="+mn-ea"/>
                  <a:cs typeface="+mn-ea"/>
                  <a:sym typeface="+mn-lt"/>
                </a:endParaRPr>
              </a:p>
            </p:txBody>
          </p:sp>
        </p:grpSp>
      </p:grpSp>
      <p:grpSp>
        <p:nvGrpSpPr>
          <p:cNvPr id="139" name="组合 138"/>
          <p:cNvGrpSpPr/>
          <p:nvPr/>
        </p:nvGrpSpPr>
        <p:grpSpPr>
          <a:xfrm rot="382925">
            <a:off x="5372100" y="1299520"/>
            <a:ext cx="238125" cy="1052513"/>
            <a:chOff x="3508375" y="579437"/>
            <a:chExt cx="238125" cy="1052513"/>
          </a:xfrm>
        </p:grpSpPr>
        <p:grpSp>
          <p:nvGrpSpPr>
            <p:cNvPr id="140" name="Group 394"/>
            <p:cNvGrpSpPr/>
            <p:nvPr/>
          </p:nvGrpSpPr>
          <p:grpSpPr bwMode="auto">
            <a:xfrm flipH="1">
              <a:off x="3606800" y="587375"/>
              <a:ext cx="139700" cy="1039812"/>
              <a:chOff x="4793" y="652"/>
              <a:chExt cx="330" cy="2454"/>
            </a:xfrm>
          </p:grpSpPr>
          <p:sp>
            <p:nvSpPr>
              <p:cNvPr id="146" name="Freeform 395"/>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latin typeface="+mn-lt"/>
                  <a:ea typeface="+mn-ea"/>
                  <a:cs typeface="+mn-ea"/>
                  <a:sym typeface="+mn-lt"/>
                </a:endParaRPr>
              </a:p>
            </p:txBody>
          </p:sp>
          <p:sp>
            <p:nvSpPr>
              <p:cNvPr id="147" name="Freeform 396"/>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ln>
            </p:spPr>
            <p:txBody>
              <a:bodyPr/>
              <a:lstStyle/>
              <a:p>
                <a:endParaRPr lang="zh-CN" altLang="en-US">
                  <a:latin typeface="+mn-lt"/>
                  <a:ea typeface="+mn-ea"/>
                  <a:cs typeface="+mn-ea"/>
                  <a:sym typeface="+mn-lt"/>
                </a:endParaRPr>
              </a:p>
            </p:txBody>
          </p:sp>
          <p:sp>
            <p:nvSpPr>
              <p:cNvPr id="148" name="Freeform 397"/>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ln>
            </p:spPr>
            <p:txBody>
              <a:bodyPr/>
              <a:lstStyle/>
              <a:p>
                <a:endParaRPr lang="zh-CN" altLang="en-US">
                  <a:latin typeface="+mn-lt"/>
                  <a:ea typeface="+mn-ea"/>
                  <a:cs typeface="+mn-ea"/>
                  <a:sym typeface="+mn-lt"/>
                </a:endParaRPr>
              </a:p>
            </p:txBody>
          </p:sp>
        </p:grpSp>
        <p:grpSp>
          <p:nvGrpSpPr>
            <p:cNvPr id="141" name="Group 350"/>
            <p:cNvGrpSpPr/>
            <p:nvPr/>
          </p:nvGrpSpPr>
          <p:grpSpPr bwMode="auto">
            <a:xfrm flipH="1">
              <a:off x="3508375" y="579437"/>
              <a:ext cx="201613" cy="1052513"/>
              <a:chOff x="4878" y="631"/>
              <a:chExt cx="479" cy="2487"/>
            </a:xfrm>
          </p:grpSpPr>
          <p:sp>
            <p:nvSpPr>
              <p:cNvPr id="142" name="Freeform 351"/>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ln>
            </p:spPr>
            <p:txBody>
              <a:bodyPr/>
              <a:lstStyle/>
              <a:p>
                <a:endParaRPr lang="zh-CN" altLang="en-US">
                  <a:latin typeface="+mn-lt"/>
                  <a:ea typeface="+mn-ea"/>
                  <a:cs typeface="+mn-ea"/>
                  <a:sym typeface="+mn-lt"/>
                </a:endParaRPr>
              </a:p>
            </p:txBody>
          </p:sp>
          <p:sp>
            <p:nvSpPr>
              <p:cNvPr id="143" name="Freeform 352"/>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ln>
            </p:spPr>
            <p:txBody>
              <a:bodyPr/>
              <a:lstStyle/>
              <a:p>
                <a:endParaRPr lang="zh-CN" altLang="en-US">
                  <a:latin typeface="+mn-lt"/>
                  <a:ea typeface="+mn-ea"/>
                  <a:cs typeface="+mn-ea"/>
                  <a:sym typeface="+mn-lt"/>
                </a:endParaRPr>
              </a:p>
            </p:txBody>
          </p:sp>
          <p:sp>
            <p:nvSpPr>
              <p:cNvPr id="144" name="Freeform 353"/>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latin typeface="+mn-lt"/>
                  <a:ea typeface="+mn-ea"/>
                  <a:cs typeface="+mn-ea"/>
                  <a:sym typeface="+mn-lt"/>
                </a:endParaRPr>
              </a:p>
            </p:txBody>
          </p:sp>
          <p:sp>
            <p:nvSpPr>
              <p:cNvPr id="145" name="Freeform 354"/>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ln>
            </p:spPr>
            <p:txBody>
              <a:bodyPr/>
              <a:lstStyle/>
              <a:p>
                <a:endParaRPr lang="zh-CN" altLang="en-US">
                  <a:latin typeface="+mn-lt"/>
                  <a:ea typeface="+mn-ea"/>
                  <a:cs typeface="+mn-ea"/>
                  <a:sym typeface="+mn-lt"/>
                </a:endParaRPr>
              </a:p>
            </p:txBody>
          </p:sp>
        </p:grpSp>
      </p:grpSp>
      <p:grpSp>
        <p:nvGrpSpPr>
          <p:cNvPr id="149" name="组合 148"/>
          <p:cNvGrpSpPr/>
          <p:nvPr/>
        </p:nvGrpSpPr>
        <p:grpSpPr>
          <a:xfrm rot="239905">
            <a:off x="2571750" y="1210620"/>
            <a:ext cx="238125" cy="1052512"/>
            <a:chOff x="8234363" y="2908300"/>
            <a:chExt cx="238125" cy="1052512"/>
          </a:xfrm>
        </p:grpSpPr>
        <p:grpSp>
          <p:nvGrpSpPr>
            <p:cNvPr id="150" name="Group 496"/>
            <p:cNvGrpSpPr/>
            <p:nvPr/>
          </p:nvGrpSpPr>
          <p:grpSpPr bwMode="auto">
            <a:xfrm>
              <a:off x="8234363" y="2916237"/>
              <a:ext cx="139700" cy="1039813"/>
              <a:chOff x="4793" y="652"/>
              <a:chExt cx="330" cy="2454"/>
            </a:xfrm>
          </p:grpSpPr>
          <p:sp>
            <p:nvSpPr>
              <p:cNvPr id="156" name="Freeform 497"/>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endParaRPr lang="zh-CN" altLang="en-US">
                  <a:latin typeface="+mn-lt"/>
                  <a:ea typeface="+mn-ea"/>
                  <a:cs typeface="+mn-ea"/>
                  <a:sym typeface="+mn-lt"/>
                </a:endParaRPr>
              </a:p>
            </p:txBody>
          </p:sp>
          <p:sp>
            <p:nvSpPr>
              <p:cNvPr id="157" name="Freeform 498"/>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ln>
            </p:spPr>
            <p:txBody>
              <a:bodyPr/>
              <a:lstStyle/>
              <a:p>
                <a:endParaRPr lang="zh-CN" altLang="en-US">
                  <a:latin typeface="+mn-lt"/>
                  <a:ea typeface="+mn-ea"/>
                  <a:cs typeface="+mn-ea"/>
                  <a:sym typeface="+mn-lt"/>
                </a:endParaRPr>
              </a:p>
            </p:txBody>
          </p:sp>
          <p:sp>
            <p:nvSpPr>
              <p:cNvPr id="158" name="Freeform 499"/>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ln>
            </p:spPr>
            <p:txBody>
              <a:bodyPr/>
              <a:lstStyle/>
              <a:p>
                <a:endParaRPr lang="zh-CN" altLang="en-US">
                  <a:latin typeface="+mn-lt"/>
                  <a:ea typeface="+mn-ea"/>
                  <a:cs typeface="+mn-ea"/>
                  <a:sym typeface="+mn-lt"/>
                </a:endParaRPr>
              </a:p>
            </p:txBody>
          </p:sp>
        </p:grpSp>
        <p:grpSp>
          <p:nvGrpSpPr>
            <p:cNvPr id="151" name="Group 500"/>
            <p:cNvGrpSpPr/>
            <p:nvPr/>
          </p:nvGrpSpPr>
          <p:grpSpPr bwMode="auto">
            <a:xfrm>
              <a:off x="8270875" y="2908300"/>
              <a:ext cx="201613" cy="1052512"/>
              <a:chOff x="4878" y="631"/>
              <a:chExt cx="479" cy="2487"/>
            </a:xfrm>
          </p:grpSpPr>
          <p:sp>
            <p:nvSpPr>
              <p:cNvPr id="152" name="Freeform 501"/>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ln>
            </p:spPr>
            <p:txBody>
              <a:bodyPr/>
              <a:lstStyle/>
              <a:p>
                <a:endParaRPr lang="zh-CN" altLang="en-US">
                  <a:latin typeface="+mn-lt"/>
                  <a:ea typeface="+mn-ea"/>
                  <a:cs typeface="+mn-ea"/>
                  <a:sym typeface="+mn-lt"/>
                </a:endParaRPr>
              </a:p>
            </p:txBody>
          </p:sp>
          <p:sp>
            <p:nvSpPr>
              <p:cNvPr id="153" name="Freeform 502"/>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ln>
            </p:spPr>
            <p:txBody>
              <a:bodyPr/>
              <a:lstStyle/>
              <a:p>
                <a:endParaRPr lang="zh-CN" altLang="en-US">
                  <a:latin typeface="+mn-lt"/>
                  <a:ea typeface="+mn-ea"/>
                  <a:cs typeface="+mn-ea"/>
                  <a:sym typeface="+mn-lt"/>
                </a:endParaRPr>
              </a:p>
            </p:txBody>
          </p:sp>
          <p:sp>
            <p:nvSpPr>
              <p:cNvPr id="154" name="Freeform 503"/>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endParaRPr lang="zh-CN" altLang="en-US">
                  <a:latin typeface="+mn-lt"/>
                  <a:ea typeface="+mn-ea"/>
                  <a:cs typeface="+mn-ea"/>
                  <a:sym typeface="+mn-lt"/>
                </a:endParaRPr>
              </a:p>
            </p:txBody>
          </p:sp>
          <p:sp>
            <p:nvSpPr>
              <p:cNvPr id="155" name="Freeform 504"/>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ln>
            </p:spPr>
            <p:txBody>
              <a:bodyPr/>
              <a:lstStyle/>
              <a:p>
                <a:endParaRPr lang="zh-CN" altLang="en-US">
                  <a:latin typeface="+mn-lt"/>
                  <a:ea typeface="+mn-ea"/>
                  <a:cs typeface="+mn-ea"/>
                  <a:sym typeface="+mn-lt"/>
                </a:endParaRPr>
              </a:p>
            </p:txBody>
          </p:sp>
        </p:grpSp>
      </p:grpSp>
      <p:sp>
        <p:nvSpPr>
          <p:cNvPr id="65" name="TextBox 64"/>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wipe(left)">
                                      <p:cBhvr>
                                        <p:cTn id="11" dur="500"/>
                                        <p:tgtEl>
                                          <p:spTgt spid="92"/>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39"/>
                                        </p:tgtEl>
                                        <p:attrNameLst>
                                          <p:attrName>style.visibility</p:attrName>
                                        </p:attrNameLst>
                                      </p:cBhvr>
                                      <p:to>
                                        <p:strVal val="visible"/>
                                      </p:to>
                                    </p:set>
                                    <p:anim calcmode="lin" valueType="num">
                                      <p:cBhvr additive="base">
                                        <p:cTn id="19" dur="500" fill="hold"/>
                                        <p:tgtEl>
                                          <p:spTgt spid="139"/>
                                        </p:tgtEl>
                                        <p:attrNameLst>
                                          <p:attrName>ppt_x</p:attrName>
                                        </p:attrNameLst>
                                      </p:cBhvr>
                                      <p:tavLst>
                                        <p:tav tm="0">
                                          <p:val>
                                            <p:strVal val="0-#ppt_w/2"/>
                                          </p:val>
                                        </p:tav>
                                        <p:tav tm="100000">
                                          <p:val>
                                            <p:strVal val="#ppt_x"/>
                                          </p:val>
                                        </p:tav>
                                      </p:tavLst>
                                    </p:anim>
                                    <p:anim calcmode="lin" valueType="num">
                                      <p:cBhvr additive="base">
                                        <p:cTn id="20" dur="500" fill="hold"/>
                                        <p:tgtEl>
                                          <p:spTgt spid="13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49"/>
                                        </p:tgtEl>
                                        <p:attrNameLst>
                                          <p:attrName>style.visibility</p:attrName>
                                        </p:attrNameLst>
                                      </p:cBhvr>
                                      <p:to>
                                        <p:strVal val="visible"/>
                                      </p:to>
                                    </p:set>
                                    <p:anim calcmode="lin" valueType="num">
                                      <p:cBhvr additive="base">
                                        <p:cTn id="27" dur="500" fill="hold"/>
                                        <p:tgtEl>
                                          <p:spTgt spid="149"/>
                                        </p:tgtEl>
                                        <p:attrNameLst>
                                          <p:attrName>ppt_x</p:attrName>
                                        </p:attrNameLst>
                                      </p:cBhvr>
                                      <p:tavLst>
                                        <p:tav tm="0">
                                          <p:val>
                                            <p:strVal val="0-#ppt_w/2"/>
                                          </p:val>
                                        </p:tav>
                                        <p:tav tm="100000">
                                          <p:val>
                                            <p:strVal val="#ppt_x"/>
                                          </p:val>
                                        </p:tav>
                                      </p:tavLst>
                                    </p:anim>
                                    <p:anim calcmode="lin" valueType="num">
                                      <p:cBhvr additive="base">
                                        <p:cTn id="28" dur="500" fill="hold"/>
                                        <p:tgtEl>
                                          <p:spTgt spid="149"/>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0-#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42" presetClass="entr" presetSubtype="0" fill="hold" nodeType="afterEffect">
                                  <p:stCondLst>
                                    <p:cond delay="0"/>
                                  </p:stCondLst>
                                  <p:childTnLst>
                                    <p:set>
                                      <p:cBhvr>
                                        <p:cTn id="35" dur="1" fill="hold">
                                          <p:stCondLst>
                                            <p:cond delay="0"/>
                                          </p:stCondLst>
                                        </p:cTn>
                                        <p:tgtEl>
                                          <p:spTgt spid="120"/>
                                        </p:tgtEl>
                                        <p:attrNameLst>
                                          <p:attrName>style.visibility</p:attrName>
                                        </p:attrNameLst>
                                      </p:cBhvr>
                                      <p:to>
                                        <p:strVal val="visible"/>
                                      </p:to>
                                    </p:set>
                                    <p:animEffect transition="in" filter="fade">
                                      <p:cBhvr>
                                        <p:cTn id="36" dur="1000"/>
                                        <p:tgtEl>
                                          <p:spTgt spid="120"/>
                                        </p:tgtEl>
                                      </p:cBhvr>
                                    </p:animEffect>
                                    <p:anim calcmode="lin" valueType="num">
                                      <p:cBhvr>
                                        <p:cTn id="37" dur="1000" fill="hold"/>
                                        <p:tgtEl>
                                          <p:spTgt spid="120"/>
                                        </p:tgtEl>
                                        <p:attrNameLst>
                                          <p:attrName>ppt_x</p:attrName>
                                        </p:attrNameLst>
                                      </p:cBhvr>
                                      <p:tavLst>
                                        <p:tav tm="0">
                                          <p:val>
                                            <p:strVal val="#ppt_x"/>
                                          </p:val>
                                        </p:tav>
                                        <p:tav tm="100000">
                                          <p:val>
                                            <p:strVal val="#ppt_x"/>
                                          </p:val>
                                        </p:tav>
                                      </p:tavLst>
                                    </p:anim>
                                    <p:anim calcmode="lin" valueType="num">
                                      <p:cBhvr>
                                        <p:cTn id="38" dur="1000" fill="hold"/>
                                        <p:tgtEl>
                                          <p:spTgt spid="120"/>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16"/>
                                        </p:tgtEl>
                                        <p:attrNameLst>
                                          <p:attrName>style.visibility</p:attrName>
                                        </p:attrNameLst>
                                      </p:cBhvr>
                                      <p:to>
                                        <p:strVal val="visible"/>
                                      </p:to>
                                    </p:set>
                                    <p:animEffect transition="in" filter="fade">
                                      <p:cBhvr>
                                        <p:cTn id="41" dur="1000"/>
                                        <p:tgtEl>
                                          <p:spTgt spid="116"/>
                                        </p:tgtEl>
                                      </p:cBhvr>
                                    </p:animEffect>
                                    <p:anim calcmode="lin" valueType="num">
                                      <p:cBhvr>
                                        <p:cTn id="42" dur="1000" fill="hold"/>
                                        <p:tgtEl>
                                          <p:spTgt spid="116"/>
                                        </p:tgtEl>
                                        <p:attrNameLst>
                                          <p:attrName>ppt_x</p:attrName>
                                        </p:attrNameLst>
                                      </p:cBhvr>
                                      <p:tavLst>
                                        <p:tav tm="0">
                                          <p:val>
                                            <p:strVal val="#ppt_x"/>
                                          </p:val>
                                        </p:tav>
                                        <p:tav tm="100000">
                                          <p:val>
                                            <p:strVal val="#ppt_x"/>
                                          </p:val>
                                        </p:tav>
                                      </p:tavLst>
                                    </p:anim>
                                    <p:anim calcmode="lin" valueType="num">
                                      <p:cBhvr>
                                        <p:cTn id="43" dur="1000" fill="hold"/>
                                        <p:tgtEl>
                                          <p:spTgt spid="11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12"/>
                                        </p:tgtEl>
                                        <p:attrNameLst>
                                          <p:attrName>style.visibility</p:attrName>
                                        </p:attrNameLst>
                                      </p:cBhvr>
                                      <p:to>
                                        <p:strVal val="visible"/>
                                      </p:to>
                                    </p:set>
                                    <p:animEffect transition="in" filter="fade">
                                      <p:cBhvr>
                                        <p:cTn id="46" dur="1000"/>
                                        <p:tgtEl>
                                          <p:spTgt spid="112"/>
                                        </p:tgtEl>
                                      </p:cBhvr>
                                    </p:animEffect>
                                    <p:anim calcmode="lin" valueType="num">
                                      <p:cBhvr>
                                        <p:cTn id="47" dur="1000" fill="hold"/>
                                        <p:tgtEl>
                                          <p:spTgt spid="112"/>
                                        </p:tgtEl>
                                        <p:attrNameLst>
                                          <p:attrName>ppt_x</p:attrName>
                                        </p:attrNameLst>
                                      </p:cBhvr>
                                      <p:tavLst>
                                        <p:tav tm="0">
                                          <p:val>
                                            <p:strVal val="#ppt_x"/>
                                          </p:val>
                                        </p:tav>
                                        <p:tav tm="100000">
                                          <p:val>
                                            <p:strVal val="#ppt_x"/>
                                          </p:val>
                                        </p:tav>
                                      </p:tavLst>
                                    </p:anim>
                                    <p:anim calcmode="lin" valueType="num">
                                      <p:cBhvr>
                                        <p:cTn id="48" dur="1000" fill="hold"/>
                                        <p:tgtEl>
                                          <p:spTgt spid="1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6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6"/>
          <p:cNvSpPr/>
          <p:nvPr/>
        </p:nvSpPr>
        <p:spPr>
          <a:xfrm>
            <a:off x="711518" y="3308118"/>
            <a:ext cx="5372650" cy="1207848"/>
          </a:xfrm>
          <a:custGeom>
            <a:avLst/>
            <a:gdLst/>
            <a:ahLst/>
            <a:cxnLst/>
            <a:rect l="l" t="t" r="r" b="b"/>
            <a:pathLst>
              <a:path w="5372650" h="1610464">
                <a:moveTo>
                  <a:pt x="2686326" y="64479"/>
                </a:moveTo>
                <a:cubicBezTo>
                  <a:pt x="1357596" y="64479"/>
                  <a:pt x="280448" y="329962"/>
                  <a:pt x="280448" y="657452"/>
                </a:cubicBezTo>
                <a:cubicBezTo>
                  <a:pt x="280448" y="984942"/>
                  <a:pt x="1357596" y="1250425"/>
                  <a:pt x="2686326" y="1250425"/>
                </a:cubicBezTo>
                <a:cubicBezTo>
                  <a:pt x="4015056" y="1250425"/>
                  <a:pt x="5092204" y="984942"/>
                  <a:pt x="5092204" y="657452"/>
                </a:cubicBezTo>
                <a:cubicBezTo>
                  <a:pt x="5092204" y="329962"/>
                  <a:pt x="4015056" y="64479"/>
                  <a:pt x="2686326" y="64479"/>
                </a:cubicBezTo>
                <a:close/>
                <a:moveTo>
                  <a:pt x="2686325" y="0"/>
                </a:moveTo>
                <a:cubicBezTo>
                  <a:pt x="4169941" y="0"/>
                  <a:pt x="5372650" y="360515"/>
                  <a:pt x="5372650" y="805232"/>
                </a:cubicBezTo>
                <a:cubicBezTo>
                  <a:pt x="5372650" y="1249949"/>
                  <a:pt x="4169941" y="1610464"/>
                  <a:pt x="2686325" y="1610464"/>
                </a:cubicBezTo>
                <a:cubicBezTo>
                  <a:pt x="1202709" y="1610464"/>
                  <a:pt x="0" y="1249949"/>
                  <a:pt x="0" y="805232"/>
                </a:cubicBezTo>
                <a:cubicBezTo>
                  <a:pt x="0" y="360515"/>
                  <a:pt x="1202709" y="0"/>
                  <a:pt x="2686325" y="0"/>
                </a:cubicBezTo>
                <a:close/>
              </a:path>
            </a:pathLst>
          </a:custGeom>
          <a:solidFill>
            <a:srgbClr val="00B0F0"/>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F9F9F9"/>
              </a:solidFill>
              <a:effectLst/>
              <a:uLnTx/>
              <a:uFillTx/>
              <a:latin typeface="+mn-lt"/>
              <a:ea typeface="+mn-ea"/>
              <a:cs typeface="+mn-ea"/>
              <a:sym typeface="+mn-lt"/>
            </a:endParaRPr>
          </a:p>
        </p:txBody>
      </p:sp>
      <p:grpSp>
        <p:nvGrpSpPr>
          <p:cNvPr id="34" name="组合 33"/>
          <p:cNvGrpSpPr/>
          <p:nvPr/>
        </p:nvGrpSpPr>
        <p:grpSpPr>
          <a:xfrm>
            <a:off x="865666" y="1857134"/>
            <a:ext cx="1447800" cy="2010965"/>
            <a:chOff x="2039823" y="1840595"/>
            <a:chExt cx="1447800" cy="2681287"/>
          </a:xfrm>
        </p:grpSpPr>
        <p:cxnSp>
          <p:nvCxnSpPr>
            <p:cNvPr id="35" name="直接连接符 34"/>
            <p:cNvCxnSpPr>
              <a:stCxn id="36" idx="2"/>
            </p:cNvCxnSpPr>
            <p:nvPr/>
          </p:nvCxnSpPr>
          <p:spPr>
            <a:xfrm>
              <a:off x="2625655" y="2563842"/>
              <a:ext cx="861968" cy="1958040"/>
            </a:xfrm>
            <a:prstGeom prst="line">
              <a:avLst/>
            </a:prstGeom>
            <a:noFill/>
            <a:ln w="9525" cap="flat" cmpd="sng" algn="ctr">
              <a:solidFill>
                <a:sysClr val="window" lastClr="FFFFFF">
                  <a:lumMod val="50000"/>
                </a:sysClr>
              </a:solidFill>
              <a:prstDash val="solid"/>
            </a:ln>
            <a:effectLst/>
          </p:spPr>
        </p:cxnSp>
        <p:sp>
          <p:nvSpPr>
            <p:cNvPr id="36" name="矩形 35"/>
            <p:cNvSpPr/>
            <p:nvPr/>
          </p:nvSpPr>
          <p:spPr>
            <a:xfrm rot="20389821">
              <a:off x="2039823" y="1840595"/>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D4D4D"/>
                  </a:solidFill>
                  <a:effectLst/>
                  <a:uLnTx/>
                  <a:uFillTx/>
                  <a:latin typeface="+mn-lt"/>
                  <a:ea typeface="+mn-ea"/>
                  <a:cs typeface="+mn-ea"/>
                  <a:sym typeface="+mn-lt"/>
                </a:rPr>
                <a:t>此处添加文本</a:t>
              </a:r>
              <a:r>
                <a:rPr kumimoji="0" lang="en-US" altLang="zh-CN" sz="1200" b="0" i="0" u="none" strike="noStrike" kern="0" cap="none" spc="0" normalizeH="0" baseline="0" noProof="0" dirty="0">
                  <a:ln>
                    <a:noFill/>
                  </a:ln>
                  <a:solidFill>
                    <a:srgbClr val="4D4D4D"/>
                  </a:solidFill>
                  <a:effectLst/>
                  <a:uLnTx/>
                  <a:uFillTx/>
                  <a:latin typeface="+mn-lt"/>
                  <a:ea typeface="+mn-ea"/>
                  <a:cs typeface="+mn-ea"/>
                  <a:sym typeface="+mn-lt"/>
                </a:rPr>
                <a:t>1</a:t>
              </a:r>
              <a:endParaRPr kumimoji="0" lang="zh-CN" altLang="en-US" sz="1200" b="0" i="0" u="none" strike="noStrike" kern="0" cap="none" spc="0" normalizeH="0" baseline="0" noProof="0" dirty="0">
                <a:ln>
                  <a:noFill/>
                </a:ln>
                <a:solidFill>
                  <a:srgbClr val="4D4D4D"/>
                </a:solidFill>
                <a:effectLst/>
                <a:uLnTx/>
                <a:uFillTx/>
                <a:latin typeface="+mn-lt"/>
                <a:ea typeface="+mn-ea"/>
                <a:cs typeface="+mn-ea"/>
                <a:sym typeface="+mn-lt"/>
              </a:endParaRPr>
            </a:p>
          </p:txBody>
        </p:sp>
      </p:grpSp>
      <p:grpSp>
        <p:nvGrpSpPr>
          <p:cNvPr id="37" name="组合 36"/>
          <p:cNvGrpSpPr/>
          <p:nvPr/>
        </p:nvGrpSpPr>
        <p:grpSpPr>
          <a:xfrm>
            <a:off x="4542317" y="1838084"/>
            <a:ext cx="1325563" cy="2030015"/>
            <a:chOff x="5716473" y="1815195"/>
            <a:chExt cx="1325563" cy="2706687"/>
          </a:xfrm>
        </p:grpSpPr>
        <p:cxnSp>
          <p:nvCxnSpPr>
            <p:cNvPr id="38" name="直接连接符 37"/>
            <p:cNvCxnSpPr>
              <a:stCxn id="39" idx="2"/>
            </p:cNvCxnSpPr>
            <p:nvPr/>
          </p:nvCxnSpPr>
          <p:spPr>
            <a:xfrm flipH="1">
              <a:off x="5716473" y="2548620"/>
              <a:ext cx="776288" cy="1973262"/>
            </a:xfrm>
            <a:prstGeom prst="line">
              <a:avLst/>
            </a:prstGeom>
            <a:noFill/>
            <a:ln w="9525" cap="flat" cmpd="sng" algn="ctr">
              <a:solidFill>
                <a:sysClr val="window" lastClr="FFFFFF">
                  <a:lumMod val="50000"/>
                </a:sysClr>
              </a:solidFill>
              <a:prstDash val="solid"/>
            </a:ln>
            <a:effectLst/>
          </p:spPr>
        </p:cxnSp>
        <p:sp>
          <p:nvSpPr>
            <p:cNvPr id="39" name="矩形 38"/>
            <p:cNvSpPr/>
            <p:nvPr/>
          </p:nvSpPr>
          <p:spPr>
            <a:xfrm rot="864364">
              <a:off x="6127636" y="1815195"/>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mn-lt"/>
                  <a:ea typeface="+mn-ea"/>
                  <a:cs typeface="+mn-ea"/>
                  <a:sym typeface="+mn-lt"/>
                </a:rPr>
                <a:t>此处添加文本</a:t>
              </a:r>
              <a:r>
                <a:rPr kumimoji="0" lang="en-US" altLang="zh-CN" sz="1200" b="0" i="0" u="none" strike="noStrike" kern="0" cap="none" spc="0" normalizeH="0" baseline="0" noProof="0" dirty="0">
                  <a:ln>
                    <a:noFill/>
                  </a:ln>
                  <a:solidFill>
                    <a:srgbClr val="4D4D4D"/>
                  </a:solidFill>
                  <a:effectLst/>
                  <a:uLnTx/>
                  <a:uFillTx/>
                  <a:latin typeface="+mn-lt"/>
                  <a:ea typeface="+mn-ea"/>
                  <a:cs typeface="+mn-ea"/>
                  <a:sym typeface="+mn-lt"/>
                </a:rPr>
                <a:t>5</a:t>
              </a:r>
              <a:endParaRPr kumimoji="0" lang="zh-CN" altLang="en-US" sz="1200" b="0" i="0" u="none" strike="noStrike" kern="0" cap="none" spc="0" normalizeH="0" baseline="0" noProof="0" dirty="0">
                <a:ln>
                  <a:noFill/>
                </a:ln>
                <a:solidFill>
                  <a:srgbClr val="4D4D4D"/>
                </a:solidFill>
                <a:effectLst/>
                <a:uLnTx/>
                <a:uFillTx/>
                <a:latin typeface="+mn-lt"/>
                <a:ea typeface="+mn-ea"/>
                <a:cs typeface="+mn-ea"/>
                <a:sym typeface="+mn-lt"/>
              </a:endParaRPr>
            </a:p>
          </p:txBody>
        </p:sp>
      </p:grpSp>
      <p:grpSp>
        <p:nvGrpSpPr>
          <p:cNvPr id="40" name="组合 39"/>
          <p:cNvGrpSpPr/>
          <p:nvPr/>
        </p:nvGrpSpPr>
        <p:grpSpPr>
          <a:xfrm>
            <a:off x="3920016" y="1689255"/>
            <a:ext cx="914400" cy="2178844"/>
            <a:chOff x="5094173" y="1616757"/>
            <a:chExt cx="914400" cy="2905125"/>
          </a:xfrm>
        </p:grpSpPr>
        <p:cxnSp>
          <p:nvCxnSpPr>
            <p:cNvPr id="41" name="直接连接符 40"/>
            <p:cNvCxnSpPr>
              <a:stCxn id="42" idx="2"/>
            </p:cNvCxnSpPr>
            <p:nvPr/>
          </p:nvCxnSpPr>
          <p:spPr>
            <a:xfrm flipH="1">
              <a:off x="5192598" y="2356532"/>
              <a:ext cx="295275" cy="2165350"/>
            </a:xfrm>
            <a:prstGeom prst="line">
              <a:avLst/>
            </a:prstGeom>
            <a:noFill/>
            <a:ln w="9525" cap="flat" cmpd="sng" algn="ctr">
              <a:solidFill>
                <a:sysClr val="window" lastClr="FFFFFF">
                  <a:lumMod val="50000"/>
                </a:sysClr>
              </a:solidFill>
              <a:prstDash val="solid"/>
            </a:ln>
            <a:effectLst/>
          </p:spPr>
        </p:cxnSp>
        <p:sp>
          <p:nvSpPr>
            <p:cNvPr id="42" name="矩形 41"/>
            <p:cNvSpPr/>
            <p:nvPr/>
          </p:nvSpPr>
          <p:spPr>
            <a:xfrm rot="591453">
              <a:off x="5094173" y="1616757"/>
              <a:ext cx="914400" cy="7445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D4D4D"/>
                  </a:solidFill>
                  <a:effectLst/>
                  <a:uLnTx/>
                  <a:uFillTx/>
                  <a:latin typeface="+mn-lt"/>
                  <a:ea typeface="+mn-ea"/>
                  <a:cs typeface="+mn-ea"/>
                  <a:sym typeface="+mn-lt"/>
                </a:rPr>
                <a:t>此处添加文本</a:t>
              </a:r>
              <a:r>
                <a:rPr kumimoji="0" lang="en-US" altLang="zh-CN" sz="1200" b="0" i="0" u="none" strike="noStrike" kern="0" cap="none" spc="0" normalizeH="0" baseline="0" noProof="0" dirty="0">
                  <a:ln>
                    <a:noFill/>
                  </a:ln>
                  <a:solidFill>
                    <a:srgbClr val="4D4D4D"/>
                  </a:solidFill>
                  <a:effectLst/>
                  <a:uLnTx/>
                  <a:uFillTx/>
                  <a:latin typeface="+mn-lt"/>
                  <a:ea typeface="+mn-ea"/>
                  <a:cs typeface="+mn-ea"/>
                  <a:sym typeface="+mn-lt"/>
                </a:rPr>
                <a:t>4</a:t>
              </a:r>
              <a:endParaRPr kumimoji="0" lang="zh-CN" altLang="en-US" sz="1200" b="0" i="0" u="none" strike="noStrike" kern="0" cap="none" spc="0" normalizeH="0" baseline="0" noProof="0" dirty="0">
                <a:ln>
                  <a:noFill/>
                </a:ln>
                <a:solidFill>
                  <a:srgbClr val="4D4D4D"/>
                </a:solidFill>
                <a:effectLst/>
                <a:uLnTx/>
                <a:uFillTx/>
                <a:latin typeface="+mn-lt"/>
                <a:ea typeface="+mn-ea"/>
                <a:cs typeface="+mn-ea"/>
                <a:sym typeface="+mn-lt"/>
              </a:endParaRPr>
            </a:p>
          </p:txBody>
        </p:sp>
      </p:grpSp>
      <p:grpSp>
        <p:nvGrpSpPr>
          <p:cNvPr id="43" name="组合 42"/>
          <p:cNvGrpSpPr/>
          <p:nvPr/>
        </p:nvGrpSpPr>
        <p:grpSpPr>
          <a:xfrm>
            <a:off x="1399066" y="2419109"/>
            <a:ext cx="914400" cy="1448990"/>
            <a:chOff x="2573223" y="2589895"/>
            <a:chExt cx="914400" cy="1931987"/>
          </a:xfrm>
        </p:grpSpPr>
        <p:sp>
          <p:nvSpPr>
            <p:cNvPr id="44" name="矩形 43"/>
            <p:cNvSpPr/>
            <p:nvPr/>
          </p:nvSpPr>
          <p:spPr>
            <a:xfrm rot="21303428">
              <a:off x="2573223" y="2589895"/>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D4D4D"/>
                  </a:solidFill>
                  <a:effectLst/>
                  <a:uLnTx/>
                  <a:uFillTx/>
                  <a:latin typeface="+mn-lt"/>
                  <a:ea typeface="+mn-ea"/>
                  <a:cs typeface="+mn-ea"/>
                  <a:sym typeface="+mn-lt"/>
                </a:rPr>
                <a:t>此处添加文本</a:t>
              </a:r>
              <a:r>
                <a:rPr kumimoji="0" lang="en-US" altLang="zh-CN" sz="1200" b="0" i="0" u="none" strike="noStrike" kern="0" cap="none" spc="0" normalizeH="0" baseline="0" noProof="0" dirty="0">
                  <a:ln>
                    <a:noFill/>
                  </a:ln>
                  <a:solidFill>
                    <a:srgbClr val="4D4D4D"/>
                  </a:solidFill>
                  <a:effectLst/>
                  <a:uLnTx/>
                  <a:uFillTx/>
                  <a:latin typeface="+mn-lt"/>
                  <a:ea typeface="+mn-ea"/>
                  <a:cs typeface="+mn-ea"/>
                  <a:sym typeface="+mn-lt"/>
                </a:rPr>
                <a:t>6</a:t>
              </a:r>
              <a:endParaRPr kumimoji="0" lang="zh-CN" altLang="en-US" sz="1200" b="0" i="0" u="none" strike="noStrike" kern="0" cap="none" spc="0" normalizeH="0" baseline="0" noProof="0" dirty="0">
                <a:ln>
                  <a:noFill/>
                </a:ln>
                <a:solidFill>
                  <a:srgbClr val="4D4D4D"/>
                </a:solidFill>
                <a:effectLst/>
                <a:uLnTx/>
                <a:uFillTx/>
                <a:latin typeface="+mn-lt"/>
                <a:ea typeface="+mn-ea"/>
                <a:cs typeface="+mn-ea"/>
                <a:sym typeface="+mn-lt"/>
              </a:endParaRPr>
            </a:p>
          </p:txBody>
        </p:sp>
        <p:cxnSp>
          <p:nvCxnSpPr>
            <p:cNvPr id="45" name="直接连接符 44"/>
            <p:cNvCxnSpPr>
              <a:stCxn id="44" idx="2"/>
            </p:cNvCxnSpPr>
            <p:nvPr/>
          </p:nvCxnSpPr>
          <p:spPr>
            <a:xfrm>
              <a:off x="3062499" y="3333048"/>
              <a:ext cx="185412" cy="1188834"/>
            </a:xfrm>
            <a:prstGeom prst="line">
              <a:avLst/>
            </a:prstGeom>
            <a:noFill/>
            <a:ln w="9525" cap="flat" cmpd="sng" algn="ctr">
              <a:solidFill>
                <a:sysClr val="window" lastClr="FFFFFF">
                  <a:lumMod val="50000"/>
                </a:sysClr>
              </a:solidFill>
              <a:prstDash val="solid"/>
            </a:ln>
            <a:effectLst/>
          </p:spPr>
        </p:cxnSp>
      </p:grpSp>
      <p:grpSp>
        <p:nvGrpSpPr>
          <p:cNvPr id="46" name="组合 45"/>
          <p:cNvGrpSpPr/>
          <p:nvPr/>
        </p:nvGrpSpPr>
        <p:grpSpPr>
          <a:xfrm>
            <a:off x="1802291" y="1644011"/>
            <a:ext cx="914400" cy="2224088"/>
            <a:chOff x="2976448" y="1556432"/>
            <a:chExt cx="914400" cy="2965450"/>
          </a:xfrm>
        </p:grpSpPr>
        <p:sp>
          <p:nvSpPr>
            <p:cNvPr id="47" name="矩形 46"/>
            <p:cNvSpPr/>
            <p:nvPr/>
          </p:nvSpPr>
          <p:spPr>
            <a:xfrm rot="21156414">
              <a:off x="2976448" y="1556432"/>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D4D4D"/>
                  </a:solidFill>
                  <a:effectLst/>
                  <a:uLnTx/>
                  <a:uFillTx/>
                  <a:latin typeface="+mn-lt"/>
                  <a:ea typeface="+mn-ea"/>
                  <a:cs typeface="+mn-ea"/>
                  <a:sym typeface="+mn-lt"/>
                </a:rPr>
                <a:t>此处添加文本</a:t>
              </a:r>
              <a:r>
                <a:rPr kumimoji="0" lang="en-US" altLang="zh-CN" sz="1200" b="0" i="0" u="none" strike="noStrike" kern="0" cap="none" spc="0" normalizeH="0" baseline="0" noProof="0" dirty="0">
                  <a:ln>
                    <a:noFill/>
                  </a:ln>
                  <a:solidFill>
                    <a:srgbClr val="4D4D4D"/>
                  </a:solidFill>
                  <a:effectLst/>
                  <a:uLnTx/>
                  <a:uFillTx/>
                  <a:latin typeface="+mn-lt"/>
                  <a:ea typeface="+mn-ea"/>
                  <a:cs typeface="+mn-ea"/>
                  <a:sym typeface="+mn-lt"/>
                </a:rPr>
                <a:t>2</a:t>
              </a:r>
              <a:endParaRPr kumimoji="0" lang="zh-CN" altLang="en-US" sz="1200" b="0" i="0" u="none" strike="noStrike" kern="0" cap="none" spc="0" normalizeH="0" baseline="0" noProof="0" dirty="0">
                <a:ln>
                  <a:noFill/>
                </a:ln>
                <a:solidFill>
                  <a:srgbClr val="4D4D4D"/>
                </a:solidFill>
                <a:effectLst/>
                <a:uLnTx/>
                <a:uFillTx/>
                <a:latin typeface="+mn-lt"/>
                <a:ea typeface="+mn-ea"/>
                <a:cs typeface="+mn-ea"/>
                <a:sym typeface="+mn-lt"/>
              </a:endParaRPr>
            </a:p>
          </p:txBody>
        </p:sp>
        <p:cxnSp>
          <p:nvCxnSpPr>
            <p:cNvPr id="48" name="直接连接符 47"/>
            <p:cNvCxnSpPr>
              <a:stCxn id="47" idx="2"/>
            </p:cNvCxnSpPr>
            <p:nvPr/>
          </p:nvCxnSpPr>
          <p:spPr>
            <a:xfrm>
              <a:off x="3481652" y="2299456"/>
              <a:ext cx="269496" cy="2222426"/>
            </a:xfrm>
            <a:prstGeom prst="line">
              <a:avLst/>
            </a:prstGeom>
            <a:noFill/>
            <a:ln w="9525" cap="flat" cmpd="sng" algn="ctr">
              <a:solidFill>
                <a:sysClr val="window" lastClr="FFFFFF">
                  <a:lumMod val="50000"/>
                </a:sysClr>
              </a:solidFill>
              <a:prstDash val="solid"/>
            </a:ln>
            <a:effectLst/>
          </p:spPr>
        </p:cxnSp>
      </p:grpSp>
      <p:grpSp>
        <p:nvGrpSpPr>
          <p:cNvPr id="49" name="组合 48"/>
          <p:cNvGrpSpPr/>
          <p:nvPr/>
        </p:nvGrpSpPr>
        <p:grpSpPr>
          <a:xfrm>
            <a:off x="2416654" y="2247659"/>
            <a:ext cx="914400" cy="1620440"/>
            <a:chOff x="3590811" y="2361295"/>
            <a:chExt cx="914400" cy="2160587"/>
          </a:xfrm>
        </p:grpSpPr>
        <p:sp>
          <p:nvSpPr>
            <p:cNvPr id="50" name="矩形 49"/>
            <p:cNvSpPr/>
            <p:nvPr/>
          </p:nvSpPr>
          <p:spPr>
            <a:xfrm>
              <a:off x="3590811" y="2361295"/>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D4D4D"/>
                  </a:solidFill>
                  <a:effectLst/>
                  <a:uLnTx/>
                  <a:uFillTx/>
                  <a:latin typeface="+mn-lt"/>
                  <a:ea typeface="+mn-ea"/>
                  <a:cs typeface="+mn-ea"/>
                  <a:sym typeface="+mn-lt"/>
                </a:rPr>
                <a:t>此处添加文本</a:t>
              </a:r>
              <a:r>
                <a:rPr kumimoji="0" lang="en-US" altLang="zh-CN" sz="1200" b="0" i="0" u="none" strike="noStrike" kern="0" cap="none" spc="0" normalizeH="0" baseline="0" noProof="0" dirty="0">
                  <a:ln>
                    <a:noFill/>
                  </a:ln>
                  <a:solidFill>
                    <a:srgbClr val="4D4D4D"/>
                  </a:solidFill>
                  <a:effectLst/>
                  <a:uLnTx/>
                  <a:uFillTx/>
                  <a:latin typeface="+mn-lt"/>
                  <a:ea typeface="+mn-ea"/>
                  <a:cs typeface="+mn-ea"/>
                  <a:sym typeface="+mn-lt"/>
                </a:rPr>
                <a:t>7</a:t>
              </a:r>
              <a:endParaRPr kumimoji="0" lang="zh-CN" altLang="en-US" sz="1200" b="0" i="0" u="none" strike="noStrike" kern="0" cap="none" spc="0" normalizeH="0" baseline="0" noProof="0" dirty="0">
                <a:ln>
                  <a:noFill/>
                </a:ln>
                <a:solidFill>
                  <a:srgbClr val="4D4D4D"/>
                </a:solidFill>
                <a:effectLst/>
                <a:uLnTx/>
                <a:uFillTx/>
                <a:latin typeface="+mn-lt"/>
                <a:ea typeface="+mn-ea"/>
                <a:cs typeface="+mn-ea"/>
                <a:sym typeface="+mn-lt"/>
              </a:endParaRPr>
            </a:p>
          </p:txBody>
        </p:sp>
        <p:cxnSp>
          <p:nvCxnSpPr>
            <p:cNvPr id="51" name="直接连接符 50"/>
            <p:cNvCxnSpPr>
              <a:stCxn id="50" idx="2"/>
            </p:cNvCxnSpPr>
            <p:nvPr/>
          </p:nvCxnSpPr>
          <p:spPr>
            <a:xfrm>
              <a:off x="4048011" y="3105832"/>
              <a:ext cx="163949" cy="1416050"/>
            </a:xfrm>
            <a:prstGeom prst="line">
              <a:avLst/>
            </a:prstGeom>
            <a:noFill/>
            <a:ln w="9525" cap="flat" cmpd="sng" algn="ctr">
              <a:solidFill>
                <a:sysClr val="window" lastClr="FFFFFF">
                  <a:lumMod val="50000"/>
                </a:sysClr>
              </a:solidFill>
              <a:prstDash val="solid"/>
            </a:ln>
            <a:effectLst/>
          </p:spPr>
        </p:cxnSp>
      </p:grpSp>
      <p:grpSp>
        <p:nvGrpSpPr>
          <p:cNvPr id="52" name="组合 51"/>
          <p:cNvGrpSpPr/>
          <p:nvPr/>
        </p:nvGrpSpPr>
        <p:grpSpPr>
          <a:xfrm>
            <a:off x="2909704" y="1580908"/>
            <a:ext cx="914400" cy="2296698"/>
            <a:chOff x="4083861" y="1472295"/>
            <a:chExt cx="914400" cy="3062264"/>
          </a:xfrm>
        </p:grpSpPr>
        <p:sp>
          <p:nvSpPr>
            <p:cNvPr id="53" name="矩形 52"/>
            <p:cNvSpPr/>
            <p:nvPr/>
          </p:nvSpPr>
          <p:spPr>
            <a:xfrm>
              <a:off x="4083861" y="1472295"/>
              <a:ext cx="914400" cy="74453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D4D4D"/>
                  </a:solidFill>
                  <a:effectLst/>
                  <a:uLnTx/>
                  <a:uFillTx/>
                  <a:latin typeface="+mn-lt"/>
                  <a:ea typeface="+mn-ea"/>
                  <a:cs typeface="+mn-ea"/>
                  <a:sym typeface="+mn-lt"/>
                </a:rPr>
                <a:t>此处添加文本</a:t>
              </a:r>
              <a:r>
                <a:rPr kumimoji="0" lang="en-US" altLang="zh-CN" sz="1200" b="0" i="0" u="none" strike="noStrike" kern="0" cap="none" spc="0" normalizeH="0" baseline="0" noProof="0" dirty="0">
                  <a:ln>
                    <a:noFill/>
                  </a:ln>
                  <a:solidFill>
                    <a:srgbClr val="4D4D4D"/>
                  </a:solidFill>
                  <a:effectLst/>
                  <a:uLnTx/>
                  <a:uFillTx/>
                  <a:latin typeface="+mn-lt"/>
                  <a:ea typeface="+mn-ea"/>
                  <a:cs typeface="+mn-ea"/>
                  <a:sym typeface="+mn-lt"/>
                </a:rPr>
                <a:t>3</a:t>
              </a:r>
              <a:endParaRPr kumimoji="0" lang="zh-CN" altLang="en-US" sz="1200" b="0" i="0" u="none" strike="noStrike" kern="0" cap="none" spc="0" normalizeH="0" baseline="0" noProof="0" dirty="0">
                <a:ln>
                  <a:noFill/>
                </a:ln>
                <a:solidFill>
                  <a:srgbClr val="4D4D4D"/>
                </a:solidFill>
                <a:effectLst/>
                <a:uLnTx/>
                <a:uFillTx/>
                <a:latin typeface="+mn-lt"/>
                <a:ea typeface="+mn-ea"/>
                <a:cs typeface="+mn-ea"/>
                <a:sym typeface="+mn-lt"/>
              </a:endParaRPr>
            </a:p>
          </p:txBody>
        </p:sp>
        <p:cxnSp>
          <p:nvCxnSpPr>
            <p:cNvPr id="54" name="直接连接符 53"/>
            <p:cNvCxnSpPr>
              <a:stCxn id="53" idx="2"/>
            </p:cNvCxnSpPr>
            <p:nvPr/>
          </p:nvCxnSpPr>
          <p:spPr>
            <a:xfrm flipH="1">
              <a:off x="4528361" y="2216832"/>
              <a:ext cx="12700" cy="2317727"/>
            </a:xfrm>
            <a:prstGeom prst="line">
              <a:avLst/>
            </a:prstGeom>
            <a:noFill/>
            <a:ln w="9525" cap="flat" cmpd="sng" algn="ctr">
              <a:solidFill>
                <a:sysClr val="window" lastClr="FFFFFF">
                  <a:lumMod val="50000"/>
                </a:sysClr>
              </a:solidFill>
              <a:prstDash val="solid"/>
            </a:ln>
            <a:effectLst/>
          </p:spPr>
        </p:cxnSp>
      </p:grpSp>
      <p:grpSp>
        <p:nvGrpSpPr>
          <p:cNvPr id="55" name="组合 54"/>
          <p:cNvGrpSpPr/>
          <p:nvPr/>
        </p:nvGrpSpPr>
        <p:grpSpPr>
          <a:xfrm>
            <a:off x="3396141" y="2336955"/>
            <a:ext cx="914400" cy="1575087"/>
            <a:chOff x="4570298" y="2480357"/>
            <a:chExt cx="914400" cy="2100116"/>
          </a:xfrm>
        </p:grpSpPr>
        <p:sp>
          <p:nvSpPr>
            <p:cNvPr id="56" name="矩形 55"/>
            <p:cNvSpPr/>
            <p:nvPr/>
          </p:nvSpPr>
          <p:spPr>
            <a:xfrm>
              <a:off x="4570298" y="2480357"/>
              <a:ext cx="914400" cy="74453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D4D4D"/>
                  </a:solidFill>
                  <a:effectLst/>
                  <a:uLnTx/>
                  <a:uFillTx/>
                  <a:latin typeface="+mn-lt"/>
                  <a:ea typeface="+mn-ea"/>
                  <a:cs typeface="+mn-ea"/>
                  <a:sym typeface="+mn-lt"/>
                </a:rPr>
                <a:t>此处添加文本</a:t>
              </a:r>
              <a:r>
                <a:rPr kumimoji="0" lang="en-US" altLang="zh-CN" sz="1200" b="0" i="0" u="none" strike="noStrike" kern="0" cap="none" spc="0" normalizeH="0" baseline="0" noProof="0" dirty="0">
                  <a:ln>
                    <a:noFill/>
                  </a:ln>
                  <a:solidFill>
                    <a:srgbClr val="4D4D4D"/>
                  </a:solidFill>
                  <a:effectLst/>
                  <a:uLnTx/>
                  <a:uFillTx/>
                  <a:latin typeface="+mn-lt"/>
                  <a:ea typeface="+mn-ea"/>
                  <a:cs typeface="+mn-ea"/>
                  <a:sym typeface="+mn-lt"/>
                </a:rPr>
                <a:t>8</a:t>
              </a:r>
              <a:endParaRPr kumimoji="0" lang="zh-CN" altLang="en-US" sz="1200" b="0" i="0" u="none" strike="noStrike" kern="0" cap="none" spc="0" normalizeH="0" baseline="0" noProof="0" dirty="0">
                <a:ln>
                  <a:noFill/>
                </a:ln>
                <a:solidFill>
                  <a:srgbClr val="4D4D4D"/>
                </a:solidFill>
                <a:effectLst/>
                <a:uLnTx/>
                <a:uFillTx/>
                <a:latin typeface="+mn-lt"/>
                <a:ea typeface="+mn-ea"/>
                <a:cs typeface="+mn-ea"/>
                <a:sym typeface="+mn-lt"/>
              </a:endParaRPr>
            </a:p>
          </p:txBody>
        </p:sp>
        <p:cxnSp>
          <p:nvCxnSpPr>
            <p:cNvPr id="57" name="直接连接符 56"/>
            <p:cNvCxnSpPr/>
            <p:nvPr/>
          </p:nvCxnSpPr>
          <p:spPr>
            <a:xfrm flipH="1">
              <a:off x="4788024" y="3224895"/>
              <a:ext cx="239475" cy="1355578"/>
            </a:xfrm>
            <a:prstGeom prst="line">
              <a:avLst/>
            </a:prstGeom>
            <a:noFill/>
            <a:ln w="9525" cap="flat" cmpd="sng" algn="ctr">
              <a:solidFill>
                <a:sysClr val="window" lastClr="FFFFFF">
                  <a:lumMod val="50000"/>
                </a:sysClr>
              </a:solidFill>
              <a:prstDash val="solid"/>
            </a:ln>
            <a:effectLst/>
          </p:spPr>
        </p:cxnSp>
      </p:grpSp>
      <p:grpSp>
        <p:nvGrpSpPr>
          <p:cNvPr id="58" name="组合 57"/>
          <p:cNvGrpSpPr/>
          <p:nvPr/>
        </p:nvGrpSpPr>
        <p:grpSpPr>
          <a:xfrm>
            <a:off x="4310542" y="2463161"/>
            <a:ext cx="981075" cy="1513285"/>
            <a:chOff x="5484698" y="2648632"/>
            <a:chExt cx="981075" cy="2017713"/>
          </a:xfrm>
        </p:grpSpPr>
        <p:sp>
          <p:nvSpPr>
            <p:cNvPr id="59" name="矩形 58"/>
            <p:cNvSpPr/>
            <p:nvPr/>
          </p:nvSpPr>
          <p:spPr>
            <a:xfrm rot="815004">
              <a:off x="5551373" y="2648632"/>
              <a:ext cx="914400" cy="7461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D4D4D"/>
                  </a:solidFill>
                  <a:effectLst/>
                  <a:uLnTx/>
                  <a:uFillTx/>
                  <a:latin typeface="+mn-lt"/>
                  <a:ea typeface="+mn-ea"/>
                  <a:cs typeface="+mn-ea"/>
                  <a:sym typeface="+mn-lt"/>
                </a:rPr>
                <a:t>此处添加文本</a:t>
              </a:r>
              <a:r>
                <a:rPr kumimoji="0" lang="en-US" altLang="zh-CN" sz="1200" b="0" i="0" u="none" strike="noStrike" kern="0" cap="none" spc="0" normalizeH="0" baseline="0" noProof="0" dirty="0">
                  <a:ln>
                    <a:noFill/>
                  </a:ln>
                  <a:solidFill>
                    <a:srgbClr val="4D4D4D"/>
                  </a:solidFill>
                  <a:effectLst/>
                  <a:uLnTx/>
                  <a:uFillTx/>
                  <a:latin typeface="+mn-lt"/>
                  <a:ea typeface="+mn-ea"/>
                  <a:cs typeface="+mn-ea"/>
                  <a:sym typeface="+mn-lt"/>
                </a:rPr>
                <a:t>9</a:t>
              </a:r>
              <a:endParaRPr kumimoji="0" lang="zh-CN" altLang="en-US" sz="1200" b="0" i="0" u="none" strike="noStrike" kern="0" cap="none" spc="0" normalizeH="0" baseline="0" noProof="0" dirty="0">
                <a:ln>
                  <a:noFill/>
                </a:ln>
                <a:solidFill>
                  <a:srgbClr val="4D4D4D"/>
                </a:solidFill>
                <a:effectLst/>
                <a:uLnTx/>
                <a:uFillTx/>
                <a:latin typeface="+mn-lt"/>
                <a:ea typeface="+mn-ea"/>
                <a:cs typeface="+mn-ea"/>
                <a:sym typeface="+mn-lt"/>
              </a:endParaRPr>
            </a:p>
          </p:txBody>
        </p:sp>
        <p:cxnSp>
          <p:nvCxnSpPr>
            <p:cNvPr id="60" name="直接连接符 59"/>
            <p:cNvCxnSpPr>
              <a:stCxn id="59" idx="2"/>
            </p:cNvCxnSpPr>
            <p:nvPr/>
          </p:nvCxnSpPr>
          <p:spPr>
            <a:xfrm flipH="1">
              <a:off x="5484698" y="3384322"/>
              <a:ext cx="436257" cy="1282023"/>
            </a:xfrm>
            <a:prstGeom prst="line">
              <a:avLst/>
            </a:prstGeom>
            <a:noFill/>
            <a:ln w="9525" cap="flat" cmpd="sng" algn="ctr">
              <a:solidFill>
                <a:sysClr val="window" lastClr="FFFFFF">
                  <a:lumMod val="50000"/>
                </a:sysClr>
              </a:solidFill>
              <a:prstDash val="solid"/>
            </a:ln>
            <a:effectLst/>
          </p:spPr>
        </p:cxnSp>
      </p:grpSp>
      <p:sp>
        <p:nvSpPr>
          <p:cNvPr id="31" name="TextBox 30"/>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pic>
        <p:nvPicPr>
          <p:cNvPr id="3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516216" y="1602616"/>
            <a:ext cx="1944216" cy="30744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1+#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500" fill="hold"/>
                                        <p:tgtEl>
                                          <p:spTgt spid="33"/>
                                        </p:tgtEl>
                                        <p:attrNameLst>
                                          <p:attrName>ppt_w</p:attrName>
                                        </p:attrNameLst>
                                      </p:cBhvr>
                                      <p:tavLst>
                                        <p:tav tm="0">
                                          <p:val>
                                            <p:fltVal val="0"/>
                                          </p:val>
                                        </p:tav>
                                        <p:tav tm="100000">
                                          <p:val>
                                            <p:strVal val="#ppt_w"/>
                                          </p:val>
                                        </p:tav>
                                      </p:tavLst>
                                    </p:anim>
                                    <p:anim calcmode="lin" valueType="num">
                                      <p:cBhvr>
                                        <p:cTn id="17" dur="500" fill="hold"/>
                                        <p:tgtEl>
                                          <p:spTgt spid="33"/>
                                        </p:tgtEl>
                                        <p:attrNameLst>
                                          <p:attrName>ppt_h</p:attrName>
                                        </p:attrNameLst>
                                      </p:cBhvr>
                                      <p:tavLst>
                                        <p:tav tm="0">
                                          <p:val>
                                            <p:fltVal val="0"/>
                                          </p:val>
                                        </p:tav>
                                        <p:tav tm="100000">
                                          <p:val>
                                            <p:strVal val="#ppt_h"/>
                                          </p:val>
                                        </p:tav>
                                      </p:tavLst>
                                    </p:anim>
                                    <p:animEffect transition="in" filter="fade">
                                      <p:cBhvr>
                                        <p:cTn id="18" dur="500"/>
                                        <p:tgtEl>
                                          <p:spTgt spid="33"/>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ppt_x"/>
                                          </p:val>
                                        </p:tav>
                                        <p:tav tm="100000">
                                          <p:val>
                                            <p:strVal val="#ppt_x"/>
                                          </p:val>
                                        </p:tav>
                                      </p:tavLst>
                                    </p:anim>
                                    <p:anim calcmode="lin" valueType="num">
                                      <p:cBhvr additive="base">
                                        <p:cTn id="23" dur="500" fill="hold"/>
                                        <p:tgtEl>
                                          <p:spTgt spid="3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ppt_x"/>
                                          </p:val>
                                        </p:tav>
                                        <p:tav tm="100000">
                                          <p:val>
                                            <p:strVal val="#ppt_x"/>
                                          </p:val>
                                        </p:tav>
                                      </p:tavLst>
                                    </p:anim>
                                    <p:anim calcmode="lin" valueType="num">
                                      <p:cBhvr additive="base">
                                        <p:cTn id="28" dur="500" fill="hold"/>
                                        <p:tgtEl>
                                          <p:spTgt spid="52"/>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additive="base">
                                        <p:cTn id="32" dur="500" fill="hold"/>
                                        <p:tgtEl>
                                          <p:spTgt spid="43"/>
                                        </p:tgtEl>
                                        <p:attrNameLst>
                                          <p:attrName>ppt_x</p:attrName>
                                        </p:attrNameLst>
                                      </p:cBhvr>
                                      <p:tavLst>
                                        <p:tav tm="0">
                                          <p:val>
                                            <p:strVal val="#ppt_x"/>
                                          </p:val>
                                        </p:tav>
                                        <p:tav tm="100000">
                                          <p:val>
                                            <p:strVal val="#ppt_x"/>
                                          </p:val>
                                        </p:tav>
                                      </p:tavLst>
                                    </p:anim>
                                    <p:anim calcmode="lin" valueType="num">
                                      <p:cBhvr additive="base">
                                        <p:cTn id="33" dur="500" fill="hold"/>
                                        <p:tgtEl>
                                          <p:spTgt spid="43"/>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9" fill="hold" nodeType="after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additive="base">
                                        <p:cTn id="37" dur="500" fill="hold"/>
                                        <p:tgtEl>
                                          <p:spTgt spid="46"/>
                                        </p:tgtEl>
                                        <p:attrNameLst>
                                          <p:attrName>ppt_x</p:attrName>
                                        </p:attrNameLst>
                                      </p:cBhvr>
                                      <p:tavLst>
                                        <p:tav tm="0">
                                          <p:val>
                                            <p:strVal val="0-#ppt_w/2"/>
                                          </p:val>
                                        </p:tav>
                                        <p:tav tm="100000">
                                          <p:val>
                                            <p:strVal val="#ppt_x"/>
                                          </p:val>
                                        </p:tav>
                                      </p:tavLst>
                                    </p:anim>
                                    <p:anim calcmode="lin" valueType="num">
                                      <p:cBhvr additive="base">
                                        <p:cTn id="38" dur="500" fill="hold"/>
                                        <p:tgtEl>
                                          <p:spTgt spid="46"/>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3"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1+#ppt_w/2"/>
                                          </p:val>
                                        </p:tav>
                                        <p:tav tm="100000">
                                          <p:val>
                                            <p:strVal val="#ppt_x"/>
                                          </p:val>
                                        </p:tav>
                                      </p:tavLst>
                                    </p:anim>
                                    <p:anim calcmode="lin" valueType="num">
                                      <p:cBhvr additive="base">
                                        <p:cTn id="43" dur="500" fill="hold"/>
                                        <p:tgtEl>
                                          <p:spTgt spid="37"/>
                                        </p:tgtEl>
                                        <p:attrNameLst>
                                          <p:attrName>ppt_y</p:attrName>
                                        </p:attrNameLst>
                                      </p:cBhvr>
                                      <p:tavLst>
                                        <p:tav tm="0">
                                          <p:val>
                                            <p:strVal val="0-#ppt_h/2"/>
                                          </p:val>
                                        </p:tav>
                                        <p:tav tm="100000">
                                          <p:val>
                                            <p:strVal val="#ppt_y"/>
                                          </p:val>
                                        </p:tav>
                                      </p:tavLst>
                                    </p:anim>
                                  </p:childTnLst>
                                </p:cTn>
                              </p:par>
                            </p:childTnLst>
                          </p:cTn>
                        </p:par>
                        <p:par>
                          <p:cTn id="44" fill="hold">
                            <p:stCondLst>
                              <p:cond delay="4000"/>
                            </p:stCondLst>
                            <p:childTnLst>
                              <p:par>
                                <p:cTn id="45" presetID="2" presetClass="entr" presetSubtype="3" fill="hold"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500" fill="hold"/>
                                        <p:tgtEl>
                                          <p:spTgt spid="55"/>
                                        </p:tgtEl>
                                        <p:attrNameLst>
                                          <p:attrName>ppt_x</p:attrName>
                                        </p:attrNameLst>
                                      </p:cBhvr>
                                      <p:tavLst>
                                        <p:tav tm="0">
                                          <p:val>
                                            <p:strVal val="1+#ppt_w/2"/>
                                          </p:val>
                                        </p:tav>
                                        <p:tav tm="100000">
                                          <p:val>
                                            <p:strVal val="#ppt_x"/>
                                          </p:val>
                                        </p:tav>
                                      </p:tavLst>
                                    </p:anim>
                                    <p:anim calcmode="lin" valueType="num">
                                      <p:cBhvr additive="base">
                                        <p:cTn id="48" dur="500" fill="hold"/>
                                        <p:tgtEl>
                                          <p:spTgt spid="55"/>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2" presetClass="entr" presetSubtype="1" fill="hold" nodeType="afterEffect">
                                  <p:stCondLst>
                                    <p:cond delay="0"/>
                                  </p:stCondLst>
                                  <p:childTnLst>
                                    <p:set>
                                      <p:cBhvr>
                                        <p:cTn id="51" dur="1" fill="hold">
                                          <p:stCondLst>
                                            <p:cond delay="0"/>
                                          </p:stCondLst>
                                        </p:cTn>
                                        <p:tgtEl>
                                          <p:spTgt spid="58"/>
                                        </p:tgtEl>
                                        <p:attrNameLst>
                                          <p:attrName>style.visibility</p:attrName>
                                        </p:attrNameLst>
                                      </p:cBhvr>
                                      <p:to>
                                        <p:strVal val="visible"/>
                                      </p:to>
                                    </p:set>
                                    <p:anim calcmode="lin" valueType="num">
                                      <p:cBhvr additive="base">
                                        <p:cTn id="52" dur="500" fill="hold"/>
                                        <p:tgtEl>
                                          <p:spTgt spid="58"/>
                                        </p:tgtEl>
                                        <p:attrNameLst>
                                          <p:attrName>ppt_x</p:attrName>
                                        </p:attrNameLst>
                                      </p:cBhvr>
                                      <p:tavLst>
                                        <p:tav tm="0">
                                          <p:val>
                                            <p:strVal val="#ppt_x"/>
                                          </p:val>
                                        </p:tav>
                                        <p:tav tm="100000">
                                          <p:val>
                                            <p:strVal val="#ppt_x"/>
                                          </p:val>
                                        </p:tav>
                                      </p:tavLst>
                                    </p:anim>
                                    <p:anim calcmode="lin" valueType="num">
                                      <p:cBhvr additive="base">
                                        <p:cTn id="53" dur="500" fill="hold"/>
                                        <p:tgtEl>
                                          <p:spTgt spid="58"/>
                                        </p:tgtEl>
                                        <p:attrNameLst>
                                          <p:attrName>ppt_y</p:attrName>
                                        </p:attrNameLst>
                                      </p:cBhvr>
                                      <p:tavLst>
                                        <p:tav tm="0">
                                          <p:val>
                                            <p:strVal val="0-#ppt_h/2"/>
                                          </p:val>
                                        </p:tav>
                                        <p:tav tm="100000">
                                          <p:val>
                                            <p:strVal val="#ppt_y"/>
                                          </p:val>
                                        </p:tav>
                                      </p:tavLst>
                                    </p:anim>
                                  </p:childTnLst>
                                </p:cTn>
                              </p:par>
                            </p:childTnLst>
                          </p:cTn>
                        </p:par>
                        <p:par>
                          <p:cTn id="54" fill="hold">
                            <p:stCondLst>
                              <p:cond delay="5000"/>
                            </p:stCondLst>
                            <p:childTnLst>
                              <p:par>
                                <p:cTn id="55" presetID="2" presetClass="entr" presetSubtype="3"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fill="hold"/>
                                        <p:tgtEl>
                                          <p:spTgt spid="40"/>
                                        </p:tgtEl>
                                        <p:attrNameLst>
                                          <p:attrName>ppt_x</p:attrName>
                                        </p:attrNameLst>
                                      </p:cBhvr>
                                      <p:tavLst>
                                        <p:tav tm="0">
                                          <p:val>
                                            <p:strVal val="1+#ppt_w/2"/>
                                          </p:val>
                                        </p:tav>
                                        <p:tav tm="100000">
                                          <p:val>
                                            <p:strVal val="#ppt_x"/>
                                          </p:val>
                                        </p:tav>
                                      </p:tavLst>
                                    </p:anim>
                                    <p:anim calcmode="lin" valueType="num">
                                      <p:cBhvr additive="base">
                                        <p:cTn id="58" dur="500" fill="hold"/>
                                        <p:tgtEl>
                                          <p:spTgt spid="40"/>
                                        </p:tgtEl>
                                        <p:attrNameLst>
                                          <p:attrName>ppt_y</p:attrName>
                                        </p:attrNameLst>
                                      </p:cBhvr>
                                      <p:tavLst>
                                        <p:tav tm="0">
                                          <p:val>
                                            <p:strVal val="0-#ppt_h/2"/>
                                          </p:val>
                                        </p:tav>
                                        <p:tav tm="100000">
                                          <p:val>
                                            <p:strVal val="#ppt_y"/>
                                          </p:val>
                                        </p:tav>
                                      </p:tavLst>
                                    </p:anim>
                                  </p:childTnLst>
                                </p:cTn>
                              </p:par>
                            </p:childTnLst>
                          </p:cTn>
                        </p:par>
                        <p:par>
                          <p:cTn id="59" fill="hold">
                            <p:stCondLst>
                              <p:cond delay="5500"/>
                            </p:stCondLst>
                            <p:childTnLst>
                              <p:par>
                                <p:cTn id="60" presetID="2" presetClass="entr" presetSubtype="9" fill="hold"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additive="base">
                                        <p:cTn id="62" dur="500" fill="hold"/>
                                        <p:tgtEl>
                                          <p:spTgt spid="49"/>
                                        </p:tgtEl>
                                        <p:attrNameLst>
                                          <p:attrName>ppt_x</p:attrName>
                                        </p:attrNameLst>
                                      </p:cBhvr>
                                      <p:tavLst>
                                        <p:tav tm="0">
                                          <p:val>
                                            <p:strVal val="0-#ppt_w/2"/>
                                          </p:val>
                                        </p:tav>
                                        <p:tav tm="100000">
                                          <p:val>
                                            <p:strVal val="#ppt_x"/>
                                          </p:val>
                                        </p:tav>
                                      </p:tavLst>
                                    </p:anim>
                                    <p:anim calcmode="lin" valueType="num">
                                      <p:cBhvr additive="base">
                                        <p:cTn id="63" dur="500" fill="hold"/>
                                        <p:tgtEl>
                                          <p:spTgt spid="4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_effect"/>
          <p:cNvPicPr>
            <a:picLocks noChangeAspect="1" noChangeArrowheads="1"/>
          </p:cNvPicPr>
          <p:nvPr/>
        </p:nvPicPr>
        <p:blipFill>
          <a:blip r:embed="rId3" cstate="print">
            <a:lum bright="20000"/>
          </a:blip>
          <a:srcRect/>
          <a:stretch>
            <a:fillRect/>
          </a:stretch>
        </p:blipFill>
        <p:spPr bwMode="gray">
          <a:xfrm>
            <a:off x="2183833" y="4101391"/>
            <a:ext cx="2677443" cy="403407"/>
          </a:xfrm>
          <a:prstGeom prst="rect">
            <a:avLst/>
          </a:prstGeom>
          <a:noFill/>
          <a:ln w="9525">
            <a:miter lim="800000"/>
            <a:headEnd/>
            <a:tailEnd/>
          </a:ln>
          <a:effectLst/>
        </p:spPr>
      </p:pic>
      <p:pic>
        <p:nvPicPr>
          <p:cNvPr id="46" name="_effect"/>
          <p:cNvPicPr>
            <a:picLocks noChangeAspect="1" noChangeArrowheads="1"/>
          </p:cNvPicPr>
          <p:nvPr/>
        </p:nvPicPr>
        <p:blipFill>
          <a:blip r:embed="rId3" cstate="print">
            <a:lum bright="20000"/>
          </a:blip>
          <a:srcRect/>
          <a:stretch>
            <a:fillRect/>
          </a:stretch>
        </p:blipFill>
        <p:spPr bwMode="gray">
          <a:xfrm>
            <a:off x="4510454" y="4101391"/>
            <a:ext cx="2677443" cy="403407"/>
          </a:xfrm>
          <a:prstGeom prst="rect">
            <a:avLst/>
          </a:prstGeom>
          <a:noFill/>
          <a:ln w="9525">
            <a:miter lim="800000"/>
            <a:headEnd/>
            <a:tailEnd/>
          </a:ln>
          <a:effectLst/>
        </p:spPr>
      </p:pic>
      <p:sp>
        <p:nvSpPr>
          <p:cNvPr id="47" name="_color1"/>
          <p:cNvSpPr/>
          <p:nvPr/>
        </p:nvSpPr>
        <p:spPr bwMode="gray">
          <a:xfrm>
            <a:off x="2401640" y="3515251"/>
            <a:ext cx="1098572" cy="718297"/>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solidFill>
            <a:srgbClr val="FF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mn-lt"/>
              <a:ea typeface="+mn-ea"/>
              <a:cs typeface="+mn-ea"/>
              <a:sym typeface="+mn-lt"/>
            </a:endParaRPr>
          </a:p>
        </p:txBody>
      </p:sp>
      <p:sp>
        <p:nvSpPr>
          <p:cNvPr id="48" name="_color1"/>
          <p:cNvSpPr/>
          <p:nvPr/>
        </p:nvSpPr>
        <p:spPr bwMode="gray">
          <a:xfrm>
            <a:off x="2404054" y="1687517"/>
            <a:ext cx="1050283" cy="709846"/>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solidFill>
            <a:srgbClr val="FF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mn-lt"/>
              <a:ea typeface="+mn-ea"/>
              <a:cs typeface="+mn-ea"/>
              <a:sym typeface="+mn-lt"/>
            </a:endParaRPr>
          </a:p>
        </p:txBody>
      </p:sp>
      <p:sp>
        <p:nvSpPr>
          <p:cNvPr id="49" name="_color1"/>
          <p:cNvSpPr/>
          <p:nvPr/>
        </p:nvSpPr>
        <p:spPr bwMode="gray">
          <a:xfrm>
            <a:off x="3477274" y="1687517"/>
            <a:ext cx="1097365" cy="720712"/>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solidFill>
            <a:srgbClr val="FF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mn-lt"/>
              <a:ea typeface="+mn-ea"/>
              <a:cs typeface="+mn-ea"/>
              <a:sym typeface="+mn-lt"/>
            </a:endParaRPr>
          </a:p>
        </p:txBody>
      </p:sp>
      <p:sp>
        <p:nvSpPr>
          <p:cNvPr id="50" name="_color1"/>
          <p:cNvSpPr/>
          <p:nvPr/>
        </p:nvSpPr>
        <p:spPr bwMode="gray">
          <a:xfrm>
            <a:off x="2213313" y="2351489"/>
            <a:ext cx="347680" cy="1212051"/>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solidFill>
            <a:srgbClr val="FF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mn-lt"/>
              <a:ea typeface="+mn-ea"/>
              <a:cs typeface="+mn-ea"/>
              <a:sym typeface="+mn-lt"/>
            </a:endParaRPr>
          </a:p>
        </p:txBody>
      </p:sp>
      <p:sp>
        <p:nvSpPr>
          <p:cNvPr id="51" name="_color1"/>
          <p:cNvSpPr/>
          <p:nvPr/>
        </p:nvSpPr>
        <p:spPr bwMode="gray">
          <a:xfrm>
            <a:off x="3523148" y="3523701"/>
            <a:ext cx="1046662" cy="709846"/>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solidFill>
            <a:srgbClr val="FF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mn-lt"/>
              <a:ea typeface="+mn-ea"/>
              <a:cs typeface="+mn-ea"/>
              <a:sym typeface="+mn-lt"/>
            </a:endParaRPr>
          </a:p>
        </p:txBody>
      </p:sp>
      <p:sp>
        <p:nvSpPr>
          <p:cNvPr id="52" name="_color1"/>
          <p:cNvSpPr/>
          <p:nvPr/>
        </p:nvSpPr>
        <p:spPr bwMode="gray">
          <a:xfrm>
            <a:off x="4729163" y="1687517"/>
            <a:ext cx="1097364" cy="718297"/>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solidFill>
            <a:srgbClr val="00B0F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mn-lt"/>
              <a:ea typeface="+mn-ea"/>
              <a:cs typeface="+mn-ea"/>
              <a:sym typeface="+mn-lt"/>
            </a:endParaRPr>
          </a:p>
        </p:txBody>
      </p:sp>
      <p:sp>
        <p:nvSpPr>
          <p:cNvPr id="53" name="_color1"/>
          <p:cNvSpPr/>
          <p:nvPr/>
        </p:nvSpPr>
        <p:spPr bwMode="gray">
          <a:xfrm>
            <a:off x="5849465" y="1687517"/>
            <a:ext cx="1050284" cy="709847"/>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solidFill>
            <a:srgbClr val="00B0F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mn-lt"/>
              <a:ea typeface="+mn-ea"/>
              <a:cs typeface="+mn-ea"/>
              <a:sym typeface="+mn-lt"/>
            </a:endParaRPr>
          </a:p>
        </p:txBody>
      </p:sp>
      <p:sp>
        <p:nvSpPr>
          <p:cNvPr id="54" name="_color1"/>
          <p:cNvSpPr/>
          <p:nvPr/>
        </p:nvSpPr>
        <p:spPr bwMode="gray">
          <a:xfrm>
            <a:off x="4731578" y="3523701"/>
            <a:ext cx="1052697" cy="709846"/>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solidFill>
            <a:srgbClr val="00B0F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mn-lt"/>
              <a:ea typeface="+mn-ea"/>
              <a:cs typeface="+mn-ea"/>
              <a:sym typeface="+mn-lt"/>
            </a:endParaRPr>
          </a:p>
        </p:txBody>
      </p:sp>
      <p:sp>
        <p:nvSpPr>
          <p:cNvPr id="55" name="_color1"/>
          <p:cNvSpPr/>
          <p:nvPr/>
        </p:nvSpPr>
        <p:spPr bwMode="gray">
          <a:xfrm>
            <a:off x="5807212" y="3515251"/>
            <a:ext cx="1094951" cy="718297"/>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solidFill>
            <a:srgbClr val="00B0F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mn-lt"/>
              <a:ea typeface="+mn-ea"/>
              <a:cs typeface="+mn-ea"/>
              <a:sym typeface="+mn-lt"/>
            </a:endParaRPr>
          </a:p>
        </p:txBody>
      </p:sp>
      <p:sp>
        <p:nvSpPr>
          <p:cNvPr id="56" name="_color1"/>
          <p:cNvSpPr/>
          <p:nvPr/>
        </p:nvSpPr>
        <p:spPr bwMode="gray">
          <a:xfrm>
            <a:off x="6742809" y="2355110"/>
            <a:ext cx="347680" cy="1208429"/>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solidFill>
            <a:srgbClr val="00B0F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mn-lt"/>
              <a:ea typeface="+mn-ea"/>
              <a:cs typeface="+mn-ea"/>
              <a:sym typeface="+mn-lt"/>
            </a:endParaRPr>
          </a:p>
        </p:txBody>
      </p:sp>
      <p:sp>
        <p:nvSpPr>
          <p:cNvPr id="57" name="_color1"/>
          <p:cNvSpPr/>
          <p:nvPr/>
        </p:nvSpPr>
        <p:spPr bwMode="gray">
          <a:xfrm>
            <a:off x="4421323" y="2359939"/>
            <a:ext cx="467195" cy="1209636"/>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solidFill>
            <a:srgbClr val="FF0000"/>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lstStyle/>
          <a:p>
            <a:pPr algn="ctr" fontAlgn="base">
              <a:spcBef>
                <a:spcPct val="0"/>
              </a:spcBef>
              <a:spcAft>
                <a:spcPct val="0"/>
              </a:spcAft>
            </a:pPr>
            <a:endParaRPr lang="de-DE" altLang="zh-CN" sz="1100">
              <a:solidFill>
                <a:prstClr val="white"/>
              </a:solidFill>
              <a:effectLst>
                <a:outerShdw blurRad="38100" dist="38100" dir="2700000" algn="tl">
                  <a:srgbClr val="000000">
                    <a:alpha val="43137"/>
                  </a:srgbClr>
                </a:outerShdw>
              </a:effectLst>
              <a:latin typeface="+mn-lt"/>
              <a:ea typeface="+mn-ea"/>
              <a:cs typeface="+mn-ea"/>
              <a:sym typeface="+mn-lt"/>
            </a:endParaRPr>
          </a:p>
        </p:txBody>
      </p:sp>
      <p:sp>
        <p:nvSpPr>
          <p:cNvPr id="58" name="TextBox 57"/>
          <p:cNvSpPr txBox="1"/>
          <p:nvPr/>
        </p:nvSpPr>
        <p:spPr>
          <a:xfrm>
            <a:off x="2387153" y="2400024"/>
            <a:ext cx="2180082" cy="1169551"/>
          </a:xfrm>
          <a:prstGeom prst="rect">
            <a:avLst/>
          </a:prstGeom>
          <a:noFill/>
        </p:spPr>
        <p:txBody>
          <a:bodyPr wrap="square" rtlCol="0">
            <a:spAutoFit/>
          </a:bodyPr>
          <a:lstStyle/>
          <a:p>
            <a:pPr algn="ctr"/>
            <a:r>
              <a:rPr lang="zh-CN" altLang="en-US" sz="3500" b="1" dirty="0">
                <a:latin typeface="+mn-lt"/>
                <a:ea typeface="+mn-ea"/>
                <a:cs typeface="+mn-ea"/>
                <a:sym typeface="+mn-lt"/>
              </a:rPr>
              <a:t>单击</a:t>
            </a:r>
            <a:endParaRPr lang="en-US" altLang="zh-CN" sz="3500" b="1" dirty="0">
              <a:latin typeface="+mn-lt"/>
              <a:ea typeface="+mn-ea"/>
              <a:cs typeface="+mn-ea"/>
              <a:sym typeface="+mn-lt"/>
            </a:endParaRPr>
          </a:p>
          <a:p>
            <a:pPr algn="ctr"/>
            <a:r>
              <a:rPr lang="zh-CN" altLang="en-US" sz="3500" b="1" dirty="0">
                <a:latin typeface="+mn-lt"/>
                <a:ea typeface="+mn-ea"/>
                <a:cs typeface="+mn-ea"/>
                <a:sym typeface="+mn-lt"/>
              </a:rPr>
              <a:t>添加</a:t>
            </a:r>
          </a:p>
        </p:txBody>
      </p:sp>
      <p:sp>
        <p:nvSpPr>
          <p:cNvPr id="59" name="TextBox 58"/>
          <p:cNvSpPr txBox="1"/>
          <p:nvPr/>
        </p:nvSpPr>
        <p:spPr>
          <a:xfrm>
            <a:off x="4704113" y="2355726"/>
            <a:ext cx="2181350" cy="1169551"/>
          </a:xfrm>
          <a:prstGeom prst="rect">
            <a:avLst/>
          </a:prstGeom>
          <a:noFill/>
        </p:spPr>
        <p:txBody>
          <a:bodyPr wrap="square" rtlCol="0">
            <a:spAutoFit/>
          </a:bodyPr>
          <a:lstStyle/>
          <a:p>
            <a:pPr algn="ctr"/>
            <a:r>
              <a:rPr lang="zh-CN" altLang="en-US" sz="3500" b="1" dirty="0">
                <a:latin typeface="+mn-lt"/>
                <a:ea typeface="+mn-ea"/>
                <a:cs typeface="+mn-ea"/>
                <a:sym typeface="+mn-lt"/>
              </a:rPr>
              <a:t>单击</a:t>
            </a:r>
            <a:endParaRPr lang="en-US" altLang="zh-CN" sz="3500" b="1" dirty="0">
              <a:latin typeface="+mn-lt"/>
              <a:ea typeface="+mn-ea"/>
              <a:cs typeface="+mn-ea"/>
              <a:sym typeface="+mn-lt"/>
            </a:endParaRPr>
          </a:p>
          <a:p>
            <a:pPr algn="ctr"/>
            <a:r>
              <a:rPr lang="zh-CN" altLang="en-US" sz="3500" b="1" dirty="0">
                <a:latin typeface="+mn-lt"/>
                <a:ea typeface="+mn-ea"/>
                <a:cs typeface="+mn-ea"/>
                <a:sym typeface="+mn-lt"/>
              </a:rPr>
              <a:t>添加</a:t>
            </a:r>
          </a:p>
        </p:txBody>
      </p:sp>
      <p:sp>
        <p:nvSpPr>
          <p:cNvPr id="60" name="Text Box 40"/>
          <p:cNvSpPr txBox="1">
            <a:spLocks noChangeArrowheads="1"/>
          </p:cNvSpPr>
          <p:nvPr/>
        </p:nvSpPr>
        <p:spPr bwMode="gray">
          <a:xfrm>
            <a:off x="290126" y="4388780"/>
            <a:ext cx="3255336" cy="535531"/>
          </a:xfrm>
          <a:prstGeom prst="rect">
            <a:avLst/>
          </a:prstGeom>
          <a:noFill/>
          <a:ln w="9525">
            <a:noFill/>
            <a:miter lim="800000"/>
          </a:ln>
        </p:spPr>
        <p:txBody>
          <a:bodyPr wrap="square">
            <a:spAutoFit/>
          </a:bodyPr>
          <a:lstStyle/>
          <a:p>
            <a:pPr lvl="0">
              <a:lnSpc>
                <a:spcPct val="120000"/>
              </a:lnSpc>
              <a:defRPr/>
            </a:pPr>
            <a:r>
              <a:rPr lang="zh-CN" altLang="en-US" sz="1200" kern="0" dirty="0">
                <a:latin typeface="+mn-lt"/>
                <a:ea typeface="+mn-ea"/>
                <a:cs typeface="+mn-ea"/>
                <a:sym typeface="+mn-lt"/>
              </a:rPr>
              <a:t>单击此处输入文字单击此处输入文字</a:t>
            </a:r>
          </a:p>
          <a:p>
            <a:pPr lvl="0">
              <a:lnSpc>
                <a:spcPct val="120000"/>
              </a:lnSpc>
              <a:defRPr/>
            </a:pPr>
            <a:r>
              <a:rPr lang="zh-CN" altLang="en-US" sz="1200" kern="0" dirty="0">
                <a:latin typeface="+mn-lt"/>
                <a:ea typeface="+mn-ea"/>
                <a:cs typeface="+mn-ea"/>
                <a:sym typeface="+mn-lt"/>
              </a:rPr>
              <a:t>单击此处输入文字单击此处输入文字</a:t>
            </a:r>
          </a:p>
        </p:txBody>
      </p:sp>
      <p:sp>
        <p:nvSpPr>
          <p:cNvPr id="61" name="Rectangle 11"/>
          <p:cNvSpPr>
            <a:spLocks noChangeArrowheads="1"/>
          </p:cNvSpPr>
          <p:nvPr/>
        </p:nvSpPr>
        <p:spPr bwMode="gray">
          <a:xfrm>
            <a:off x="364146" y="4011910"/>
            <a:ext cx="2500330" cy="358775"/>
          </a:xfrm>
          <a:prstGeom prst="rect">
            <a:avLst/>
          </a:prstGeom>
          <a:noFill/>
          <a:ln>
            <a:noFill/>
          </a:ln>
        </p:spPr>
        <p:txBody>
          <a:bodyPr lIns="0" tIns="0" rIns="0" bIns="0" anchor="ctr"/>
          <a:lstStyle/>
          <a:p>
            <a:pPr lvl="0">
              <a:lnSpc>
                <a:spcPct val="120000"/>
              </a:lnSpc>
              <a:defRPr/>
            </a:pPr>
            <a:r>
              <a:rPr lang="zh-CN" altLang="en-US" b="1" kern="0" dirty="0">
                <a:latin typeface="+mn-lt"/>
                <a:ea typeface="+mn-ea"/>
                <a:cs typeface="+mn-ea"/>
                <a:sym typeface="+mn-lt"/>
              </a:rPr>
              <a:t>单击此处输入小标题</a:t>
            </a:r>
          </a:p>
        </p:txBody>
      </p:sp>
      <p:sp>
        <p:nvSpPr>
          <p:cNvPr id="62" name="Text Box 40"/>
          <p:cNvSpPr txBox="1">
            <a:spLocks noChangeArrowheads="1"/>
          </p:cNvSpPr>
          <p:nvPr/>
        </p:nvSpPr>
        <p:spPr bwMode="gray">
          <a:xfrm>
            <a:off x="5781160" y="1676179"/>
            <a:ext cx="3255336" cy="535531"/>
          </a:xfrm>
          <a:prstGeom prst="rect">
            <a:avLst/>
          </a:prstGeom>
          <a:noFill/>
          <a:ln w="9525">
            <a:noFill/>
            <a:miter lim="800000"/>
          </a:ln>
        </p:spPr>
        <p:txBody>
          <a:bodyPr wrap="square">
            <a:spAutoFit/>
          </a:bodyPr>
          <a:lstStyle/>
          <a:p>
            <a:pPr lvl="0" algn="r">
              <a:lnSpc>
                <a:spcPct val="120000"/>
              </a:lnSpc>
              <a:defRPr/>
            </a:pPr>
            <a:r>
              <a:rPr lang="zh-CN" altLang="en-US" sz="1200" kern="0" dirty="0">
                <a:latin typeface="+mn-lt"/>
                <a:ea typeface="+mn-ea"/>
                <a:cs typeface="+mn-ea"/>
                <a:sym typeface="+mn-lt"/>
              </a:rPr>
              <a:t>单击此处输入文字</a:t>
            </a:r>
          </a:p>
          <a:p>
            <a:pPr lvl="0" algn="r">
              <a:lnSpc>
                <a:spcPct val="120000"/>
              </a:lnSpc>
              <a:defRPr/>
            </a:pPr>
            <a:r>
              <a:rPr lang="zh-CN" altLang="en-US" sz="1200" kern="0" dirty="0">
                <a:latin typeface="+mn-lt"/>
                <a:ea typeface="+mn-ea"/>
                <a:cs typeface="+mn-ea"/>
                <a:sym typeface="+mn-lt"/>
              </a:rPr>
              <a:t>单击此处输入文字</a:t>
            </a:r>
          </a:p>
        </p:txBody>
      </p:sp>
      <p:sp>
        <p:nvSpPr>
          <p:cNvPr id="63" name="Rectangle 11"/>
          <p:cNvSpPr>
            <a:spLocks noChangeArrowheads="1"/>
          </p:cNvSpPr>
          <p:nvPr/>
        </p:nvSpPr>
        <p:spPr bwMode="gray">
          <a:xfrm>
            <a:off x="6416880" y="1299309"/>
            <a:ext cx="2500330" cy="358775"/>
          </a:xfrm>
          <a:prstGeom prst="rect">
            <a:avLst/>
          </a:prstGeom>
          <a:noFill/>
          <a:ln>
            <a:noFill/>
          </a:ln>
        </p:spPr>
        <p:txBody>
          <a:bodyPr lIns="0" tIns="0" rIns="0" bIns="0" anchor="ctr"/>
          <a:lstStyle/>
          <a:p>
            <a:pPr lvl="0" algn="r">
              <a:lnSpc>
                <a:spcPct val="120000"/>
              </a:lnSpc>
              <a:defRPr/>
            </a:pPr>
            <a:r>
              <a:rPr lang="zh-CN" altLang="en-US" b="1" kern="0" dirty="0">
                <a:latin typeface="+mn-lt"/>
                <a:ea typeface="+mn-ea"/>
                <a:cs typeface="+mn-ea"/>
                <a:sym typeface="+mn-lt"/>
              </a:rPr>
              <a:t>单击此处输入小标题</a:t>
            </a:r>
          </a:p>
        </p:txBody>
      </p:sp>
      <p:sp>
        <p:nvSpPr>
          <p:cNvPr id="21" name="TextBox 20"/>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left)">
                                      <p:cBhvr>
                                        <p:cTn id="11" dur="100"/>
                                        <p:tgtEl>
                                          <p:spTgt spid="5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left)">
                                      <p:cBhvr>
                                        <p:cTn id="15" dur="100"/>
                                        <p:tgtEl>
                                          <p:spTgt spid="5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wipe(up)">
                                      <p:cBhvr>
                                        <p:cTn id="19" dur="100"/>
                                        <p:tgtEl>
                                          <p:spTgt spid="56"/>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right)">
                                      <p:cBhvr>
                                        <p:cTn id="23" dur="100"/>
                                        <p:tgtEl>
                                          <p:spTgt spid="55"/>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right)">
                                      <p:cBhvr>
                                        <p:cTn id="27" dur="100"/>
                                        <p:tgtEl>
                                          <p:spTgt spid="54"/>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wipe(down)">
                                      <p:cBhvr>
                                        <p:cTn id="31" dur="100"/>
                                        <p:tgtEl>
                                          <p:spTgt spid="57"/>
                                        </p:tgtEl>
                                      </p:cBhvr>
                                    </p:animEffect>
                                  </p:childTnLst>
                                </p:cTn>
                              </p:par>
                            </p:childTnLst>
                          </p:cTn>
                        </p:par>
                        <p:par>
                          <p:cTn id="32" fill="hold">
                            <p:stCondLst>
                              <p:cond delay="3500"/>
                            </p:stCondLst>
                            <p:childTnLst>
                              <p:par>
                                <p:cTn id="33" presetID="22" presetClass="entr" presetSubtype="2"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right)">
                                      <p:cBhvr>
                                        <p:cTn id="35" dur="100"/>
                                        <p:tgtEl>
                                          <p:spTgt spid="49"/>
                                        </p:tgtEl>
                                      </p:cBhvr>
                                    </p:animEffect>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right)">
                                      <p:cBhvr>
                                        <p:cTn id="39" dur="100"/>
                                        <p:tgtEl>
                                          <p:spTgt spid="48"/>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ipe(up)">
                                      <p:cBhvr>
                                        <p:cTn id="43" dur="100"/>
                                        <p:tgtEl>
                                          <p:spTgt spid="50"/>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wipe(left)">
                                      <p:cBhvr>
                                        <p:cTn id="47" dur="100"/>
                                        <p:tgtEl>
                                          <p:spTgt spid="47"/>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wipe(left)">
                                      <p:cBhvr>
                                        <p:cTn id="51" dur="100"/>
                                        <p:tgtEl>
                                          <p:spTgt spid="51"/>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300"/>
                                        <p:tgtEl>
                                          <p:spTgt spid="45"/>
                                        </p:tgtEl>
                                      </p:cBhvr>
                                    </p:animEffect>
                                  </p:childTnLst>
                                </p:cTn>
                              </p:par>
                              <p:par>
                                <p:cTn id="56" presetID="10" presetClass="entr" presetSubtype="0" fill="hold" nodeType="with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300"/>
                                        <p:tgtEl>
                                          <p:spTgt spid="46"/>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fade">
                                      <p:cBhvr>
                                        <p:cTn id="62" dur="500"/>
                                        <p:tgtEl>
                                          <p:spTgt spid="58"/>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fade">
                                      <p:cBhvr>
                                        <p:cTn id="65" dur="500"/>
                                        <p:tgtEl>
                                          <p:spTgt spid="59"/>
                                        </p:tgtEl>
                                      </p:cBhvr>
                                    </p:animEffect>
                                  </p:childTnLst>
                                </p:cTn>
                              </p:par>
                            </p:childTnLst>
                          </p:cTn>
                        </p:par>
                        <p:par>
                          <p:cTn id="66" fill="hold">
                            <p:stCondLst>
                              <p:cond delay="70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61"/>
                                        </p:tgtEl>
                                        <p:attrNameLst>
                                          <p:attrName>style.visibility</p:attrName>
                                        </p:attrNameLst>
                                      </p:cBhvr>
                                      <p:to>
                                        <p:strVal val="visible"/>
                                      </p:to>
                                    </p:set>
                                    <p:anim calcmode="lin" valueType="num">
                                      <p:cBhvr>
                                        <p:cTn id="69"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61"/>
                                        </p:tgtEl>
                                        <p:attrNameLst>
                                          <p:attrName>ppt_y</p:attrName>
                                        </p:attrNameLst>
                                      </p:cBhvr>
                                      <p:tavLst>
                                        <p:tav tm="0">
                                          <p:val>
                                            <p:strVal val="#ppt_y"/>
                                          </p:val>
                                        </p:tav>
                                        <p:tav tm="100000">
                                          <p:val>
                                            <p:strVal val="#ppt_y"/>
                                          </p:val>
                                        </p:tav>
                                      </p:tavLst>
                                    </p:anim>
                                    <p:anim calcmode="lin" valueType="num">
                                      <p:cBhvr>
                                        <p:cTn id="71"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61"/>
                                        </p:tgtEl>
                                      </p:cBhvr>
                                    </p:animEffect>
                                  </p:childTnLst>
                                </p:cTn>
                              </p:par>
                            </p:childTnLst>
                          </p:cTn>
                        </p:par>
                        <p:par>
                          <p:cTn id="74" fill="hold">
                            <p:stCondLst>
                              <p:cond delay="3299"/>
                            </p:stCondLst>
                            <p:childTnLst>
                              <p:par>
                                <p:cTn id="75" presetID="42" presetClass="entr" presetSubtype="0" fill="hold" grpId="0" nodeType="afterEffect">
                                  <p:stCondLst>
                                    <p:cond delay="0"/>
                                  </p:stCondLst>
                                  <p:childTnLst>
                                    <p:set>
                                      <p:cBhvr>
                                        <p:cTn id="76" dur="1" fill="hold">
                                          <p:stCondLst>
                                            <p:cond delay="0"/>
                                          </p:stCondLst>
                                        </p:cTn>
                                        <p:tgtEl>
                                          <p:spTgt spid="60"/>
                                        </p:tgtEl>
                                        <p:attrNameLst>
                                          <p:attrName>style.visibility</p:attrName>
                                        </p:attrNameLst>
                                      </p:cBhvr>
                                      <p:to>
                                        <p:strVal val="visible"/>
                                      </p:to>
                                    </p:set>
                                    <p:animEffect transition="in" filter="fade">
                                      <p:cBhvr>
                                        <p:cTn id="77" dur="750"/>
                                        <p:tgtEl>
                                          <p:spTgt spid="60"/>
                                        </p:tgtEl>
                                      </p:cBhvr>
                                    </p:animEffect>
                                    <p:anim calcmode="lin" valueType="num">
                                      <p:cBhvr>
                                        <p:cTn id="78" dur="750" fill="hold"/>
                                        <p:tgtEl>
                                          <p:spTgt spid="60"/>
                                        </p:tgtEl>
                                        <p:attrNameLst>
                                          <p:attrName>ppt_x</p:attrName>
                                        </p:attrNameLst>
                                      </p:cBhvr>
                                      <p:tavLst>
                                        <p:tav tm="0">
                                          <p:val>
                                            <p:strVal val="#ppt_x"/>
                                          </p:val>
                                        </p:tav>
                                        <p:tav tm="100000">
                                          <p:val>
                                            <p:strVal val="#ppt_x"/>
                                          </p:val>
                                        </p:tav>
                                      </p:tavLst>
                                    </p:anim>
                                    <p:anim calcmode="lin" valueType="num">
                                      <p:cBhvr>
                                        <p:cTn id="79" dur="750" fill="hold"/>
                                        <p:tgtEl>
                                          <p:spTgt spid="60"/>
                                        </p:tgtEl>
                                        <p:attrNameLst>
                                          <p:attrName>ppt_y</p:attrName>
                                        </p:attrNameLst>
                                      </p:cBhvr>
                                      <p:tavLst>
                                        <p:tav tm="0">
                                          <p:val>
                                            <p:strVal val="#ppt_y+.1"/>
                                          </p:val>
                                        </p:tav>
                                        <p:tav tm="100000">
                                          <p:val>
                                            <p:strVal val="#ppt_y"/>
                                          </p:val>
                                        </p:tav>
                                      </p:tavLst>
                                    </p:anim>
                                  </p:childTnLst>
                                </p:cTn>
                              </p:par>
                            </p:childTnLst>
                          </p:cTn>
                        </p:par>
                        <p:par>
                          <p:cTn id="80" fill="hold">
                            <p:stCondLst>
                              <p:cond delay="4299"/>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63"/>
                                        </p:tgtEl>
                                        <p:attrNameLst>
                                          <p:attrName>style.visibility</p:attrName>
                                        </p:attrNameLst>
                                      </p:cBhvr>
                                      <p:to>
                                        <p:strVal val="visible"/>
                                      </p:to>
                                    </p:set>
                                    <p:anim calcmode="lin" valueType="num">
                                      <p:cBhvr>
                                        <p:cTn id="83"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63"/>
                                        </p:tgtEl>
                                        <p:attrNameLst>
                                          <p:attrName>ppt_y</p:attrName>
                                        </p:attrNameLst>
                                      </p:cBhvr>
                                      <p:tavLst>
                                        <p:tav tm="0">
                                          <p:val>
                                            <p:strVal val="#ppt_y"/>
                                          </p:val>
                                        </p:tav>
                                        <p:tav tm="100000">
                                          <p:val>
                                            <p:strVal val="#ppt_y"/>
                                          </p:val>
                                        </p:tav>
                                      </p:tavLst>
                                    </p:anim>
                                    <p:anim calcmode="lin" valueType="num">
                                      <p:cBhvr>
                                        <p:cTn id="85"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63"/>
                                        </p:tgtEl>
                                      </p:cBhvr>
                                    </p:animEffect>
                                  </p:childTnLst>
                                </p:cTn>
                              </p:par>
                            </p:childTnLst>
                          </p:cTn>
                        </p:par>
                        <p:par>
                          <p:cTn id="88" fill="hold">
                            <p:stCondLst>
                              <p:cond delay="4949"/>
                            </p:stCondLst>
                            <p:childTnLst>
                              <p:par>
                                <p:cTn id="89" presetID="42" presetClass="entr" presetSubtype="0" fill="hold" grpId="0" nodeType="afterEffect">
                                  <p:stCondLst>
                                    <p:cond delay="0"/>
                                  </p:stCondLst>
                                  <p:childTnLst>
                                    <p:set>
                                      <p:cBhvr>
                                        <p:cTn id="90" dur="1" fill="hold">
                                          <p:stCondLst>
                                            <p:cond delay="0"/>
                                          </p:stCondLst>
                                        </p:cTn>
                                        <p:tgtEl>
                                          <p:spTgt spid="62"/>
                                        </p:tgtEl>
                                        <p:attrNameLst>
                                          <p:attrName>style.visibility</p:attrName>
                                        </p:attrNameLst>
                                      </p:cBhvr>
                                      <p:to>
                                        <p:strVal val="visible"/>
                                      </p:to>
                                    </p:set>
                                    <p:animEffect transition="in" filter="fade">
                                      <p:cBhvr>
                                        <p:cTn id="91" dur="750"/>
                                        <p:tgtEl>
                                          <p:spTgt spid="62"/>
                                        </p:tgtEl>
                                      </p:cBhvr>
                                    </p:animEffect>
                                    <p:anim calcmode="lin" valueType="num">
                                      <p:cBhvr>
                                        <p:cTn id="92" dur="750" fill="hold"/>
                                        <p:tgtEl>
                                          <p:spTgt spid="62"/>
                                        </p:tgtEl>
                                        <p:attrNameLst>
                                          <p:attrName>ppt_x</p:attrName>
                                        </p:attrNameLst>
                                      </p:cBhvr>
                                      <p:tavLst>
                                        <p:tav tm="0">
                                          <p:val>
                                            <p:strVal val="#ppt_x"/>
                                          </p:val>
                                        </p:tav>
                                        <p:tav tm="100000">
                                          <p:val>
                                            <p:strVal val="#ppt_x"/>
                                          </p:val>
                                        </p:tav>
                                      </p:tavLst>
                                    </p:anim>
                                    <p:anim calcmode="lin" valueType="num">
                                      <p:cBhvr>
                                        <p:cTn id="93" dur="75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p:bldP spid="59" grpId="0"/>
      <p:bldP spid="60" grpId="0"/>
      <p:bldP spid="61" grpId="0"/>
      <p:bldP spid="62" grpId="0"/>
      <p:bldP spid="63"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1840" y="-113084"/>
            <a:ext cx="5596086" cy="5596086"/>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62" y="166382"/>
            <a:ext cx="3940346" cy="3082544"/>
          </a:xfrm>
          <a:prstGeom prst="rect">
            <a:avLst/>
          </a:prstGeom>
        </p:spPr>
      </p:pic>
      <p:sp>
        <p:nvSpPr>
          <p:cNvPr id="10" name="TextBox 9"/>
          <p:cNvSpPr txBox="1"/>
          <p:nvPr/>
        </p:nvSpPr>
        <p:spPr>
          <a:xfrm>
            <a:off x="4194924" y="1707654"/>
            <a:ext cx="1313180" cy="769441"/>
          </a:xfrm>
          <a:prstGeom prst="rect">
            <a:avLst/>
          </a:prstGeom>
          <a:effectLst>
            <a:outerShdw blurRad="152400" dist="317500" dir="5400000" sx="90000" sy="-19000" rotWithShape="0">
              <a:prstClr val="black">
                <a:alpha val="15000"/>
              </a:prstClr>
            </a:outerShdw>
          </a:effectLst>
        </p:spPr>
        <p:txBody>
          <a:bodyPr vert="horz" lIns="91440" tIns="45720" rIns="91440" bIns="45720" rtlCol="0" anchor="ctr">
            <a:noAutofit/>
          </a:bodyPr>
          <a:lstStyle>
            <a:defPPr>
              <a:defRPr lang="zh-CN"/>
            </a:defPPr>
            <a:lvl1pPr algn="ctr" defTabSz="914400" eaLnBrk="1" latinLnBrk="0" hangingPunct="1">
              <a:buNone/>
              <a:defRPr sz="4400">
                <a:solidFill>
                  <a:sysClr val="windowText" lastClr="000000"/>
                </a:solidFill>
                <a:latin typeface="方正少儿简体" panose="03000509000000000000" pitchFamily="65" charset="-122"/>
                <a:ea typeface="方正少儿简体" panose="03000509000000000000" pitchFamily="65" charset="-122"/>
                <a:cs typeface="+mj-cs"/>
              </a:defRPr>
            </a:lvl1pPr>
          </a:lstStyle>
          <a:p>
            <a:r>
              <a:rPr lang="zh-CN" altLang="en-US" sz="3200" dirty="0">
                <a:latin typeface="+mn-lt"/>
                <a:ea typeface="+mn-ea"/>
                <a:cs typeface="+mn-ea"/>
                <a:sym typeface="+mn-lt"/>
              </a:rPr>
              <a:t>前言</a:t>
            </a:r>
          </a:p>
        </p:txBody>
      </p:sp>
      <p:sp>
        <p:nvSpPr>
          <p:cNvPr id="12" name="副标题 2"/>
          <p:cNvSpPr txBox="1"/>
          <p:nvPr/>
        </p:nvSpPr>
        <p:spPr>
          <a:xfrm>
            <a:off x="4355976" y="2283718"/>
            <a:ext cx="3744416" cy="12961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ctr">
              <a:spcBef>
                <a:spcPts val="0"/>
              </a:spcBef>
              <a:spcAft>
                <a:spcPts val="400"/>
              </a:spcAft>
              <a:buSzPct val="70000"/>
              <a:buNone/>
            </a:pPr>
            <a:r>
              <a:rPr lang="zh-CN" altLang="en-US" sz="1200" dirty="0">
                <a:solidFill>
                  <a:sysClr val="windowText" lastClr="000000"/>
                </a:solidFill>
                <a:latin typeface="+mn-lt"/>
                <a:ea typeface="+mn-ea"/>
                <a:cs typeface="+mn-ea"/>
                <a:sym typeface="+mn-lt"/>
              </a:rPr>
              <a:t>单击添加前言文字内容单击添加前言文字内容</a:t>
            </a:r>
          </a:p>
          <a:p>
            <a:pPr marL="0" indent="0" fontAlgn="ctr">
              <a:spcBef>
                <a:spcPts val="0"/>
              </a:spcBef>
              <a:spcAft>
                <a:spcPts val="400"/>
              </a:spcAft>
              <a:buSzPct val="70000"/>
              <a:buNone/>
            </a:pPr>
            <a:r>
              <a:rPr lang="zh-CN" altLang="en-US" sz="1200" dirty="0">
                <a:solidFill>
                  <a:sysClr val="windowText" lastClr="000000"/>
                </a:solidFill>
                <a:latin typeface="+mn-lt"/>
                <a:ea typeface="+mn-ea"/>
                <a:cs typeface="+mn-ea"/>
                <a:sym typeface="+mn-lt"/>
              </a:rPr>
              <a:t>单击添加前言文字内容单击添加前言文字内容</a:t>
            </a:r>
            <a:endParaRPr lang="en-US" altLang="zh-CN" sz="1200" dirty="0">
              <a:solidFill>
                <a:sysClr val="windowText" lastClr="000000"/>
              </a:solidFill>
              <a:latin typeface="+mn-lt"/>
              <a:ea typeface="+mn-ea"/>
              <a:cs typeface="+mn-ea"/>
              <a:sym typeface="+mn-lt"/>
            </a:endParaRPr>
          </a:p>
          <a:p>
            <a:pPr marL="0" indent="0" fontAlgn="ctr">
              <a:spcBef>
                <a:spcPts val="0"/>
              </a:spcBef>
              <a:spcAft>
                <a:spcPts val="400"/>
              </a:spcAft>
              <a:buSzPct val="70000"/>
              <a:buNone/>
            </a:pPr>
            <a:r>
              <a:rPr lang="zh-CN" altLang="en-US" sz="1200" dirty="0">
                <a:solidFill>
                  <a:sysClr val="windowText" lastClr="000000"/>
                </a:solidFill>
                <a:latin typeface="+mn-lt"/>
                <a:ea typeface="+mn-ea"/>
                <a:cs typeface="+mn-ea"/>
                <a:sym typeface="+mn-lt"/>
              </a:rPr>
              <a:t>单击添加前言文字内容单击添加前言文字内容</a:t>
            </a:r>
          </a:p>
          <a:p>
            <a:pPr marL="0" indent="0" fontAlgn="ctr">
              <a:spcBef>
                <a:spcPts val="0"/>
              </a:spcBef>
              <a:spcAft>
                <a:spcPts val="400"/>
              </a:spcAft>
              <a:buSzPct val="70000"/>
              <a:buNone/>
            </a:pPr>
            <a:r>
              <a:rPr lang="zh-CN" altLang="en-US" sz="1200" dirty="0">
                <a:solidFill>
                  <a:sysClr val="windowText" lastClr="000000"/>
                </a:solidFill>
                <a:latin typeface="+mn-lt"/>
                <a:ea typeface="+mn-ea"/>
                <a:cs typeface="+mn-ea"/>
                <a:sym typeface="+mn-lt"/>
              </a:rPr>
              <a:t>单击添加前言文字内容单击添加前言文字内容</a:t>
            </a:r>
          </a:p>
          <a:p>
            <a:pPr marL="0" indent="0" fontAlgn="ctr">
              <a:spcBef>
                <a:spcPts val="0"/>
              </a:spcBef>
              <a:spcAft>
                <a:spcPts val="400"/>
              </a:spcAft>
              <a:buSzPct val="70000"/>
              <a:buNone/>
            </a:pPr>
            <a:r>
              <a:rPr lang="zh-CN" altLang="en-US" sz="1200" dirty="0">
                <a:solidFill>
                  <a:sysClr val="windowText" lastClr="000000"/>
                </a:solidFill>
                <a:latin typeface="+mn-lt"/>
                <a:ea typeface="+mn-ea"/>
                <a:cs typeface="+mn-ea"/>
                <a:sym typeface="+mn-lt"/>
              </a:rPr>
              <a:t>单击添加前言文字内容</a:t>
            </a:r>
          </a:p>
          <a:p>
            <a:pPr marL="0" indent="0" fontAlgn="ctr">
              <a:spcBef>
                <a:spcPts val="0"/>
              </a:spcBef>
              <a:spcAft>
                <a:spcPts val="400"/>
              </a:spcAft>
              <a:buSzPct val="70000"/>
              <a:buNone/>
            </a:pPr>
            <a:r>
              <a:rPr lang="zh-CN" altLang="en-US" sz="1200" dirty="0">
                <a:solidFill>
                  <a:sysClr val="windowText" lastClr="000000"/>
                </a:solidFill>
                <a:latin typeface="+mn-lt"/>
                <a:ea typeface="+mn-ea"/>
                <a:cs typeface="+mn-ea"/>
                <a:sym typeface="+mn-lt"/>
              </a:rPr>
              <a:t>单击添加前言文字内容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600" fill="hold"/>
                                        <p:tgtEl>
                                          <p:spTgt spid="9"/>
                                        </p:tgtEl>
                                        <p:attrNameLst>
                                          <p:attrName>ppt_x</p:attrName>
                                        </p:attrNameLst>
                                      </p:cBhvr>
                                      <p:tavLst>
                                        <p:tav tm="0">
                                          <p:val>
                                            <p:strVal val="0-#ppt_w/2"/>
                                          </p:val>
                                        </p:tav>
                                        <p:tav tm="100000">
                                          <p:val>
                                            <p:strVal val="#ppt_x"/>
                                          </p:val>
                                        </p:tav>
                                      </p:tavLst>
                                    </p:anim>
                                    <p:anim calcmode="lin" valueType="num">
                                      <p:cBhvr additive="base">
                                        <p:cTn id="8" dur="1600" fill="hold"/>
                                        <p:tgtEl>
                                          <p:spTgt spid="9"/>
                                        </p:tgtEl>
                                        <p:attrNameLst>
                                          <p:attrName>ppt_y</p:attrName>
                                        </p:attrNameLst>
                                      </p:cBhvr>
                                      <p:tavLst>
                                        <p:tav tm="0">
                                          <p:val>
                                            <p:strVal val="0-#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600" fill="hold"/>
                                        <p:tgtEl>
                                          <p:spTgt spid="9"/>
                                        </p:tgtEl>
                                        <p:attrNameLst>
                                          <p:attrName>ppt_w</p:attrName>
                                        </p:attrNameLst>
                                      </p:cBhvr>
                                      <p:tavLst>
                                        <p:tav tm="0">
                                          <p:val>
                                            <p:fltVal val="0"/>
                                          </p:val>
                                        </p:tav>
                                        <p:tav tm="100000">
                                          <p:val>
                                            <p:strVal val="#ppt_w"/>
                                          </p:val>
                                        </p:tav>
                                      </p:tavLst>
                                    </p:anim>
                                    <p:anim calcmode="lin" valueType="num">
                                      <p:cBhvr>
                                        <p:cTn id="12" dur="1600" fill="hold"/>
                                        <p:tgtEl>
                                          <p:spTgt spid="9"/>
                                        </p:tgtEl>
                                        <p:attrNameLst>
                                          <p:attrName>ppt_h</p:attrName>
                                        </p:attrNameLst>
                                      </p:cBhvr>
                                      <p:tavLst>
                                        <p:tav tm="0">
                                          <p:val>
                                            <p:fltVal val="0"/>
                                          </p:val>
                                        </p:tav>
                                        <p:tav tm="100000">
                                          <p:val>
                                            <p:strVal val="#ppt_h"/>
                                          </p:val>
                                        </p:tav>
                                      </p:tavLst>
                                    </p:anim>
                                    <p:animEffect transition="in" filter="fade">
                                      <p:cBhvr>
                                        <p:cTn id="13" dur="1600"/>
                                        <p:tgtEl>
                                          <p:spTgt spid="9"/>
                                        </p:tgtEl>
                                      </p:cBhvr>
                                    </p:animEffect>
                                  </p:childTnLst>
                                </p:cTn>
                              </p:par>
                            </p:childTnLst>
                          </p:cTn>
                        </p:par>
                        <p:par>
                          <p:cTn id="14" fill="hold">
                            <p:stCondLst>
                              <p:cond delay="2000"/>
                            </p:stCondLst>
                            <p:childTnLst>
                              <p:par>
                                <p:cTn id="15" presetID="14" presetClass="entr" presetSubtype="1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par>
                          <p:cTn id="18" fill="hold">
                            <p:stCondLst>
                              <p:cond delay="2500"/>
                            </p:stCondLst>
                            <p:childTnLst>
                              <p:par>
                                <p:cTn id="19" presetID="53" presetClass="entr" presetSubtype="1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26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Oval 65"/>
          <p:cNvSpPr>
            <a:spLocks noChangeArrowheads="1"/>
          </p:cNvSpPr>
          <p:nvPr/>
        </p:nvSpPr>
        <p:spPr bwMode="auto">
          <a:xfrm>
            <a:off x="1932499" y="4443138"/>
            <a:ext cx="5286412" cy="288852"/>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nvGrpSpPr>
          <p:cNvPr id="56" name="组合 55"/>
          <p:cNvGrpSpPr/>
          <p:nvPr/>
        </p:nvGrpSpPr>
        <p:grpSpPr>
          <a:xfrm>
            <a:off x="1096326" y="2071237"/>
            <a:ext cx="7091651" cy="2574088"/>
            <a:chOff x="1074762" y="3021992"/>
            <a:chExt cx="7091651" cy="2574088"/>
          </a:xfrm>
        </p:grpSpPr>
        <p:grpSp>
          <p:nvGrpSpPr>
            <p:cNvPr id="57" name="组合 56"/>
            <p:cNvGrpSpPr/>
            <p:nvPr/>
          </p:nvGrpSpPr>
          <p:grpSpPr>
            <a:xfrm rot="21139845">
              <a:off x="1074762" y="4135585"/>
              <a:ext cx="7091651" cy="1460495"/>
              <a:chOff x="1074762" y="4135585"/>
              <a:chExt cx="7091651" cy="1460495"/>
            </a:xfrm>
          </p:grpSpPr>
          <p:sp>
            <p:nvSpPr>
              <p:cNvPr id="74" name="椭圆 73"/>
              <p:cNvSpPr/>
              <p:nvPr/>
            </p:nvSpPr>
            <p:spPr>
              <a:xfrm>
                <a:off x="4411265" y="5167452"/>
                <a:ext cx="428628" cy="428628"/>
              </a:xfrm>
              <a:prstGeom prst="ellipse">
                <a:avLst/>
              </a:prstGeom>
              <a:solidFill>
                <a:sysClr val="window" lastClr="FFFFFF">
                  <a:lumMod val="75000"/>
                </a:sysClr>
              </a:solidFill>
              <a:ln w="25400" cap="flat" cmpd="sng" algn="ctr">
                <a:noFill/>
                <a:prstDash val="solid"/>
              </a:ln>
              <a:effectLst/>
              <a:scene3d>
                <a:camera prst="perspectiveBelow"/>
                <a:lightRig rig="threePt" dir="t"/>
              </a:scene3d>
              <a:sp3d extrusionH="1270000" prstMaterial="plastic">
                <a:bevelT w="120650"/>
                <a:bevelB w="88900" prst="relaxedInset"/>
                <a:extrusionClr>
                  <a:sysClr val="window" lastClr="FFFFFF">
                    <a:lumMod val="75000"/>
                  </a:sysClr>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mn-lt"/>
                  <a:ea typeface="+mn-ea"/>
                  <a:cs typeface="+mn-ea"/>
                  <a:sym typeface="+mn-lt"/>
                </a:endParaRPr>
              </a:p>
            </p:txBody>
          </p:sp>
          <p:sp>
            <p:nvSpPr>
              <p:cNvPr id="75" name="圆角矩形 74"/>
              <p:cNvSpPr/>
              <p:nvPr/>
            </p:nvSpPr>
            <p:spPr>
              <a:xfrm rot="1040636">
                <a:off x="1074762" y="4135585"/>
                <a:ext cx="7091651" cy="1290043"/>
              </a:xfrm>
              <a:prstGeom prst="roundRect">
                <a:avLst>
                  <a:gd name="adj" fmla="val 8983"/>
                </a:avLst>
              </a:prstGeom>
              <a:gradFill flip="none" rotWithShape="1">
                <a:gsLst>
                  <a:gs pos="0">
                    <a:sysClr val="window" lastClr="FFFFFF">
                      <a:lumMod val="85000"/>
                    </a:sysClr>
                  </a:gs>
                  <a:gs pos="96000">
                    <a:sysClr val="window" lastClr="FFFFFF">
                      <a:lumMod val="85000"/>
                    </a:sysClr>
                  </a:gs>
                  <a:gs pos="1000">
                    <a:sysClr val="window" lastClr="FFFFFF">
                      <a:lumMod val="65000"/>
                    </a:sysClr>
                  </a:gs>
                </a:gsLst>
                <a:lin ang="16200000" scaled="1"/>
                <a:tileRect/>
              </a:gradFill>
              <a:ln w="34925" cap="flat" cmpd="sng" algn="ctr">
                <a:solidFill>
                  <a:srgbClr val="FFFFFF"/>
                </a:solidFill>
                <a:prstDash val="solid"/>
              </a:ln>
              <a:effectLst>
                <a:outerShdw blurRad="317500" dir="2700000" algn="ctr">
                  <a:srgbClr val="000000">
                    <a:alpha val="43000"/>
                  </a:srgbClr>
                </a:outerShdw>
              </a:effectLst>
              <a:scene3d>
                <a:camera prst="perspectiveFront" fov="2400000">
                  <a:rot lat="17195211" lon="29222" rev="569999"/>
                </a:camera>
                <a:lightRig rig="threePt" dir="t"/>
              </a:scene3d>
              <a:sp3d prstMaterial="metal">
                <a:bevelT w="158750" h="38100" prst="softRound"/>
                <a:bevelB w="57150" h="57150" prst="softRound"/>
              </a:sp3d>
            </p:spPr>
            <p:txBody>
              <a:bodyPr rtlCol="0" anchor="ctr">
                <a:flatTx/>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58" name="组合 57"/>
            <p:cNvGrpSpPr/>
            <p:nvPr/>
          </p:nvGrpSpPr>
          <p:grpSpPr>
            <a:xfrm>
              <a:off x="1553746" y="3590651"/>
              <a:ext cx="1276491" cy="1422525"/>
              <a:chOff x="1553746" y="3179314"/>
              <a:chExt cx="1276491" cy="1422525"/>
            </a:xfrm>
          </p:grpSpPr>
          <p:sp>
            <p:nvSpPr>
              <p:cNvPr id="67" name="Oval 65"/>
              <p:cNvSpPr>
                <a:spLocks noChangeArrowheads="1"/>
              </p:cNvSpPr>
              <p:nvPr/>
            </p:nvSpPr>
            <p:spPr bwMode="auto">
              <a:xfrm>
                <a:off x="1575397" y="4372890"/>
                <a:ext cx="1143008" cy="228949"/>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nvGrpSpPr>
              <p:cNvPr id="68" name="组合 16"/>
              <p:cNvGrpSpPr/>
              <p:nvPr/>
            </p:nvGrpSpPr>
            <p:grpSpPr>
              <a:xfrm>
                <a:off x="1553746" y="3179314"/>
                <a:ext cx="1276491" cy="1276491"/>
                <a:chOff x="1838602" y="3474594"/>
                <a:chExt cx="1159458" cy="1159458"/>
              </a:xfrm>
            </p:grpSpPr>
            <p:grpSp>
              <p:nvGrpSpPr>
                <p:cNvPr id="70" name="组合 17"/>
                <p:cNvGrpSpPr/>
                <p:nvPr/>
              </p:nvGrpSpPr>
              <p:grpSpPr>
                <a:xfrm>
                  <a:off x="1838602" y="3474594"/>
                  <a:ext cx="1159458" cy="1159458"/>
                  <a:chOff x="2768597" y="3009893"/>
                  <a:chExt cx="2214578" cy="2214577"/>
                </a:xfrm>
              </p:grpSpPr>
              <p:sp>
                <p:nvSpPr>
                  <p:cNvPr id="72" name="椭圆 71"/>
                  <p:cNvSpPr/>
                  <p:nvPr/>
                </p:nvSpPr>
                <p:spPr>
                  <a:xfrm>
                    <a:off x="2768597" y="3009893"/>
                    <a:ext cx="2214578" cy="2214577"/>
                  </a:xfrm>
                  <a:prstGeom prst="ellipse">
                    <a:avLst/>
                  </a:prstGeom>
                  <a:gradFill flip="none" rotWithShape="1">
                    <a:gsLst>
                      <a:gs pos="0">
                        <a:srgbClr val="FFC000"/>
                      </a:gs>
                      <a:gs pos="65000">
                        <a:srgbClr val="F79646">
                          <a:lumMod val="75000"/>
                        </a:srgbClr>
                      </a:gs>
                      <a:gs pos="82000">
                        <a:srgbClr val="F79646">
                          <a:lumMod val="75000"/>
                        </a:srgb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73" name="椭圆 72"/>
                  <p:cNvSpPr/>
                  <p:nvPr/>
                </p:nvSpPr>
                <p:spPr>
                  <a:xfrm>
                    <a:off x="2841549" y="3149379"/>
                    <a:ext cx="1402450" cy="1154957"/>
                  </a:xfrm>
                  <a:prstGeom prst="ellipse">
                    <a:avLst/>
                  </a:prstGeom>
                  <a:gradFill flip="none" rotWithShape="1">
                    <a:gsLst>
                      <a:gs pos="0">
                        <a:sysClr val="window" lastClr="FFFFFF">
                          <a:alpha val="83000"/>
                        </a:sysClr>
                      </a:gs>
                      <a:gs pos="50000">
                        <a:sysClr val="window" lastClr="FFFFFF">
                          <a:alpha val="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71" name="椭圆 70"/>
                <p:cNvSpPr/>
                <p:nvPr/>
              </p:nvSpPr>
              <p:spPr>
                <a:xfrm rot="20122633">
                  <a:off x="2252737" y="4373332"/>
                  <a:ext cx="703537" cy="241608"/>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69" name="TextBox 68"/>
              <p:cNvSpPr txBox="1"/>
              <p:nvPr/>
            </p:nvSpPr>
            <p:spPr>
              <a:xfrm>
                <a:off x="1752494" y="3619901"/>
                <a:ext cx="883272" cy="400110"/>
              </a:xfrm>
              <a:prstGeom prst="rect">
                <a:avLst/>
              </a:prstGeom>
              <a:noFill/>
              <a:scene3d>
                <a:camera prst="orthographicFront"/>
                <a:lightRig rig="flat" dir="t"/>
              </a:scene3d>
            </p:spPr>
            <p:txBody>
              <a:bodyPr wrap="square" rtlCol="0">
                <a:spAutoFit/>
              </a:bodyPr>
              <a:lstStyle/>
              <a:p>
                <a:pPr algn="ctr"/>
                <a:r>
                  <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ea"/>
                    <a:sym typeface="+mn-lt"/>
                  </a:rPr>
                  <a:t>文字</a:t>
                </a:r>
              </a:p>
            </p:txBody>
          </p:sp>
        </p:grpSp>
        <p:grpSp>
          <p:nvGrpSpPr>
            <p:cNvPr id="59" name="组合 58"/>
            <p:cNvGrpSpPr/>
            <p:nvPr/>
          </p:nvGrpSpPr>
          <p:grpSpPr>
            <a:xfrm>
              <a:off x="6203354" y="3021992"/>
              <a:ext cx="1770419" cy="1991184"/>
              <a:chOff x="6697281" y="3893695"/>
              <a:chExt cx="1276491" cy="1435665"/>
            </a:xfrm>
          </p:grpSpPr>
          <p:sp>
            <p:nvSpPr>
              <p:cNvPr id="60" name="Oval 65"/>
              <p:cNvSpPr>
                <a:spLocks noChangeArrowheads="1"/>
              </p:cNvSpPr>
              <p:nvPr/>
            </p:nvSpPr>
            <p:spPr bwMode="auto">
              <a:xfrm rot="393544">
                <a:off x="6706617" y="5100411"/>
                <a:ext cx="1143008" cy="228949"/>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nvGrpSpPr>
              <p:cNvPr id="61" name="组合 60"/>
              <p:cNvGrpSpPr/>
              <p:nvPr/>
            </p:nvGrpSpPr>
            <p:grpSpPr>
              <a:xfrm>
                <a:off x="6697281" y="3893695"/>
                <a:ext cx="1276491" cy="1276491"/>
                <a:chOff x="1838601" y="3474595"/>
                <a:chExt cx="1159458" cy="1159458"/>
              </a:xfrm>
            </p:grpSpPr>
            <p:grpSp>
              <p:nvGrpSpPr>
                <p:cNvPr id="63" name="组合 5"/>
                <p:cNvGrpSpPr/>
                <p:nvPr/>
              </p:nvGrpSpPr>
              <p:grpSpPr>
                <a:xfrm>
                  <a:off x="1838601" y="3474595"/>
                  <a:ext cx="1159458" cy="1159458"/>
                  <a:chOff x="2768596" y="3009896"/>
                  <a:chExt cx="2214578" cy="2214578"/>
                </a:xfrm>
              </p:grpSpPr>
              <p:sp>
                <p:nvSpPr>
                  <p:cNvPr id="65" name="椭圆 64"/>
                  <p:cNvSpPr/>
                  <p:nvPr/>
                </p:nvSpPr>
                <p:spPr>
                  <a:xfrm>
                    <a:off x="2768596" y="3009896"/>
                    <a:ext cx="2214578" cy="2214578"/>
                  </a:xfrm>
                  <a:prstGeom prst="ellipse">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66" name="椭圆 65"/>
                  <p:cNvSpPr/>
                  <p:nvPr/>
                </p:nvSpPr>
                <p:spPr>
                  <a:xfrm>
                    <a:off x="2841549" y="3149379"/>
                    <a:ext cx="1402450" cy="1154957"/>
                  </a:xfrm>
                  <a:prstGeom prst="ellipse">
                    <a:avLst/>
                  </a:prstGeom>
                  <a:gradFill flip="none" rotWithShape="1">
                    <a:gsLst>
                      <a:gs pos="0">
                        <a:sysClr val="window" lastClr="FFFFFF">
                          <a:alpha val="83000"/>
                        </a:sysClr>
                      </a:gs>
                      <a:gs pos="50000">
                        <a:sysClr val="window" lastClr="FFFFFF">
                          <a:alpha val="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64" name="椭圆 63"/>
                <p:cNvSpPr/>
                <p:nvPr/>
              </p:nvSpPr>
              <p:spPr>
                <a:xfrm rot="20122633">
                  <a:off x="2252737" y="4373332"/>
                  <a:ext cx="703537" cy="241608"/>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62" name="TextBox 61"/>
              <p:cNvSpPr txBox="1"/>
              <p:nvPr/>
            </p:nvSpPr>
            <p:spPr>
              <a:xfrm>
                <a:off x="6892777" y="4334450"/>
                <a:ext cx="883272" cy="288484"/>
              </a:xfrm>
              <a:prstGeom prst="rect">
                <a:avLst/>
              </a:prstGeom>
              <a:noFill/>
              <a:scene3d>
                <a:camera prst="orthographicFront"/>
                <a:lightRig rig="flat" dir="t"/>
              </a:scene3d>
            </p:spPr>
            <p:txBody>
              <a:bodyPr wrap="square" rtlCol="0">
                <a:spAutoFit/>
              </a:bodyPr>
              <a:lstStyle/>
              <a:p>
                <a:pPr algn="ctr"/>
                <a:r>
                  <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ea"/>
                    <a:sym typeface="+mn-lt"/>
                  </a:rPr>
                  <a:t>文字</a:t>
                </a:r>
              </a:p>
            </p:txBody>
          </p:sp>
        </p:grpSp>
      </p:grpSp>
      <p:grpSp>
        <p:nvGrpSpPr>
          <p:cNvPr id="76" name="组合 75"/>
          <p:cNvGrpSpPr/>
          <p:nvPr/>
        </p:nvGrpSpPr>
        <p:grpSpPr>
          <a:xfrm>
            <a:off x="3794015" y="2670155"/>
            <a:ext cx="1663645" cy="756789"/>
            <a:chOff x="3545079" y="3620910"/>
            <a:chExt cx="1663645" cy="756789"/>
          </a:xfrm>
        </p:grpSpPr>
        <p:sp>
          <p:nvSpPr>
            <p:cNvPr id="77" name="下箭头 76"/>
            <p:cNvSpPr/>
            <p:nvPr/>
          </p:nvSpPr>
          <p:spPr>
            <a:xfrm rot="16801954">
              <a:off x="3998507" y="3167482"/>
              <a:ext cx="756789" cy="1663645"/>
            </a:xfrm>
            <a:prstGeom prst="downArrow">
              <a:avLst/>
            </a:prstGeom>
            <a:gradFill>
              <a:gsLst>
                <a:gs pos="2000">
                  <a:sysClr val="window" lastClr="FFFFFF">
                    <a:lumMod val="65000"/>
                  </a:sysClr>
                </a:gs>
                <a:gs pos="66000">
                  <a:sysClr val="window" lastClr="FFFFFF">
                    <a:lumMod val="65000"/>
                  </a:sysClr>
                </a:gs>
              </a:gsLst>
              <a:lin ang="5400000" scaled="0"/>
            </a:gradFill>
            <a:ln w="34925" cap="flat" cmpd="sng" algn="ctr">
              <a:solidFill>
                <a:srgbClr val="FFFFFF"/>
              </a:solidFill>
              <a:prstDash val="solid"/>
            </a:ln>
            <a:effectLst/>
            <a:scene3d>
              <a:camera prst="perspectiveFront" fov="2700000">
                <a:rot lat="21089046" lon="21421962" rev="60000"/>
              </a:camera>
              <a:lightRig rig="threePt" dir="t"/>
            </a:scene3d>
            <a:sp3d extrusionH="101600" prstMaterial="metal">
              <a:bevelT w="260350" h="50800" prst="softRound"/>
              <a:bevelB w="88900" h="196850" prst="softRoun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78" name="Text Box 39"/>
            <p:cNvSpPr txBox="1">
              <a:spLocks noChangeArrowheads="1"/>
            </p:cNvSpPr>
            <p:nvPr/>
          </p:nvSpPr>
          <p:spPr bwMode="auto">
            <a:xfrm rot="563558">
              <a:off x="3629695" y="3776223"/>
              <a:ext cx="1214446" cy="336695"/>
            </a:xfrm>
            <a:prstGeom prst="rect">
              <a:avLst/>
            </a:prstGeom>
            <a:noFill/>
            <a:ln w="9525">
              <a:noFill/>
              <a:miter lim="800000"/>
            </a:ln>
          </p:spPr>
          <p:txBody>
            <a:bodyPr wrap="square">
              <a:spAutoFit/>
            </a:bodyPr>
            <a:lstStyle/>
            <a:p>
              <a:pPr algn="ctr">
                <a:lnSpc>
                  <a:spcPct val="150000"/>
                </a:lnSpc>
                <a:buClr>
                  <a:schemeClr val="tx1">
                    <a:lumMod val="50000"/>
                    <a:lumOff val="50000"/>
                  </a:schemeClr>
                </a:buClr>
              </a:pPr>
              <a:r>
                <a:rPr lang="zh-CN" altLang="en-US" sz="1200" b="1" dirty="0">
                  <a:latin typeface="+mn-lt"/>
                  <a:ea typeface="+mn-ea"/>
                  <a:cs typeface="+mn-ea"/>
                  <a:sym typeface="+mn-lt"/>
                </a:rPr>
                <a:t>添加内容文字</a:t>
              </a:r>
              <a:endParaRPr lang="en-US" altLang="zh-CN" sz="1200" b="1" dirty="0">
                <a:latin typeface="+mn-lt"/>
                <a:ea typeface="+mn-ea"/>
                <a:cs typeface="+mn-ea"/>
                <a:sym typeface="+mn-lt"/>
              </a:endParaRPr>
            </a:p>
          </p:txBody>
        </p:sp>
      </p:grpSp>
      <p:grpSp>
        <p:nvGrpSpPr>
          <p:cNvPr id="79" name="组合 78"/>
          <p:cNvGrpSpPr/>
          <p:nvPr/>
        </p:nvGrpSpPr>
        <p:grpSpPr>
          <a:xfrm>
            <a:off x="1295306" y="1182101"/>
            <a:ext cx="1899138" cy="887064"/>
            <a:chOff x="1273742" y="2132856"/>
            <a:chExt cx="1899138" cy="887064"/>
          </a:xfrm>
        </p:grpSpPr>
        <p:sp>
          <p:nvSpPr>
            <p:cNvPr id="80" name="Text Box 39"/>
            <p:cNvSpPr txBox="1">
              <a:spLocks noChangeArrowheads="1"/>
            </p:cNvSpPr>
            <p:nvPr/>
          </p:nvSpPr>
          <p:spPr bwMode="auto">
            <a:xfrm>
              <a:off x="1273742" y="2406226"/>
              <a:ext cx="1899138" cy="613694"/>
            </a:xfrm>
            <a:prstGeom prst="rect">
              <a:avLst/>
            </a:prstGeom>
            <a:noFill/>
            <a:ln w="9525">
              <a:noFill/>
              <a:miter lim="800000"/>
            </a:ln>
          </p:spPr>
          <p:txBody>
            <a:bodyPr wrap="square">
              <a:spAutoFit/>
            </a:bodyPr>
            <a:lstStyle/>
            <a:p>
              <a:pPr>
                <a:lnSpc>
                  <a:spcPct val="150000"/>
                </a:lnSpc>
                <a:buClr>
                  <a:schemeClr val="tx1">
                    <a:lumMod val="50000"/>
                    <a:lumOff val="50000"/>
                  </a:schemeClr>
                </a:buClr>
              </a:pPr>
              <a:r>
                <a:rPr lang="zh-CN" altLang="en-US" sz="1200" b="0" dirty="0">
                  <a:latin typeface="+mn-lt"/>
                  <a:ea typeface="+mn-ea"/>
                  <a:cs typeface="+mn-ea"/>
                  <a:sym typeface="+mn-lt"/>
                </a:rPr>
                <a:t>点击此处添加内容文字</a:t>
              </a:r>
              <a:endParaRPr lang="en-US" altLang="zh-CN" sz="1200" b="0" dirty="0">
                <a:latin typeface="+mn-lt"/>
                <a:ea typeface="+mn-ea"/>
                <a:cs typeface="+mn-ea"/>
                <a:sym typeface="+mn-lt"/>
              </a:endParaRPr>
            </a:p>
            <a:p>
              <a:pPr>
                <a:lnSpc>
                  <a:spcPct val="150000"/>
                </a:lnSpc>
                <a:buClr>
                  <a:schemeClr val="tx1">
                    <a:lumMod val="50000"/>
                    <a:lumOff val="50000"/>
                  </a:schemeClr>
                </a:buClr>
              </a:pPr>
              <a:r>
                <a:rPr lang="zh-CN" altLang="en-US" sz="1200" b="0" dirty="0">
                  <a:latin typeface="+mn-lt"/>
                  <a:ea typeface="+mn-ea"/>
                  <a:cs typeface="+mn-ea"/>
                  <a:sym typeface="+mn-lt"/>
                </a:rPr>
                <a:t>点击此处添加内容文字</a:t>
              </a:r>
              <a:endParaRPr lang="en-US" altLang="zh-CN" sz="1200" b="0" dirty="0">
                <a:latin typeface="+mn-lt"/>
                <a:ea typeface="+mn-ea"/>
                <a:cs typeface="+mn-ea"/>
                <a:sym typeface="+mn-lt"/>
              </a:endParaRPr>
            </a:p>
          </p:txBody>
        </p:sp>
        <p:sp>
          <p:nvSpPr>
            <p:cNvPr id="81" name="Text Box 39"/>
            <p:cNvSpPr txBox="1">
              <a:spLocks noChangeArrowheads="1"/>
            </p:cNvSpPr>
            <p:nvPr/>
          </p:nvSpPr>
          <p:spPr bwMode="auto">
            <a:xfrm>
              <a:off x="1339431" y="2132856"/>
              <a:ext cx="1580361" cy="295145"/>
            </a:xfrm>
            <a:prstGeom prst="rect">
              <a:avLst/>
            </a:prstGeom>
            <a:noFill/>
            <a:ln w="9525">
              <a:noFill/>
              <a:miter lim="800000"/>
            </a:ln>
          </p:spPr>
          <p:txBody>
            <a:bodyPr wrap="square">
              <a:spAutoFit/>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F79646">
                      <a:lumMod val="75000"/>
                    </a:srgbClr>
                  </a:solidFill>
                  <a:effectLst/>
                  <a:uLnTx/>
                  <a:uFillTx/>
                  <a:latin typeface="+mn-lt"/>
                  <a:ea typeface="+mn-ea"/>
                  <a:cs typeface="+mn-ea"/>
                  <a:sym typeface="+mn-lt"/>
                </a:rPr>
                <a:t>此处添加内容文字</a:t>
              </a:r>
            </a:p>
          </p:txBody>
        </p:sp>
      </p:grpSp>
      <p:grpSp>
        <p:nvGrpSpPr>
          <p:cNvPr id="82" name="组合 81"/>
          <p:cNvGrpSpPr/>
          <p:nvPr/>
        </p:nvGrpSpPr>
        <p:grpSpPr>
          <a:xfrm>
            <a:off x="6249748" y="1159133"/>
            <a:ext cx="1899138" cy="887064"/>
            <a:chOff x="6228184" y="2109888"/>
            <a:chExt cx="1899138" cy="887064"/>
          </a:xfrm>
        </p:grpSpPr>
        <p:sp>
          <p:nvSpPr>
            <p:cNvPr id="83" name="Text Box 39"/>
            <p:cNvSpPr txBox="1">
              <a:spLocks noChangeArrowheads="1"/>
            </p:cNvSpPr>
            <p:nvPr/>
          </p:nvSpPr>
          <p:spPr bwMode="auto">
            <a:xfrm>
              <a:off x="6228184" y="2383258"/>
              <a:ext cx="1899138" cy="613694"/>
            </a:xfrm>
            <a:prstGeom prst="rect">
              <a:avLst/>
            </a:prstGeom>
            <a:noFill/>
            <a:ln w="9525">
              <a:noFill/>
              <a:miter lim="800000"/>
            </a:ln>
          </p:spPr>
          <p:txBody>
            <a:bodyPr wrap="square">
              <a:spAutoFit/>
            </a:bodyPr>
            <a:lstStyle/>
            <a:p>
              <a:pPr>
                <a:lnSpc>
                  <a:spcPct val="150000"/>
                </a:lnSpc>
                <a:buClr>
                  <a:schemeClr val="tx1">
                    <a:lumMod val="50000"/>
                    <a:lumOff val="50000"/>
                  </a:schemeClr>
                </a:buClr>
              </a:pPr>
              <a:r>
                <a:rPr lang="zh-CN" altLang="en-US" sz="1200" b="0" dirty="0">
                  <a:latin typeface="+mn-lt"/>
                  <a:ea typeface="+mn-ea"/>
                  <a:cs typeface="+mn-ea"/>
                  <a:sym typeface="+mn-lt"/>
                </a:rPr>
                <a:t>点击此处添加内容文字</a:t>
              </a:r>
              <a:endParaRPr lang="en-US" altLang="zh-CN" sz="1200" b="0" dirty="0">
                <a:latin typeface="+mn-lt"/>
                <a:ea typeface="+mn-ea"/>
                <a:cs typeface="+mn-ea"/>
                <a:sym typeface="+mn-lt"/>
              </a:endParaRPr>
            </a:p>
            <a:p>
              <a:pPr>
                <a:lnSpc>
                  <a:spcPct val="150000"/>
                </a:lnSpc>
                <a:buClr>
                  <a:schemeClr val="tx1">
                    <a:lumMod val="50000"/>
                    <a:lumOff val="50000"/>
                  </a:schemeClr>
                </a:buClr>
              </a:pPr>
              <a:r>
                <a:rPr lang="zh-CN" altLang="en-US" sz="1200" b="0" dirty="0">
                  <a:latin typeface="+mn-lt"/>
                  <a:ea typeface="+mn-ea"/>
                  <a:cs typeface="+mn-ea"/>
                  <a:sym typeface="+mn-lt"/>
                </a:rPr>
                <a:t>点击此处添加内容文字</a:t>
              </a:r>
              <a:endParaRPr lang="en-US" altLang="zh-CN" sz="1200" b="0" dirty="0">
                <a:latin typeface="+mn-lt"/>
                <a:ea typeface="+mn-ea"/>
                <a:cs typeface="+mn-ea"/>
                <a:sym typeface="+mn-lt"/>
              </a:endParaRPr>
            </a:p>
          </p:txBody>
        </p:sp>
        <p:sp>
          <p:nvSpPr>
            <p:cNvPr id="84" name="Text Box 39"/>
            <p:cNvSpPr txBox="1">
              <a:spLocks noChangeArrowheads="1"/>
            </p:cNvSpPr>
            <p:nvPr/>
          </p:nvSpPr>
          <p:spPr bwMode="auto">
            <a:xfrm>
              <a:off x="6293873" y="2109888"/>
              <a:ext cx="1580361" cy="295145"/>
            </a:xfrm>
            <a:prstGeom prst="rect">
              <a:avLst/>
            </a:prstGeom>
            <a:noFill/>
            <a:ln w="9525">
              <a:noFill/>
              <a:miter lim="800000"/>
            </a:ln>
          </p:spPr>
          <p:txBody>
            <a:bodyPr wrap="square">
              <a:spAutoFit/>
            </a:bodyPr>
            <a:lstStyle/>
            <a:p>
              <a:pPr algn="ctr">
                <a:lnSpc>
                  <a:spcPct val="120000"/>
                </a:lnSpc>
              </a:pPr>
              <a:r>
                <a:rPr lang="zh-CN" altLang="en-US" sz="1200" b="1" dirty="0">
                  <a:solidFill>
                    <a:srgbClr val="FF0000"/>
                  </a:solidFill>
                  <a:latin typeface="+mn-lt"/>
                  <a:ea typeface="+mn-ea"/>
                  <a:cs typeface="+mn-ea"/>
                  <a:sym typeface="+mn-lt"/>
                </a:rPr>
                <a:t>此处添加内容文字</a:t>
              </a:r>
            </a:p>
          </p:txBody>
        </p:sp>
      </p:grpSp>
      <p:sp>
        <p:nvSpPr>
          <p:cNvPr id="32" name="TextBox 31"/>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1000"/>
                                            <p:tgtEl>
                                              <p:spTgt spid="56"/>
                                            </p:tgtEl>
                                          </p:cBhvr>
                                        </p:animEffect>
                                        <p:anim calcmode="lin" valueType="num">
                                          <p:cBhvr>
                                            <p:cTn id="12" dur="1000" fill="hold"/>
                                            <p:tgtEl>
                                              <p:spTgt spid="56"/>
                                            </p:tgtEl>
                                            <p:attrNameLst>
                                              <p:attrName>ppt_x</p:attrName>
                                            </p:attrNameLst>
                                          </p:cBhvr>
                                          <p:tavLst>
                                            <p:tav tm="0">
                                              <p:val>
                                                <p:strVal val="#ppt_x"/>
                                              </p:val>
                                            </p:tav>
                                            <p:tav tm="100000">
                                              <p:val>
                                                <p:strVal val="#ppt_x"/>
                                              </p:val>
                                            </p:tav>
                                          </p:tavLst>
                                        </p:anim>
                                        <p:anim calcmode="lin" valueType="num">
                                          <p:cBhvr>
                                            <p:cTn id="13" dur="10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8" presetClass="emph" presetSubtype="0" accel="25500" fill="hold" nodeType="afterEffect" p14:presetBounceEnd="92000">
                                      <p:stCondLst>
                                        <p:cond delay="0"/>
                                      </p:stCondLst>
                                      <p:childTnLst>
                                        <p:animRot by="480000" p14:bounceEnd="92000">
                                          <p:cBhvr>
                                            <p:cTn id="16" dur="1500" fill="hold"/>
                                            <p:tgtEl>
                                              <p:spTgt spid="56"/>
                                            </p:tgtEl>
                                            <p:attrNameLst>
                                              <p:attrName>r</p:attrName>
                                            </p:attrNameLst>
                                          </p:cBhvr>
                                        </p:animRot>
                                      </p:childTnLst>
                                    </p:cTn>
                                  </p:par>
                                  <p:par>
                                    <p:cTn id="17" presetID="10" presetClass="entr" presetSubtype="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80"/>
                                            <p:tgtEl>
                                              <p:spTgt spid="55"/>
                                            </p:tgtEl>
                                          </p:cBhvr>
                                        </p:animEffect>
                                      </p:childTnLst>
                                    </p:cTn>
                                  </p:par>
                                </p:childTnLst>
                              </p:cTn>
                            </p:par>
                            <p:par>
                              <p:cTn id="20" fill="hold">
                                <p:stCondLst>
                                  <p:cond delay="3000"/>
                                </p:stCondLst>
                                <p:childTnLst>
                                  <p:par>
                                    <p:cTn id="21" presetID="12" presetClass="entr" presetSubtype="8" fill="hold" nodeType="afterEffect">
                                      <p:stCondLst>
                                        <p:cond delay="0"/>
                                      </p:stCondLst>
                                      <p:childTnLst>
                                        <p:set>
                                          <p:cBhvr>
                                            <p:cTn id="22" dur="1" fill="hold">
                                              <p:stCondLst>
                                                <p:cond delay="0"/>
                                              </p:stCondLst>
                                            </p:cTn>
                                            <p:tgtEl>
                                              <p:spTgt spid="76"/>
                                            </p:tgtEl>
                                            <p:attrNameLst>
                                              <p:attrName>style.visibility</p:attrName>
                                            </p:attrNameLst>
                                          </p:cBhvr>
                                          <p:to>
                                            <p:strVal val="visible"/>
                                          </p:to>
                                        </p:set>
                                        <p:anim calcmode="lin" valueType="num">
                                          <p:cBhvr additive="base">
                                            <p:cTn id="23" dur="250"/>
                                            <p:tgtEl>
                                              <p:spTgt spid="76"/>
                                            </p:tgtEl>
                                            <p:attrNameLst>
                                              <p:attrName>ppt_x</p:attrName>
                                            </p:attrNameLst>
                                          </p:cBhvr>
                                          <p:tavLst>
                                            <p:tav tm="0">
                                              <p:val>
                                                <p:strVal val="#ppt_x-#ppt_w*1.125000"/>
                                              </p:val>
                                            </p:tav>
                                            <p:tav tm="100000">
                                              <p:val>
                                                <p:strVal val="#ppt_x"/>
                                              </p:val>
                                            </p:tav>
                                          </p:tavLst>
                                        </p:anim>
                                        <p:animEffect transition="in" filter="wipe(right)">
                                          <p:cBhvr>
                                            <p:cTn id="24" dur="250"/>
                                            <p:tgtEl>
                                              <p:spTgt spid="76"/>
                                            </p:tgtEl>
                                          </p:cBhvr>
                                        </p:animEffect>
                                      </p:childTnLst>
                                    </p:cTn>
                                  </p:par>
                                </p:childTnLst>
                              </p:cTn>
                            </p:par>
                            <p:par>
                              <p:cTn id="25" fill="hold">
                                <p:stCondLst>
                                  <p:cond delay="3500"/>
                                </p:stCondLst>
                                <p:childTnLst>
                                  <p:par>
                                    <p:cTn id="26" presetID="12" presetClass="entr" presetSubtype="4" fill="hold" nodeType="after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additive="base">
                                            <p:cTn id="28" dur="1000"/>
                                            <p:tgtEl>
                                              <p:spTgt spid="79"/>
                                            </p:tgtEl>
                                            <p:attrNameLst>
                                              <p:attrName>ppt_y</p:attrName>
                                            </p:attrNameLst>
                                          </p:cBhvr>
                                          <p:tavLst>
                                            <p:tav tm="0">
                                              <p:val>
                                                <p:strVal val="#ppt_y+#ppt_h*1.125000"/>
                                              </p:val>
                                            </p:tav>
                                            <p:tav tm="100000">
                                              <p:val>
                                                <p:strVal val="#ppt_y"/>
                                              </p:val>
                                            </p:tav>
                                          </p:tavLst>
                                        </p:anim>
                                        <p:animEffect transition="in" filter="wipe(up)">
                                          <p:cBhvr>
                                            <p:cTn id="29" dur="1000"/>
                                            <p:tgtEl>
                                              <p:spTgt spid="79"/>
                                            </p:tgtEl>
                                          </p:cBhvr>
                                        </p:animEffect>
                                      </p:childTnLst>
                                    </p:cTn>
                                  </p:par>
                                  <p:par>
                                    <p:cTn id="30" presetID="12" presetClass="entr" presetSubtype="4" fill="hold" nodeType="withEffect">
                                      <p:stCondLst>
                                        <p:cond delay="0"/>
                                      </p:stCondLst>
                                      <p:childTnLst>
                                        <p:set>
                                          <p:cBhvr>
                                            <p:cTn id="31" dur="1" fill="hold">
                                              <p:stCondLst>
                                                <p:cond delay="0"/>
                                              </p:stCondLst>
                                            </p:cTn>
                                            <p:tgtEl>
                                              <p:spTgt spid="82"/>
                                            </p:tgtEl>
                                            <p:attrNameLst>
                                              <p:attrName>style.visibility</p:attrName>
                                            </p:attrNameLst>
                                          </p:cBhvr>
                                          <p:to>
                                            <p:strVal val="visible"/>
                                          </p:to>
                                        </p:set>
                                        <p:anim calcmode="lin" valueType="num">
                                          <p:cBhvr additive="base">
                                            <p:cTn id="32" dur="1000"/>
                                            <p:tgtEl>
                                              <p:spTgt spid="82"/>
                                            </p:tgtEl>
                                            <p:attrNameLst>
                                              <p:attrName>ppt_y</p:attrName>
                                            </p:attrNameLst>
                                          </p:cBhvr>
                                          <p:tavLst>
                                            <p:tav tm="0">
                                              <p:val>
                                                <p:strVal val="#ppt_y+#ppt_h*1.125000"/>
                                              </p:val>
                                            </p:tav>
                                            <p:tav tm="100000">
                                              <p:val>
                                                <p:strVal val="#ppt_y"/>
                                              </p:val>
                                            </p:tav>
                                          </p:tavLst>
                                        </p:anim>
                                        <p:animEffect transition="in" filter="wipe(up)">
                                          <p:cBhvr>
                                            <p:cTn id="33"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1000"/>
                                            <p:tgtEl>
                                              <p:spTgt spid="56"/>
                                            </p:tgtEl>
                                          </p:cBhvr>
                                        </p:animEffect>
                                        <p:anim calcmode="lin" valueType="num">
                                          <p:cBhvr>
                                            <p:cTn id="12" dur="1000" fill="hold"/>
                                            <p:tgtEl>
                                              <p:spTgt spid="56"/>
                                            </p:tgtEl>
                                            <p:attrNameLst>
                                              <p:attrName>ppt_x</p:attrName>
                                            </p:attrNameLst>
                                          </p:cBhvr>
                                          <p:tavLst>
                                            <p:tav tm="0">
                                              <p:val>
                                                <p:strVal val="#ppt_x"/>
                                              </p:val>
                                            </p:tav>
                                            <p:tav tm="100000">
                                              <p:val>
                                                <p:strVal val="#ppt_x"/>
                                              </p:val>
                                            </p:tav>
                                          </p:tavLst>
                                        </p:anim>
                                        <p:anim calcmode="lin" valueType="num">
                                          <p:cBhvr>
                                            <p:cTn id="13" dur="10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8" presetClass="emph" presetSubtype="0" accel="25500" fill="hold" nodeType="afterEffect">
                                      <p:stCondLst>
                                        <p:cond delay="0"/>
                                      </p:stCondLst>
                                      <p:childTnLst>
                                        <p:animRot by="480000">
                                          <p:cBhvr>
                                            <p:cTn id="16" dur="1500" fill="hold"/>
                                            <p:tgtEl>
                                              <p:spTgt spid="56"/>
                                            </p:tgtEl>
                                            <p:attrNameLst>
                                              <p:attrName>r</p:attrName>
                                            </p:attrNameLst>
                                          </p:cBhvr>
                                        </p:animRot>
                                      </p:childTnLst>
                                    </p:cTn>
                                  </p:par>
                                  <p:par>
                                    <p:cTn id="17" presetID="10" presetClass="entr" presetSubtype="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80"/>
                                            <p:tgtEl>
                                              <p:spTgt spid="55"/>
                                            </p:tgtEl>
                                          </p:cBhvr>
                                        </p:animEffect>
                                      </p:childTnLst>
                                    </p:cTn>
                                  </p:par>
                                </p:childTnLst>
                              </p:cTn>
                            </p:par>
                            <p:par>
                              <p:cTn id="20" fill="hold">
                                <p:stCondLst>
                                  <p:cond delay="3000"/>
                                </p:stCondLst>
                                <p:childTnLst>
                                  <p:par>
                                    <p:cTn id="21" presetID="12" presetClass="entr" presetSubtype="8" fill="hold" nodeType="afterEffect">
                                      <p:stCondLst>
                                        <p:cond delay="0"/>
                                      </p:stCondLst>
                                      <p:childTnLst>
                                        <p:set>
                                          <p:cBhvr>
                                            <p:cTn id="22" dur="1" fill="hold">
                                              <p:stCondLst>
                                                <p:cond delay="0"/>
                                              </p:stCondLst>
                                            </p:cTn>
                                            <p:tgtEl>
                                              <p:spTgt spid="76"/>
                                            </p:tgtEl>
                                            <p:attrNameLst>
                                              <p:attrName>style.visibility</p:attrName>
                                            </p:attrNameLst>
                                          </p:cBhvr>
                                          <p:to>
                                            <p:strVal val="visible"/>
                                          </p:to>
                                        </p:set>
                                        <p:anim calcmode="lin" valueType="num">
                                          <p:cBhvr additive="base">
                                            <p:cTn id="23" dur="250"/>
                                            <p:tgtEl>
                                              <p:spTgt spid="76"/>
                                            </p:tgtEl>
                                            <p:attrNameLst>
                                              <p:attrName>ppt_x</p:attrName>
                                            </p:attrNameLst>
                                          </p:cBhvr>
                                          <p:tavLst>
                                            <p:tav tm="0">
                                              <p:val>
                                                <p:strVal val="#ppt_x-#ppt_w*1.125000"/>
                                              </p:val>
                                            </p:tav>
                                            <p:tav tm="100000">
                                              <p:val>
                                                <p:strVal val="#ppt_x"/>
                                              </p:val>
                                            </p:tav>
                                          </p:tavLst>
                                        </p:anim>
                                        <p:animEffect transition="in" filter="wipe(right)">
                                          <p:cBhvr>
                                            <p:cTn id="24" dur="250"/>
                                            <p:tgtEl>
                                              <p:spTgt spid="76"/>
                                            </p:tgtEl>
                                          </p:cBhvr>
                                        </p:animEffect>
                                      </p:childTnLst>
                                    </p:cTn>
                                  </p:par>
                                </p:childTnLst>
                              </p:cTn>
                            </p:par>
                            <p:par>
                              <p:cTn id="25" fill="hold">
                                <p:stCondLst>
                                  <p:cond delay="3500"/>
                                </p:stCondLst>
                                <p:childTnLst>
                                  <p:par>
                                    <p:cTn id="26" presetID="12" presetClass="entr" presetSubtype="4" fill="hold" nodeType="after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additive="base">
                                            <p:cTn id="28" dur="1000"/>
                                            <p:tgtEl>
                                              <p:spTgt spid="79"/>
                                            </p:tgtEl>
                                            <p:attrNameLst>
                                              <p:attrName>ppt_y</p:attrName>
                                            </p:attrNameLst>
                                          </p:cBhvr>
                                          <p:tavLst>
                                            <p:tav tm="0">
                                              <p:val>
                                                <p:strVal val="#ppt_y+#ppt_h*1.125000"/>
                                              </p:val>
                                            </p:tav>
                                            <p:tav tm="100000">
                                              <p:val>
                                                <p:strVal val="#ppt_y"/>
                                              </p:val>
                                            </p:tav>
                                          </p:tavLst>
                                        </p:anim>
                                        <p:animEffect transition="in" filter="wipe(up)">
                                          <p:cBhvr>
                                            <p:cTn id="29" dur="1000"/>
                                            <p:tgtEl>
                                              <p:spTgt spid="79"/>
                                            </p:tgtEl>
                                          </p:cBhvr>
                                        </p:animEffect>
                                      </p:childTnLst>
                                    </p:cTn>
                                  </p:par>
                                  <p:par>
                                    <p:cTn id="30" presetID="12" presetClass="entr" presetSubtype="4" fill="hold" nodeType="withEffect">
                                      <p:stCondLst>
                                        <p:cond delay="0"/>
                                      </p:stCondLst>
                                      <p:childTnLst>
                                        <p:set>
                                          <p:cBhvr>
                                            <p:cTn id="31" dur="1" fill="hold">
                                              <p:stCondLst>
                                                <p:cond delay="0"/>
                                              </p:stCondLst>
                                            </p:cTn>
                                            <p:tgtEl>
                                              <p:spTgt spid="82"/>
                                            </p:tgtEl>
                                            <p:attrNameLst>
                                              <p:attrName>style.visibility</p:attrName>
                                            </p:attrNameLst>
                                          </p:cBhvr>
                                          <p:to>
                                            <p:strVal val="visible"/>
                                          </p:to>
                                        </p:set>
                                        <p:anim calcmode="lin" valueType="num">
                                          <p:cBhvr additive="base">
                                            <p:cTn id="32" dur="1000"/>
                                            <p:tgtEl>
                                              <p:spTgt spid="82"/>
                                            </p:tgtEl>
                                            <p:attrNameLst>
                                              <p:attrName>ppt_y</p:attrName>
                                            </p:attrNameLst>
                                          </p:cBhvr>
                                          <p:tavLst>
                                            <p:tav tm="0">
                                              <p:val>
                                                <p:strVal val="#ppt_y+#ppt_h*1.125000"/>
                                              </p:val>
                                            </p:tav>
                                            <p:tav tm="100000">
                                              <p:val>
                                                <p:strVal val="#ppt_y"/>
                                              </p:val>
                                            </p:tav>
                                          </p:tavLst>
                                        </p:anim>
                                        <p:animEffect transition="in" filter="wipe(up)">
                                          <p:cBhvr>
                                            <p:cTn id="33"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3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流程图: 可选过程 42"/>
          <p:cNvSpPr>
            <a:spLocks noChangeArrowheads="1"/>
          </p:cNvSpPr>
          <p:nvPr/>
        </p:nvSpPr>
        <p:spPr bwMode="auto">
          <a:xfrm>
            <a:off x="3385318" y="1632942"/>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44" name="流程图: 可选过程 43"/>
          <p:cNvSpPr>
            <a:spLocks noChangeArrowheads="1"/>
          </p:cNvSpPr>
          <p:nvPr/>
        </p:nvSpPr>
        <p:spPr bwMode="auto">
          <a:xfrm>
            <a:off x="3385318" y="1651992"/>
            <a:ext cx="3667125" cy="250825"/>
          </a:xfrm>
          <a:prstGeom prst="flowChartAlternateProcess">
            <a:avLst/>
          </a:prstGeom>
          <a:solidFill>
            <a:srgbClr val="00B0F0"/>
          </a:solidFill>
          <a:ln>
            <a:noFill/>
          </a:ln>
        </p:spPr>
        <p:txBody>
          <a:bodyPr anchor="ctr"/>
          <a:lstStyle/>
          <a:p>
            <a:pPr algn="ctr"/>
            <a:endParaRPr lang="zh-CN" altLang="zh-CN">
              <a:latin typeface="+mn-lt"/>
              <a:ea typeface="+mn-ea"/>
              <a:cs typeface="+mn-ea"/>
              <a:sym typeface="+mn-lt"/>
            </a:endParaRPr>
          </a:p>
        </p:txBody>
      </p:sp>
      <p:sp>
        <p:nvSpPr>
          <p:cNvPr id="45" name="圆角矩形标注 44"/>
          <p:cNvSpPr>
            <a:spLocks noChangeArrowheads="1"/>
          </p:cNvSpPr>
          <p:nvPr/>
        </p:nvSpPr>
        <p:spPr bwMode="auto">
          <a:xfrm>
            <a:off x="5868168" y="2101255"/>
            <a:ext cx="504825" cy="252412"/>
          </a:xfrm>
          <a:prstGeom prst="wedgeRoundRectCallout">
            <a:avLst>
              <a:gd name="adj1" fmla="val -24569"/>
              <a:gd name="adj2" fmla="val 69968"/>
              <a:gd name="adj3" fmla="val 16667"/>
            </a:avLst>
          </a:prstGeom>
          <a:solidFill>
            <a:srgbClr val="FFC000"/>
          </a:solidFill>
          <a:ln>
            <a:noFill/>
          </a:ln>
        </p:spPr>
        <p:txBody>
          <a:bodyPr anchor="ctr"/>
          <a:lstStyle/>
          <a:p>
            <a:pPr algn="ctr"/>
            <a:r>
              <a:rPr lang="en-US">
                <a:solidFill>
                  <a:schemeClr val="bg1"/>
                </a:solidFill>
                <a:latin typeface="+mn-lt"/>
                <a:ea typeface="+mn-ea"/>
                <a:cs typeface="+mn-ea"/>
                <a:sym typeface="+mn-lt"/>
              </a:rPr>
              <a:t>50</a:t>
            </a:r>
            <a:endParaRPr lang="zh-CN" altLang="en-US">
              <a:solidFill>
                <a:schemeClr val="bg1"/>
              </a:solidFill>
              <a:latin typeface="+mn-lt"/>
              <a:ea typeface="+mn-ea"/>
              <a:cs typeface="+mn-ea"/>
              <a:sym typeface="+mn-lt"/>
            </a:endParaRPr>
          </a:p>
        </p:txBody>
      </p:sp>
      <p:sp>
        <p:nvSpPr>
          <p:cNvPr id="46" name="流程图: 可选过程 45"/>
          <p:cNvSpPr>
            <a:spLocks noChangeArrowheads="1"/>
          </p:cNvSpPr>
          <p:nvPr/>
        </p:nvSpPr>
        <p:spPr bwMode="auto">
          <a:xfrm>
            <a:off x="3385318" y="2425105"/>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47" name="流程图: 可选过程 46"/>
          <p:cNvSpPr>
            <a:spLocks noChangeArrowheads="1"/>
          </p:cNvSpPr>
          <p:nvPr/>
        </p:nvSpPr>
        <p:spPr bwMode="auto">
          <a:xfrm>
            <a:off x="3385318" y="2442567"/>
            <a:ext cx="2627313" cy="252413"/>
          </a:xfrm>
          <a:prstGeom prst="flowChartAlternateProcess">
            <a:avLst/>
          </a:prstGeom>
          <a:solidFill>
            <a:srgbClr val="FFC000"/>
          </a:solidFill>
          <a:ln>
            <a:noFill/>
          </a:ln>
        </p:spPr>
        <p:txBody>
          <a:bodyPr anchor="ctr"/>
          <a:lstStyle/>
          <a:p>
            <a:pPr algn="ctr"/>
            <a:endParaRPr lang="zh-CN" altLang="zh-CN">
              <a:latin typeface="+mn-lt"/>
              <a:ea typeface="+mn-ea"/>
              <a:cs typeface="+mn-ea"/>
              <a:sym typeface="+mn-lt"/>
            </a:endParaRPr>
          </a:p>
        </p:txBody>
      </p:sp>
      <p:sp>
        <p:nvSpPr>
          <p:cNvPr id="48" name="流程图: 可选过程 47"/>
          <p:cNvSpPr>
            <a:spLocks noChangeArrowheads="1"/>
          </p:cNvSpPr>
          <p:nvPr/>
        </p:nvSpPr>
        <p:spPr bwMode="auto">
          <a:xfrm>
            <a:off x="3420243" y="3145830"/>
            <a:ext cx="5256213" cy="287337"/>
          </a:xfrm>
          <a:prstGeom prst="flowChartAlternateProcess">
            <a:avLst/>
          </a:prstGeom>
          <a:solidFill>
            <a:srgbClr val="000000">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49" name="流程图: 可选过程 48"/>
          <p:cNvSpPr>
            <a:spLocks noChangeArrowheads="1"/>
          </p:cNvSpPr>
          <p:nvPr/>
        </p:nvSpPr>
        <p:spPr bwMode="auto">
          <a:xfrm>
            <a:off x="3420243" y="3163292"/>
            <a:ext cx="1797050" cy="252413"/>
          </a:xfrm>
          <a:prstGeom prst="flowChartAlternateProcess">
            <a:avLst/>
          </a:prstGeom>
          <a:solidFill>
            <a:srgbClr val="008A3E"/>
          </a:solidFill>
          <a:ln>
            <a:noFill/>
          </a:ln>
        </p:spPr>
        <p:txBody>
          <a:bodyPr anchor="ctr"/>
          <a:lstStyle/>
          <a:p>
            <a:pPr algn="ctr"/>
            <a:endParaRPr lang="zh-CN" altLang="zh-CN">
              <a:latin typeface="+mn-lt"/>
              <a:ea typeface="+mn-ea"/>
              <a:cs typeface="+mn-ea"/>
              <a:sym typeface="+mn-lt"/>
            </a:endParaRPr>
          </a:p>
        </p:txBody>
      </p:sp>
      <p:sp>
        <p:nvSpPr>
          <p:cNvPr id="50" name="流程图: 可选过程 49"/>
          <p:cNvSpPr>
            <a:spLocks noChangeArrowheads="1"/>
          </p:cNvSpPr>
          <p:nvPr/>
        </p:nvSpPr>
        <p:spPr bwMode="auto">
          <a:xfrm>
            <a:off x="3420243" y="3937992"/>
            <a:ext cx="5256213" cy="287338"/>
          </a:xfrm>
          <a:prstGeom prst="flowChartAlternateProcess">
            <a:avLst/>
          </a:prstGeom>
          <a:solidFill>
            <a:srgbClr val="000000">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mn-lt"/>
              <a:ea typeface="+mn-ea"/>
              <a:cs typeface="+mn-ea"/>
              <a:sym typeface="+mn-lt"/>
            </a:endParaRPr>
          </a:p>
        </p:txBody>
      </p:sp>
      <p:sp>
        <p:nvSpPr>
          <p:cNvPr id="51" name="流程图: 可选过程 50"/>
          <p:cNvSpPr>
            <a:spLocks noChangeArrowheads="1"/>
          </p:cNvSpPr>
          <p:nvPr/>
        </p:nvSpPr>
        <p:spPr bwMode="auto">
          <a:xfrm>
            <a:off x="3420243" y="3955455"/>
            <a:ext cx="4464050" cy="252412"/>
          </a:xfrm>
          <a:prstGeom prst="flowChartAlternateProcess">
            <a:avLst/>
          </a:prstGeom>
          <a:solidFill>
            <a:srgbClr val="FF0000"/>
          </a:solidFill>
          <a:ln>
            <a:noFill/>
          </a:ln>
        </p:spPr>
        <p:txBody>
          <a:bodyPr anchor="ctr"/>
          <a:lstStyle/>
          <a:p>
            <a:pPr algn="ctr"/>
            <a:endParaRPr lang="zh-CN" altLang="zh-CN">
              <a:latin typeface="+mn-lt"/>
              <a:ea typeface="+mn-ea"/>
              <a:cs typeface="+mn-ea"/>
              <a:sym typeface="+mn-lt"/>
            </a:endParaRPr>
          </a:p>
        </p:txBody>
      </p:sp>
      <p:sp>
        <p:nvSpPr>
          <p:cNvPr id="52" name="圆角矩形标注 51"/>
          <p:cNvSpPr>
            <a:spLocks noChangeArrowheads="1"/>
          </p:cNvSpPr>
          <p:nvPr/>
        </p:nvSpPr>
        <p:spPr bwMode="auto">
          <a:xfrm>
            <a:off x="5077593" y="2821980"/>
            <a:ext cx="503238" cy="252412"/>
          </a:xfrm>
          <a:prstGeom prst="wedgeRoundRectCallout">
            <a:avLst>
              <a:gd name="adj1" fmla="val -24569"/>
              <a:gd name="adj2" fmla="val 69968"/>
              <a:gd name="adj3" fmla="val 16667"/>
            </a:avLst>
          </a:prstGeom>
          <a:solidFill>
            <a:srgbClr val="008A3E"/>
          </a:solidFill>
          <a:ln>
            <a:noFill/>
          </a:ln>
        </p:spPr>
        <p:txBody>
          <a:bodyPr anchor="ctr"/>
          <a:lstStyle/>
          <a:p>
            <a:pPr algn="ctr"/>
            <a:r>
              <a:rPr lang="en-US" dirty="0">
                <a:solidFill>
                  <a:schemeClr val="bg1"/>
                </a:solidFill>
                <a:latin typeface="+mn-lt"/>
                <a:ea typeface="+mn-ea"/>
                <a:cs typeface="+mn-ea"/>
                <a:sym typeface="+mn-lt"/>
              </a:rPr>
              <a:t>30</a:t>
            </a:r>
            <a:endParaRPr lang="zh-CN" altLang="en-US" dirty="0">
              <a:solidFill>
                <a:schemeClr val="bg1"/>
              </a:solidFill>
              <a:latin typeface="+mn-lt"/>
              <a:ea typeface="+mn-ea"/>
              <a:cs typeface="+mn-ea"/>
              <a:sym typeface="+mn-lt"/>
            </a:endParaRPr>
          </a:p>
        </p:txBody>
      </p:sp>
      <p:sp>
        <p:nvSpPr>
          <p:cNvPr id="53" name="圆角矩形标注 52"/>
          <p:cNvSpPr>
            <a:spLocks noChangeArrowheads="1"/>
          </p:cNvSpPr>
          <p:nvPr/>
        </p:nvSpPr>
        <p:spPr bwMode="auto">
          <a:xfrm>
            <a:off x="6877818" y="1309092"/>
            <a:ext cx="503238" cy="252413"/>
          </a:xfrm>
          <a:prstGeom prst="wedgeRoundRectCallout">
            <a:avLst>
              <a:gd name="adj1" fmla="val -24569"/>
              <a:gd name="adj2" fmla="val 69968"/>
              <a:gd name="adj3" fmla="val 16667"/>
            </a:avLst>
          </a:prstGeom>
          <a:solidFill>
            <a:srgbClr val="00B0F0"/>
          </a:solidFill>
          <a:ln>
            <a:noFill/>
          </a:ln>
        </p:spPr>
        <p:txBody>
          <a:bodyPr anchor="ctr"/>
          <a:lstStyle/>
          <a:p>
            <a:pPr algn="ctr"/>
            <a:r>
              <a:rPr lang="en-US">
                <a:solidFill>
                  <a:schemeClr val="bg1"/>
                </a:solidFill>
                <a:latin typeface="+mn-lt"/>
                <a:ea typeface="+mn-ea"/>
                <a:cs typeface="+mn-ea"/>
                <a:sym typeface="+mn-lt"/>
              </a:rPr>
              <a:t>65</a:t>
            </a:r>
            <a:endParaRPr lang="zh-CN" altLang="en-US">
              <a:solidFill>
                <a:schemeClr val="bg1"/>
              </a:solidFill>
              <a:latin typeface="+mn-lt"/>
              <a:ea typeface="+mn-ea"/>
              <a:cs typeface="+mn-ea"/>
              <a:sym typeface="+mn-lt"/>
            </a:endParaRPr>
          </a:p>
        </p:txBody>
      </p:sp>
      <p:sp>
        <p:nvSpPr>
          <p:cNvPr id="54" name="圆角矩形标注 53"/>
          <p:cNvSpPr>
            <a:spLocks noChangeArrowheads="1"/>
          </p:cNvSpPr>
          <p:nvPr/>
        </p:nvSpPr>
        <p:spPr bwMode="auto">
          <a:xfrm>
            <a:off x="7741418" y="3577630"/>
            <a:ext cx="503238" cy="252412"/>
          </a:xfrm>
          <a:prstGeom prst="wedgeRoundRectCallout">
            <a:avLst>
              <a:gd name="adj1" fmla="val -24569"/>
              <a:gd name="adj2" fmla="val 69968"/>
              <a:gd name="adj3" fmla="val 16667"/>
            </a:avLst>
          </a:prstGeom>
          <a:solidFill>
            <a:srgbClr val="FF0000"/>
          </a:solidFill>
          <a:ln>
            <a:noFill/>
          </a:ln>
        </p:spPr>
        <p:txBody>
          <a:bodyPr anchor="ctr"/>
          <a:lstStyle/>
          <a:p>
            <a:pPr algn="ctr"/>
            <a:r>
              <a:rPr lang="en-US">
                <a:solidFill>
                  <a:schemeClr val="bg1"/>
                </a:solidFill>
                <a:latin typeface="+mn-lt"/>
                <a:ea typeface="+mn-ea"/>
                <a:cs typeface="+mn-ea"/>
                <a:sym typeface="+mn-lt"/>
              </a:rPr>
              <a:t>80</a:t>
            </a:r>
            <a:endParaRPr lang="zh-CN" altLang="en-US">
              <a:solidFill>
                <a:schemeClr val="bg1"/>
              </a:solidFill>
              <a:latin typeface="+mn-lt"/>
              <a:ea typeface="+mn-ea"/>
              <a:cs typeface="+mn-ea"/>
              <a:sym typeface="+mn-lt"/>
            </a:endParaRPr>
          </a:p>
        </p:txBody>
      </p:sp>
      <p:sp>
        <p:nvSpPr>
          <p:cNvPr id="55" name="直接连接符 54"/>
          <p:cNvSpPr>
            <a:spLocks noChangeShapeType="1"/>
          </p:cNvSpPr>
          <p:nvPr/>
        </p:nvSpPr>
        <p:spPr bwMode="auto">
          <a:xfrm>
            <a:off x="3204343" y="1524992"/>
            <a:ext cx="0" cy="2774950"/>
          </a:xfrm>
          <a:prstGeom prst="line">
            <a:avLst/>
          </a:prstGeom>
          <a:noFill/>
          <a:ln w="28575" cap="flat" cmpd="sng">
            <a:solidFill>
              <a:srgbClr val="625348"/>
            </a:solidFill>
            <a:round/>
          </a:ln>
          <a:extLst>
            <a:ext uri="{909E8E84-426E-40DD-AFC4-6F175D3DCCD1}">
              <a14:hiddenFill xmlns:a14="http://schemas.microsoft.com/office/drawing/2010/main">
                <a:noFill/>
              </a14:hiddenFill>
            </a:ext>
          </a:extLst>
        </p:spPr>
        <p:txBody>
          <a:bodyPr/>
          <a:lstStyle/>
          <a:p>
            <a:endParaRPr lang="zh-CN" altLang="en-US">
              <a:latin typeface="+mn-lt"/>
              <a:ea typeface="+mn-ea"/>
              <a:cs typeface="+mn-ea"/>
              <a:sym typeface="+mn-lt"/>
            </a:endParaRPr>
          </a:p>
        </p:txBody>
      </p:sp>
      <p:sp>
        <p:nvSpPr>
          <p:cNvPr id="16" name="TextBox 15"/>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pic>
        <p:nvPicPr>
          <p:cNvPr id="17"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67544" y="1383284"/>
            <a:ext cx="2200487" cy="29760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500"/>
                                        <p:tgtEl>
                                          <p:spTgt spid="4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500"/>
                                        <p:tgtEl>
                                          <p:spTgt spid="4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500"/>
                                        <p:tgtEl>
                                          <p:spTgt spid="50"/>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left)">
                                      <p:cBhvr>
                                        <p:cTn id="34" dur="500"/>
                                        <p:tgtEl>
                                          <p:spTgt spid="44"/>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53"/>
                                        </p:tgtEl>
                                        <p:attrNameLst>
                                          <p:attrName>style.visibility</p:attrName>
                                        </p:attrNameLst>
                                      </p:cBhvr>
                                      <p:to>
                                        <p:strVal val="visible"/>
                                      </p:to>
                                    </p:set>
                                    <p:animEffect transition="in" filter="fade">
                                      <p:cBhvr>
                                        <p:cTn id="37" dur="500"/>
                                        <p:tgtEl>
                                          <p:spTgt spid="53"/>
                                        </p:tgtEl>
                                      </p:cBhvr>
                                    </p:animEffect>
                                  </p:childTnLst>
                                </p:cTn>
                              </p:par>
                              <p:par>
                                <p:cTn id="38" presetID="22" presetClass="entr" presetSubtype="8" fill="hold" grpId="0" nodeType="withEffect">
                                  <p:stCondLst>
                                    <p:cond delay="500"/>
                                  </p:stCondLst>
                                  <p:childTnLst>
                                    <p:set>
                                      <p:cBhvr>
                                        <p:cTn id="39" dur="1" fill="hold">
                                          <p:stCondLst>
                                            <p:cond delay="0"/>
                                          </p:stCondLst>
                                        </p:cTn>
                                        <p:tgtEl>
                                          <p:spTgt spid="47"/>
                                        </p:tgtEl>
                                        <p:attrNameLst>
                                          <p:attrName>style.visibility</p:attrName>
                                        </p:attrNameLst>
                                      </p:cBhvr>
                                      <p:to>
                                        <p:strVal val="visible"/>
                                      </p:to>
                                    </p:set>
                                    <p:animEffect transition="in" filter="wipe(left)">
                                      <p:cBhvr>
                                        <p:cTn id="40" dur="500"/>
                                        <p:tgtEl>
                                          <p:spTgt spid="47"/>
                                        </p:tgtEl>
                                      </p:cBhvr>
                                    </p:animEffect>
                                  </p:childTnLst>
                                </p:cTn>
                              </p:par>
                              <p:par>
                                <p:cTn id="41" presetID="10" presetClass="entr" presetSubtype="0" fill="hold" grpId="0" nodeType="withEffect">
                                  <p:stCondLst>
                                    <p:cond delay="100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par>
                                <p:cTn id="44" presetID="22" presetClass="entr" presetSubtype="8" fill="hold" grpId="0" nodeType="withEffect">
                                  <p:stCondLst>
                                    <p:cond delay="1000"/>
                                  </p:stCondLst>
                                  <p:childTnLst>
                                    <p:set>
                                      <p:cBhvr>
                                        <p:cTn id="45" dur="1" fill="hold">
                                          <p:stCondLst>
                                            <p:cond delay="0"/>
                                          </p:stCondLst>
                                        </p:cTn>
                                        <p:tgtEl>
                                          <p:spTgt spid="49"/>
                                        </p:tgtEl>
                                        <p:attrNameLst>
                                          <p:attrName>style.visibility</p:attrName>
                                        </p:attrNameLst>
                                      </p:cBhvr>
                                      <p:to>
                                        <p:strVal val="visible"/>
                                      </p:to>
                                    </p:set>
                                    <p:animEffect transition="in" filter="wipe(left)">
                                      <p:cBhvr>
                                        <p:cTn id="46" dur="500"/>
                                        <p:tgtEl>
                                          <p:spTgt spid="49"/>
                                        </p:tgtEl>
                                      </p:cBhvr>
                                    </p:animEffect>
                                  </p:childTnLst>
                                </p:cTn>
                              </p:par>
                              <p:par>
                                <p:cTn id="47" presetID="10" presetClass="entr" presetSubtype="0" fill="hold" grpId="0" nodeType="withEffect">
                                  <p:stCondLst>
                                    <p:cond delay="150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childTnLst>
                                </p:cTn>
                              </p:par>
                              <p:par>
                                <p:cTn id="50" presetID="22" presetClass="entr" presetSubtype="8" fill="hold" grpId="0" nodeType="withEffect">
                                  <p:stCondLst>
                                    <p:cond delay="1500"/>
                                  </p:stCondLst>
                                  <p:childTnLst>
                                    <p:set>
                                      <p:cBhvr>
                                        <p:cTn id="51" dur="1" fill="hold">
                                          <p:stCondLst>
                                            <p:cond delay="0"/>
                                          </p:stCondLst>
                                        </p:cTn>
                                        <p:tgtEl>
                                          <p:spTgt spid="51"/>
                                        </p:tgtEl>
                                        <p:attrNameLst>
                                          <p:attrName>style.visibility</p:attrName>
                                        </p:attrNameLst>
                                      </p:cBhvr>
                                      <p:to>
                                        <p:strVal val="visible"/>
                                      </p:to>
                                    </p:set>
                                    <p:animEffect transition="in" filter="wipe(left)">
                                      <p:cBhvr>
                                        <p:cTn id="52" dur="500"/>
                                        <p:tgtEl>
                                          <p:spTgt spid="51"/>
                                        </p:tgtEl>
                                      </p:cBhvr>
                                    </p:animEffect>
                                  </p:childTnLst>
                                </p:cTn>
                              </p:par>
                              <p:par>
                                <p:cTn id="53" presetID="10" presetClass="entr" presetSubtype="0" fill="hold" grpId="0" nodeType="withEffect">
                                  <p:stCondLst>
                                    <p:cond delay="20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83568" y="1513279"/>
            <a:ext cx="2089233" cy="1745364"/>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Group 2"/>
          <p:cNvGrpSpPr/>
          <p:nvPr/>
        </p:nvGrpSpPr>
        <p:grpSpPr bwMode="auto">
          <a:xfrm>
            <a:off x="3895816" y="1657350"/>
            <a:ext cx="2946400" cy="2806700"/>
            <a:chOff x="0" y="0"/>
            <a:chExt cx="2358" cy="2358"/>
          </a:xfrm>
        </p:grpSpPr>
        <p:sp>
          <p:nvSpPr>
            <p:cNvPr id="32" name="Oval 4"/>
            <p:cNvSpPr>
              <a:spLocks noChangeArrowheads="1"/>
            </p:cNvSpPr>
            <p:nvPr/>
          </p:nvSpPr>
          <p:spPr bwMode="auto">
            <a:xfrm>
              <a:off x="0" y="0"/>
              <a:ext cx="2358" cy="2358"/>
            </a:xfrm>
            <a:prstGeom prst="ellipse">
              <a:avLst/>
            </a:prstGeom>
            <a:gradFill rotWithShape="1">
              <a:gsLst>
                <a:gs pos="0">
                  <a:srgbClr val="E6E6E6"/>
                </a:gs>
                <a:gs pos="14998">
                  <a:srgbClr val="7D8496"/>
                </a:gs>
                <a:gs pos="53000">
                  <a:srgbClr val="E6E6E6"/>
                </a:gs>
                <a:gs pos="67998">
                  <a:srgbClr val="7D8496"/>
                </a:gs>
                <a:gs pos="92998">
                  <a:srgbClr val="E6E6E6"/>
                </a:gs>
                <a:gs pos="100000">
                  <a:srgbClr val="FFFFFF"/>
                </a:gs>
              </a:gsLst>
              <a:lin ang="18900000" scaled="1"/>
            </a:gra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mn-lt"/>
                <a:ea typeface="+mn-ea"/>
                <a:cs typeface="+mn-ea"/>
                <a:sym typeface="+mn-lt"/>
              </a:endParaRPr>
            </a:p>
          </p:txBody>
        </p:sp>
        <p:sp>
          <p:nvSpPr>
            <p:cNvPr id="33" name="Oval 5"/>
            <p:cNvSpPr>
              <a:spLocks noChangeArrowheads="1"/>
            </p:cNvSpPr>
            <p:nvPr/>
          </p:nvSpPr>
          <p:spPr bwMode="auto">
            <a:xfrm>
              <a:off x="311" y="302"/>
              <a:ext cx="1732" cy="1730"/>
            </a:xfrm>
            <a:prstGeom prst="ellipse">
              <a:avLst/>
            </a:prstGeom>
            <a:gradFill rotWithShape="1">
              <a:gsLst>
                <a:gs pos="0">
                  <a:srgbClr val="FFFFFF"/>
                </a:gs>
                <a:gs pos="50000">
                  <a:srgbClr val="A1A1A1"/>
                </a:gs>
                <a:gs pos="100000">
                  <a:srgbClr val="FFFFFF"/>
                </a:gs>
              </a:gsLst>
              <a:lin ang="18900000" scaled="1"/>
            </a:gra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mn-lt"/>
                <a:ea typeface="+mn-ea"/>
                <a:cs typeface="+mn-ea"/>
                <a:sym typeface="+mn-lt"/>
              </a:endParaRPr>
            </a:p>
          </p:txBody>
        </p:sp>
      </p:grpSp>
      <p:sp>
        <p:nvSpPr>
          <p:cNvPr id="34" name="Text Box 7"/>
          <p:cNvSpPr>
            <a:spLocks noChangeArrowheads="1"/>
          </p:cNvSpPr>
          <p:nvPr/>
        </p:nvSpPr>
        <p:spPr bwMode="auto">
          <a:xfrm>
            <a:off x="6078628" y="1384300"/>
            <a:ext cx="1609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mn-lt"/>
                <a:ea typeface="+mn-ea"/>
                <a:cs typeface="+mn-ea"/>
                <a:sym typeface="+mn-lt"/>
              </a:rPr>
              <a:t>点击输入文本信息点击输入文本信息</a:t>
            </a:r>
          </a:p>
        </p:txBody>
      </p:sp>
      <p:grpSp>
        <p:nvGrpSpPr>
          <p:cNvPr id="35" name="Group 6"/>
          <p:cNvGrpSpPr/>
          <p:nvPr/>
        </p:nvGrpSpPr>
        <p:grpSpPr bwMode="auto">
          <a:xfrm>
            <a:off x="4707028" y="1263650"/>
            <a:ext cx="1285875" cy="1209675"/>
            <a:chOff x="0" y="0"/>
            <a:chExt cx="1028" cy="1016"/>
          </a:xfrm>
        </p:grpSpPr>
        <p:grpSp>
          <p:nvGrpSpPr>
            <p:cNvPr id="36" name="Group 7"/>
            <p:cNvGrpSpPr/>
            <p:nvPr/>
          </p:nvGrpSpPr>
          <p:grpSpPr bwMode="auto">
            <a:xfrm>
              <a:off x="0" y="0"/>
              <a:ext cx="1028" cy="1016"/>
              <a:chOff x="0" y="0"/>
              <a:chExt cx="1110" cy="1096"/>
            </a:xfrm>
          </p:grpSpPr>
          <p:grpSp>
            <p:nvGrpSpPr>
              <p:cNvPr id="41" name="Group 8"/>
              <p:cNvGrpSpPr/>
              <p:nvPr/>
            </p:nvGrpSpPr>
            <p:grpSpPr bwMode="auto">
              <a:xfrm>
                <a:off x="0" y="0"/>
                <a:ext cx="1110" cy="1096"/>
                <a:chOff x="0" y="0"/>
                <a:chExt cx="1110" cy="1096"/>
              </a:xfrm>
            </p:grpSpPr>
            <p:sp>
              <p:nvSpPr>
                <p:cNvPr id="45" name="Oval 12"/>
                <p:cNvSpPr>
                  <a:spLocks noChangeArrowheads="1"/>
                </p:cNvSpPr>
                <p:nvPr/>
              </p:nvSpPr>
              <p:spPr bwMode="auto">
                <a:xfrm>
                  <a:off x="0" y="0"/>
                  <a:ext cx="1110" cy="1096"/>
                </a:xfrm>
                <a:prstGeom prst="ellipse">
                  <a:avLst/>
                </a:prstGeom>
                <a:solidFill>
                  <a:srgbClr val="3333CC">
                    <a:alpha val="9000"/>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mn-lt"/>
                    <a:ea typeface="+mn-ea"/>
                    <a:cs typeface="+mn-ea"/>
                    <a:sym typeface="+mn-lt"/>
                  </a:endParaRPr>
                </a:p>
              </p:txBody>
            </p:sp>
            <p:sp>
              <p:nvSpPr>
                <p:cNvPr id="46" name="Oval 13"/>
                <p:cNvSpPr>
                  <a:spLocks noChangeArrowheads="1"/>
                </p:cNvSpPr>
                <p:nvPr/>
              </p:nvSpPr>
              <p:spPr bwMode="auto">
                <a:xfrm>
                  <a:off x="25" y="25"/>
                  <a:ext cx="1062" cy="1048"/>
                </a:xfrm>
                <a:prstGeom prst="ellipse">
                  <a:avLst/>
                </a:prstGeom>
                <a:solidFill>
                  <a:srgbClr val="0F6FC6">
                    <a:alpha val="9000"/>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mn-lt"/>
                    <a:ea typeface="+mn-ea"/>
                    <a:cs typeface="+mn-ea"/>
                    <a:sym typeface="+mn-lt"/>
                  </a:endParaRPr>
                </a:p>
              </p:txBody>
            </p:sp>
          </p:grpSp>
          <p:grpSp>
            <p:nvGrpSpPr>
              <p:cNvPr id="42" name="Group 11"/>
              <p:cNvGrpSpPr/>
              <p:nvPr/>
            </p:nvGrpSpPr>
            <p:grpSpPr bwMode="auto">
              <a:xfrm>
                <a:off x="49" y="48"/>
                <a:ext cx="1026" cy="1014"/>
                <a:chOff x="0" y="0"/>
                <a:chExt cx="1110" cy="1096"/>
              </a:xfrm>
            </p:grpSpPr>
            <p:sp>
              <p:nvSpPr>
                <p:cNvPr id="43" name="Oval 15"/>
                <p:cNvSpPr>
                  <a:spLocks noChangeArrowheads="1"/>
                </p:cNvSpPr>
                <p:nvPr/>
              </p:nvSpPr>
              <p:spPr bwMode="auto">
                <a:xfrm>
                  <a:off x="0" y="0"/>
                  <a:ext cx="1110" cy="1096"/>
                </a:xfrm>
                <a:prstGeom prst="ellipse">
                  <a:avLst/>
                </a:prstGeom>
                <a:solidFill>
                  <a:srgbClr val="0F6FC6">
                    <a:alpha val="9000"/>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mn-lt"/>
                    <a:ea typeface="+mn-ea"/>
                    <a:cs typeface="+mn-ea"/>
                    <a:sym typeface="+mn-lt"/>
                  </a:endParaRPr>
                </a:p>
              </p:txBody>
            </p:sp>
            <p:sp>
              <p:nvSpPr>
                <p:cNvPr id="44" name="Oval 16"/>
                <p:cNvSpPr>
                  <a:spLocks noChangeArrowheads="1"/>
                </p:cNvSpPr>
                <p:nvPr/>
              </p:nvSpPr>
              <p:spPr bwMode="auto">
                <a:xfrm>
                  <a:off x="25" y="25"/>
                  <a:ext cx="1062" cy="1048"/>
                </a:xfrm>
                <a:prstGeom prst="ellipse">
                  <a:avLst/>
                </a:prstGeom>
                <a:solidFill>
                  <a:srgbClr val="3333CC">
                    <a:alpha val="9000"/>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mn-lt"/>
                    <a:ea typeface="+mn-ea"/>
                    <a:cs typeface="+mn-ea"/>
                    <a:sym typeface="+mn-lt"/>
                  </a:endParaRPr>
                </a:p>
              </p:txBody>
            </p:sp>
          </p:grpSp>
        </p:grpSp>
        <p:grpSp>
          <p:nvGrpSpPr>
            <p:cNvPr id="37" name="Group 14"/>
            <p:cNvGrpSpPr/>
            <p:nvPr/>
          </p:nvGrpSpPr>
          <p:grpSpPr bwMode="auto">
            <a:xfrm>
              <a:off x="47" y="32"/>
              <a:ext cx="924" cy="912"/>
              <a:chOff x="0" y="0"/>
              <a:chExt cx="751" cy="742"/>
            </a:xfrm>
          </p:grpSpPr>
          <p:sp>
            <p:nvSpPr>
              <p:cNvPr id="39" name="Oval 32"/>
              <p:cNvSpPr>
                <a:spLocks noChangeArrowheads="1"/>
              </p:cNvSpPr>
              <p:nvPr/>
            </p:nvSpPr>
            <p:spPr bwMode="auto">
              <a:xfrm>
                <a:off x="20" y="32"/>
                <a:ext cx="716" cy="710"/>
              </a:xfrm>
              <a:prstGeom prst="ellipse">
                <a:avLst/>
              </a:prstGeom>
              <a:solidFill>
                <a:srgbClr val="00B0F0"/>
              </a:solidFill>
              <a:ln w="38100" cmpd="sng">
                <a:solidFill>
                  <a:srgbClr val="F8F8F8">
                    <a:alpha val="73999"/>
                  </a:srgbClr>
                </a:solidFill>
                <a:bevel/>
              </a:ln>
              <a:effectLst>
                <a:glow rad="63500">
                  <a:schemeClr val="accent1">
                    <a:satMod val="175000"/>
                    <a:alpha val="40000"/>
                  </a:schemeClr>
                </a:glow>
              </a:effectLst>
            </p:spPr>
            <p:txBody>
              <a:bodyPr wrap="none" anchor="ctr"/>
              <a:lstStyle/>
              <a:p>
                <a:endParaRPr lang="zh-CN" altLang="zh-CN">
                  <a:solidFill>
                    <a:srgbClr val="000000"/>
                  </a:solidFill>
                  <a:latin typeface="+mn-lt"/>
                  <a:ea typeface="+mn-ea"/>
                  <a:cs typeface="+mn-ea"/>
                  <a:sym typeface="+mn-lt"/>
                </a:endParaRPr>
              </a:p>
            </p:txBody>
          </p:sp>
          <p:pic>
            <p:nvPicPr>
              <p:cNvPr id="40" name="Picture 33" descr="cir_lighteffect0"/>
              <p:cNvPicPr>
                <a:picLocks noChangeAspect="1" noChangeArrowheads="1"/>
              </p:cNvPicPr>
              <p:nvPr/>
            </p:nvPicPr>
            <p:blipFill>
              <a:blip r:embed="rId4">
                <a:lum bright="18000" contrast="-12000"/>
                <a:extLst>
                  <a:ext uri="{28A0092B-C50C-407E-A947-70E740481C1C}">
                    <a14:useLocalDpi xmlns:a14="http://schemas.microsoft.com/office/drawing/2010/main" val="0"/>
                  </a:ext>
                </a:extLst>
              </a:blip>
              <a:srcRect/>
              <a:stretch>
                <a:fillRect/>
              </a:stretch>
            </p:blipFill>
            <p:spPr bwMode="auto">
              <a:xfrm>
                <a:off x="0" y="0"/>
                <a:ext cx="751" cy="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8" name="Rectangle 34"/>
            <p:cNvSpPr>
              <a:spLocks noChangeArrowheads="1"/>
            </p:cNvSpPr>
            <p:nvPr/>
          </p:nvSpPr>
          <p:spPr bwMode="auto">
            <a:xfrm>
              <a:off x="32" y="365"/>
              <a:ext cx="91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0">
                  <a:solidFill>
                    <a:srgbClr val="F8F8F8"/>
                  </a:solidFill>
                  <a:latin typeface="+mn-lt"/>
                  <a:ea typeface="+mn-ea"/>
                  <a:cs typeface="+mn-ea"/>
                  <a:sym typeface="+mn-lt"/>
                </a:rPr>
                <a:t> </a:t>
              </a:r>
              <a:r>
                <a:rPr lang="zh-CN" altLang="en-US">
                  <a:solidFill>
                    <a:srgbClr val="F8F8F8"/>
                  </a:solidFill>
                  <a:latin typeface="+mn-lt"/>
                  <a:ea typeface="+mn-ea"/>
                  <a:cs typeface="+mn-ea"/>
                  <a:sym typeface="+mn-lt"/>
                </a:rPr>
                <a:t>文本</a:t>
              </a:r>
              <a:endParaRPr lang="zh-CN" altLang="en-US">
                <a:latin typeface="+mn-lt"/>
                <a:ea typeface="+mn-ea"/>
                <a:cs typeface="+mn-ea"/>
                <a:sym typeface="+mn-lt"/>
              </a:endParaRPr>
            </a:p>
          </p:txBody>
        </p:sp>
      </p:grpSp>
      <p:grpSp>
        <p:nvGrpSpPr>
          <p:cNvPr id="47" name="Group 18"/>
          <p:cNvGrpSpPr/>
          <p:nvPr/>
        </p:nvGrpSpPr>
        <p:grpSpPr bwMode="auto">
          <a:xfrm>
            <a:off x="3297328" y="3065463"/>
            <a:ext cx="1285875" cy="1209675"/>
            <a:chOff x="0" y="0"/>
            <a:chExt cx="1028" cy="1016"/>
          </a:xfrm>
        </p:grpSpPr>
        <p:grpSp>
          <p:nvGrpSpPr>
            <p:cNvPr id="48" name="Group 19"/>
            <p:cNvGrpSpPr/>
            <p:nvPr/>
          </p:nvGrpSpPr>
          <p:grpSpPr bwMode="auto">
            <a:xfrm>
              <a:off x="0" y="0"/>
              <a:ext cx="1028" cy="1016"/>
              <a:chOff x="0" y="0"/>
              <a:chExt cx="1110" cy="1096"/>
            </a:xfrm>
          </p:grpSpPr>
          <p:grpSp>
            <p:nvGrpSpPr>
              <p:cNvPr id="53" name="Group 20"/>
              <p:cNvGrpSpPr/>
              <p:nvPr/>
            </p:nvGrpSpPr>
            <p:grpSpPr bwMode="auto">
              <a:xfrm>
                <a:off x="0" y="0"/>
                <a:ext cx="1110" cy="1096"/>
                <a:chOff x="0" y="0"/>
                <a:chExt cx="1110" cy="1096"/>
              </a:xfrm>
            </p:grpSpPr>
            <p:sp>
              <p:nvSpPr>
                <p:cNvPr id="57" name="Oval 19"/>
                <p:cNvSpPr>
                  <a:spLocks noChangeArrowheads="1"/>
                </p:cNvSpPr>
                <p:nvPr/>
              </p:nvSpPr>
              <p:spPr bwMode="auto">
                <a:xfrm>
                  <a:off x="0" y="0"/>
                  <a:ext cx="1110" cy="1096"/>
                </a:xfrm>
                <a:prstGeom prst="ellipse">
                  <a:avLst/>
                </a:prstGeom>
                <a:solidFill>
                  <a:srgbClr val="009DD9">
                    <a:alpha val="9000"/>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mn-lt"/>
                    <a:ea typeface="+mn-ea"/>
                    <a:cs typeface="+mn-ea"/>
                    <a:sym typeface="+mn-lt"/>
                  </a:endParaRPr>
                </a:p>
              </p:txBody>
            </p:sp>
            <p:sp>
              <p:nvSpPr>
                <p:cNvPr id="58" name="Oval 20"/>
                <p:cNvSpPr>
                  <a:spLocks noChangeArrowheads="1"/>
                </p:cNvSpPr>
                <p:nvPr/>
              </p:nvSpPr>
              <p:spPr bwMode="auto">
                <a:xfrm>
                  <a:off x="25" y="25"/>
                  <a:ext cx="1062" cy="1048"/>
                </a:xfrm>
                <a:prstGeom prst="ellipse">
                  <a:avLst/>
                </a:prstGeom>
                <a:solidFill>
                  <a:srgbClr val="009DD9">
                    <a:alpha val="9000"/>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mn-lt"/>
                    <a:ea typeface="+mn-ea"/>
                    <a:cs typeface="+mn-ea"/>
                    <a:sym typeface="+mn-lt"/>
                  </a:endParaRPr>
                </a:p>
              </p:txBody>
            </p:sp>
          </p:grpSp>
          <p:grpSp>
            <p:nvGrpSpPr>
              <p:cNvPr id="54" name="Group 23"/>
              <p:cNvGrpSpPr/>
              <p:nvPr/>
            </p:nvGrpSpPr>
            <p:grpSpPr bwMode="auto">
              <a:xfrm>
                <a:off x="49" y="48"/>
                <a:ext cx="1026" cy="1014"/>
                <a:chOff x="0" y="0"/>
                <a:chExt cx="1110" cy="1096"/>
              </a:xfrm>
            </p:grpSpPr>
            <p:sp>
              <p:nvSpPr>
                <p:cNvPr id="55" name="Oval 22"/>
                <p:cNvSpPr>
                  <a:spLocks noChangeArrowheads="1"/>
                </p:cNvSpPr>
                <p:nvPr/>
              </p:nvSpPr>
              <p:spPr bwMode="auto">
                <a:xfrm>
                  <a:off x="0" y="0"/>
                  <a:ext cx="1110" cy="1096"/>
                </a:xfrm>
                <a:prstGeom prst="ellipse">
                  <a:avLst/>
                </a:prstGeom>
                <a:solidFill>
                  <a:srgbClr val="009DD9">
                    <a:alpha val="9000"/>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mn-lt"/>
                    <a:ea typeface="+mn-ea"/>
                    <a:cs typeface="+mn-ea"/>
                    <a:sym typeface="+mn-lt"/>
                  </a:endParaRPr>
                </a:p>
              </p:txBody>
            </p:sp>
            <p:sp>
              <p:nvSpPr>
                <p:cNvPr id="56" name="Oval 23"/>
                <p:cNvSpPr>
                  <a:spLocks noChangeArrowheads="1"/>
                </p:cNvSpPr>
                <p:nvPr/>
              </p:nvSpPr>
              <p:spPr bwMode="auto">
                <a:xfrm>
                  <a:off x="25" y="25"/>
                  <a:ext cx="1062" cy="1048"/>
                </a:xfrm>
                <a:prstGeom prst="ellipse">
                  <a:avLst/>
                </a:prstGeom>
                <a:solidFill>
                  <a:srgbClr val="009DD9">
                    <a:alpha val="9000"/>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mn-lt"/>
                    <a:ea typeface="+mn-ea"/>
                    <a:cs typeface="+mn-ea"/>
                    <a:sym typeface="+mn-lt"/>
                  </a:endParaRPr>
                </a:p>
              </p:txBody>
            </p:sp>
          </p:grpSp>
        </p:grpSp>
        <p:grpSp>
          <p:nvGrpSpPr>
            <p:cNvPr id="49" name="Group 26"/>
            <p:cNvGrpSpPr/>
            <p:nvPr/>
          </p:nvGrpSpPr>
          <p:grpSpPr bwMode="auto">
            <a:xfrm>
              <a:off x="45" y="39"/>
              <a:ext cx="924" cy="912"/>
              <a:chOff x="0" y="0"/>
              <a:chExt cx="751" cy="741"/>
            </a:xfrm>
          </p:grpSpPr>
          <p:sp>
            <p:nvSpPr>
              <p:cNvPr id="51" name="Oval 36"/>
              <p:cNvSpPr>
                <a:spLocks noChangeArrowheads="1"/>
              </p:cNvSpPr>
              <p:nvPr/>
            </p:nvSpPr>
            <p:spPr bwMode="auto">
              <a:xfrm>
                <a:off x="20" y="32"/>
                <a:ext cx="716" cy="709"/>
              </a:xfrm>
              <a:prstGeom prst="ellipse">
                <a:avLst/>
              </a:prstGeom>
              <a:solidFill>
                <a:srgbClr val="FF0000"/>
              </a:solidFill>
              <a:ln w="38100" cmpd="sng">
                <a:solidFill>
                  <a:srgbClr val="F8F8F8">
                    <a:alpha val="73999"/>
                  </a:srgbClr>
                </a:solidFill>
                <a:bevel/>
              </a:ln>
              <a:effectLst>
                <a:glow rad="101600">
                  <a:schemeClr val="accent6">
                    <a:satMod val="175000"/>
                    <a:alpha val="40000"/>
                  </a:schemeClr>
                </a:glow>
              </a:effectLst>
            </p:spPr>
            <p:txBody>
              <a:bodyPr wrap="none" anchor="ctr"/>
              <a:lstStyle/>
              <a:p>
                <a:endParaRPr lang="zh-CN" altLang="zh-CN">
                  <a:solidFill>
                    <a:srgbClr val="000000"/>
                  </a:solidFill>
                  <a:latin typeface="+mn-lt"/>
                  <a:ea typeface="+mn-ea"/>
                  <a:cs typeface="+mn-ea"/>
                  <a:sym typeface="+mn-lt"/>
                </a:endParaRPr>
              </a:p>
            </p:txBody>
          </p:sp>
          <p:pic>
            <p:nvPicPr>
              <p:cNvPr id="52" name="Picture 37" descr="cir_lighteffect0"/>
              <p:cNvPicPr>
                <a:picLocks noChangeAspect="1" noChangeArrowheads="1"/>
              </p:cNvPicPr>
              <p:nvPr/>
            </p:nvPicPr>
            <p:blipFill>
              <a:blip r:embed="rId4">
                <a:lum bright="18000" contrast="-12000"/>
                <a:extLst>
                  <a:ext uri="{28A0092B-C50C-407E-A947-70E740481C1C}">
                    <a14:useLocalDpi xmlns:a14="http://schemas.microsoft.com/office/drawing/2010/main" val="0"/>
                  </a:ext>
                </a:extLst>
              </a:blip>
              <a:srcRect/>
              <a:stretch>
                <a:fillRect/>
              </a:stretch>
            </p:blipFill>
            <p:spPr bwMode="auto">
              <a:xfrm>
                <a:off x="0" y="0"/>
                <a:ext cx="751"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0" name="Rectangle 38"/>
            <p:cNvSpPr>
              <a:spLocks noChangeArrowheads="1"/>
            </p:cNvSpPr>
            <p:nvPr/>
          </p:nvSpPr>
          <p:spPr bwMode="auto">
            <a:xfrm>
              <a:off x="91" y="384"/>
              <a:ext cx="91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rgbClr val="F8F8F8"/>
                  </a:solidFill>
                  <a:latin typeface="+mn-lt"/>
                  <a:ea typeface="+mn-ea"/>
                  <a:cs typeface="+mn-ea"/>
                  <a:sym typeface="+mn-lt"/>
                </a:rPr>
                <a:t>文本</a:t>
              </a:r>
            </a:p>
          </p:txBody>
        </p:sp>
      </p:grpSp>
      <p:grpSp>
        <p:nvGrpSpPr>
          <p:cNvPr id="59" name="Group 30"/>
          <p:cNvGrpSpPr/>
          <p:nvPr/>
        </p:nvGrpSpPr>
        <p:grpSpPr bwMode="auto">
          <a:xfrm>
            <a:off x="6027828" y="3065463"/>
            <a:ext cx="1285875" cy="1209675"/>
            <a:chOff x="0" y="0"/>
            <a:chExt cx="1028" cy="1016"/>
          </a:xfrm>
        </p:grpSpPr>
        <p:grpSp>
          <p:nvGrpSpPr>
            <p:cNvPr id="60" name="Group 31"/>
            <p:cNvGrpSpPr/>
            <p:nvPr/>
          </p:nvGrpSpPr>
          <p:grpSpPr bwMode="auto">
            <a:xfrm>
              <a:off x="0" y="0"/>
              <a:ext cx="1028" cy="1016"/>
              <a:chOff x="0" y="0"/>
              <a:chExt cx="1110" cy="1096"/>
            </a:xfrm>
          </p:grpSpPr>
          <p:grpSp>
            <p:nvGrpSpPr>
              <p:cNvPr id="68" name="Group 32"/>
              <p:cNvGrpSpPr/>
              <p:nvPr/>
            </p:nvGrpSpPr>
            <p:grpSpPr bwMode="auto">
              <a:xfrm>
                <a:off x="0" y="0"/>
                <a:ext cx="1110" cy="1096"/>
                <a:chOff x="0" y="0"/>
                <a:chExt cx="1110" cy="1096"/>
              </a:xfrm>
            </p:grpSpPr>
            <p:sp>
              <p:nvSpPr>
                <p:cNvPr id="72" name="Oval 26"/>
                <p:cNvSpPr>
                  <a:spLocks noChangeArrowheads="1"/>
                </p:cNvSpPr>
                <p:nvPr/>
              </p:nvSpPr>
              <p:spPr bwMode="auto">
                <a:xfrm>
                  <a:off x="0" y="0"/>
                  <a:ext cx="1110" cy="1096"/>
                </a:xfrm>
                <a:prstGeom prst="ellipse">
                  <a:avLst/>
                </a:prstGeom>
                <a:solidFill>
                  <a:srgbClr val="59A9F2">
                    <a:alpha val="9000"/>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mn-lt"/>
                    <a:ea typeface="+mn-ea"/>
                    <a:cs typeface="+mn-ea"/>
                    <a:sym typeface="+mn-lt"/>
                  </a:endParaRPr>
                </a:p>
              </p:txBody>
            </p:sp>
            <p:sp>
              <p:nvSpPr>
                <p:cNvPr id="73" name="Oval 27"/>
                <p:cNvSpPr>
                  <a:spLocks noChangeArrowheads="1"/>
                </p:cNvSpPr>
                <p:nvPr/>
              </p:nvSpPr>
              <p:spPr bwMode="auto">
                <a:xfrm>
                  <a:off x="25" y="25"/>
                  <a:ext cx="1062" cy="1048"/>
                </a:xfrm>
                <a:prstGeom prst="ellipse">
                  <a:avLst/>
                </a:prstGeom>
                <a:solidFill>
                  <a:srgbClr val="817E00">
                    <a:alpha val="9000"/>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mn-lt"/>
                    <a:ea typeface="+mn-ea"/>
                    <a:cs typeface="+mn-ea"/>
                    <a:sym typeface="+mn-lt"/>
                  </a:endParaRPr>
                </a:p>
              </p:txBody>
            </p:sp>
          </p:grpSp>
          <p:grpSp>
            <p:nvGrpSpPr>
              <p:cNvPr id="69" name="Group 35"/>
              <p:cNvGrpSpPr/>
              <p:nvPr/>
            </p:nvGrpSpPr>
            <p:grpSpPr bwMode="auto">
              <a:xfrm>
                <a:off x="49" y="48"/>
                <a:ext cx="1026" cy="1014"/>
                <a:chOff x="0" y="0"/>
                <a:chExt cx="1110" cy="1096"/>
              </a:xfrm>
            </p:grpSpPr>
            <p:sp>
              <p:nvSpPr>
                <p:cNvPr id="70" name="Oval 29"/>
                <p:cNvSpPr>
                  <a:spLocks noChangeArrowheads="1"/>
                </p:cNvSpPr>
                <p:nvPr/>
              </p:nvSpPr>
              <p:spPr bwMode="auto">
                <a:xfrm>
                  <a:off x="0" y="0"/>
                  <a:ext cx="1110" cy="1096"/>
                </a:xfrm>
                <a:prstGeom prst="ellipse">
                  <a:avLst/>
                </a:prstGeom>
                <a:solidFill>
                  <a:srgbClr val="817E00">
                    <a:alpha val="9000"/>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mn-lt"/>
                    <a:ea typeface="+mn-ea"/>
                    <a:cs typeface="+mn-ea"/>
                    <a:sym typeface="+mn-lt"/>
                  </a:endParaRPr>
                </a:p>
              </p:txBody>
            </p:sp>
            <p:sp>
              <p:nvSpPr>
                <p:cNvPr id="71" name="Oval 30"/>
                <p:cNvSpPr>
                  <a:spLocks noChangeArrowheads="1"/>
                </p:cNvSpPr>
                <p:nvPr/>
              </p:nvSpPr>
              <p:spPr bwMode="auto">
                <a:xfrm>
                  <a:off x="25" y="25"/>
                  <a:ext cx="1062" cy="1048"/>
                </a:xfrm>
                <a:prstGeom prst="ellipse">
                  <a:avLst/>
                </a:prstGeom>
                <a:solidFill>
                  <a:srgbClr val="817E00">
                    <a:alpha val="9000"/>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mn-lt"/>
                    <a:ea typeface="+mn-ea"/>
                    <a:cs typeface="+mn-ea"/>
                    <a:sym typeface="+mn-lt"/>
                  </a:endParaRPr>
                </a:p>
              </p:txBody>
            </p:sp>
          </p:grpSp>
        </p:grpSp>
        <p:grpSp>
          <p:nvGrpSpPr>
            <p:cNvPr id="61" name="Group 38"/>
            <p:cNvGrpSpPr/>
            <p:nvPr/>
          </p:nvGrpSpPr>
          <p:grpSpPr bwMode="auto">
            <a:xfrm>
              <a:off x="64" y="39"/>
              <a:ext cx="924" cy="912"/>
              <a:chOff x="0" y="0"/>
              <a:chExt cx="751" cy="741"/>
            </a:xfrm>
          </p:grpSpPr>
          <p:sp>
            <p:nvSpPr>
              <p:cNvPr id="66" name="Oval 40"/>
              <p:cNvSpPr>
                <a:spLocks noChangeArrowheads="1"/>
              </p:cNvSpPr>
              <p:nvPr/>
            </p:nvSpPr>
            <p:spPr bwMode="auto">
              <a:xfrm>
                <a:off x="20" y="32"/>
                <a:ext cx="716" cy="709"/>
              </a:xfrm>
              <a:prstGeom prst="ellipse">
                <a:avLst/>
              </a:prstGeom>
              <a:gradFill rotWithShape="1">
                <a:gsLst>
                  <a:gs pos="0">
                    <a:srgbClr val="0099CC"/>
                  </a:gs>
                  <a:gs pos="100000">
                    <a:srgbClr val="003141"/>
                  </a:gs>
                </a:gsLst>
                <a:lin ang="5400000" scaled="1"/>
              </a:gradFill>
              <a:ln w="38100" cmpd="sng">
                <a:solidFill>
                  <a:srgbClr val="F8F8F8">
                    <a:alpha val="73999"/>
                  </a:srgbClr>
                </a:solidFill>
                <a:bevel/>
              </a:ln>
            </p:spPr>
            <p:txBody>
              <a:bodyPr wrap="none" anchor="ctr"/>
              <a:lstStyle/>
              <a:p>
                <a:endParaRPr lang="zh-CN" altLang="zh-CN">
                  <a:solidFill>
                    <a:srgbClr val="000000"/>
                  </a:solidFill>
                  <a:latin typeface="+mn-lt"/>
                  <a:ea typeface="+mn-ea"/>
                  <a:cs typeface="+mn-ea"/>
                  <a:sym typeface="+mn-lt"/>
                </a:endParaRPr>
              </a:p>
            </p:txBody>
          </p:sp>
          <p:pic>
            <p:nvPicPr>
              <p:cNvPr id="67" name="Picture 41" descr="cir_lighteffect0"/>
              <p:cNvPicPr>
                <a:picLocks noChangeAspect="1" noChangeArrowheads="1"/>
              </p:cNvPicPr>
              <p:nvPr/>
            </p:nvPicPr>
            <p:blipFill>
              <a:blip r:embed="rId4">
                <a:lum bright="18000" contrast="-12000"/>
                <a:extLst>
                  <a:ext uri="{28A0092B-C50C-407E-A947-70E740481C1C}">
                    <a14:useLocalDpi xmlns:a14="http://schemas.microsoft.com/office/drawing/2010/main" val="0"/>
                  </a:ext>
                </a:extLst>
              </a:blip>
              <a:srcRect/>
              <a:stretch>
                <a:fillRect/>
              </a:stretch>
            </p:blipFill>
            <p:spPr bwMode="auto">
              <a:xfrm>
                <a:off x="0" y="0"/>
                <a:ext cx="751"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2" name="Group 41"/>
            <p:cNvGrpSpPr/>
            <p:nvPr/>
          </p:nvGrpSpPr>
          <p:grpSpPr bwMode="auto">
            <a:xfrm>
              <a:off x="53" y="39"/>
              <a:ext cx="924" cy="912"/>
              <a:chOff x="0" y="0"/>
              <a:chExt cx="751" cy="741"/>
            </a:xfrm>
          </p:grpSpPr>
          <p:sp>
            <p:nvSpPr>
              <p:cNvPr id="64" name="Oval 43"/>
              <p:cNvSpPr>
                <a:spLocks noChangeArrowheads="1"/>
              </p:cNvSpPr>
              <p:nvPr/>
            </p:nvSpPr>
            <p:spPr bwMode="auto">
              <a:xfrm>
                <a:off x="20" y="32"/>
                <a:ext cx="716" cy="709"/>
              </a:xfrm>
              <a:prstGeom prst="ellipse">
                <a:avLst/>
              </a:prstGeom>
              <a:solidFill>
                <a:srgbClr val="008A3E"/>
              </a:solidFill>
              <a:ln w="38100" cmpd="sng">
                <a:solidFill>
                  <a:srgbClr val="F8F8F8">
                    <a:alpha val="73999"/>
                  </a:srgbClr>
                </a:solidFill>
                <a:bevel/>
              </a:ln>
            </p:spPr>
            <p:txBody>
              <a:bodyPr wrap="none" anchor="ctr"/>
              <a:lstStyle/>
              <a:p>
                <a:endParaRPr lang="zh-CN" altLang="zh-CN">
                  <a:solidFill>
                    <a:srgbClr val="000000"/>
                  </a:solidFill>
                  <a:latin typeface="+mn-lt"/>
                  <a:ea typeface="+mn-ea"/>
                  <a:cs typeface="+mn-ea"/>
                  <a:sym typeface="+mn-lt"/>
                </a:endParaRPr>
              </a:p>
            </p:txBody>
          </p:sp>
          <p:pic>
            <p:nvPicPr>
              <p:cNvPr id="65" name="Picture 44" descr="cir_lighteffect0"/>
              <p:cNvPicPr>
                <a:picLocks noChangeAspect="1" noChangeArrowheads="1"/>
              </p:cNvPicPr>
              <p:nvPr/>
            </p:nvPicPr>
            <p:blipFill>
              <a:blip r:embed="rId4">
                <a:lum bright="18000" contrast="-12000"/>
                <a:extLst>
                  <a:ext uri="{28A0092B-C50C-407E-A947-70E740481C1C}">
                    <a14:useLocalDpi xmlns:a14="http://schemas.microsoft.com/office/drawing/2010/main" val="0"/>
                  </a:ext>
                </a:extLst>
              </a:blip>
              <a:srcRect/>
              <a:stretch>
                <a:fillRect/>
              </a:stretch>
            </p:blipFill>
            <p:spPr bwMode="auto">
              <a:xfrm>
                <a:off x="0" y="0"/>
                <a:ext cx="751"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3" name="Rectangle 45"/>
            <p:cNvSpPr>
              <a:spLocks noChangeArrowheads="1"/>
            </p:cNvSpPr>
            <p:nvPr/>
          </p:nvSpPr>
          <p:spPr bwMode="auto">
            <a:xfrm>
              <a:off x="48" y="391"/>
              <a:ext cx="91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0">
                  <a:solidFill>
                    <a:srgbClr val="F8F8F8"/>
                  </a:solidFill>
                  <a:latin typeface="+mn-lt"/>
                  <a:ea typeface="+mn-ea"/>
                  <a:cs typeface="+mn-ea"/>
                  <a:sym typeface="+mn-lt"/>
                </a:rPr>
                <a:t> 文本</a:t>
              </a:r>
              <a:endParaRPr lang="zh-CN" altLang="en-US">
                <a:latin typeface="+mn-lt"/>
                <a:ea typeface="+mn-ea"/>
                <a:cs typeface="+mn-ea"/>
                <a:sym typeface="+mn-lt"/>
              </a:endParaRPr>
            </a:p>
          </p:txBody>
        </p:sp>
      </p:grpSp>
      <p:sp>
        <p:nvSpPr>
          <p:cNvPr id="74" name="Rectangle 45"/>
          <p:cNvSpPr>
            <a:spLocks noChangeArrowheads="1"/>
          </p:cNvSpPr>
          <p:nvPr/>
        </p:nvSpPr>
        <p:spPr bwMode="auto">
          <a:xfrm>
            <a:off x="4945153" y="2876550"/>
            <a:ext cx="838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0">
                <a:solidFill>
                  <a:srgbClr val="000000"/>
                </a:solidFill>
                <a:latin typeface="+mn-lt"/>
                <a:ea typeface="+mn-ea"/>
                <a:cs typeface="+mn-ea"/>
                <a:sym typeface="+mn-lt"/>
              </a:rPr>
              <a:t>标题</a:t>
            </a:r>
            <a:endParaRPr lang="zh-CN" altLang="en-US">
              <a:latin typeface="+mn-lt"/>
              <a:ea typeface="+mn-ea"/>
              <a:cs typeface="+mn-ea"/>
              <a:sym typeface="+mn-lt"/>
            </a:endParaRPr>
          </a:p>
        </p:txBody>
      </p:sp>
      <p:sp>
        <p:nvSpPr>
          <p:cNvPr id="75" name="Text Box 7"/>
          <p:cNvSpPr>
            <a:spLocks noChangeArrowheads="1"/>
          </p:cNvSpPr>
          <p:nvPr/>
        </p:nvSpPr>
        <p:spPr bwMode="auto">
          <a:xfrm>
            <a:off x="7307353" y="3457575"/>
            <a:ext cx="1609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mn-lt"/>
                <a:ea typeface="+mn-ea"/>
                <a:cs typeface="+mn-ea"/>
                <a:sym typeface="+mn-lt"/>
              </a:rPr>
              <a:t>点击输入文本信息点击输入文本信息</a:t>
            </a:r>
          </a:p>
        </p:txBody>
      </p:sp>
      <p:sp>
        <p:nvSpPr>
          <p:cNvPr id="76" name="Text Box 7"/>
          <p:cNvSpPr>
            <a:spLocks noChangeArrowheads="1"/>
          </p:cNvSpPr>
          <p:nvPr/>
        </p:nvSpPr>
        <p:spPr bwMode="auto">
          <a:xfrm>
            <a:off x="1592353" y="3486150"/>
            <a:ext cx="1609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mn-lt"/>
                <a:ea typeface="+mn-ea"/>
                <a:cs typeface="+mn-ea"/>
                <a:sym typeface="+mn-lt"/>
              </a:rPr>
              <a:t>点击输入文本信息点击输入文本信息</a:t>
            </a:r>
          </a:p>
        </p:txBody>
      </p:sp>
      <p:sp>
        <p:nvSpPr>
          <p:cNvPr id="77" name="TextBox 76"/>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1000"/>
                                        <p:tgtEl>
                                          <p:spTgt spid="30"/>
                                        </p:tgtEl>
                                      </p:cBhvr>
                                    </p:animEffect>
                                    <p:anim calcmode="lin" valueType="num">
                                      <p:cBhvr>
                                        <p:cTn id="12" dur="1000" fill="hold"/>
                                        <p:tgtEl>
                                          <p:spTgt spid="30"/>
                                        </p:tgtEl>
                                        <p:attrNameLst>
                                          <p:attrName>ppt_x</p:attrName>
                                        </p:attrNameLst>
                                      </p:cBhvr>
                                      <p:tavLst>
                                        <p:tav tm="0">
                                          <p:val>
                                            <p:strVal val="#ppt_x"/>
                                          </p:val>
                                        </p:tav>
                                        <p:tav tm="100000">
                                          <p:val>
                                            <p:strVal val="#ppt_x"/>
                                          </p:val>
                                        </p:tav>
                                      </p:tavLst>
                                    </p:anim>
                                    <p:anim calcmode="lin" valueType="num">
                                      <p:cBhvr>
                                        <p:cTn id="13" dur="1000" fill="hold"/>
                                        <p:tgtEl>
                                          <p:spTgt spid="3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3" presetClass="entr" presetSubtype="16"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childTnLst>
                                </p:cTn>
                              </p:par>
                              <p:par>
                                <p:cTn id="19" presetID="2" presetClass="entr" presetSubtype="1" fill="hold" grpId="0" nodeType="with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p:cTn id="21" dur="500" fill="hold"/>
                                        <p:tgtEl>
                                          <p:spTgt spid="74"/>
                                        </p:tgtEl>
                                        <p:attrNameLst>
                                          <p:attrName>ppt_x</p:attrName>
                                        </p:attrNameLst>
                                      </p:cBhvr>
                                      <p:tavLst>
                                        <p:tav tm="0">
                                          <p:val>
                                            <p:strVal val="#ppt_x"/>
                                          </p:val>
                                        </p:tav>
                                        <p:tav tm="100000">
                                          <p:val>
                                            <p:strVal val="#ppt_x"/>
                                          </p:val>
                                        </p:tav>
                                      </p:tavLst>
                                    </p:anim>
                                    <p:anim calcmode="lin" valueType="num">
                                      <p:cBhvr>
                                        <p:cTn id="22" dur="500" fill="hold"/>
                                        <p:tgtEl>
                                          <p:spTgt spid="74"/>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p:cBhvr>
                                        <p:cTn id="26" dur="500"/>
                                        <p:tgtEl>
                                          <p:spTgt spid="35"/>
                                        </p:tgtEl>
                                      </p:cBhvr>
                                    </p:animEffect>
                                  </p:childTnLst>
                                </p:cTn>
                              </p:par>
                              <p:par>
                                <p:cTn id="27" presetID="10" presetClass="entr" presetSubtype="0" fill="hold" nodeType="withEffect">
                                  <p:stCondLst>
                                    <p:cond delay="300"/>
                                  </p:stCondLst>
                                  <p:childTnLst>
                                    <p:set>
                                      <p:cBhvr>
                                        <p:cTn id="28" dur="1" fill="hold">
                                          <p:stCondLst>
                                            <p:cond delay="0"/>
                                          </p:stCondLst>
                                        </p:cTn>
                                        <p:tgtEl>
                                          <p:spTgt spid="47"/>
                                        </p:tgtEl>
                                        <p:attrNameLst>
                                          <p:attrName>style.visibility</p:attrName>
                                        </p:attrNameLst>
                                      </p:cBhvr>
                                      <p:to>
                                        <p:strVal val="visible"/>
                                      </p:to>
                                    </p:set>
                                    <p:animEffect>
                                      <p:cBhvr>
                                        <p:cTn id="29" dur="500"/>
                                        <p:tgtEl>
                                          <p:spTgt spid="47"/>
                                        </p:tgtEl>
                                      </p:cBhvr>
                                    </p:animEffect>
                                  </p:childTnLst>
                                </p:cTn>
                              </p:par>
                              <p:par>
                                <p:cTn id="30" presetID="10" presetClass="entr" presetSubtype="0" fill="hold" nodeType="withEffect">
                                  <p:stCondLst>
                                    <p:cond delay="500"/>
                                  </p:stCondLst>
                                  <p:childTnLst>
                                    <p:set>
                                      <p:cBhvr>
                                        <p:cTn id="31" dur="1" fill="hold">
                                          <p:stCondLst>
                                            <p:cond delay="0"/>
                                          </p:stCondLst>
                                        </p:cTn>
                                        <p:tgtEl>
                                          <p:spTgt spid="59"/>
                                        </p:tgtEl>
                                        <p:attrNameLst>
                                          <p:attrName>style.visibility</p:attrName>
                                        </p:attrNameLst>
                                      </p:cBhvr>
                                      <p:to>
                                        <p:strVal val="visible"/>
                                      </p:to>
                                    </p:set>
                                    <p:animEffect>
                                      <p:cBhvr>
                                        <p:cTn id="32" dur="500"/>
                                        <p:tgtEl>
                                          <p:spTgt spid="59"/>
                                        </p:tgtEl>
                                      </p:cBhvr>
                                    </p:animEffect>
                                  </p:childTnLst>
                                </p:cTn>
                              </p:par>
                            </p:childTnLst>
                          </p:cTn>
                        </p:par>
                        <p:par>
                          <p:cTn id="33" fill="hold">
                            <p:stCondLst>
                              <p:cond delay="2500"/>
                            </p:stCondLst>
                            <p:childTnLst>
                              <p:par>
                                <p:cTn id="34" presetID="2" presetClass="entr" presetSubtype="8" fill="hold" grpId="0" nodeType="afterEffect">
                                  <p:stCondLst>
                                    <p:cond delay="0"/>
                                  </p:stCondLst>
                                  <p:childTnLst>
                                    <p:set>
                                      <p:cBhvr>
                                        <p:cTn id="35" dur="1" fill="hold">
                                          <p:stCondLst>
                                            <p:cond delay="0"/>
                                          </p:stCondLst>
                                        </p:cTn>
                                        <p:tgtEl>
                                          <p:spTgt spid="76"/>
                                        </p:tgtEl>
                                        <p:attrNameLst>
                                          <p:attrName>style.visibility</p:attrName>
                                        </p:attrNameLst>
                                      </p:cBhvr>
                                      <p:to>
                                        <p:strVal val="visible"/>
                                      </p:to>
                                    </p:set>
                                    <p:anim calcmode="lin" valueType="num">
                                      <p:cBhvr>
                                        <p:cTn id="36" dur="500" fill="hold"/>
                                        <p:tgtEl>
                                          <p:spTgt spid="76"/>
                                        </p:tgtEl>
                                        <p:attrNameLst>
                                          <p:attrName>ppt_x</p:attrName>
                                        </p:attrNameLst>
                                      </p:cBhvr>
                                      <p:tavLst>
                                        <p:tav tm="0">
                                          <p:val>
                                            <p:strVal val="0-#ppt_w/2"/>
                                          </p:val>
                                        </p:tav>
                                        <p:tav tm="100000">
                                          <p:val>
                                            <p:strVal val="#ppt_x"/>
                                          </p:val>
                                        </p:tav>
                                      </p:tavLst>
                                    </p:anim>
                                    <p:anim calcmode="lin" valueType="num">
                                      <p:cBhvr>
                                        <p:cTn id="37" dur="500" fill="hold"/>
                                        <p:tgtEl>
                                          <p:spTgt spid="76"/>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75"/>
                                        </p:tgtEl>
                                        <p:attrNameLst>
                                          <p:attrName>style.visibility</p:attrName>
                                        </p:attrNameLst>
                                      </p:cBhvr>
                                      <p:to>
                                        <p:strVal val="visible"/>
                                      </p:to>
                                    </p:set>
                                    <p:anim calcmode="lin" valueType="num">
                                      <p:cBhvr>
                                        <p:cTn id="40" dur="500" fill="hold"/>
                                        <p:tgtEl>
                                          <p:spTgt spid="75"/>
                                        </p:tgtEl>
                                        <p:attrNameLst>
                                          <p:attrName>ppt_x</p:attrName>
                                        </p:attrNameLst>
                                      </p:cBhvr>
                                      <p:tavLst>
                                        <p:tav tm="0">
                                          <p:val>
                                            <p:strVal val="1+#ppt_w/2"/>
                                          </p:val>
                                        </p:tav>
                                        <p:tav tm="100000">
                                          <p:val>
                                            <p:strVal val="#ppt_x"/>
                                          </p:val>
                                        </p:tav>
                                      </p:tavLst>
                                    </p:anim>
                                    <p:anim calcmode="lin" valueType="num">
                                      <p:cBhvr>
                                        <p:cTn id="41" dur="500" fill="hold"/>
                                        <p:tgtEl>
                                          <p:spTgt spid="75"/>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ppt_x</p:attrName>
                                        </p:attrNameLst>
                                      </p:cBhvr>
                                      <p:tavLst>
                                        <p:tav tm="0">
                                          <p:val>
                                            <p:strVal val="1+#ppt_w/2"/>
                                          </p:val>
                                        </p:tav>
                                        <p:tav tm="100000">
                                          <p:val>
                                            <p:strVal val="#ppt_x"/>
                                          </p:val>
                                        </p:tav>
                                      </p:tavLst>
                                    </p:anim>
                                    <p:anim calcmode="lin" valueType="num">
                                      <p:cBhvr>
                                        <p:cTn id="45"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bldLvl="0" autoUpdateAnimBg="0"/>
      <p:bldP spid="76" grpId="0" bldLvl="0" autoUpdateAnimBg="0"/>
      <p:bldP spid="7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泪滴形 1"/>
          <p:cNvSpPr/>
          <p:nvPr/>
        </p:nvSpPr>
        <p:spPr>
          <a:xfrm rot="216446">
            <a:off x="2766666" y="1436051"/>
            <a:ext cx="1588995" cy="1669186"/>
          </a:xfrm>
          <a:prstGeom prst="teardrop">
            <a:avLst/>
          </a:prstGeom>
          <a:gradFill flip="none" rotWithShape="1">
            <a:gsLst>
              <a:gs pos="10000">
                <a:srgbClr val="339933"/>
              </a:gs>
              <a:gs pos="78000">
                <a:srgbClr val="70D34D"/>
              </a:gs>
            </a:gsLst>
            <a:lin ang="16200000" scaled="1"/>
            <a:tileRect/>
          </a:gradFill>
          <a:ln w="34925">
            <a:solidFill>
              <a:srgbClr val="FFFFFF"/>
            </a:solidFill>
          </a:ln>
          <a:effectLst/>
          <a:scene3d>
            <a:camera prst="perspectiveAbove"/>
            <a:lightRig rig="threePt" dir="t">
              <a:rot lat="0" lon="0" rev="10200000"/>
            </a:lightRig>
          </a:scene3d>
          <a:sp3d extrusionH="120650" prstMaterial="plastic">
            <a:bevelT w="285750" h="50800" prst="softRound"/>
            <a:bevelB w="88900" h="1079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5"/>
          <p:cNvGrpSpPr/>
          <p:nvPr/>
        </p:nvGrpSpPr>
        <p:grpSpPr>
          <a:xfrm>
            <a:off x="928662" y="3321136"/>
            <a:ext cx="2154262" cy="582632"/>
            <a:chOff x="883559" y="2814449"/>
            <a:chExt cx="1622611" cy="582632"/>
          </a:xfrm>
        </p:grpSpPr>
        <p:grpSp>
          <p:nvGrpSpPr>
            <p:cNvPr id="5" name="组合 11"/>
            <p:cNvGrpSpPr/>
            <p:nvPr/>
          </p:nvGrpSpPr>
          <p:grpSpPr>
            <a:xfrm>
              <a:off x="883559" y="2814449"/>
              <a:ext cx="1622611" cy="582632"/>
              <a:chOff x="883559" y="2814449"/>
              <a:chExt cx="1622611" cy="582632"/>
            </a:xfrm>
          </p:grpSpPr>
          <p:sp>
            <p:nvSpPr>
              <p:cNvPr id="7" name="Rectangle 3"/>
              <p:cNvSpPr>
                <a:spLocks noChangeArrowheads="1"/>
              </p:cNvSpPr>
              <p:nvPr/>
            </p:nvSpPr>
            <p:spPr bwMode="auto">
              <a:xfrm>
                <a:off x="883559" y="2814449"/>
                <a:ext cx="1622611" cy="582632"/>
              </a:xfrm>
              <a:prstGeom prst="roundRect">
                <a:avLst>
                  <a:gd name="adj" fmla="val 25613"/>
                </a:avLst>
              </a:prstGeom>
              <a:gradFill>
                <a:gsLst>
                  <a:gs pos="0">
                    <a:srgbClr val="FFC000"/>
                  </a:gs>
                  <a:gs pos="100000">
                    <a:schemeClr val="accent6"/>
                  </a:gs>
                </a:gsLst>
                <a:lin ang="5400000" scaled="0"/>
              </a:gradFill>
              <a:ln w="34925">
                <a:solidFill>
                  <a:srgbClr val="FFFFFF"/>
                </a:solidFill>
              </a:ln>
              <a:effectLst/>
              <a:scene3d>
                <a:camera prst="orthographicFront"/>
                <a:lightRig rig="threePt" dir="t">
                  <a:rot lat="0" lon="0" rev="18000000"/>
                </a:lightRig>
              </a:scene3d>
              <a:sp3d extrusionH="101600" prstMaterial="metal">
                <a:bevelT w="139700" h="69850" prst="slope"/>
                <a:bevelB w="203200" h="1841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anose="05000000000000000000" pitchFamily="2" charset="2"/>
                  <a:buChar char="u"/>
                  <a:tabLst>
                    <a:tab pos="136525" algn="l"/>
                  </a:tabLst>
                  <a:defRPr/>
                </a:pPr>
                <a:endParaRPr lang="zh-CN" altLang="en-US" dirty="0">
                  <a:cs typeface="+mn-ea"/>
                  <a:sym typeface="+mn-lt"/>
                </a:endParaRPr>
              </a:p>
            </p:txBody>
          </p:sp>
          <p:sp>
            <p:nvSpPr>
              <p:cNvPr id="8" name="圆角矩形 7"/>
              <p:cNvSpPr/>
              <p:nvPr/>
            </p:nvSpPr>
            <p:spPr>
              <a:xfrm>
                <a:off x="1000101" y="2928934"/>
                <a:ext cx="1357618" cy="3087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Text Box 39"/>
            <p:cNvSpPr txBox="1">
              <a:spLocks noChangeArrowheads="1"/>
            </p:cNvSpPr>
            <p:nvPr/>
          </p:nvSpPr>
          <p:spPr bwMode="auto">
            <a:xfrm>
              <a:off x="902064" y="2922494"/>
              <a:ext cx="1580361" cy="295145"/>
            </a:xfrm>
            <a:prstGeom prst="rect">
              <a:avLst/>
            </a:prstGeom>
            <a:noFill/>
            <a:ln w="9525">
              <a:noFill/>
              <a:miter lim="800000"/>
            </a:ln>
          </p:spPr>
          <p:txBody>
            <a:bodyPr wrap="square">
              <a:spAutoFit/>
            </a:bodyPr>
            <a:lstStyle/>
            <a:p>
              <a:pPr algn="ctr">
                <a:lnSpc>
                  <a:spcPct val="120000"/>
                </a:lnSpc>
              </a:pPr>
              <a:r>
                <a:rPr lang="zh-CN" altLang="en-US" sz="1200" b="1" dirty="0">
                  <a:latin typeface="+mn-lt"/>
                  <a:ea typeface="+mn-ea"/>
                  <a:cs typeface="+mn-ea"/>
                  <a:sym typeface="+mn-lt"/>
                </a:rPr>
                <a:t>此处添加文字</a:t>
              </a:r>
            </a:p>
          </p:txBody>
        </p:sp>
      </p:grpSp>
      <p:grpSp>
        <p:nvGrpSpPr>
          <p:cNvPr id="33" name="组合 32"/>
          <p:cNvGrpSpPr/>
          <p:nvPr/>
        </p:nvGrpSpPr>
        <p:grpSpPr>
          <a:xfrm>
            <a:off x="1151213" y="813008"/>
            <a:ext cx="2564646" cy="2312203"/>
            <a:chOff x="1151213" y="813008"/>
            <a:chExt cx="2564646" cy="2312203"/>
          </a:xfrm>
        </p:grpSpPr>
        <p:sp>
          <p:nvSpPr>
            <p:cNvPr id="3" name="泪滴形 2"/>
            <p:cNvSpPr/>
            <p:nvPr/>
          </p:nvSpPr>
          <p:spPr>
            <a:xfrm rot="16200000">
              <a:off x="1277434" y="686787"/>
              <a:ext cx="2312203" cy="2564646"/>
            </a:xfrm>
            <a:prstGeom prst="teardrop">
              <a:avLst/>
            </a:prstGeom>
            <a:gradFill flip="none" rotWithShape="1">
              <a:gsLst>
                <a:gs pos="10000">
                  <a:srgbClr val="339933"/>
                </a:gs>
                <a:gs pos="78000">
                  <a:srgbClr val="70D34D"/>
                </a:gs>
              </a:gsLst>
              <a:lin ang="16200000" scaled="1"/>
              <a:tileRect/>
            </a:gradFill>
            <a:ln w="34925">
              <a:solidFill>
                <a:srgbClr val="FFFFFF"/>
              </a:solidFill>
            </a:ln>
            <a:effectLst/>
            <a:scene3d>
              <a:camera prst="isometricOffAxis1Right">
                <a:rot lat="21480000" lon="20039998" rev="0"/>
              </a:camera>
              <a:lightRig rig="threePt" dir="t">
                <a:rot lat="0" lon="0" rev="8400000"/>
              </a:lightRig>
            </a:scene3d>
            <a:sp3d extrusionH="120650" prstMaterial="plastic">
              <a:bevelT w="285750" h="50800" prst="softRound"/>
              <a:bevelB w="88900" h="1079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弦形 8"/>
            <p:cNvSpPr/>
            <p:nvPr/>
          </p:nvSpPr>
          <p:spPr>
            <a:xfrm rot="11704162">
              <a:off x="1332100" y="1023278"/>
              <a:ext cx="2179948" cy="1840903"/>
            </a:xfrm>
            <a:prstGeom prst="chord">
              <a:avLst>
                <a:gd name="adj1" fmla="val 3644907"/>
                <a:gd name="adj2" fmla="val 19353987"/>
              </a:avLst>
            </a:prstGeom>
            <a:solidFill>
              <a:schemeClr val="bg1"/>
            </a:solidFill>
            <a:ln>
              <a:noFill/>
            </a:ln>
            <a:scene3d>
              <a:camera prst="orthographicFront">
                <a:rot lat="21303335" lon="296539" rev="22214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TextBox 9"/>
            <p:cNvSpPr txBox="1"/>
            <p:nvPr/>
          </p:nvSpPr>
          <p:spPr>
            <a:xfrm>
              <a:off x="1233027" y="1036063"/>
              <a:ext cx="785818" cy="646331"/>
            </a:xfrm>
            <a:prstGeom prst="rect">
              <a:avLst/>
            </a:prstGeom>
            <a:noFill/>
          </p:spPr>
          <p:txBody>
            <a:bodyPr wrap="square" rtlCol="0">
              <a:spAutoFit/>
            </a:bodyPr>
            <a:lstStyle/>
            <a:p>
              <a:r>
                <a:rPr lang="en-US" altLang="zh-CN"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ea"/>
                  <a:sym typeface="+mn-lt"/>
                </a:rPr>
                <a:t>01</a:t>
              </a:r>
              <a:endParaRPr lang="zh-CN" alt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ea"/>
                <a:sym typeface="+mn-lt"/>
              </a:endParaRPr>
            </a:p>
          </p:txBody>
        </p:sp>
      </p:grpSp>
      <p:sp>
        <p:nvSpPr>
          <p:cNvPr id="11" name="Text Box 39"/>
          <p:cNvSpPr txBox="1">
            <a:spLocks noChangeArrowheads="1"/>
          </p:cNvSpPr>
          <p:nvPr/>
        </p:nvSpPr>
        <p:spPr bwMode="auto">
          <a:xfrm>
            <a:off x="1763688" y="1445703"/>
            <a:ext cx="1647848" cy="1107996"/>
          </a:xfrm>
          <a:prstGeom prst="rect">
            <a:avLst/>
          </a:prstGeom>
          <a:noFill/>
          <a:ln w="9525">
            <a:noFill/>
            <a:miter lim="800000"/>
          </a:ln>
        </p:spPr>
        <p:txBody>
          <a:bodyPr wrap="square">
            <a:spAutoFit/>
          </a:bodyPr>
          <a:lstStyle/>
          <a:p>
            <a:pPr>
              <a:lnSpc>
                <a:spcPct val="150000"/>
              </a:lnSpc>
              <a:buClr>
                <a:srgbClr val="7030A0"/>
              </a:buClr>
            </a:pPr>
            <a:r>
              <a:rPr lang="zh-CN" altLang="en-US" sz="1100" b="0" dirty="0">
                <a:latin typeface="+mn-lt"/>
                <a:ea typeface="+mn-ea"/>
                <a:cs typeface="+mn-ea"/>
                <a:sym typeface="+mn-lt"/>
              </a:rPr>
              <a:t>点击此处添加您要的内容文字点击此处添加您要的内容</a:t>
            </a:r>
            <a:r>
              <a:rPr lang="zh-CN" altLang="en-US" sz="1100" dirty="0">
                <a:latin typeface="+mn-lt"/>
                <a:ea typeface="+mn-ea"/>
                <a:cs typeface="+mn-ea"/>
                <a:sym typeface="+mn-lt"/>
              </a:rPr>
              <a:t>文字点击此处添加您要的内容文字</a:t>
            </a:r>
            <a:endParaRPr lang="en-US" altLang="zh-CN" sz="1100" dirty="0">
              <a:latin typeface="+mn-lt"/>
              <a:ea typeface="+mn-ea"/>
              <a:cs typeface="+mn-ea"/>
              <a:sym typeface="+mn-lt"/>
            </a:endParaRPr>
          </a:p>
        </p:txBody>
      </p:sp>
      <p:sp>
        <p:nvSpPr>
          <p:cNvPr id="12" name="泪滴形 11"/>
          <p:cNvSpPr/>
          <p:nvPr/>
        </p:nvSpPr>
        <p:spPr>
          <a:xfrm rot="216446">
            <a:off x="6337451" y="1459028"/>
            <a:ext cx="1588995" cy="1669186"/>
          </a:xfrm>
          <a:prstGeom prst="teardrop">
            <a:avLst/>
          </a:prstGeom>
          <a:gradFill flip="none" rotWithShape="1">
            <a:gsLst>
              <a:gs pos="10000">
                <a:srgbClr val="0070C0"/>
              </a:gs>
              <a:gs pos="78000">
                <a:srgbClr val="00B0F0"/>
              </a:gs>
            </a:gsLst>
            <a:lin ang="16200000" scaled="1"/>
            <a:tileRect/>
          </a:gradFill>
          <a:ln w="34925">
            <a:solidFill>
              <a:srgbClr val="FFFFFF"/>
            </a:solidFill>
          </a:ln>
          <a:effectLst/>
          <a:scene3d>
            <a:camera prst="perspectiveAbove"/>
            <a:lightRig rig="threePt" dir="t">
              <a:rot lat="0" lon="0" rev="10200000"/>
            </a:lightRig>
          </a:scene3d>
          <a:sp3d extrusionH="120650" prstMaterial="plastic">
            <a:bevelT w="285750" h="50800" prst="softRound"/>
            <a:bevelB w="88900" h="1079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4" name="组合 33"/>
          <p:cNvGrpSpPr/>
          <p:nvPr/>
        </p:nvGrpSpPr>
        <p:grpSpPr>
          <a:xfrm>
            <a:off x="4721998" y="835985"/>
            <a:ext cx="2564646" cy="2312203"/>
            <a:chOff x="4721998" y="835985"/>
            <a:chExt cx="2564646" cy="2312203"/>
          </a:xfrm>
        </p:grpSpPr>
        <p:sp>
          <p:nvSpPr>
            <p:cNvPr id="13" name="泪滴形 12"/>
            <p:cNvSpPr/>
            <p:nvPr/>
          </p:nvSpPr>
          <p:spPr>
            <a:xfrm rot="16200000">
              <a:off x="4848219" y="709764"/>
              <a:ext cx="2312203" cy="2564646"/>
            </a:xfrm>
            <a:prstGeom prst="teardrop">
              <a:avLst/>
            </a:prstGeom>
            <a:gradFill flip="none" rotWithShape="1">
              <a:gsLst>
                <a:gs pos="10000">
                  <a:srgbClr val="0070C0"/>
                </a:gs>
                <a:gs pos="78000">
                  <a:srgbClr val="00B0F0"/>
                </a:gs>
              </a:gsLst>
              <a:lin ang="16200000" scaled="1"/>
              <a:tileRect/>
            </a:gradFill>
            <a:ln w="34925">
              <a:solidFill>
                <a:srgbClr val="FFFFFF"/>
              </a:solidFill>
            </a:ln>
            <a:effectLst/>
            <a:scene3d>
              <a:camera prst="isometricOffAxis1Right">
                <a:rot lat="21480000" lon="20039998" rev="0"/>
              </a:camera>
              <a:lightRig rig="threePt" dir="t">
                <a:rot lat="0" lon="0" rev="8400000"/>
              </a:lightRig>
            </a:scene3d>
            <a:sp3d extrusionH="120650" prstMaterial="plastic">
              <a:bevelT w="285750" h="50800" prst="softRound"/>
              <a:bevelB w="88900" h="1079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弦形 13"/>
            <p:cNvSpPr/>
            <p:nvPr/>
          </p:nvSpPr>
          <p:spPr>
            <a:xfrm rot="11704162">
              <a:off x="4915585" y="1071655"/>
              <a:ext cx="2179948" cy="1840903"/>
            </a:xfrm>
            <a:prstGeom prst="chord">
              <a:avLst>
                <a:gd name="adj1" fmla="val 3644907"/>
                <a:gd name="adj2" fmla="val 19353987"/>
              </a:avLst>
            </a:prstGeom>
            <a:solidFill>
              <a:schemeClr val="bg1"/>
            </a:solidFill>
            <a:ln>
              <a:noFill/>
            </a:ln>
            <a:scene3d>
              <a:camera prst="orthographicFront">
                <a:rot lat="21303335" lon="296539" rev="22214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TextBox 14"/>
            <p:cNvSpPr txBox="1"/>
            <p:nvPr/>
          </p:nvSpPr>
          <p:spPr>
            <a:xfrm>
              <a:off x="4803812" y="1059040"/>
              <a:ext cx="785818" cy="646331"/>
            </a:xfrm>
            <a:prstGeom prst="rect">
              <a:avLst/>
            </a:prstGeom>
            <a:noFill/>
          </p:spPr>
          <p:txBody>
            <a:bodyPr wrap="square" rtlCol="0">
              <a:spAutoFit/>
            </a:bodyPr>
            <a:lstStyle/>
            <a:p>
              <a:r>
                <a:rPr lang="en-US" altLang="zh-CN"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ea"/>
                  <a:sym typeface="+mn-lt"/>
                </a:rPr>
                <a:t>02</a:t>
              </a:r>
              <a:endParaRPr lang="zh-CN" alt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ea"/>
                <a:sym typeface="+mn-lt"/>
              </a:endParaRPr>
            </a:p>
          </p:txBody>
        </p:sp>
      </p:grpSp>
      <p:sp>
        <p:nvSpPr>
          <p:cNvPr id="16" name="Text Box 39"/>
          <p:cNvSpPr txBox="1">
            <a:spLocks noChangeArrowheads="1"/>
          </p:cNvSpPr>
          <p:nvPr/>
        </p:nvSpPr>
        <p:spPr bwMode="auto">
          <a:xfrm>
            <a:off x="5424482" y="1482129"/>
            <a:ext cx="1647848" cy="1107996"/>
          </a:xfrm>
          <a:prstGeom prst="rect">
            <a:avLst/>
          </a:prstGeom>
          <a:noFill/>
          <a:ln w="9525">
            <a:noFill/>
            <a:miter lim="800000"/>
          </a:ln>
        </p:spPr>
        <p:txBody>
          <a:bodyPr wrap="square">
            <a:spAutoFit/>
          </a:bodyPr>
          <a:lstStyle/>
          <a:p>
            <a:pPr>
              <a:lnSpc>
                <a:spcPct val="150000"/>
              </a:lnSpc>
              <a:buClr>
                <a:srgbClr val="7030A0"/>
              </a:buClr>
            </a:pPr>
            <a:r>
              <a:rPr lang="zh-CN" altLang="en-US" sz="1100" b="0" dirty="0">
                <a:latin typeface="+mn-lt"/>
                <a:ea typeface="+mn-ea"/>
                <a:cs typeface="+mn-ea"/>
                <a:sym typeface="+mn-lt"/>
              </a:rPr>
              <a:t>点击此处添加您要的内容文字点击此处添加您要的内容</a:t>
            </a:r>
            <a:r>
              <a:rPr lang="zh-CN" altLang="en-US" sz="1100" dirty="0">
                <a:latin typeface="+mn-lt"/>
                <a:ea typeface="+mn-ea"/>
                <a:cs typeface="+mn-ea"/>
                <a:sym typeface="+mn-lt"/>
              </a:rPr>
              <a:t>文字点击此处添加您要的内容文字</a:t>
            </a:r>
            <a:endParaRPr lang="en-US" altLang="zh-CN" sz="1100" dirty="0">
              <a:latin typeface="+mn-lt"/>
              <a:ea typeface="+mn-ea"/>
              <a:cs typeface="+mn-ea"/>
              <a:sym typeface="+mn-lt"/>
            </a:endParaRPr>
          </a:p>
        </p:txBody>
      </p:sp>
      <p:grpSp>
        <p:nvGrpSpPr>
          <p:cNvPr id="17" name="组合 18"/>
          <p:cNvGrpSpPr/>
          <p:nvPr/>
        </p:nvGrpSpPr>
        <p:grpSpPr>
          <a:xfrm>
            <a:off x="3491880" y="3321136"/>
            <a:ext cx="2154262" cy="582632"/>
            <a:chOff x="883559" y="2814449"/>
            <a:chExt cx="1622611" cy="582632"/>
          </a:xfrm>
        </p:grpSpPr>
        <p:grpSp>
          <p:nvGrpSpPr>
            <p:cNvPr id="18" name="组合 11"/>
            <p:cNvGrpSpPr/>
            <p:nvPr/>
          </p:nvGrpSpPr>
          <p:grpSpPr>
            <a:xfrm>
              <a:off x="883559" y="2814449"/>
              <a:ext cx="1622611" cy="582632"/>
              <a:chOff x="883559" y="2814449"/>
              <a:chExt cx="1622611" cy="582632"/>
            </a:xfrm>
          </p:grpSpPr>
          <p:sp>
            <p:nvSpPr>
              <p:cNvPr id="20" name="Rectangle 3"/>
              <p:cNvSpPr>
                <a:spLocks noChangeArrowheads="1"/>
              </p:cNvSpPr>
              <p:nvPr/>
            </p:nvSpPr>
            <p:spPr bwMode="auto">
              <a:xfrm>
                <a:off x="883559" y="2814449"/>
                <a:ext cx="1622611" cy="582632"/>
              </a:xfrm>
              <a:prstGeom prst="roundRect">
                <a:avLst>
                  <a:gd name="adj" fmla="val 25613"/>
                </a:avLst>
              </a:prstGeom>
              <a:gradFill>
                <a:gsLst>
                  <a:gs pos="0">
                    <a:srgbClr val="FFC000"/>
                  </a:gs>
                  <a:gs pos="100000">
                    <a:schemeClr val="accent6"/>
                  </a:gs>
                </a:gsLst>
                <a:lin ang="5400000" scaled="0"/>
              </a:gradFill>
              <a:ln w="34925">
                <a:solidFill>
                  <a:srgbClr val="FFFFFF"/>
                </a:solidFill>
              </a:ln>
              <a:effectLst/>
              <a:scene3d>
                <a:camera prst="orthographicFront"/>
                <a:lightRig rig="threePt" dir="t">
                  <a:rot lat="0" lon="0" rev="18000000"/>
                </a:lightRig>
              </a:scene3d>
              <a:sp3d extrusionH="101600" prstMaterial="metal">
                <a:bevelT w="139700" h="69850" prst="slope"/>
                <a:bevelB w="203200" h="1841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anose="05000000000000000000" pitchFamily="2" charset="2"/>
                  <a:buChar char="u"/>
                  <a:tabLst>
                    <a:tab pos="136525" algn="l"/>
                  </a:tabLst>
                  <a:defRPr/>
                </a:pPr>
                <a:endParaRPr lang="zh-CN" altLang="en-US" dirty="0">
                  <a:cs typeface="+mn-ea"/>
                  <a:sym typeface="+mn-lt"/>
                </a:endParaRPr>
              </a:p>
            </p:txBody>
          </p:sp>
          <p:sp>
            <p:nvSpPr>
              <p:cNvPr id="21" name="圆角矩形 20"/>
              <p:cNvSpPr/>
              <p:nvPr/>
            </p:nvSpPr>
            <p:spPr>
              <a:xfrm>
                <a:off x="1000101" y="2928934"/>
                <a:ext cx="1357618" cy="3087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9" name="Text Box 39"/>
            <p:cNvSpPr txBox="1">
              <a:spLocks noChangeArrowheads="1"/>
            </p:cNvSpPr>
            <p:nvPr/>
          </p:nvSpPr>
          <p:spPr bwMode="auto">
            <a:xfrm>
              <a:off x="902064" y="2922494"/>
              <a:ext cx="1580361" cy="295145"/>
            </a:xfrm>
            <a:prstGeom prst="rect">
              <a:avLst/>
            </a:prstGeom>
            <a:noFill/>
            <a:ln w="9525">
              <a:noFill/>
              <a:miter lim="800000"/>
            </a:ln>
          </p:spPr>
          <p:txBody>
            <a:bodyPr wrap="square">
              <a:spAutoFit/>
            </a:bodyPr>
            <a:lstStyle/>
            <a:p>
              <a:pPr algn="ctr">
                <a:lnSpc>
                  <a:spcPct val="120000"/>
                </a:lnSpc>
              </a:pPr>
              <a:r>
                <a:rPr lang="zh-CN" altLang="en-US" sz="1200" b="1" dirty="0">
                  <a:latin typeface="+mn-lt"/>
                  <a:ea typeface="+mn-ea"/>
                  <a:cs typeface="+mn-ea"/>
                  <a:sym typeface="+mn-lt"/>
                </a:rPr>
                <a:t>此处添加文字</a:t>
              </a:r>
            </a:p>
          </p:txBody>
        </p:sp>
      </p:grpSp>
      <p:grpSp>
        <p:nvGrpSpPr>
          <p:cNvPr id="22" name="组合 23"/>
          <p:cNvGrpSpPr/>
          <p:nvPr/>
        </p:nvGrpSpPr>
        <p:grpSpPr>
          <a:xfrm>
            <a:off x="6000759" y="3321136"/>
            <a:ext cx="2154262" cy="582632"/>
            <a:chOff x="883559" y="2814449"/>
            <a:chExt cx="1622611" cy="582632"/>
          </a:xfrm>
        </p:grpSpPr>
        <p:grpSp>
          <p:nvGrpSpPr>
            <p:cNvPr id="23" name="组合 11"/>
            <p:cNvGrpSpPr/>
            <p:nvPr/>
          </p:nvGrpSpPr>
          <p:grpSpPr>
            <a:xfrm>
              <a:off x="883559" y="2814449"/>
              <a:ext cx="1622611" cy="582632"/>
              <a:chOff x="883559" y="2814449"/>
              <a:chExt cx="1622611" cy="582632"/>
            </a:xfrm>
          </p:grpSpPr>
          <p:sp>
            <p:nvSpPr>
              <p:cNvPr id="25" name="Rectangle 3"/>
              <p:cNvSpPr>
                <a:spLocks noChangeArrowheads="1"/>
              </p:cNvSpPr>
              <p:nvPr/>
            </p:nvSpPr>
            <p:spPr bwMode="auto">
              <a:xfrm>
                <a:off x="883559" y="2814449"/>
                <a:ext cx="1622611" cy="582632"/>
              </a:xfrm>
              <a:prstGeom prst="roundRect">
                <a:avLst>
                  <a:gd name="adj" fmla="val 25613"/>
                </a:avLst>
              </a:prstGeom>
              <a:gradFill>
                <a:gsLst>
                  <a:gs pos="0">
                    <a:srgbClr val="FFC000"/>
                  </a:gs>
                  <a:gs pos="100000">
                    <a:schemeClr val="accent6"/>
                  </a:gs>
                </a:gsLst>
                <a:lin ang="5400000" scaled="0"/>
              </a:gradFill>
              <a:ln w="34925">
                <a:solidFill>
                  <a:srgbClr val="FFFFFF"/>
                </a:solidFill>
              </a:ln>
              <a:effectLst/>
              <a:scene3d>
                <a:camera prst="orthographicFront"/>
                <a:lightRig rig="threePt" dir="t">
                  <a:rot lat="0" lon="0" rev="18000000"/>
                </a:lightRig>
              </a:scene3d>
              <a:sp3d extrusionH="101600" prstMaterial="metal">
                <a:bevelT w="139700" h="69850" prst="slope"/>
                <a:bevelB w="203200" h="184150"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anose="05000000000000000000" pitchFamily="2" charset="2"/>
                  <a:buChar char="u"/>
                  <a:tabLst>
                    <a:tab pos="136525" algn="l"/>
                  </a:tabLst>
                  <a:defRPr/>
                </a:pPr>
                <a:endParaRPr lang="zh-CN" altLang="en-US" dirty="0">
                  <a:cs typeface="+mn-ea"/>
                  <a:sym typeface="+mn-lt"/>
                </a:endParaRPr>
              </a:p>
            </p:txBody>
          </p:sp>
          <p:sp>
            <p:nvSpPr>
              <p:cNvPr id="26" name="圆角矩形 25"/>
              <p:cNvSpPr/>
              <p:nvPr/>
            </p:nvSpPr>
            <p:spPr>
              <a:xfrm>
                <a:off x="1000101" y="2928934"/>
                <a:ext cx="1357618" cy="3087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4" name="Text Box 39"/>
            <p:cNvSpPr txBox="1">
              <a:spLocks noChangeArrowheads="1"/>
            </p:cNvSpPr>
            <p:nvPr/>
          </p:nvSpPr>
          <p:spPr bwMode="auto">
            <a:xfrm>
              <a:off x="902064" y="2922494"/>
              <a:ext cx="1580361" cy="295145"/>
            </a:xfrm>
            <a:prstGeom prst="rect">
              <a:avLst/>
            </a:prstGeom>
            <a:noFill/>
            <a:ln w="9525">
              <a:noFill/>
              <a:miter lim="800000"/>
            </a:ln>
          </p:spPr>
          <p:txBody>
            <a:bodyPr wrap="square">
              <a:spAutoFit/>
            </a:bodyPr>
            <a:lstStyle/>
            <a:p>
              <a:pPr algn="ctr">
                <a:lnSpc>
                  <a:spcPct val="120000"/>
                </a:lnSpc>
              </a:pPr>
              <a:r>
                <a:rPr lang="zh-CN" altLang="en-US" sz="1200" b="1" dirty="0">
                  <a:latin typeface="+mn-lt"/>
                  <a:ea typeface="+mn-ea"/>
                  <a:cs typeface="+mn-ea"/>
                  <a:sym typeface="+mn-lt"/>
                </a:rPr>
                <a:t>此处添加文字</a:t>
              </a:r>
            </a:p>
          </p:txBody>
        </p:sp>
      </p:grpSp>
      <p:sp>
        <p:nvSpPr>
          <p:cNvPr id="27" name="Text Box 39"/>
          <p:cNvSpPr txBox="1">
            <a:spLocks noChangeArrowheads="1"/>
          </p:cNvSpPr>
          <p:nvPr/>
        </p:nvSpPr>
        <p:spPr bwMode="auto">
          <a:xfrm>
            <a:off x="1005423" y="3969208"/>
            <a:ext cx="2622556" cy="316369"/>
          </a:xfrm>
          <a:prstGeom prst="rect">
            <a:avLst/>
          </a:prstGeom>
          <a:noFill/>
          <a:ln w="9525">
            <a:noFill/>
            <a:miter lim="800000"/>
          </a:ln>
        </p:spPr>
        <p:txBody>
          <a:bodyPr wrap="square">
            <a:spAutoFit/>
          </a:bodyPr>
          <a:lstStyle/>
          <a:p>
            <a:pPr>
              <a:lnSpc>
                <a:spcPct val="150000"/>
              </a:lnSpc>
              <a:buClr>
                <a:schemeClr val="tx1"/>
              </a:buClr>
              <a:buFont typeface="Wingdings" panose="05000000000000000000" pitchFamily="2" charset="2"/>
              <a:buChar char="u"/>
            </a:pPr>
            <a:r>
              <a:rPr lang="zh-CN" altLang="en-US" sz="1100" b="0" dirty="0">
                <a:latin typeface="+mn-lt"/>
                <a:ea typeface="+mn-ea"/>
                <a:cs typeface="+mn-ea"/>
                <a:sym typeface="+mn-lt"/>
              </a:rPr>
              <a:t>点击此处添加您要的内容文字</a:t>
            </a:r>
            <a:endParaRPr lang="en-US" altLang="zh-CN" sz="1100" dirty="0">
              <a:latin typeface="+mn-lt"/>
              <a:ea typeface="+mn-ea"/>
              <a:cs typeface="+mn-ea"/>
              <a:sym typeface="+mn-lt"/>
            </a:endParaRPr>
          </a:p>
        </p:txBody>
      </p:sp>
      <p:sp>
        <p:nvSpPr>
          <p:cNvPr id="28" name="Text Box 39"/>
          <p:cNvSpPr txBox="1">
            <a:spLocks noChangeArrowheads="1"/>
          </p:cNvSpPr>
          <p:nvPr/>
        </p:nvSpPr>
        <p:spPr bwMode="auto">
          <a:xfrm>
            <a:off x="1013340" y="4187754"/>
            <a:ext cx="2622556" cy="316369"/>
          </a:xfrm>
          <a:prstGeom prst="rect">
            <a:avLst/>
          </a:prstGeom>
          <a:noFill/>
          <a:ln w="9525">
            <a:noFill/>
            <a:miter lim="800000"/>
          </a:ln>
        </p:spPr>
        <p:txBody>
          <a:bodyPr wrap="square">
            <a:spAutoFit/>
          </a:bodyPr>
          <a:lstStyle/>
          <a:p>
            <a:pPr>
              <a:lnSpc>
                <a:spcPct val="150000"/>
              </a:lnSpc>
              <a:buClr>
                <a:schemeClr val="tx1"/>
              </a:buClr>
              <a:buFont typeface="Wingdings" panose="05000000000000000000" pitchFamily="2" charset="2"/>
              <a:buChar char="u"/>
            </a:pPr>
            <a:r>
              <a:rPr lang="zh-CN" altLang="en-US" sz="1100" b="0" dirty="0">
                <a:latin typeface="+mn-lt"/>
                <a:ea typeface="+mn-ea"/>
                <a:cs typeface="+mn-ea"/>
                <a:sym typeface="+mn-lt"/>
              </a:rPr>
              <a:t>点击此处添加您要的内容文字</a:t>
            </a:r>
            <a:endParaRPr lang="en-US" altLang="zh-CN" sz="1100" dirty="0">
              <a:latin typeface="+mn-lt"/>
              <a:ea typeface="+mn-ea"/>
              <a:cs typeface="+mn-ea"/>
              <a:sym typeface="+mn-lt"/>
            </a:endParaRPr>
          </a:p>
        </p:txBody>
      </p:sp>
      <p:sp>
        <p:nvSpPr>
          <p:cNvPr id="29" name="Text Box 39"/>
          <p:cNvSpPr txBox="1">
            <a:spLocks noChangeArrowheads="1"/>
          </p:cNvSpPr>
          <p:nvPr/>
        </p:nvSpPr>
        <p:spPr bwMode="auto">
          <a:xfrm>
            <a:off x="3552872" y="3977158"/>
            <a:ext cx="2622556" cy="316369"/>
          </a:xfrm>
          <a:prstGeom prst="rect">
            <a:avLst/>
          </a:prstGeom>
          <a:noFill/>
          <a:ln w="9525">
            <a:noFill/>
            <a:miter lim="800000"/>
          </a:ln>
        </p:spPr>
        <p:txBody>
          <a:bodyPr wrap="square">
            <a:spAutoFit/>
          </a:bodyPr>
          <a:lstStyle/>
          <a:p>
            <a:pPr>
              <a:lnSpc>
                <a:spcPct val="150000"/>
              </a:lnSpc>
              <a:buClr>
                <a:schemeClr val="tx1"/>
              </a:buClr>
              <a:buFont typeface="Wingdings" panose="05000000000000000000" pitchFamily="2" charset="2"/>
              <a:buChar char="u"/>
            </a:pPr>
            <a:r>
              <a:rPr lang="zh-CN" altLang="en-US" sz="1100" b="0" dirty="0">
                <a:latin typeface="+mn-lt"/>
                <a:ea typeface="+mn-ea"/>
                <a:cs typeface="+mn-ea"/>
                <a:sym typeface="+mn-lt"/>
              </a:rPr>
              <a:t>点击此处添加您要的内容文字</a:t>
            </a:r>
            <a:endParaRPr lang="en-US" altLang="zh-CN" sz="1100" dirty="0">
              <a:latin typeface="+mn-lt"/>
              <a:ea typeface="+mn-ea"/>
              <a:cs typeface="+mn-ea"/>
              <a:sym typeface="+mn-lt"/>
            </a:endParaRPr>
          </a:p>
        </p:txBody>
      </p:sp>
      <p:sp>
        <p:nvSpPr>
          <p:cNvPr id="30" name="Text Box 39"/>
          <p:cNvSpPr txBox="1">
            <a:spLocks noChangeArrowheads="1"/>
          </p:cNvSpPr>
          <p:nvPr/>
        </p:nvSpPr>
        <p:spPr bwMode="auto">
          <a:xfrm>
            <a:off x="3560789" y="4195704"/>
            <a:ext cx="2622556" cy="316369"/>
          </a:xfrm>
          <a:prstGeom prst="rect">
            <a:avLst/>
          </a:prstGeom>
          <a:noFill/>
          <a:ln w="9525">
            <a:noFill/>
            <a:miter lim="800000"/>
          </a:ln>
        </p:spPr>
        <p:txBody>
          <a:bodyPr wrap="square">
            <a:spAutoFit/>
          </a:bodyPr>
          <a:lstStyle/>
          <a:p>
            <a:pPr>
              <a:lnSpc>
                <a:spcPct val="150000"/>
              </a:lnSpc>
              <a:buClr>
                <a:schemeClr val="tx1"/>
              </a:buClr>
              <a:buFont typeface="Wingdings" panose="05000000000000000000" pitchFamily="2" charset="2"/>
              <a:buChar char="u"/>
            </a:pPr>
            <a:r>
              <a:rPr lang="zh-CN" altLang="en-US" sz="1100" b="0" dirty="0">
                <a:latin typeface="+mn-lt"/>
                <a:ea typeface="+mn-ea"/>
                <a:cs typeface="+mn-ea"/>
                <a:sym typeface="+mn-lt"/>
              </a:rPr>
              <a:t>点击此处添加您要的内容文字</a:t>
            </a:r>
            <a:endParaRPr lang="en-US" altLang="zh-CN" sz="1100" dirty="0">
              <a:latin typeface="+mn-lt"/>
              <a:ea typeface="+mn-ea"/>
              <a:cs typeface="+mn-ea"/>
              <a:sym typeface="+mn-lt"/>
            </a:endParaRPr>
          </a:p>
        </p:txBody>
      </p:sp>
      <p:sp>
        <p:nvSpPr>
          <p:cNvPr id="31" name="Text Box 39"/>
          <p:cNvSpPr txBox="1">
            <a:spLocks noChangeArrowheads="1"/>
          </p:cNvSpPr>
          <p:nvPr/>
        </p:nvSpPr>
        <p:spPr bwMode="auto">
          <a:xfrm>
            <a:off x="6117991" y="3977158"/>
            <a:ext cx="2622556" cy="316369"/>
          </a:xfrm>
          <a:prstGeom prst="rect">
            <a:avLst/>
          </a:prstGeom>
          <a:noFill/>
          <a:ln w="9525">
            <a:noFill/>
            <a:miter lim="800000"/>
          </a:ln>
        </p:spPr>
        <p:txBody>
          <a:bodyPr wrap="square">
            <a:spAutoFit/>
          </a:bodyPr>
          <a:lstStyle/>
          <a:p>
            <a:pPr>
              <a:lnSpc>
                <a:spcPct val="150000"/>
              </a:lnSpc>
              <a:buClr>
                <a:schemeClr val="tx1"/>
              </a:buClr>
              <a:buFont typeface="Wingdings" panose="05000000000000000000" pitchFamily="2" charset="2"/>
              <a:buChar char="u"/>
            </a:pPr>
            <a:r>
              <a:rPr lang="zh-CN" altLang="en-US" sz="1100" b="0" dirty="0">
                <a:latin typeface="+mn-lt"/>
                <a:ea typeface="+mn-ea"/>
                <a:cs typeface="+mn-ea"/>
                <a:sym typeface="+mn-lt"/>
              </a:rPr>
              <a:t>点击此处添加您要的内容文字</a:t>
            </a:r>
            <a:endParaRPr lang="en-US" altLang="zh-CN" sz="1100" dirty="0">
              <a:latin typeface="+mn-lt"/>
              <a:ea typeface="+mn-ea"/>
              <a:cs typeface="+mn-ea"/>
              <a:sym typeface="+mn-lt"/>
            </a:endParaRPr>
          </a:p>
        </p:txBody>
      </p:sp>
      <p:sp>
        <p:nvSpPr>
          <p:cNvPr id="32" name="Text Box 39"/>
          <p:cNvSpPr txBox="1">
            <a:spLocks noChangeArrowheads="1"/>
          </p:cNvSpPr>
          <p:nvPr/>
        </p:nvSpPr>
        <p:spPr bwMode="auto">
          <a:xfrm>
            <a:off x="6125908" y="4195704"/>
            <a:ext cx="2622556" cy="316369"/>
          </a:xfrm>
          <a:prstGeom prst="rect">
            <a:avLst/>
          </a:prstGeom>
          <a:noFill/>
          <a:ln w="9525">
            <a:noFill/>
            <a:miter lim="800000"/>
          </a:ln>
        </p:spPr>
        <p:txBody>
          <a:bodyPr wrap="square">
            <a:spAutoFit/>
          </a:bodyPr>
          <a:lstStyle/>
          <a:p>
            <a:pPr>
              <a:lnSpc>
                <a:spcPct val="150000"/>
              </a:lnSpc>
              <a:buClr>
                <a:schemeClr val="tx1"/>
              </a:buClr>
              <a:buFont typeface="Wingdings" panose="05000000000000000000" pitchFamily="2" charset="2"/>
              <a:buChar char="u"/>
            </a:pPr>
            <a:r>
              <a:rPr lang="zh-CN" altLang="en-US" sz="1100" b="0" dirty="0">
                <a:latin typeface="+mn-lt"/>
                <a:ea typeface="+mn-ea"/>
                <a:cs typeface="+mn-ea"/>
                <a:sym typeface="+mn-lt"/>
              </a:rPr>
              <a:t>点击此处添加您要的内容文字</a:t>
            </a:r>
            <a:endParaRPr lang="en-US" altLang="zh-CN" sz="1100" dirty="0">
              <a:latin typeface="+mn-lt"/>
              <a:ea typeface="+mn-ea"/>
              <a:cs typeface="+mn-ea"/>
              <a:sym typeface="+mn-lt"/>
            </a:endParaRPr>
          </a:p>
        </p:txBody>
      </p:sp>
      <p:sp>
        <p:nvSpPr>
          <p:cNvPr id="35" name="TextBox 34"/>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1+#ppt_w/2"/>
                                          </p:val>
                                        </p:tav>
                                        <p:tav tm="100000">
                                          <p:val>
                                            <p:strVal val="#ppt_x"/>
                                          </p:val>
                                        </p:tav>
                                      </p:tavLst>
                                    </p:anim>
                                    <p:anim calcmode="lin" valueType="num">
                                      <p:cBhvr additive="base">
                                        <p:cTn id="16" dur="500" fill="hold"/>
                                        <p:tgtEl>
                                          <p:spTgt spid="3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par>
                                <p:cTn id="36" presetID="22" presetClass="entr" presetSubtype="1"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up)">
                                      <p:cBhvr>
                                        <p:cTn id="38" dur="500"/>
                                        <p:tgtEl>
                                          <p:spTgt spid="17"/>
                                        </p:tgtEl>
                                      </p:cBhvr>
                                    </p:animEffect>
                                  </p:childTnLst>
                                </p:cTn>
                              </p:par>
                              <p:par>
                                <p:cTn id="39" presetID="22" presetClass="entr" presetSubtype="1"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up)">
                                      <p:cBhvr>
                                        <p:cTn id="41" dur="500"/>
                                        <p:tgtEl>
                                          <p:spTgt spid="22"/>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p:cTn id="45" dur="500" fill="hold"/>
                                        <p:tgtEl>
                                          <p:spTgt spid="27"/>
                                        </p:tgtEl>
                                        <p:attrNameLst>
                                          <p:attrName>ppt_w</p:attrName>
                                        </p:attrNameLst>
                                      </p:cBhvr>
                                      <p:tavLst>
                                        <p:tav tm="0">
                                          <p:val>
                                            <p:fltVal val="0"/>
                                          </p:val>
                                        </p:tav>
                                        <p:tav tm="100000">
                                          <p:val>
                                            <p:strVal val="#ppt_w"/>
                                          </p:val>
                                        </p:tav>
                                      </p:tavLst>
                                    </p:anim>
                                    <p:anim calcmode="lin" valueType="num">
                                      <p:cBhvr>
                                        <p:cTn id="46" dur="500" fill="hold"/>
                                        <p:tgtEl>
                                          <p:spTgt spid="27"/>
                                        </p:tgtEl>
                                        <p:attrNameLst>
                                          <p:attrName>ppt_h</p:attrName>
                                        </p:attrNameLst>
                                      </p:cBhvr>
                                      <p:tavLst>
                                        <p:tav tm="0">
                                          <p:val>
                                            <p:fltVal val="0"/>
                                          </p:val>
                                        </p:tav>
                                        <p:tav tm="100000">
                                          <p:val>
                                            <p:strVal val="#ppt_h"/>
                                          </p:val>
                                        </p:tav>
                                      </p:tavLst>
                                    </p:anim>
                                    <p:animEffect transition="in" filter="fade">
                                      <p:cBhvr>
                                        <p:cTn id="47" dur="500"/>
                                        <p:tgtEl>
                                          <p:spTgt spid="27"/>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ppt_w</p:attrName>
                                        </p:attrNameLst>
                                      </p:cBhvr>
                                      <p:tavLst>
                                        <p:tav tm="0">
                                          <p:val>
                                            <p:fltVal val="0"/>
                                          </p:val>
                                        </p:tav>
                                        <p:tav tm="100000">
                                          <p:val>
                                            <p:strVal val="#ppt_w"/>
                                          </p:val>
                                        </p:tav>
                                      </p:tavLst>
                                    </p:anim>
                                    <p:anim calcmode="lin" valueType="num">
                                      <p:cBhvr>
                                        <p:cTn id="51" dur="500" fill="hold"/>
                                        <p:tgtEl>
                                          <p:spTgt spid="28"/>
                                        </p:tgtEl>
                                        <p:attrNameLst>
                                          <p:attrName>ppt_h</p:attrName>
                                        </p:attrNameLst>
                                      </p:cBhvr>
                                      <p:tavLst>
                                        <p:tav tm="0">
                                          <p:val>
                                            <p:fltVal val="0"/>
                                          </p:val>
                                        </p:tav>
                                        <p:tav tm="100000">
                                          <p:val>
                                            <p:strVal val="#ppt_h"/>
                                          </p:val>
                                        </p:tav>
                                      </p:tavLst>
                                    </p:anim>
                                    <p:animEffect transition="in" filter="fade">
                                      <p:cBhvr>
                                        <p:cTn id="52" dur="500"/>
                                        <p:tgtEl>
                                          <p:spTgt spid="28"/>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p:cTn id="60" dur="500" fill="hold"/>
                                        <p:tgtEl>
                                          <p:spTgt spid="30"/>
                                        </p:tgtEl>
                                        <p:attrNameLst>
                                          <p:attrName>ppt_w</p:attrName>
                                        </p:attrNameLst>
                                      </p:cBhvr>
                                      <p:tavLst>
                                        <p:tav tm="0">
                                          <p:val>
                                            <p:fltVal val="0"/>
                                          </p:val>
                                        </p:tav>
                                        <p:tav tm="100000">
                                          <p:val>
                                            <p:strVal val="#ppt_w"/>
                                          </p:val>
                                        </p:tav>
                                      </p:tavLst>
                                    </p:anim>
                                    <p:anim calcmode="lin" valueType="num">
                                      <p:cBhvr>
                                        <p:cTn id="61" dur="500" fill="hold"/>
                                        <p:tgtEl>
                                          <p:spTgt spid="30"/>
                                        </p:tgtEl>
                                        <p:attrNameLst>
                                          <p:attrName>ppt_h</p:attrName>
                                        </p:attrNameLst>
                                      </p:cBhvr>
                                      <p:tavLst>
                                        <p:tav tm="0">
                                          <p:val>
                                            <p:fltVal val="0"/>
                                          </p:val>
                                        </p:tav>
                                        <p:tav tm="100000">
                                          <p:val>
                                            <p:strVal val="#ppt_h"/>
                                          </p:val>
                                        </p:tav>
                                      </p:tavLst>
                                    </p:anim>
                                    <p:animEffect transition="in" filter="fade">
                                      <p:cBhvr>
                                        <p:cTn id="62" dur="500"/>
                                        <p:tgtEl>
                                          <p:spTgt spid="30"/>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p:cTn id="65" dur="500" fill="hold"/>
                                        <p:tgtEl>
                                          <p:spTgt spid="31"/>
                                        </p:tgtEl>
                                        <p:attrNameLst>
                                          <p:attrName>ppt_w</p:attrName>
                                        </p:attrNameLst>
                                      </p:cBhvr>
                                      <p:tavLst>
                                        <p:tav tm="0">
                                          <p:val>
                                            <p:fltVal val="0"/>
                                          </p:val>
                                        </p:tav>
                                        <p:tav tm="100000">
                                          <p:val>
                                            <p:strVal val="#ppt_w"/>
                                          </p:val>
                                        </p:tav>
                                      </p:tavLst>
                                    </p:anim>
                                    <p:anim calcmode="lin" valueType="num">
                                      <p:cBhvr>
                                        <p:cTn id="66" dur="500" fill="hold"/>
                                        <p:tgtEl>
                                          <p:spTgt spid="31"/>
                                        </p:tgtEl>
                                        <p:attrNameLst>
                                          <p:attrName>ppt_h</p:attrName>
                                        </p:attrNameLst>
                                      </p:cBhvr>
                                      <p:tavLst>
                                        <p:tav tm="0">
                                          <p:val>
                                            <p:fltVal val="0"/>
                                          </p:val>
                                        </p:tav>
                                        <p:tav tm="100000">
                                          <p:val>
                                            <p:strVal val="#ppt_h"/>
                                          </p:val>
                                        </p:tav>
                                      </p:tavLst>
                                    </p:anim>
                                    <p:animEffect transition="in" filter="fade">
                                      <p:cBhvr>
                                        <p:cTn id="67" dur="500"/>
                                        <p:tgtEl>
                                          <p:spTgt spid="31"/>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 calcmode="lin" valueType="num">
                                      <p:cBhvr>
                                        <p:cTn id="70" dur="500" fill="hold"/>
                                        <p:tgtEl>
                                          <p:spTgt spid="32"/>
                                        </p:tgtEl>
                                        <p:attrNameLst>
                                          <p:attrName>ppt_w</p:attrName>
                                        </p:attrNameLst>
                                      </p:cBhvr>
                                      <p:tavLst>
                                        <p:tav tm="0">
                                          <p:val>
                                            <p:fltVal val="0"/>
                                          </p:val>
                                        </p:tav>
                                        <p:tav tm="100000">
                                          <p:val>
                                            <p:strVal val="#ppt_w"/>
                                          </p:val>
                                        </p:tav>
                                      </p:tavLst>
                                    </p:anim>
                                    <p:anim calcmode="lin" valueType="num">
                                      <p:cBhvr>
                                        <p:cTn id="71" dur="500" fill="hold"/>
                                        <p:tgtEl>
                                          <p:spTgt spid="32"/>
                                        </p:tgtEl>
                                        <p:attrNameLst>
                                          <p:attrName>ppt_h</p:attrName>
                                        </p:attrNameLst>
                                      </p:cBhvr>
                                      <p:tavLst>
                                        <p:tav tm="0">
                                          <p:val>
                                            <p:fltVal val="0"/>
                                          </p:val>
                                        </p:tav>
                                        <p:tav tm="100000">
                                          <p:val>
                                            <p:strVal val="#ppt_h"/>
                                          </p:val>
                                        </p:tav>
                                      </p:tavLst>
                                    </p:anim>
                                    <p:animEffect transition="in" filter="fade">
                                      <p:cBhvr>
                                        <p:cTn id="7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P spid="12" grpId="0" animBg="1"/>
      <p:bldP spid="16" grpId="0"/>
      <p:bldP spid="27" grpId="0"/>
      <p:bldP spid="28" grpId="0"/>
      <p:bldP spid="29" grpId="0"/>
      <p:bldP spid="30" grpId="0"/>
      <p:bldP spid="31" grpId="0"/>
      <p:bldP spid="32"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dan\Desktop\wewre.png"/>
          <p:cNvPicPr>
            <a:picLocks noChangeAspect="1" noChangeArrowheads="1"/>
          </p:cNvPicPr>
          <p:nvPr/>
        </p:nvPicPr>
        <p:blipFill>
          <a:blip r:embed="rId3"/>
          <a:srcRect/>
          <a:stretch>
            <a:fillRect/>
          </a:stretch>
        </p:blipFill>
        <p:spPr bwMode="auto">
          <a:xfrm>
            <a:off x="2084696" y="1346471"/>
            <a:ext cx="3143649" cy="3143650"/>
          </a:xfrm>
          <a:prstGeom prst="rect">
            <a:avLst/>
          </a:prstGeom>
          <a:noFill/>
        </p:spPr>
      </p:pic>
      <p:sp>
        <p:nvSpPr>
          <p:cNvPr id="3" name="TextBox 2"/>
          <p:cNvSpPr txBox="1"/>
          <p:nvPr/>
        </p:nvSpPr>
        <p:spPr>
          <a:xfrm>
            <a:off x="3424856" y="1924349"/>
            <a:ext cx="527709" cy="461665"/>
          </a:xfrm>
          <a:prstGeom prst="rect">
            <a:avLst/>
          </a:prstGeom>
          <a:noFill/>
        </p:spPr>
        <p:txBody>
          <a:bodyPr wrap="none" rtlCol="0">
            <a:spAutoFit/>
          </a:bodyPr>
          <a:lstStyle/>
          <a:p>
            <a:r>
              <a:rPr lang="en-US" altLang="zh-CN" sz="2400" b="1" dirty="0">
                <a:solidFill>
                  <a:schemeClr val="accent6">
                    <a:lumMod val="50000"/>
                  </a:schemeClr>
                </a:solidFill>
                <a:latin typeface="+mn-lt"/>
                <a:ea typeface="+mn-ea"/>
                <a:cs typeface="+mn-ea"/>
                <a:sym typeface="+mn-lt"/>
              </a:rPr>
              <a:t>01</a:t>
            </a:r>
            <a:endParaRPr lang="zh-CN" altLang="en-US" sz="2400" b="1" dirty="0">
              <a:solidFill>
                <a:schemeClr val="accent6">
                  <a:lumMod val="50000"/>
                </a:schemeClr>
              </a:solidFill>
              <a:latin typeface="+mn-lt"/>
              <a:ea typeface="+mn-ea"/>
              <a:cs typeface="+mn-ea"/>
              <a:sym typeface="+mn-lt"/>
            </a:endParaRPr>
          </a:p>
        </p:txBody>
      </p:sp>
      <p:sp>
        <p:nvSpPr>
          <p:cNvPr id="4" name="TextBox 3"/>
          <p:cNvSpPr txBox="1"/>
          <p:nvPr/>
        </p:nvSpPr>
        <p:spPr>
          <a:xfrm>
            <a:off x="4338421" y="2791167"/>
            <a:ext cx="470000" cy="400110"/>
          </a:xfrm>
          <a:prstGeom prst="rect">
            <a:avLst/>
          </a:prstGeom>
          <a:noFill/>
        </p:spPr>
        <p:txBody>
          <a:bodyPr wrap="none" rtlCol="0">
            <a:spAutoFit/>
          </a:bodyPr>
          <a:lstStyle/>
          <a:p>
            <a:r>
              <a:rPr lang="en-US" altLang="zh-CN" sz="2000" b="1" dirty="0">
                <a:solidFill>
                  <a:srgbClr val="FFC000"/>
                </a:solidFill>
                <a:latin typeface="+mn-lt"/>
                <a:ea typeface="+mn-ea"/>
                <a:cs typeface="+mn-ea"/>
                <a:sym typeface="+mn-lt"/>
              </a:rPr>
              <a:t>02</a:t>
            </a:r>
            <a:endParaRPr lang="zh-CN" altLang="en-US" sz="2000" b="1" dirty="0">
              <a:solidFill>
                <a:srgbClr val="FFC000"/>
              </a:solidFill>
              <a:latin typeface="+mn-lt"/>
              <a:ea typeface="+mn-ea"/>
              <a:cs typeface="+mn-ea"/>
              <a:sym typeface="+mn-lt"/>
            </a:endParaRPr>
          </a:p>
        </p:txBody>
      </p:sp>
      <p:sp>
        <p:nvSpPr>
          <p:cNvPr id="5" name="TextBox 4"/>
          <p:cNvSpPr txBox="1"/>
          <p:nvPr/>
        </p:nvSpPr>
        <p:spPr>
          <a:xfrm>
            <a:off x="3393448" y="3657984"/>
            <a:ext cx="527709" cy="461665"/>
          </a:xfrm>
          <a:prstGeom prst="rect">
            <a:avLst/>
          </a:prstGeom>
          <a:noFill/>
        </p:spPr>
        <p:txBody>
          <a:bodyPr wrap="none" rtlCol="0">
            <a:spAutoFit/>
          </a:bodyPr>
          <a:lstStyle/>
          <a:p>
            <a:r>
              <a:rPr lang="en-US" altLang="zh-CN" sz="2400" b="1" dirty="0">
                <a:solidFill>
                  <a:srgbClr val="FF0000"/>
                </a:solidFill>
                <a:latin typeface="+mn-lt"/>
                <a:ea typeface="+mn-ea"/>
                <a:cs typeface="+mn-ea"/>
                <a:sym typeface="+mn-lt"/>
              </a:rPr>
              <a:t>03</a:t>
            </a:r>
            <a:endParaRPr lang="zh-CN" altLang="en-US" sz="2400" b="1" dirty="0">
              <a:solidFill>
                <a:srgbClr val="FF0000"/>
              </a:solidFill>
              <a:latin typeface="+mn-lt"/>
              <a:ea typeface="+mn-ea"/>
              <a:cs typeface="+mn-ea"/>
              <a:sym typeface="+mn-lt"/>
            </a:endParaRPr>
          </a:p>
        </p:txBody>
      </p:sp>
      <p:sp>
        <p:nvSpPr>
          <p:cNvPr id="6" name="TextBox 5"/>
          <p:cNvSpPr txBox="1"/>
          <p:nvPr/>
        </p:nvSpPr>
        <p:spPr>
          <a:xfrm>
            <a:off x="2489211" y="2733379"/>
            <a:ext cx="527709" cy="461665"/>
          </a:xfrm>
          <a:prstGeom prst="rect">
            <a:avLst/>
          </a:prstGeom>
          <a:noFill/>
        </p:spPr>
        <p:txBody>
          <a:bodyPr wrap="none" rtlCol="0">
            <a:spAutoFit/>
          </a:bodyPr>
          <a:lstStyle/>
          <a:p>
            <a:r>
              <a:rPr lang="en-US" altLang="zh-CN" sz="2400" b="1" dirty="0">
                <a:solidFill>
                  <a:schemeClr val="accent5">
                    <a:lumMod val="50000"/>
                  </a:schemeClr>
                </a:solidFill>
                <a:latin typeface="+mn-lt"/>
                <a:ea typeface="+mn-ea"/>
                <a:cs typeface="+mn-ea"/>
                <a:sym typeface="+mn-lt"/>
              </a:rPr>
              <a:t>04</a:t>
            </a:r>
            <a:endParaRPr lang="zh-CN" altLang="en-US" sz="2400" b="1" dirty="0">
              <a:solidFill>
                <a:schemeClr val="accent5">
                  <a:lumMod val="50000"/>
                </a:schemeClr>
              </a:solidFill>
              <a:latin typeface="+mn-lt"/>
              <a:ea typeface="+mn-ea"/>
              <a:cs typeface="+mn-ea"/>
              <a:sym typeface="+mn-lt"/>
            </a:endParaRPr>
          </a:p>
        </p:txBody>
      </p:sp>
      <p:sp>
        <p:nvSpPr>
          <p:cNvPr id="7" name="TextBox 6"/>
          <p:cNvSpPr txBox="1"/>
          <p:nvPr/>
        </p:nvSpPr>
        <p:spPr>
          <a:xfrm>
            <a:off x="2835938" y="941956"/>
            <a:ext cx="1107996" cy="369332"/>
          </a:xfrm>
          <a:prstGeom prst="rect">
            <a:avLst/>
          </a:prstGeom>
          <a:noFill/>
        </p:spPr>
        <p:txBody>
          <a:bodyPr wrap="none" rtlCol="0">
            <a:spAutoFit/>
          </a:bodyPr>
          <a:lstStyle/>
          <a:p>
            <a:r>
              <a:rPr lang="zh-CN" altLang="en-US" b="1" dirty="0">
                <a:solidFill>
                  <a:schemeClr val="bg1">
                    <a:lumMod val="50000"/>
                  </a:schemeClr>
                </a:solidFill>
                <a:latin typeface="+mn-lt"/>
                <a:ea typeface="+mn-ea"/>
                <a:cs typeface="+mn-ea"/>
                <a:sym typeface="+mn-lt"/>
              </a:rPr>
              <a:t>添加标题</a:t>
            </a:r>
          </a:p>
        </p:txBody>
      </p:sp>
      <p:sp>
        <p:nvSpPr>
          <p:cNvPr id="8" name="TextBox 7"/>
          <p:cNvSpPr txBox="1"/>
          <p:nvPr/>
        </p:nvSpPr>
        <p:spPr>
          <a:xfrm>
            <a:off x="3858797" y="999744"/>
            <a:ext cx="1415772" cy="276999"/>
          </a:xfrm>
          <a:prstGeom prst="rect">
            <a:avLst/>
          </a:prstGeom>
          <a:noFill/>
        </p:spPr>
        <p:txBody>
          <a:bodyPr wrap="none" rtlCol="0">
            <a:spAutoFit/>
          </a:bodyPr>
          <a:lstStyle/>
          <a:p>
            <a:r>
              <a:rPr lang="zh-CN" altLang="en-US" sz="1200" dirty="0">
                <a:solidFill>
                  <a:schemeClr val="bg1">
                    <a:lumMod val="50000"/>
                  </a:schemeClr>
                </a:solidFill>
                <a:latin typeface="+mn-lt"/>
                <a:ea typeface="+mn-ea"/>
                <a:cs typeface="+mn-ea"/>
                <a:sym typeface="+mn-lt"/>
              </a:rPr>
              <a:t>添加文本添加文字</a:t>
            </a:r>
          </a:p>
        </p:txBody>
      </p:sp>
      <p:sp>
        <p:nvSpPr>
          <p:cNvPr id="9" name="TextBox 8"/>
          <p:cNvSpPr txBox="1"/>
          <p:nvPr/>
        </p:nvSpPr>
        <p:spPr>
          <a:xfrm>
            <a:off x="2720362" y="4582590"/>
            <a:ext cx="1107996" cy="369332"/>
          </a:xfrm>
          <a:prstGeom prst="rect">
            <a:avLst/>
          </a:prstGeom>
          <a:noFill/>
        </p:spPr>
        <p:txBody>
          <a:bodyPr wrap="none" rtlCol="0">
            <a:spAutoFit/>
          </a:bodyPr>
          <a:lstStyle/>
          <a:p>
            <a:r>
              <a:rPr lang="zh-CN" altLang="en-US" b="1" dirty="0">
                <a:solidFill>
                  <a:schemeClr val="bg1">
                    <a:lumMod val="50000"/>
                  </a:schemeClr>
                </a:solidFill>
                <a:latin typeface="+mn-lt"/>
                <a:ea typeface="+mn-ea"/>
                <a:cs typeface="+mn-ea"/>
                <a:sym typeface="+mn-lt"/>
              </a:rPr>
              <a:t>添加标题</a:t>
            </a:r>
          </a:p>
        </p:txBody>
      </p:sp>
      <p:sp>
        <p:nvSpPr>
          <p:cNvPr id="10" name="TextBox 9"/>
          <p:cNvSpPr txBox="1"/>
          <p:nvPr/>
        </p:nvSpPr>
        <p:spPr>
          <a:xfrm>
            <a:off x="3779912" y="4640378"/>
            <a:ext cx="1415772" cy="276999"/>
          </a:xfrm>
          <a:prstGeom prst="rect">
            <a:avLst/>
          </a:prstGeom>
          <a:noFill/>
        </p:spPr>
        <p:txBody>
          <a:bodyPr wrap="none" rtlCol="0">
            <a:spAutoFit/>
          </a:bodyPr>
          <a:lstStyle/>
          <a:p>
            <a:r>
              <a:rPr lang="zh-CN" altLang="en-US" sz="1200" dirty="0">
                <a:solidFill>
                  <a:schemeClr val="bg1">
                    <a:lumMod val="50000"/>
                  </a:schemeClr>
                </a:solidFill>
                <a:latin typeface="+mn-lt"/>
                <a:ea typeface="+mn-ea"/>
                <a:cs typeface="+mn-ea"/>
                <a:sym typeface="+mn-lt"/>
              </a:rPr>
              <a:t>添加文本添加文字</a:t>
            </a:r>
          </a:p>
        </p:txBody>
      </p:sp>
      <p:sp>
        <p:nvSpPr>
          <p:cNvPr id="11" name="TextBox 10"/>
          <p:cNvSpPr txBox="1"/>
          <p:nvPr/>
        </p:nvSpPr>
        <p:spPr>
          <a:xfrm>
            <a:off x="5162296" y="1637996"/>
            <a:ext cx="1107996" cy="369332"/>
          </a:xfrm>
          <a:prstGeom prst="rect">
            <a:avLst/>
          </a:prstGeom>
          <a:noFill/>
        </p:spPr>
        <p:txBody>
          <a:bodyPr wrap="none" rtlCol="0">
            <a:spAutoFit/>
          </a:bodyPr>
          <a:lstStyle/>
          <a:p>
            <a:r>
              <a:rPr lang="zh-CN" altLang="en-US" b="1" dirty="0">
                <a:solidFill>
                  <a:schemeClr val="bg1">
                    <a:lumMod val="50000"/>
                  </a:schemeClr>
                </a:solidFill>
                <a:latin typeface="+mn-lt"/>
                <a:ea typeface="+mn-ea"/>
                <a:cs typeface="+mn-ea"/>
                <a:sym typeface="+mn-lt"/>
              </a:rPr>
              <a:t>添加标题</a:t>
            </a:r>
          </a:p>
        </p:txBody>
      </p:sp>
      <p:sp>
        <p:nvSpPr>
          <p:cNvPr id="12" name="TextBox 11"/>
          <p:cNvSpPr txBox="1"/>
          <p:nvPr/>
        </p:nvSpPr>
        <p:spPr>
          <a:xfrm>
            <a:off x="5154071" y="2042511"/>
            <a:ext cx="1415772" cy="276999"/>
          </a:xfrm>
          <a:prstGeom prst="rect">
            <a:avLst/>
          </a:prstGeom>
          <a:noFill/>
        </p:spPr>
        <p:txBody>
          <a:bodyPr wrap="none" rtlCol="0">
            <a:spAutoFit/>
          </a:bodyPr>
          <a:lstStyle/>
          <a:p>
            <a:r>
              <a:rPr lang="zh-CN" altLang="en-US" sz="1200" dirty="0">
                <a:solidFill>
                  <a:schemeClr val="bg1">
                    <a:lumMod val="50000"/>
                  </a:schemeClr>
                </a:solidFill>
                <a:latin typeface="+mn-lt"/>
                <a:ea typeface="+mn-ea"/>
                <a:cs typeface="+mn-ea"/>
                <a:sym typeface="+mn-lt"/>
              </a:rPr>
              <a:t>添加文本添加文字</a:t>
            </a:r>
          </a:p>
        </p:txBody>
      </p:sp>
      <p:sp>
        <p:nvSpPr>
          <p:cNvPr id="13" name="TextBox 12"/>
          <p:cNvSpPr txBox="1"/>
          <p:nvPr/>
        </p:nvSpPr>
        <p:spPr>
          <a:xfrm>
            <a:off x="841686" y="2560015"/>
            <a:ext cx="1107996" cy="369332"/>
          </a:xfrm>
          <a:prstGeom prst="rect">
            <a:avLst/>
          </a:prstGeom>
          <a:noFill/>
        </p:spPr>
        <p:txBody>
          <a:bodyPr wrap="none" rtlCol="0">
            <a:spAutoFit/>
          </a:bodyPr>
          <a:lstStyle/>
          <a:p>
            <a:r>
              <a:rPr lang="zh-CN" altLang="en-US" b="1" dirty="0">
                <a:solidFill>
                  <a:schemeClr val="bg1">
                    <a:lumMod val="50000"/>
                  </a:schemeClr>
                </a:solidFill>
                <a:latin typeface="+mn-lt"/>
                <a:ea typeface="+mn-ea"/>
                <a:cs typeface="+mn-ea"/>
                <a:sym typeface="+mn-lt"/>
              </a:rPr>
              <a:t>添加标题</a:t>
            </a:r>
          </a:p>
        </p:txBody>
      </p:sp>
      <p:sp>
        <p:nvSpPr>
          <p:cNvPr id="14" name="TextBox 13"/>
          <p:cNvSpPr txBox="1"/>
          <p:nvPr/>
        </p:nvSpPr>
        <p:spPr>
          <a:xfrm>
            <a:off x="539552" y="2964530"/>
            <a:ext cx="1415772" cy="276999"/>
          </a:xfrm>
          <a:prstGeom prst="rect">
            <a:avLst/>
          </a:prstGeom>
          <a:noFill/>
        </p:spPr>
        <p:txBody>
          <a:bodyPr wrap="none" rtlCol="0">
            <a:spAutoFit/>
          </a:bodyPr>
          <a:lstStyle/>
          <a:p>
            <a:r>
              <a:rPr lang="zh-CN" altLang="en-US" sz="1200" dirty="0">
                <a:solidFill>
                  <a:schemeClr val="bg1">
                    <a:lumMod val="50000"/>
                  </a:schemeClr>
                </a:solidFill>
                <a:latin typeface="+mn-lt"/>
                <a:ea typeface="+mn-ea"/>
                <a:cs typeface="+mn-ea"/>
                <a:sym typeface="+mn-lt"/>
              </a:rPr>
              <a:t>添加文本添加文字</a:t>
            </a:r>
          </a:p>
        </p:txBody>
      </p:sp>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062396" y="2172978"/>
            <a:ext cx="2064037" cy="284704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 calcmode="lin" valueType="num">
                                      <p:cBhvr>
                                        <p:cTn id="13" dur="1000" fill="hold"/>
                                        <p:tgtEl>
                                          <p:spTgt spid="2"/>
                                        </p:tgtEl>
                                        <p:attrNameLst>
                                          <p:attrName>style.rotation</p:attrName>
                                        </p:attrNameLst>
                                      </p:cBhvr>
                                      <p:tavLst>
                                        <p:tav tm="0">
                                          <p:val>
                                            <p:fltVal val="90"/>
                                          </p:val>
                                        </p:tav>
                                        <p:tav tm="100000">
                                          <p:val>
                                            <p:fltVal val="0"/>
                                          </p:val>
                                        </p:tav>
                                      </p:tavLst>
                                    </p:anim>
                                    <p:animEffect transition="in" filter="fade">
                                      <p:cBhvr>
                                        <p:cTn id="14" dur="1000"/>
                                        <p:tgtEl>
                                          <p:spTgt spid="2"/>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par>
                          <p:cTn id="31" fill="hold">
                            <p:stCondLst>
                              <p:cond delay="3500"/>
                            </p:stCondLst>
                            <p:childTnLst>
                              <p:par>
                                <p:cTn id="32" presetID="14" presetClass="entr" presetSubtype="1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randombar(horizontal)">
                                      <p:cBhvr>
                                        <p:cTn id="37" dur="500"/>
                                        <p:tgtEl>
                                          <p:spTgt spid="8"/>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randombar(horizontal)">
                                      <p:cBhvr>
                                        <p:cTn id="40" dur="500"/>
                                        <p:tgtEl>
                                          <p:spTgt spid="11"/>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randombar(horizontal)">
                                      <p:cBhvr>
                                        <p:cTn id="43" dur="500"/>
                                        <p:tgtEl>
                                          <p:spTgt spid="12"/>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randombar(horizontal)">
                                      <p:cBhvr>
                                        <p:cTn id="46" dur="500"/>
                                        <p:tgtEl>
                                          <p:spTgt spid="13"/>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randombar(horizontal)">
                                      <p:cBhvr>
                                        <p:cTn id="49" dur="500"/>
                                        <p:tgtEl>
                                          <p:spTgt spid="14"/>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randombar(horizontal)">
                                      <p:cBhvr>
                                        <p:cTn id="52" dur="500"/>
                                        <p:tgtEl>
                                          <p:spTgt spid="9"/>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randombar(horizontal)">
                                      <p:cBhvr>
                                        <p:cTn id="55" dur="500"/>
                                        <p:tgtEl>
                                          <p:spTgt spid="10"/>
                                        </p:tgtEl>
                                      </p:cBhvr>
                                    </p:animEffect>
                                  </p:childTnLst>
                                </p:cTn>
                              </p:par>
                            </p:childTnLst>
                          </p:cTn>
                        </p:par>
                        <p:par>
                          <p:cTn id="56" fill="hold">
                            <p:stCondLst>
                              <p:cond delay="4000"/>
                            </p:stCondLst>
                            <p:childTnLst>
                              <p:par>
                                <p:cTn id="57" presetID="42" presetClass="entr" presetSubtype="0" fill="hold" nodeType="afterEffect">
                                  <p:stCondLst>
                                    <p:cond delay="0"/>
                                  </p:stCondLst>
                                  <p:childTnLst>
                                    <p:set>
                                      <p:cBhvr>
                                        <p:cTn id="58" dur="1" fill="hold">
                                          <p:stCondLst>
                                            <p:cond delay="0"/>
                                          </p:stCondLst>
                                        </p:cTn>
                                        <p:tgtEl>
                                          <p:spTgt spid="3074"/>
                                        </p:tgtEl>
                                        <p:attrNameLst>
                                          <p:attrName>style.visibility</p:attrName>
                                        </p:attrNameLst>
                                      </p:cBhvr>
                                      <p:to>
                                        <p:strVal val="visible"/>
                                      </p:to>
                                    </p:set>
                                    <p:animEffect transition="in" filter="fade">
                                      <p:cBhvr>
                                        <p:cTn id="59" dur="1000"/>
                                        <p:tgtEl>
                                          <p:spTgt spid="3074"/>
                                        </p:tgtEl>
                                      </p:cBhvr>
                                    </p:animEffect>
                                    <p:anim calcmode="lin" valueType="num">
                                      <p:cBhvr>
                                        <p:cTn id="60" dur="1000" fill="hold"/>
                                        <p:tgtEl>
                                          <p:spTgt spid="3074"/>
                                        </p:tgtEl>
                                        <p:attrNameLst>
                                          <p:attrName>ppt_x</p:attrName>
                                        </p:attrNameLst>
                                      </p:cBhvr>
                                      <p:tavLst>
                                        <p:tav tm="0">
                                          <p:val>
                                            <p:strVal val="#ppt_x"/>
                                          </p:val>
                                        </p:tav>
                                        <p:tav tm="100000">
                                          <p:val>
                                            <p:strVal val="#ppt_x"/>
                                          </p:val>
                                        </p:tav>
                                      </p:tavLst>
                                    </p:anim>
                                    <p:anim calcmode="lin" valueType="num">
                                      <p:cBhvr>
                                        <p:cTn id="61"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23528" y="1508000"/>
            <a:ext cx="2817812" cy="3056242"/>
          </a:xfrm>
          <a:prstGeom prst="rect">
            <a:avLst/>
          </a:prstGeom>
          <a:noFill/>
          <a:extLst>
            <a:ext uri="{909E8E84-426E-40DD-AFC4-6F175D3DCCD1}">
              <a14:hiddenFill xmlns:a14="http://schemas.microsoft.com/office/drawing/2010/main">
                <a:solidFill>
                  <a:srgbClr val="FFFFFF"/>
                </a:solidFill>
              </a14:hiddenFill>
            </a:ext>
          </a:extLst>
        </p:spPr>
      </p:pic>
      <p:sp>
        <p:nvSpPr>
          <p:cNvPr id="28" name="椭圆 27"/>
          <p:cNvSpPr/>
          <p:nvPr/>
        </p:nvSpPr>
        <p:spPr>
          <a:xfrm>
            <a:off x="4911200" y="2899969"/>
            <a:ext cx="1784985" cy="1760013"/>
          </a:xfrm>
          <a:prstGeom prst="ellipse">
            <a:avLst/>
          </a:prstGeom>
          <a:solidFill>
            <a:srgbClr val="00B0F0"/>
          </a:solidFill>
          <a:ln w="3175"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endParaRPr lang="zh-CN" altLang="en-US">
              <a:latin typeface="+mn-lt"/>
              <a:ea typeface="+mn-ea"/>
              <a:cs typeface="+mn-ea"/>
              <a:sym typeface="+mn-lt"/>
            </a:endParaRPr>
          </a:p>
        </p:txBody>
      </p:sp>
      <p:sp>
        <p:nvSpPr>
          <p:cNvPr id="29" name="左箭头 28"/>
          <p:cNvSpPr/>
          <p:nvPr/>
        </p:nvSpPr>
        <p:spPr>
          <a:xfrm rot="12900000">
            <a:off x="3627142" y="2632036"/>
            <a:ext cx="1510013" cy="381540"/>
          </a:xfrm>
          <a:prstGeom prst="leftArrow">
            <a:avLst>
              <a:gd name="adj1" fmla="val 60000"/>
              <a:gd name="adj2" fmla="val 50000"/>
            </a:avLst>
          </a:prstGeom>
          <a:solidFill>
            <a:srgbClr val="00B050"/>
          </a:solidFill>
          <a:ln w="3175" cap="flat" cmpd="sng" algn="ctr">
            <a:solidFill>
              <a:srgbClr val="D7D7D7"/>
            </a:solidFill>
            <a:prstDash val="solid"/>
          </a:ln>
          <a:effectLst>
            <a:outerShdw blurRad="50800" dist="38100" dir="2700000" algn="tl" rotWithShape="0">
              <a:prstClr val="black">
                <a:alpha val="40000"/>
              </a:prstClr>
            </a:outerShdw>
          </a:effectLst>
        </p:spPr>
        <p:txBody>
          <a:bodyPr/>
          <a:lstStyle/>
          <a:p>
            <a:endParaRPr lang="zh-CN" altLang="en-US">
              <a:latin typeface="+mn-lt"/>
              <a:ea typeface="+mn-ea"/>
              <a:cs typeface="+mn-ea"/>
              <a:sym typeface="+mn-lt"/>
            </a:endParaRPr>
          </a:p>
        </p:txBody>
      </p:sp>
      <p:sp>
        <p:nvSpPr>
          <p:cNvPr id="30" name="圆角矩形 29"/>
          <p:cNvSpPr/>
          <p:nvPr/>
        </p:nvSpPr>
        <p:spPr>
          <a:xfrm>
            <a:off x="2915816" y="1989295"/>
            <a:ext cx="1695735" cy="1017441"/>
          </a:xfrm>
          <a:prstGeom prst="roundRect">
            <a:avLst>
              <a:gd name="adj" fmla="val 1000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lstStyle/>
          <a:p>
            <a:endParaRPr lang="zh-CN" altLang="en-US">
              <a:latin typeface="+mn-lt"/>
              <a:ea typeface="+mn-ea"/>
              <a:cs typeface="+mn-ea"/>
              <a:sym typeface="+mn-lt"/>
            </a:endParaRPr>
          </a:p>
        </p:txBody>
      </p:sp>
      <p:sp>
        <p:nvSpPr>
          <p:cNvPr id="31" name="左箭头 30"/>
          <p:cNvSpPr/>
          <p:nvPr/>
        </p:nvSpPr>
        <p:spPr>
          <a:xfrm rot="16200000">
            <a:off x="5237437" y="2013440"/>
            <a:ext cx="1132510" cy="508720"/>
          </a:xfrm>
          <a:prstGeom prst="leftArrow">
            <a:avLst>
              <a:gd name="adj1" fmla="val 60000"/>
              <a:gd name="adj2" fmla="val 50000"/>
            </a:avLst>
          </a:prstGeom>
          <a:solidFill>
            <a:srgbClr val="FF0000"/>
          </a:solidFill>
          <a:ln w="3175" cap="flat" cmpd="sng" algn="ctr">
            <a:solidFill>
              <a:srgbClr val="D7D7D7"/>
            </a:solidFill>
            <a:prstDash val="solid"/>
          </a:ln>
          <a:effectLst>
            <a:outerShdw blurRad="50800" dist="38100" dir="2700000" algn="tl" rotWithShape="0">
              <a:prstClr val="black">
                <a:alpha val="40000"/>
              </a:prstClr>
            </a:outerShdw>
          </a:effectLst>
        </p:spPr>
        <p:txBody>
          <a:bodyPr/>
          <a:lstStyle/>
          <a:p>
            <a:endParaRPr lang="zh-CN" altLang="en-US">
              <a:latin typeface="+mn-lt"/>
              <a:ea typeface="+mn-ea"/>
              <a:cs typeface="+mn-ea"/>
              <a:sym typeface="+mn-lt"/>
            </a:endParaRPr>
          </a:p>
        </p:txBody>
      </p:sp>
      <p:sp>
        <p:nvSpPr>
          <p:cNvPr id="32" name="圆角矩形 31"/>
          <p:cNvSpPr/>
          <p:nvPr/>
        </p:nvSpPr>
        <p:spPr>
          <a:xfrm>
            <a:off x="4955825" y="1192824"/>
            <a:ext cx="1695735" cy="1017441"/>
          </a:xfrm>
          <a:prstGeom prst="roundRect">
            <a:avLst>
              <a:gd name="adj" fmla="val 1000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lstStyle/>
          <a:p>
            <a:endParaRPr lang="zh-CN" altLang="en-US">
              <a:latin typeface="+mn-lt"/>
              <a:ea typeface="+mn-ea"/>
              <a:cs typeface="+mn-ea"/>
              <a:sym typeface="+mn-lt"/>
            </a:endParaRPr>
          </a:p>
        </p:txBody>
      </p:sp>
      <p:sp>
        <p:nvSpPr>
          <p:cNvPr id="33" name="左箭头 32"/>
          <p:cNvSpPr/>
          <p:nvPr/>
        </p:nvSpPr>
        <p:spPr>
          <a:xfrm rot="19500000">
            <a:off x="6470229" y="2632036"/>
            <a:ext cx="1510013" cy="381540"/>
          </a:xfrm>
          <a:prstGeom prst="leftArrow">
            <a:avLst>
              <a:gd name="adj1" fmla="val 60000"/>
              <a:gd name="adj2" fmla="val 50000"/>
            </a:avLst>
          </a:prstGeom>
          <a:solidFill>
            <a:srgbClr val="FFC000"/>
          </a:solidFill>
          <a:ln w="3175" cap="flat" cmpd="sng" algn="ctr">
            <a:solidFill>
              <a:srgbClr val="D7D7D7"/>
            </a:solidFill>
            <a:prstDash val="solid"/>
          </a:ln>
          <a:effectLst>
            <a:outerShdw blurRad="50800" dist="38100" dir="2700000" algn="tl" rotWithShape="0">
              <a:prstClr val="black">
                <a:alpha val="40000"/>
              </a:prstClr>
            </a:outerShdw>
          </a:effectLst>
        </p:spPr>
        <p:txBody>
          <a:bodyPr/>
          <a:lstStyle/>
          <a:p>
            <a:endParaRPr lang="zh-CN" altLang="en-US">
              <a:latin typeface="+mn-lt"/>
              <a:ea typeface="+mn-ea"/>
              <a:cs typeface="+mn-ea"/>
              <a:sym typeface="+mn-lt"/>
            </a:endParaRPr>
          </a:p>
        </p:txBody>
      </p:sp>
      <p:sp>
        <p:nvSpPr>
          <p:cNvPr id="34" name="圆角矩形 33"/>
          <p:cNvSpPr/>
          <p:nvPr/>
        </p:nvSpPr>
        <p:spPr>
          <a:xfrm>
            <a:off x="6995833" y="1989295"/>
            <a:ext cx="1695735" cy="1017441"/>
          </a:xfrm>
          <a:prstGeom prst="roundRect">
            <a:avLst>
              <a:gd name="adj" fmla="val 10000"/>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lstStyle/>
          <a:p>
            <a:endParaRPr lang="zh-CN" altLang="en-US">
              <a:latin typeface="+mn-lt"/>
              <a:ea typeface="+mn-ea"/>
              <a:cs typeface="+mn-ea"/>
              <a:sym typeface="+mn-lt"/>
            </a:endParaRPr>
          </a:p>
        </p:txBody>
      </p:sp>
      <p:sp>
        <p:nvSpPr>
          <p:cNvPr id="35" name="矩形 34"/>
          <p:cNvSpPr/>
          <p:nvPr/>
        </p:nvSpPr>
        <p:spPr>
          <a:xfrm>
            <a:off x="2946171" y="2340717"/>
            <a:ext cx="1569660" cy="396583"/>
          </a:xfrm>
          <a:prstGeom prst="rect">
            <a:avLst/>
          </a:prstGeom>
        </p:spPr>
        <p:txBody>
          <a:bodyPr wrap="none">
            <a:spAutoFit/>
          </a:bodyPr>
          <a:lstStyle/>
          <a:p>
            <a:pPr lvl="0" algn="ctr">
              <a:lnSpc>
                <a:spcPct val="120000"/>
              </a:lnSpc>
              <a:defRPr/>
            </a:pPr>
            <a:r>
              <a:rPr lang="zh-CN" altLang="en-US" kern="0" dirty="0">
                <a:solidFill>
                  <a:srgbClr val="4D4D4D"/>
                </a:solidFill>
                <a:latin typeface="+mn-lt"/>
                <a:ea typeface="+mn-ea"/>
                <a:cs typeface="+mn-ea"/>
                <a:sym typeface="+mn-lt"/>
              </a:rPr>
              <a:t>此处添加文本</a:t>
            </a:r>
          </a:p>
        </p:txBody>
      </p:sp>
      <p:sp>
        <p:nvSpPr>
          <p:cNvPr id="36" name="矩形 35"/>
          <p:cNvSpPr/>
          <p:nvPr/>
        </p:nvSpPr>
        <p:spPr>
          <a:xfrm>
            <a:off x="5017873" y="1537039"/>
            <a:ext cx="1569660" cy="396583"/>
          </a:xfrm>
          <a:prstGeom prst="rect">
            <a:avLst/>
          </a:prstGeom>
        </p:spPr>
        <p:txBody>
          <a:bodyPr wrap="none">
            <a:spAutoFit/>
          </a:bodyPr>
          <a:lstStyle/>
          <a:p>
            <a:pPr lvl="0" algn="ctr">
              <a:lnSpc>
                <a:spcPct val="120000"/>
              </a:lnSpc>
              <a:defRPr/>
            </a:pPr>
            <a:r>
              <a:rPr lang="zh-CN" altLang="en-US" kern="0" dirty="0">
                <a:solidFill>
                  <a:srgbClr val="4D4D4D"/>
                </a:solidFill>
                <a:latin typeface="+mn-lt"/>
                <a:ea typeface="+mn-ea"/>
                <a:cs typeface="+mn-ea"/>
                <a:sym typeface="+mn-lt"/>
              </a:rPr>
              <a:t>此处添加文本</a:t>
            </a:r>
          </a:p>
        </p:txBody>
      </p:sp>
      <p:sp>
        <p:nvSpPr>
          <p:cNvPr id="37" name="矩形 36"/>
          <p:cNvSpPr/>
          <p:nvPr/>
        </p:nvSpPr>
        <p:spPr>
          <a:xfrm>
            <a:off x="7089575" y="2340717"/>
            <a:ext cx="1569660" cy="396583"/>
          </a:xfrm>
          <a:prstGeom prst="rect">
            <a:avLst/>
          </a:prstGeom>
        </p:spPr>
        <p:txBody>
          <a:bodyPr wrap="none">
            <a:spAutoFit/>
          </a:bodyPr>
          <a:lstStyle/>
          <a:p>
            <a:pPr lvl="0" algn="ctr">
              <a:lnSpc>
                <a:spcPct val="120000"/>
              </a:lnSpc>
              <a:defRPr/>
            </a:pPr>
            <a:r>
              <a:rPr lang="zh-CN" altLang="en-US" kern="0" dirty="0">
                <a:solidFill>
                  <a:srgbClr val="4D4D4D"/>
                </a:solidFill>
                <a:latin typeface="+mn-lt"/>
                <a:ea typeface="+mn-ea"/>
                <a:cs typeface="+mn-ea"/>
                <a:sym typeface="+mn-lt"/>
              </a:rPr>
              <a:t>此处添加文本</a:t>
            </a:r>
          </a:p>
        </p:txBody>
      </p:sp>
      <p:sp>
        <p:nvSpPr>
          <p:cNvPr id="38" name="矩形 37"/>
          <p:cNvSpPr/>
          <p:nvPr/>
        </p:nvSpPr>
        <p:spPr>
          <a:xfrm>
            <a:off x="5351297" y="3291830"/>
            <a:ext cx="902811" cy="954107"/>
          </a:xfrm>
          <a:prstGeom prst="rect">
            <a:avLst/>
          </a:prstGeom>
        </p:spPr>
        <p:txBody>
          <a:bodyPr wrap="none">
            <a:spAutoFit/>
          </a:bodyPr>
          <a:lstStyle/>
          <a:p>
            <a:pPr lvl="0" algn="ctr">
              <a:defRPr/>
            </a:pPr>
            <a:r>
              <a:rPr lang="zh-CN" altLang="en-US" sz="2800" b="1" kern="0" dirty="0">
                <a:solidFill>
                  <a:schemeClr val="bg1"/>
                </a:solidFill>
                <a:latin typeface="+mn-lt"/>
                <a:ea typeface="+mn-ea"/>
                <a:cs typeface="+mn-ea"/>
                <a:sym typeface="+mn-lt"/>
              </a:rPr>
              <a:t>添加</a:t>
            </a:r>
            <a:endParaRPr lang="en-US" altLang="zh-CN" sz="2800" b="1" kern="0" dirty="0">
              <a:solidFill>
                <a:schemeClr val="bg1"/>
              </a:solidFill>
              <a:latin typeface="+mn-lt"/>
              <a:ea typeface="+mn-ea"/>
              <a:cs typeface="+mn-ea"/>
              <a:sym typeface="+mn-lt"/>
            </a:endParaRPr>
          </a:p>
          <a:p>
            <a:pPr lvl="0" algn="ctr">
              <a:defRPr/>
            </a:pPr>
            <a:r>
              <a:rPr lang="zh-CN" altLang="en-US" sz="2800" b="1" kern="0" dirty="0">
                <a:solidFill>
                  <a:schemeClr val="bg1"/>
                </a:solidFill>
                <a:latin typeface="+mn-lt"/>
                <a:ea typeface="+mn-ea"/>
                <a:cs typeface="+mn-ea"/>
                <a:sym typeface="+mn-lt"/>
              </a:rPr>
              <a:t>文本</a:t>
            </a:r>
          </a:p>
        </p:txBody>
      </p:sp>
      <p:sp>
        <p:nvSpPr>
          <p:cNvPr id="14" name="TextBox 13"/>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5122"/>
                                        </p:tgtEl>
                                        <p:attrNameLst>
                                          <p:attrName>style.visibility</p:attrName>
                                        </p:attrNameLst>
                                      </p:cBhvr>
                                      <p:to>
                                        <p:strVal val="visible"/>
                                      </p:to>
                                    </p:set>
                                    <p:animEffect transition="in" filter="wedge">
                                      <p:cBhvr>
                                        <p:cTn id="11" dur="2000"/>
                                        <p:tgtEl>
                                          <p:spTgt spid="5122"/>
                                        </p:tgtEl>
                                      </p:cBhvr>
                                    </p:animEffect>
                                  </p:childTnLst>
                                </p:cTn>
                              </p:par>
                            </p:childTnLst>
                          </p:cTn>
                        </p:par>
                        <p:par>
                          <p:cTn id="12" fill="hold">
                            <p:stCondLst>
                              <p:cond delay="2500"/>
                            </p:stCondLst>
                            <p:childTnLst>
                              <p:par>
                                <p:cTn id="13" presetID="31"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1000" fill="hold"/>
                                        <p:tgtEl>
                                          <p:spTgt spid="28"/>
                                        </p:tgtEl>
                                        <p:attrNameLst>
                                          <p:attrName>ppt_w</p:attrName>
                                        </p:attrNameLst>
                                      </p:cBhvr>
                                      <p:tavLst>
                                        <p:tav tm="0">
                                          <p:val>
                                            <p:fltVal val="0"/>
                                          </p:val>
                                        </p:tav>
                                        <p:tav tm="100000">
                                          <p:val>
                                            <p:strVal val="#ppt_w"/>
                                          </p:val>
                                        </p:tav>
                                      </p:tavLst>
                                    </p:anim>
                                    <p:anim calcmode="lin" valueType="num">
                                      <p:cBhvr>
                                        <p:cTn id="16" dur="1000" fill="hold"/>
                                        <p:tgtEl>
                                          <p:spTgt spid="28"/>
                                        </p:tgtEl>
                                        <p:attrNameLst>
                                          <p:attrName>ppt_h</p:attrName>
                                        </p:attrNameLst>
                                      </p:cBhvr>
                                      <p:tavLst>
                                        <p:tav tm="0">
                                          <p:val>
                                            <p:fltVal val="0"/>
                                          </p:val>
                                        </p:tav>
                                        <p:tav tm="100000">
                                          <p:val>
                                            <p:strVal val="#ppt_h"/>
                                          </p:val>
                                        </p:tav>
                                      </p:tavLst>
                                    </p:anim>
                                    <p:anim calcmode="lin" valueType="num">
                                      <p:cBhvr>
                                        <p:cTn id="17" dur="1000" fill="hold"/>
                                        <p:tgtEl>
                                          <p:spTgt spid="28"/>
                                        </p:tgtEl>
                                        <p:attrNameLst>
                                          <p:attrName>style.rotation</p:attrName>
                                        </p:attrNameLst>
                                      </p:cBhvr>
                                      <p:tavLst>
                                        <p:tav tm="0">
                                          <p:val>
                                            <p:fltVal val="90"/>
                                          </p:val>
                                        </p:tav>
                                        <p:tav tm="100000">
                                          <p:val>
                                            <p:fltVal val="0"/>
                                          </p:val>
                                        </p:tav>
                                      </p:tavLst>
                                    </p:anim>
                                    <p:animEffect transition="in" filter="fade">
                                      <p:cBhvr>
                                        <p:cTn id="18" dur="1000"/>
                                        <p:tgtEl>
                                          <p:spTgt spid="28"/>
                                        </p:tgtEl>
                                      </p:cBhvr>
                                    </p:animEffect>
                                  </p:childTnLst>
                                </p:cTn>
                              </p:par>
                            </p:childTnLst>
                          </p:cTn>
                        </p:par>
                        <p:par>
                          <p:cTn id="19" fill="hold">
                            <p:stCondLst>
                              <p:cond delay="3500"/>
                            </p:stCondLst>
                            <p:childTnLst>
                              <p:par>
                                <p:cTn id="20" presetID="10" presetClass="entr" presetSubtype="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par>
                                <p:cTn id="23" presetID="2" presetClass="entr" presetSubtype="9"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0-#ppt_w/2"/>
                                          </p:val>
                                        </p:tav>
                                        <p:tav tm="100000">
                                          <p:val>
                                            <p:strVal val="#ppt_x"/>
                                          </p:val>
                                        </p:tav>
                                      </p:tavLst>
                                    </p:anim>
                                    <p:anim calcmode="lin" valueType="num">
                                      <p:cBhvr additive="base">
                                        <p:cTn id="26" dur="500" fill="hold"/>
                                        <p:tgtEl>
                                          <p:spTgt spid="30"/>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ppt_x"/>
                                          </p:val>
                                        </p:tav>
                                        <p:tav tm="100000">
                                          <p:val>
                                            <p:strVal val="#ppt_x"/>
                                          </p:val>
                                        </p:tav>
                                      </p:tavLst>
                                    </p:anim>
                                    <p:anim calcmode="lin" valueType="num">
                                      <p:cBhvr additive="base">
                                        <p:cTn id="30" dur="500" fill="hold"/>
                                        <p:tgtEl>
                                          <p:spTgt spid="32"/>
                                        </p:tgtEl>
                                        <p:attrNameLst>
                                          <p:attrName>ppt_y</p:attrName>
                                        </p:attrNameLst>
                                      </p:cBhvr>
                                      <p:tavLst>
                                        <p:tav tm="0">
                                          <p:val>
                                            <p:strVal val="0-#ppt_h/2"/>
                                          </p:val>
                                        </p:tav>
                                        <p:tav tm="100000">
                                          <p:val>
                                            <p:strVal val="#ppt_y"/>
                                          </p:val>
                                        </p:tav>
                                      </p:tavLst>
                                    </p:anim>
                                  </p:childTnLst>
                                </p:cTn>
                              </p:par>
                              <p:par>
                                <p:cTn id="31" presetID="2" presetClass="entr" presetSubtype="3"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1+#ppt_w/2"/>
                                          </p:val>
                                        </p:tav>
                                        <p:tav tm="100000">
                                          <p:val>
                                            <p:strVal val="#ppt_x"/>
                                          </p:val>
                                        </p:tav>
                                      </p:tavLst>
                                    </p:anim>
                                    <p:anim calcmode="lin" valueType="num">
                                      <p:cBhvr additive="base">
                                        <p:cTn id="34" dur="500" fill="hold"/>
                                        <p:tgtEl>
                                          <p:spTgt spid="34"/>
                                        </p:tgtEl>
                                        <p:attrNameLst>
                                          <p:attrName>ppt_y</p:attrName>
                                        </p:attrNameLst>
                                      </p:cBhvr>
                                      <p:tavLst>
                                        <p:tav tm="0">
                                          <p:val>
                                            <p:strVal val="0-#ppt_h/2"/>
                                          </p:val>
                                        </p:tav>
                                        <p:tav tm="100000">
                                          <p:val>
                                            <p:strVal val="#ppt_y"/>
                                          </p:val>
                                        </p:tav>
                                      </p:tavLst>
                                    </p:anim>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par>
                                <p:cTn id="42" presetID="10" presetClass="entr" presetSubtype="0"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childTnLst>
                          </p:cTn>
                        </p:par>
                        <p:par>
                          <p:cTn id="45" fill="hold">
                            <p:stCondLst>
                              <p:cond delay="4500"/>
                            </p:stCondLst>
                            <p:childTnLst>
                              <p:par>
                                <p:cTn id="46" presetID="38" presetClass="entr" presetSubtype="0" accel="50000" fill="hold" grpId="0" nodeType="afterEffect">
                                  <p:stCondLst>
                                    <p:cond delay="0"/>
                                  </p:stCondLst>
                                  <p:iterate type="lt">
                                    <p:tmPct val="10000"/>
                                  </p:iterate>
                                  <p:childTnLst>
                                    <p:set>
                                      <p:cBhvr>
                                        <p:cTn id="47" dur="1" fill="hold">
                                          <p:stCondLst>
                                            <p:cond delay="0"/>
                                          </p:stCondLst>
                                        </p:cTn>
                                        <p:tgtEl>
                                          <p:spTgt spid="36"/>
                                        </p:tgtEl>
                                        <p:attrNameLst>
                                          <p:attrName>style.visibility</p:attrName>
                                        </p:attrNameLst>
                                      </p:cBhvr>
                                      <p:to>
                                        <p:strVal val="visible"/>
                                      </p:to>
                                    </p:set>
                                    <p:set>
                                      <p:cBhvr>
                                        <p:cTn id="48" dur="455" fill="hold">
                                          <p:stCondLst>
                                            <p:cond delay="0"/>
                                          </p:stCondLst>
                                        </p:cTn>
                                        <p:tgtEl>
                                          <p:spTgt spid="36"/>
                                        </p:tgtEl>
                                        <p:attrNameLst>
                                          <p:attrName>style.rotation</p:attrName>
                                        </p:attrNameLst>
                                      </p:cBhvr>
                                      <p:to>
                                        <p:strVal val="-45.0"/>
                                      </p:to>
                                    </p:set>
                                    <p:anim calcmode="lin" valueType="num">
                                      <p:cBhvr>
                                        <p:cTn id="49" dur="455" fill="hold">
                                          <p:stCondLst>
                                            <p:cond delay="455"/>
                                          </p:stCondLst>
                                        </p:cTn>
                                        <p:tgtEl>
                                          <p:spTgt spid="36"/>
                                        </p:tgtEl>
                                        <p:attrNameLst>
                                          <p:attrName>style.rotation</p:attrName>
                                        </p:attrNameLst>
                                      </p:cBhvr>
                                      <p:tavLst>
                                        <p:tav tm="0">
                                          <p:val>
                                            <p:fltVal val="-45"/>
                                          </p:val>
                                        </p:tav>
                                        <p:tav tm="69900">
                                          <p:val>
                                            <p:fltVal val="45"/>
                                          </p:val>
                                        </p:tav>
                                        <p:tav tm="100000">
                                          <p:val>
                                            <p:fltVal val="0"/>
                                          </p:val>
                                        </p:tav>
                                      </p:tavLst>
                                    </p:anim>
                                    <p:anim calcmode="lin" valueType="num">
                                      <p:cBhvr>
                                        <p:cTn id="50" dur="455" fill="hold">
                                          <p:stCondLst>
                                            <p:cond delay="0"/>
                                          </p:stCondLst>
                                        </p:cTn>
                                        <p:tgtEl>
                                          <p:spTgt spid="36"/>
                                        </p:tgtEl>
                                        <p:attrNameLst>
                                          <p:attrName>ppt_y</p:attrName>
                                        </p:attrNameLst>
                                      </p:cBhvr>
                                      <p:tavLst>
                                        <p:tav tm="0">
                                          <p:val>
                                            <p:strVal val="#ppt_y-1"/>
                                          </p:val>
                                        </p:tav>
                                        <p:tav tm="100000">
                                          <p:val>
                                            <p:strVal val="#ppt_y-(0.354*#ppt_w-0.172*#ppt_h)"/>
                                          </p:val>
                                        </p:tav>
                                      </p:tavLst>
                                    </p:anim>
                                    <p:anim calcmode="lin" valueType="num">
                                      <p:cBhvr>
                                        <p:cTn id="51" dur="156" decel="50000" autoRev="1" fill="hold">
                                          <p:stCondLst>
                                            <p:cond delay="455"/>
                                          </p:stCondLst>
                                        </p:cTn>
                                        <p:tgtEl>
                                          <p:spTgt spid="36"/>
                                        </p:tgtEl>
                                        <p:attrNameLst>
                                          <p:attrName>ppt_y</p:attrName>
                                        </p:attrNameLst>
                                      </p:cBhvr>
                                      <p:tavLst>
                                        <p:tav tm="0">
                                          <p:val>
                                            <p:strVal val="#ppt_y-(0.354*#ppt_w-0.172*#ppt_h)"/>
                                          </p:val>
                                        </p:tav>
                                        <p:tav tm="100000">
                                          <p:val>
                                            <p:strVal val="#ppt_y-(0.354*#ppt_w-0.172*#ppt_h)-#ppt_h/2"/>
                                          </p:val>
                                        </p:tav>
                                      </p:tavLst>
                                    </p:anim>
                                    <p:anim calcmode="lin" valueType="num">
                                      <p:cBhvr>
                                        <p:cTn id="52" dur="136" fill="hold">
                                          <p:stCondLst>
                                            <p:cond delay="864"/>
                                          </p:stCondLst>
                                        </p:cTn>
                                        <p:tgtEl>
                                          <p:spTgt spid="36"/>
                                        </p:tgtEl>
                                        <p:attrNameLst>
                                          <p:attrName>ppt_y</p:attrName>
                                        </p:attrNameLst>
                                      </p:cBhvr>
                                      <p:tavLst>
                                        <p:tav tm="0">
                                          <p:val>
                                            <p:strVal val="#ppt_y-(0.354*#ppt_w-0.172*#ppt_h)"/>
                                          </p:val>
                                        </p:tav>
                                        <p:tav tm="100000">
                                          <p:val>
                                            <p:strVal val="#ppt_y"/>
                                          </p:val>
                                        </p:tav>
                                      </p:tavLst>
                                    </p:anim>
                                  </p:childTnLst>
                                </p:cTn>
                              </p:par>
                              <p:par>
                                <p:cTn id="53" presetID="38" presetClass="entr" presetSubtype="0" accel="50000" fill="hold" grpId="0" nodeType="withEffect">
                                  <p:stCondLst>
                                    <p:cond delay="0"/>
                                  </p:stCondLst>
                                  <p:iterate type="lt">
                                    <p:tmPct val="10000"/>
                                  </p:iterate>
                                  <p:childTnLst>
                                    <p:set>
                                      <p:cBhvr>
                                        <p:cTn id="54" dur="1" fill="hold">
                                          <p:stCondLst>
                                            <p:cond delay="0"/>
                                          </p:stCondLst>
                                        </p:cTn>
                                        <p:tgtEl>
                                          <p:spTgt spid="37"/>
                                        </p:tgtEl>
                                        <p:attrNameLst>
                                          <p:attrName>style.visibility</p:attrName>
                                        </p:attrNameLst>
                                      </p:cBhvr>
                                      <p:to>
                                        <p:strVal val="visible"/>
                                      </p:to>
                                    </p:set>
                                    <p:set>
                                      <p:cBhvr>
                                        <p:cTn id="55" dur="455" fill="hold">
                                          <p:stCondLst>
                                            <p:cond delay="0"/>
                                          </p:stCondLst>
                                        </p:cTn>
                                        <p:tgtEl>
                                          <p:spTgt spid="37"/>
                                        </p:tgtEl>
                                        <p:attrNameLst>
                                          <p:attrName>style.rotation</p:attrName>
                                        </p:attrNameLst>
                                      </p:cBhvr>
                                      <p:to>
                                        <p:strVal val="-45.0"/>
                                      </p:to>
                                    </p:set>
                                    <p:anim calcmode="lin" valueType="num">
                                      <p:cBhvr>
                                        <p:cTn id="56" dur="455" fill="hold">
                                          <p:stCondLst>
                                            <p:cond delay="455"/>
                                          </p:stCondLst>
                                        </p:cTn>
                                        <p:tgtEl>
                                          <p:spTgt spid="37"/>
                                        </p:tgtEl>
                                        <p:attrNameLst>
                                          <p:attrName>style.rotation</p:attrName>
                                        </p:attrNameLst>
                                      </p:cBhvr>
                                      <p:tavLst>
                                        <p:tav tm="0">
                                          <p:val>
                                            <p:fltVal val="-45"/>
                                          </p:val>
                                        </p:tav>
                                        <p:tav tm="69900">
                                          <p:val>
                                            <p:fltVal val="45"/>
                                          </p:val>
                                        </p:tav>
                                        <p:tav tm="100000">
                                          <p:val>
                                            <p:fltVal val="0"/>
                                          </p:val>
                                        </p:tav>
                                      </p:tavLst>
                                    </p:anim>
                                    <p:anim calcmode="lin" valueType="num">
                                      <p:cBhvr>
                                        <p:cTn id="57" dur="455" fill="hold">
                                          <p:stCondLst>
                                            <p:cond delay="0"/>
                                          </p:stCondLst>
                                        </p:cTn>
                                        <p:tgtEl>
                                          <p:spTgt spid="37"/>
                                        </p:tgtEl>
                                        <p:attrNameLst>
                                          <p:attrName>ppt_y</p:attrName>
                                        </p:attrNameLst>
                                      </p:cBhvr>
                                      <p:tavLst>
                                        <p:tav tm="0">
                                          <p:val>
                                            <p:strVal val="#ppt_y-1"/>
                                          </p:val>
                                        </p:tav>
                                        <p:tav tm="100000">
                                          <p:val>
                                            <p:strVal val="#ppt_y-(0.354*#ppt_w-0.172*#ppt_h)"/>
                                          </p:val>
                                        </p:tav>
                                      </p:tavLst>
                                    </p:anim>
                                    <p:anim calcmode="lin" valueType="num">
                                      <p:cBhvr>
                                        <p:cTn id="58" dur="156" decel="50000" autoRev="1" fill="hold">
                                          <p:stCondLst>
                                            <p:cond delay="455"/>
                                          </p:stCondLst>
                                        </p:cTn>
                                        <p:tgtEl>
                                          <p:spTgt spid="37"/>
                                        </p:tgtEl>
                                        <p:attrNameLst>
                                          <p:attrName>ppt_y</p:attrName>
                                        </p:attrNameLst>
                                      </p:cBhvr>
                                      <p:tavLst>
                                        <p:tav tm="0">
                                          <p:val>
                                            <p:strVal val="#ppt_y-(0.354*#ppt_w-0.172*#ppt_h)"/>
                                          </p:val>
                                        </p:tav>
                                        <p:tav tm="100000">
                                          <p:val>
                                            <p:strVal val="#ppt_y-(0.354*#ppt_w-0.172*#ppt_h)-#ppt_h/2"/>
                                          </p:val>
                                        </p:tav>
                                      </p:tavLst>
                                    </p:anim>
                                    <p:anim calcmode="lin" valueType="num">
                                      <p:cBhvr>
                                        <p:cTn id="59" dur="136" fill="hold">
                                          <p:stCondLst>
                                            <p:cond delay="864"/>
                                          </p:stCondLst>
                                        </p:cTn>
                                        <p:tgtEl>
                                          <p:spTgt spid="37"/>
                                        </p:tgtEl>
                                        <p:attrNameLst>
                                          <p:attrName>ppt_y</p:attrName>
                                        </p:attrNameLst>
                                      </p:cBhvr>
                                      <p:tavLst>
                                        <p:tav tm="0">
                                          <p:val>
                                            <p:strVal val="#ppt_y-(0.354*#ppt_w-0.172*#ppt_h)"/>
                                          </p:val>
                                        </p:tav>
                                        <p:tav tm="100000">
                                          <p:val>
                                            <p:strVal val="#ppt_y"/>
                                          </p:val>
                                        </p:tav>
                                      </p:tavLst>
                                    </p:anim>
                                  </p:childTnLst>
                                </p:cTn>
                              </p:par>
                              <p:par>
                                <p:cTn id="60" presetID="38" presetClass="entr" presetSubtype="0" accel="50000" fill="hold" grpId="0" nodeType="withEffect">
                                  <p:stCondLst>
                                    <p:cond delay="0"/>
                                  </p:stCondLst>
                                  <p:iterate type="lt">
                                    <p:tmPct val="10000"/>
                                  </p:iterate>
                                  <p:childTnLst>
                                    <p:set>
                                      <p:cBhvr>
                                        <p:cTn id="61" dur="1" fill="hold">
                                          <p:stCondLst>
                                            <p:cond delay="0"/>
                                          </p:stCondLst>
                                        </p:cTn>
                                        <p:tgtEl>
                                          <p:spTgt spid="35"/>
                                        </p:tgtEl>
                                        <p:attrNameLst>
                                          <p:attrName>style.visibility</p:attrName>
                                        </p:attrNameLst>
                                      </p:cBhvr>
                                      <p:to>
                                        <p:strVal val="visible"/>
                                      </p:to>
                                    </p:set>
                                    <p:set>
                                      <p:cBhvr>
                                        <p:cTn id="62" dur="455" fill="hold">
                                          <p:stCondLst>
                                            <p:cond delay="0"/>
                                          </p:stCondLst>
                                        </p:cTn>
                                        <p:tgtEl>
                                          <p:spTgt spid="35"/>
                                        </p:tgtEl>
                                        <p:attrNameLst>
                                          <p:attrName>style.rotation</p:attrName>
                                        </p:attrNameLst>
                                      </p:cBhvr>
                                      <p:to>
                                        <p:strVal val="-45.0"/>
                                      </p:to>
                                    </p:set>
                                    <p:anim calcmode="lin" valueType="num">
                                      <p:cBhvr>
                                        <p:cTn id="63" dur="455" fill="hold">
                                          <p:stCondLst>
                                            <p:cond delay="455"/>
                                          </p:stCondLst>
                                        </p:cTn>
                                        <p:tgtEl>
                                          <p:spTgt spid="35"/>
                                        </p:tgtEl>
                                        <p:attrNameLst>
                                          <p:attrName>style.rotation</p:attrName>
                                        </p:attrNameLst>
                                      </p:cBhvr>
                                      <p:tavLst>
                                        <p:tav tm="0">
                                          <p:val>
                                            <p:fltVal val="-45"/>
                                          </p:val>
                                        </p:tav>
                                        <p:tav tm="69900">
                                          <p:val>
                                            <p:fltVal val="45"/>
                                          </p:val>
                                        </p:tav>
                                        <p:tav tm="100000">
                                          <p:val>
                                            <p:fltVal val="0"/>
                                          </p:val>
                                        </p:tav>
                                      </p:tavLst>
                                    </p:anim>
                                    <p:anim calcmode="lin" valueType="num">
                                      <p:cBhvr>
                                        <p:cTn id="64" dur="455" fill="hold">
                                          <p:stCondLst>
                                            <p:cond delay="0"/>
                                          </p:stCondLst>
                                        </p:cTn>
                                        <p:tgtEl>
                                          <p:spTgt spid="35"/>
                                        </p:tgtEl>
                                        <p:attrNameLst>
                                          <p:attrName>ppt_y</p:attrName>
                                        </p:attrNameLst>
                                      </p:cBhvr>
                                      <p:tavLst>
                                        <p:tav tm="0">
                                          <p:val>
                                            <p:strVal val="#ppt_y-1"/>
                                          </p:val>
                                        </p:tav>
                                        <p:tav tm="100000">
                                          <p:val>
                                            <p:strVal val="#ppt_y-(0.354*#ppt_w-0.172*#ppt_h)"/>
                                          </p:val>
                                        </p:tav>
                                      </p:tavLst>
                                    </p:anim>
                                    <p:anim calcmode="lin" valueType="num">
                                      <p:cBhvr>
                                        <p:cTn id="65" dur="156" decel="50000" autoRev="1" fill="hold">
                                          <p:stCondLst>
                                            <p:cond delay="455"/>
                                          </p:stCondLst>
                                        </p:cTn>
                                        <p:tgtEl>
                                          <p:spTgt spid="35"/>
                                        </p:tgtEl>
                                        <p:attrNameLst>
                                          <p:attrName>ppt_y</p:attrName>
                                        </p:attrNameLst>
                                      </p:cBhvr>
                                      <p:tavLst>
                                        <p:tav tm="0">
                                          <p:val>
                                            <p:strVal val="#ppt_y-(0.354*#ppt_w-0.172*#ppt_h)"/>
                                          </p:val>
                                        </p:tav>
                                        <p:tav tm="100000">
                                          <p:val>
                                            <p:strVal val="#ppt_y-(0.354*#ppt_w-0.172*#ppt_h)-#ppt_h/2"/>
                                          </p:val>
                                        </p:tav>
                                      </p:tavLst>
                                    </p:anim>
                                    <p:anim calcmode="lin" valueType="num">
                                      <p:cBhvr>
                                        <p:cTn id="66" dur="136" fill="hold">
                                          <p:stCondLst>
                                            <p:cond delay="864"/>
                                          </p:stCondLst>
                                        </p:cTn>
                                        <p:tgtEl>
                                          <p:spTgt spid="35"/>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utoShape 2"/>
          <p:cNvSpPr>
            <a:spLocks noChangeArrowheads="1"/>
          </p:cNvSpPr>
          <p:nvPr/>
        </p:nvSpPr>
        <p:spPr bwMode="auto">
          <a:xfrm>
            <a:off x="1330845" y="3036217"/>
            <a:ext cx="6913563" cy="1551757"/>
          </a:xfrm>
          <a:prstGeom prst="roundRect">
            <a:avLst>
              <a:gd name="adj" fmla="val 2778"/>
            </a:avLst>
          </a:prstGeom>
          <a:gradFill rotWithShape="1">
            <a:gsLst>
              <a:gs pos="0">
                <a:schemeClr val="bg1"/>
              </a:gs>
              <a:gs pos="100000">
                <a:schemeClr val="bg2"/>
              </a:gs>
            </a:gsLst>
            <a:lin ang="2700000" scaled="1"/>
          </a:gradFill>
          <a:ln w="9525">
            <a:solidFill>
              <a:schemeClr val="bg2"/>
            </a:solidFill>
            <a:round/>
          </a:ln>
          <a:effectLst/>
          <a:extLst>
            <a:ext uri="{AF507438-7753-43E0-B8FC-AC1667EBCBE1}">
              <a14:hiddenEffects xmlns:a14="http://schemas.microsoft.com/office/drawing/2010/main">
                <a:effectLst>
                  <a:outerShdw dist="25400" dir="5400000" algn="ctr" rotWithShape="0">
                    <a:srgbClr val="D0D0EA"/>
                  </a:outerShdw>
                </a:effectLst>
              </a14:hiddenEffects>
            </a:ext>
          </a:extLst>
        </p:spPr>
        <p:txBody>
          <a:bodyPr/>
          <a:lstStyle/>
          <a:p>
            <a:endParaRPr lang="zh-CN" altLang="en-US">
              <a:latin typeface="+mn-lt"/>
              <a:ea typeface="+mn-ea"/>
              <a:cs typeface="+mn-ea"/>
              <a:sym typeface="+mn-lt"/>
            </a:endParaRPr>
          </a:p>
        </p:txBody>
      </p:sp>
      <p:grpSp>
        <p:nvGrpSpPr>
          <p:cNvPr id="11" name="组合 10"/>
          <p:cNvGrpSpPr/>
          <p:nvPr/>
        </p:nvGrpSpPr>
        <p:grpSpPr>
          <a:xfrm>
            <a:off x="1330845" y="2231355"/>
            <a:ext cx="6911975" cy="1020762"/>
            <a:chOff x="1330845" y="2231355"/>
            <a:chExt cx="6911975" cy="1020762"/>
          </a:xfrm>
        </p:grpSpPr>
        <p:sp>
          <p:nvSpPr>
            <p:cNvPr id="12" name="Line 5"/>
            <p:cNvSpPr>
              <a:spLocks noChangeShapeType="1"/>
            </p:cNvSpPr>
            <p:nvPr/>
          </p:nvSpPr>
          <p:spPr bwMode="auto">
            <a:xfrm>
              <a:off x="5363095" y="2247230"/>
              <a:ext cx="2879725" cy="0"/>
            </a:xfrm>
            <a:prstGeom prst="line">
              <a:avLst/>
            </a:prstGeom>
            <a:noFill/>
            <a:ln w="190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cs typeface="+mn-ea"/>
                <a:sym typeface="+mn-lt"/>
              </a:endParaRPr>
            </a:p>
          </p:txBody>
        </p:sp>
        <p:sp>
          <p:nvSpPr>
            <p:cNvPr id="13" name="Line 6"/>
            <p:cNvSpPr>
              <a:spLocks noChangeShapeType="1"/>
            </p:cNvSpPr>
            <p:nvPr/>
          </p:nvSpPr>
          <p:spPr bwMode="auto">
            <a:xfrm>
              <a:off x="1330845" y="2247230"/>
              <a:ext cx="2879725" cy="0"/>
            </a:xfrm>
            <a:prstGeom prst="line">
              <a:avLst/>
            </a:prstGeom>
            <a:noFill/>
            <a:ln w="190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cs typeface="+mn-ea"/>
                <a:sym typeface="+mn-lt"/>
              </a:endParaRPr>
            </a:p>
          </p:txBody>
        </p:sp>
        <p:sp>
          <p:nvSpPr>
            <p:cNvPr id="14" name="AutoShape 14"/>
            <p:cNvSpPr>
              <a:spLocks noChangeArrowheads="1"/>
            </p:cNvSpPr>
            <p:nvPr/>
          </p:nvSpPr>
          <p:spPr bwMode="auto">
            <a:xfrm>
              <a:off x="4213745" y="2388517"/>
              <a:ext cx="1146175" cy="863600"/>
            </a:xfrm>
            <a:prstGeom prst="downArrow">
              <a:avLst>
                <a:gd name="adj1" fmla="val 52074"/>
                <a:gd name="adj2" fmla="val 57903"/>
              </a:avLst>
            </a:prstGeom>
            <a:gradFill rotWithShape="1">
              <a:gsLst>
                <a:gs pos="0">
                  <a:schemeClr val="accent2">
                    <a:alpha val="0"/>
                  </a:schemeClr>
                </a:gs>
                <a:gs pos="100000">
                  <a:schemeClr val="accent1"/>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cs typeface="+mn-ea"/>
                <a:sym typeface="+mn-lt"/>
              </a:endParaRPr>
            </a:p>
          </p:txBody>
        </p:sp>
        <p:sp>
          <p:nvSpPr>
            <p:cNvPr id="15" name="AutoShape 19"/>
            <p:cNvSpPr>
              <a:spLocks noChangeArrowheads="1"/>
            </p:cNvSpPr>
            <p:nvPr/>
          </p:nvSpPr>
          <p:spPr bwMode="auto">
            <a:xfrm rot="16200000">
              <a:off x="2305570" y="2139280"/>
              <a:ext cx="908050" cy="1092200"/>
            </a:xfrm>
            <a:prstGeom prst="leftArrow">
              <a:avLst>
                <a:gd name="adj1" fmla="val 50000"/>
                <a:gd name="adj2" fmla="val 48301"/>
              </a:avLst>
            </a:prstGeom>
            <a:solidFill>
              <a:srgbClr val="C0C0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cs typeface="+mn-ea"/>
                <a:sym typeface="+mn-lt"/>
              </a:endParaRPr>
            </a:p>
          </p:txBody>
        </p:sp>
        <p:sp>
          <p:nvSpPr>
            <p:cNvPr id="16" name="AutoShape 20"/>
            <p:cNvSpPr>
              <a:spLocks noChangeArrowheads="1"/>
            </p:cNvSpPr>
            <p:nvPr/>
          </p:nvSpPr>
          <p:spPr bwMode="auto">
            <a:xfrm rot="16200000">
              <a:off x="2330971" y="2196429"/>
              <a:ext cx="857250" cy="981075"/>
            </a:xfrm>
            <a:prstGeom prst="leftArrow">
              <a:avLst>
                <a:gd name="adj1" fmla="val 50000"/>
                <a:gd name="adj2" fmla="val 48301"/>
              </a:avLst>
            </a:prstGeom>
            <a:gradFill rotWithShape="1">
              <a:gsLst>
                <a:gs pos="0">
                  <a:schemeClr val="bg1"/>
                </a:gs>
                <a:gs pos="100000">
                  <a:schemeClr val="bg2">
                    <a:alpha val="0"/>
                  </a:scheme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cs typeface="+mn-ea"/>
                <a:sym typeface="+mn-lt"/>
              </a:endParaRPr>
            </a:p>
          </p:txBody>
        </p:sp>
        <p:sp>
          <p:nvSpPr>
            <p:cNvPr id="17" name="AutoShape 21"/>
            <p:cNvSpPr>
              <a:spLocks noChangeArrowheads="1"/>
            </p:cNvSpPr>
            <p:nvPr/>
          </p:nvSpPr>
          <p:spPr bwMode="auto">
            <a:xfrm rot="16200000">
              <a:off x="6363220" y="2139280"/>
              <a:ext cx="908050" cy="1092200"/>
            </a:xfrm>
            <a:prstGeom prst="leftArrow">
              <a:avLst>
                <a:gd name="adj1" fmla="val 50000"/>
                <a:gd name="adj2" fmla="val 48301"/>
              </a:avLst>
            </a:prstGeom>
            <a:solidFill>
              <a:srgbClr val="C0C0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cs typeface="+mn-ea"/>
                <a:sym typeface="+mn-lt"/>
              </a:endParaRPr>
            </a:p>
          </p:txBody>
        </p:sp>
        <p:sp>
          <p:nvSpPr>
            <p:cNvPr id="18" name="AutoShape 22"/>
            <p:cNvSpPr>
              <a:spLocks noChangeArrowheads="1"/>
            </p:cNvSpPr>
            <p:nvPr/>
          </p:nvSpPr>
          <p:spPr bwMode="auto">
            <a:xfrm rot="16200000">
              <a:off x="6385446" y="2193254"/>
              <a:ext cx="863600" cy="981075"/>
            </a:xfrm>
            <a:prstGeom prst="leftArrow">
              <a:avLst>
                <a:gd name="adj1" fmla="val 50000"/>
                <a:gd name="adj2" fmla="val 48301"/>
              </a:avLst>
            </a:prstGeom>
            <a:gradFill rotWithShape="1">
              <a:gsLst>
                <a:gs pos="0">
                  <a:schemeClr val="bg1"/>
                </a:gs>
                <a:gs pos="100000">
                  <a:schemeClr val="bg2">
                    <a:alpha val="0"/>
                  </a:scheme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cs typeface="+mn-ea"/>
                <a:sym typeface="+mn-lt"/>
              </a:endParaRPr>
            </a:p>
          </p:txBody>
        </p:sp>
        <p:sp>
          <p:nvSpPr>
            <p:cNvPr id="19" name="AutoShape 23"/>
            <p:cNvSpPr>
              <a:spLocks noChangeArrowheads="1"/>
            </p:cNvSpPr>
            <p:nvPr/>
          </p:nvSpPr>
          <p:spPr bwMode="auto">
            <a:xfrm rot="16200000">
              <a:off x="4305821" y="2247229"/>
              <a:ext cx="958850" cy="981075"/>
            </a:xfrm>
            <a:prstGeom prst="leftArrow">
              <a:avLst>
                <a:gd name="adj1" fmla="val 50000"/>
                <a:gd name="adj2" fmla="val 48301"/>
              </a:avLst>
            </a:prstGeom>
            <a:solidFill>
              <a:srgbClr val="00B0F0">
                <a:alpha val="15000"/>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cs typeface="+mn-ea"/>
                <a:sym typeface="+mn-lt"/>
              </a:endParaRPr>
            </a:p>
          </p:txBody>
        </p:sp>
      </p:grpSp>
      <p:sp>
        <p:nvSpPr>
          <p:cNvPr id="20" name="AutoShape 3"/>
          <p:cNvSpPr>
            <a:spLocks noChangeArrowheads="1"/>
          </p:cNvSpPr>
          <p:nvPr/>
        </p:nvSpPr>
        <p:spPr bwMode="auto">
          <a:xfrm>
            <a:off x="5361508" y="1307430"/>
            <a:ext cx="2879725" cy="936625"/>
          </a:xfrm>
          <a:prstGeom prst="roundRect">
            <a:avLst>
              <a:gd name="adj" fmla="val 5426"/>
            </a:avLst>
          </a:prstGeom>
          <a:gradFill rotWithShape="1">
            <a:gsLst>
              <a:gs pos="0">
                <a:schemeClr val="bg2"/>
              </a:gs>
              <a:gs pos="100000">
                <a:schemeClr val="bg1"/>
              </a:gs>
            </a:gsLst>
            <a:lin ang="18900000" scaled="1"/>
          </a:gradFill>
          <a:ln w="9525">
            <a:solidFill>
              <a:schemeClr val="bg2"/>
            </a:solidFill>
            <a:round/>
          </a:ln>
          <a:effectLst/>
          <a:extLst>
            <a:ext uri="{AF507438-7753-43E0-B8FC-AC1667EBCBE1}">
              <a14:hiddenEffects xmlns:a14="http://schemas.microsoft.com/office/drawing/2010/main">
                <a:effectLst>
                  <a:outerShdw dist="25400" dir="5400000" algn="ctr" rotWithShape="0">
                    <a:srgbClr val="D0D0EA"/>
                  </a:outerShdw>
                </a:effectLst>
              </a14:hiddenEffects>
            </a:ext>
          </a:extLst>
        </p:spPr>
        <p:txBody>
          <a:bodyPr anchor="ctr"/>
          <a:lstStyle/>
          <a:p>
            <a:pPr algn="ctr">
              <a:lnSpc>
                <a:spcPct val="120000"/>
              </a:lnSpc>
            </a:pPr>
            <a:r>
              <a:rPr lang="zh-CN" sz="1400" i="0">
                <a:latin typeface="+mn-lt"/>
                <a:ea typeface="+mn-ea"/>
                <a:cs typeface="+mn-ea"/>
                <a:sym typeface="+mn-lt"/>
              </a:rPr>
              <a:t>单击此处添加段落文字内容</a:t>
            </a:r>
          </a:p>
        </p:txBody>
      </p:sp>
      <p:sp>
        <p:nvSpPr>
          <p:cNvPr id="21" name="AutoShape 4"/>
          <p:cNvSpPr>
            <a:spLocks noChangeArrowheads="1"/>
          </p:cNvSpPr>
          <p:nvPr/>
        </p:nvSpPr>
        <p:spPr bwMode="auto">
          <a:xfrm>
            <a:off x="1330845" y="1307430"/>
            <a:ext cx="2879725" cy="936625"/>
          </a:xfrm>
          <a:prstGeom prst="roundRect">
            <a:avLst>
              <a:gd name="adj" fmla="val 5426"/>
            </a:avLst>
          </a:prstGeom>
          <a:gradFill rotWithShape="1">
            <a:gsLst>
              <a:gs pos="0">
                <a:schemeClr val="bg1"/>
              </a:gs>
              <a:gs pos="100000">
                <a:schemeClr val="bg2"/>
              </a:gs>
            </a:gsLst>
            <a:lin ang="2700000" scaled="1"/>
          </a:gradFill>
          <a:ln w="9525">
            <a:solidFill>
              <a:schemeClr val="bg2"/>
            </a:solidFill>
            <a:round/>
          </a:ln>
          <a:effectLst/>
          <a:extLst>
            <a:ext uri="{AF507438-7753-43E0-B8FC-AC1667EBCBE1}">
              <a14:hiddenEffects xmlns:a14="http://schemas.microsoft.com/office/drawing/2010/main">
                <a:effectLst>
                  <a:outerShdw dist="25400" dir="5400000" algn="ctr" rotWithShape="0">
                    <a:srgbClr val="D0D0EA"/>
                  </a:outerShdw>
                </a:effectLst>
              </a14:hiddenEffects>
            </a:ext>
          </a:extLst>
        </p:spPr>
        <p:txBody>
          <a:bodyPr anchor="ctr"/>
          <a:lstStyle/>
          <a:p>
            <a:pPr algn="ctr">
              <a:lnSpc>
                <a:spcPct val="120000"/>
              </a:lnSpc>
            </a:pPr>
            <a:r>
              <a:rPr lang="zh-CN" sz="1400" i="0">
                <a:latin typeface="+mn-lt"/>
                <a:ea typeface="+mn-ea"/>
                <a:cs typeface="+mn-ea"/>
                <a:sym typeface="+mn-lt"/>
              </a:rPr>
              <a:t>单击此处添加段落文字内容</a:t>
            </a:r>
          </a:p>
        </p:txBody>
      </p:sp>
      <p:grpSp>
        <p:nvGrpSpPr>
          <p:cNvPr id="22" name="组合 21"/>
          <p:cNvGrpSpPr/>
          <p:nvPr/>
        </p:nvGrpSpPr>
        <p:grpSpPr>
          <a:xfrm>
            <a:off x="3923233" y="981992"/>
            <a:ext cx="1657350" cy="1622425"/>
            <a:chOff x="3923233" y="981992"/>
            <a:chExt cx="1657350" cy="1622425"/>
          </a:xfrm>
        </p:grpSpPr>
        <p:grpSp>
          <p:nvGrpSpPr>
            <p:cNvPr id="23" name="Group 7"/>
            <p:cNvGrpSpPr/>
            <p:nvPr/>
          </p:nvGrpSpPr>
          <p:grpSpPr bwMode="auto">
            <a:xfrm>
              <a:off x="3923233" y="981992"/>
              <a:ext cx="1657350" cy="1622425"/>
              <a:chOff x="0" y="0"/>
              <a:chExt cx="987" cy="966"/>
            </a:xfrm>
          </p:grpSpPr>
          <p:grpSp>
            <p:nvGrpSpPr>
              <p:cNvPr id="25" name="Group 8"/>
              <p:cNvGrpSpPr/>
              <p:nvPr/>
            </p:nvGrpSpPr>
            <p:grpSpPr bwMode="auto">
              <a:xfrm>
                <a:off x="0" y="0"/>
                <a:ext cx="987" cy="966"/>
                <a:chOff x="0" y="0"/>
                <a:chExt cx="1042" cy="1019"/>
              </a:xfrm>
            </p:grpSpPr>
            <p:pic>
              <p:nvPicPr>
                <p:cNvPr id="27" name="Picture 9"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Oval 10"/>
                <p:cNvSpPr>
                  <a:spLocks noChangeArrowheads="1"/>
                </p:cNvSpPr>
                <p:nvPr/>
              </p:nvSpPr>
              <p:spPr bwMode="auto">
                <a:xfrm>
                  <a:off x="0" y="0"/>
                  <a:ext cx="1035" cy="1019"/>
                </a:xfrm>
                <a:prstGeom prst="ellipse">
                  <a:avLst/>
                </a:prstGeom>
                <a:solidFill>
                  <a:srgbClr val="00B0F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cs typeface="+mn-ea"/>
                    <a:sym typeface="+mn-lt"/>
                  </a:endParaRPr>
                </a:p>
              </p:txBody>
            </p:sp>
          </p:grpSp>
          <p:pic>
            <p:nvPicPr>
              <p:cNvPr id="26" name="Picture 11"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 y="9"/>
                <a:ext cx="77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WordArt 13"/>
            <p:cNvSpPr>
              <a:spLocks noChangeArrowheads="1" noChangeShapeType="1"/>
            </p:cNvSpPr>
            <p:nvPr/>
          </p:nvSpPr>
          <p:spPr bwMode="auto">
            <a:xfrm>
              <a:off x="4224858" y="1489992"/>
              <a:ext cx="1079500" cy="6096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2400" dirty="0">
                  <a:ln w="9525">
                    <a:solidFill>
                      <a:schemeClr val="bg1"/>
                    </a:solidFill>
                    <a:round/>
                  </a:ln>
                  <a:solidFill>
                    <a:schemeClr val="bg1"/>
                  </a:solidFill>
                  <a:latin typeface="+mn-lt"/>
                  <a:ea typeface="+mn-ea"/>
                  <a:cs typeface="+mn-ea"/>
                  <a:sym typeface="+mn-lt"/>
                </a:rPr>
                <a:t>双击添加</a:t>
              </a:r>
            </a:p>
            <a:p>
              <a:pPr algn="ctr"/>
              <a:r>
                <a:rPr lang="zh-CN" altLang="en-US" sz="2400" dirty="0">
                  <a:ln w="9525">
                    <a:solidFill>
                      <a:schemeClr val="bg1"/>
                    </a:solidFill>
                    <a:round/>
                  </a:ln>
                  <a:solidFill>
                    <a:schemeClr val="bg1"/>
                  </a:solidFill>
                  <a:latin typeface="+mn-lt"/>
                  <a:ea typeface="+mn-ea"/>
                  <a:cs typeface="+mn-ea"/>
                  <a:sym typeface="+mn-lt"/>
                </a:rPr>
                <a:t>标题文字</a:t>
              </a:r>
            </a:p>
          </p:txBody>
        </p:sp>
      </p:grpSp>
      <p:sp>
        <p:nvSpPr>
          <p:cNvPr id="29" name="Rectangle 15"/>
          <p:cNvSpPr>
            <a:spLocks noChangeArrowheads="1"/>
          </p:cNvSpPr>
          <p:nvPr/>
        </p:nvSpPr>
        <p:spPr bwMode="auto">
          <a:xfrm>
            <a:off x="1329258" y="3442617"/>
            <a:ext cx="6915150" cy="547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sz="1400" i="0" dirty="0">
                <a:solidFill>
                  <a:srgbClr val="333333"/>
                </a:solidFill>
                <a:latin typeface="+mn-lt"/>
                <a:ea typeface="+mn-ea"/>
                <a:cs typeface="+mn-ea"/>
                <a:sym typeface="+mn-lt"/>
              </a:rPr>
              <a:t>单击此处添加段落文字内容     单击此处添加段落文字内容</a:t>
            </a:r>
          </a:p>
        </p:txBody>
      </p:sp>
      <p:sp>
        <p:nvSpPr>
          <p:cNvPr id="30" name="Rectangle 16"/>
          <p:cNvSpPr>
            <a:spLocks noChangeArrowheads="1"/>
          </p:cNvSpPr>
          <p:nvPr/>
        </p:nvSpPr>
        <p:spPr bwMode="auto">
          <a:xfrm>
            <a:off x="1329258" y="3867894"/>
            <a:ext cx="6915150" cy="547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sz="1400" i="0" dirty="0">
                <a:solidFill>
                  <a:srgbClr val="333333"/>
                </a:solidFill>
                <a:latin typeface="+mn-lt"/>
                <a:ea typeface="+mn-ea"/>
                <a:cs typeface="+mn-ea"/>
                <a:sym typeface="+mn-lt"/>
              </a:rPr>
              <a:t>单击此处添加段落文字内容     单击此处添加段落文字内容</a:t>
            </a:r>
          </a:p>
        </p:txBody>
      </p:sp>
      <p:sp>
        <p:nvSpPr>
          <p:cNvPr id="31" name="TextBox 30"/>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right)">
                                      <p:cBhvr>
                                        <p:cTn id="20" dur="500"/>
                                        <p:tgtEl>
                                          <p:spTgt spid="21"/>
                                        </p:tgtEl>
                                      </p:cBhvr>
                                    </p:animEffect>
                                  </p:childTnLst>
                                </p:cTn>
                              </p:par>
                            </p:childTnLst>
                          </p:cTn>
                        </p:par>
                        <p:par>
                          <p:cTn id="21" fill="hold">
                            <p:stCondLst>
                              <p:cond delay="2000"/>
                            </p:stCondLst>
                            <p:childTnLst>
                              <p:par>
                                <p:cTn id="22" presetID="12" presetClass="entr" presetSubtype="1"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750"/>
                                        <p:tgtEl>
                                          <p:spTgt spid="11"/>
                                        </p:tgtEl>
                                        <p:attrNameLst>
                                          <p:attrName>ppt_y</p:attrName>
                                        </p:attrNameLst>
                                      </p:cBhvr>
                                      <p:tavLst>
                                        <p:tav tm="0">
                                          <p:val>
                                            <p:strVal val="#ppt_y-#ppt_h*1.125000"/>
                                          </p:val>
                                        </p:tav>
                                        <p:tav tm="100000">
                                          <p:val>
                                            <p:strVal val="#ppt_y"/>
                                          </p:val>
                                        </p:tav>
                                      </p:tavLst>
                                    </p:anim>
                                    <p:animEffect transition="in" filter="wipe(down)">
                                      <p:cBhvr>
                                        <p:cTn id="25" dur="750"/>
                                        <p:tgtEl>
                                          <p:spTgt spid="11"/>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3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9"/>
                                        </p:tgtEl>
                                        <p:attrNameLst>
                                          <p:attrName>style.visibility</p:attrName>
                                        </p:attrNameLst>
                                      </p:cBhvr>
                                      <p:to>
                                        <p:strVal val="visible"/>
                                      </p:to>
                                    </p:set>
                                    <p:anim calcmode="lin" valueType="num">
                                      <p:cBhvr>
                                        <p:cTn id="33" dur="7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34" dur="750" fill="hold"/>
                                        <p:tgtEl>
                                          <p:spTgt spid="29"/>
                                        </p:tgtEl>
                                        <p:attrNameLst>
                                          <p:attrName>ppt_y</p:attrName>
                                        </p:attrNameLst>
                                      </p:cBhvr>
                                      <p:tavLst>
                                        <p:tav tm="0">
                                          <p:val>
                                            <p:strVal val="#ppt_y"/>
                                          </p:val>
                                        </p:tav>
                                        <p:tav tm="100000">
                                          <p:val>
                                            <p:strVal val="#ppt_y"/>
                                          </p:val>
                                        </p:tav>
                                      </p:tavLst>
                                    </p:anim>
                                    <p:anim calcmode="lin" valueType="num">
                                      <p:cBhvr>
                                        <p:cTn id="35" dur="7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36" dur="7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37" dur="750" tmFilter="0,0; .5, 1; 1, 1"/>
                                        <p:tgtEl>
                                          <p:spTgt spid="29"/>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30"/>
                                        </p:tgtEl>
                                        <p:attrNameLst>
                                          <p:attrName>style.visibility</p:attrName>
                                        </p:attrNameLst>
                                      </p:cBhvr>
                                      <p:to>
                                        <p:strVal val="visible"/>
                                      </p:to>
                                    </p:set>
                                    <p:anim calcmode="lin" valueType="num">
                                      <p:cBhvr>
                                        <p:cTn id="40" dur="75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41" dur="750" fill="hold"/>
                                        <p:tgtEl>
                                          <p:spTgt spid="30"/>
                                        </p:tgtEl>
                                        <p:attrNameLst>
                                          <p:attrName>ppt_y</p:attrName>
                                        </p:attrNameLst>
                                      </p:cBhvr>
                                      <p:tavLst>
                                        <p:tav tm="0">
                                          <p:val>
                                            <p:strVal val="#ppt_y"/>
                                          </p:val>
                                        </p:tav>
                                        <p:tav tm="100000">
                                          <p:val>
                                            <p:strVal val="#ppt_y"/>
                                          </p:val>
                                        </p:tav>
                                      </p:tavLst>
                                    </p:anim>
                                    <p:anim calcmode="lin" valueType="num">
                                      <p:cBhvr>
                                        <p:cTn id="42" dur="75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43" dur="75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75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0" grpId="0" animBg="1"/>
      <p:bldP spid="21" grpId="0" animBg="1"/>
      <p:bldP spid="29" grpId="0"/>
      <p:bldP spid="30" grpId="0"/>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圆角矩形 97"/>
          <p:cNvSpPr/>
          <p:nvPr/>
        </p:nvSpPr>
        <p:spPr bwMode="auto">
          <a:xfrm>
            <a:off x="683568" y="1778843"/>
            <a:ext cx="7848872" cy="2602410"/>
          </a:xfrm>
          <a:prstGeom prst="roundRect">
            <a:avLst>
              <a:gd name="adj" fmla="val 7635"/>
            </a:avLst>
          </a:prstGeom>
          <a:gradFill flip="none" rotWithShape="1">
            <a:gsLst>
              <a:gs pos="50000">
                <a:sysClr val="window" lastClr="FFFFFF">
                  <a:lumMod val="95000"/>
                </a:sysClr>
              </a:gs>
              <a:gs pos="100000">
                <a:sysClr val="window" lastClr="FFFFFF">
                  <a:lumMod val="75000"/>
                </a:sysClr>
              </a:gs>
            </a:gsLst>
            <a:lin ang="2700000" scaled="1"/>
            <a:tileRect/>
          </a:gradFill>
          <a:ln w="38100" cap="flat" cmpd="sng" algn="ctr">
            <a:solidFill>
              <a:srgbClr val="FF0000"/>
            </a:solidFill>
            <a:prstDash val="solid"/>
          </a:ln>
          <a:effectLst/>
          <a:scene3d>
            <a:camera prst="orthographicFront"/>
            <a:lightRig rig="flat" dir="t"/>
          </a:scene3d>
          <a:sp3d contourW="19050">
            <a:bevelT w="127000" prst="convex"/>
            <a:bevelB w="0" h="0"/>
            <a:contourClr>
              <a:sysClr val="window" lastClr="FFFFFF"/>
            </a:contourClr>
          </a:sp3d>
        </p:spPr>
        <p:txBody>
          <a:bodyPr anchor="ctr"/>
          <a:lstStyle/>
          <a:p>
            <a:pPr marL="0" marR="0" lvl="2" indent="0" defTabSz="91440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99" name="TextBox 98"/>
          <p:cNvSpPr txBox="1">
            <a:spLocks noChangeArrowheads="1"/>
          </p:cNvSpPr>
          <p:nvPr/>
        </p:nvSpPr>
        <p:spPr bwMode="auto">
          <a:xfrm>
            <a:off x="1423392" y="2420194"/>
            <a:ext cx="1584176" cy="13849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nSpc>
                <a:spcPct val="150000"/>
              </a:lnSpc>
            </a:pPr>
            <a:r>
              <a:rPr lang="zh-CN" altLang="en-US" sz="1400" b="0" dirty="0">
                <a:solidFill>
                  <a:srgbClr val="000000"/>
                </a:solidFill>
                <a:latin typeface="+mn-lt"/>
                <a:ea typeface="+mn-ea"/>
                <a:cs typeface="+mn-ea"/>
                <a:sym typeface="+mn-lt"/>
              </a:rPr>
              <a:t>请输入相关内容请输入相关内容请输入相关内容请输入相关内容</a:t>
            </a:r>
          </a:p>
        </p:txBody>
      </p:sp>
      <p:sp>
        <p:nvSpPr>
          <p:cNvPr id="100" name="TextBox 4"/>
          <p:cNvSpPr txBox="1">
            <a:spLocks noChangeArrowheads="1"/>
          </p:cNvSpPr>
          <p:nvPr/>
        </p:nvSpPr>
        <p:spPr bwMode="auto">
          <a:xfrm>
            <a:off x="3023592" y="2420194"/>
            <a:ext cx="1584176" cy="13849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nSpc>
                <a:spcPct val="150000"/>
              </a:lnSpc>
            </a:pPr>
            <a:r>
              <a:rPr lang="zh-CN" altLang="en-US" sz="1400" b="0" dirty="0">
                <a:solidFill>
                  <a:srgbClr val="000000"/>
                </a:solidFill>
                <a:latin typeface="+mn-lt"/>
                <a:ea typeface="+mn-ea"/>
                <a:cs typeface="+mn-ea"/>
                <a:sym typeface="+mn-lt"/>
              </a:rPr>
              <a:t>请输入相关内容请输入相关内容请输入相关内容请输入相关内容</a:t>
            </a:r>
          </a:p>
        </p:txBody>
      </p:sp>
      <p:sp>
        <p:nvSpPr>
          <p:cNvPr id="101" name="TextBox 4"/>
          <p:cNvSpPr txBox="1">
            <a:spLocks noChangeArrowheads="1"/>
          </p:cNvSpPr>
          <p:nvPr/>
        </p:nvSpPr>
        <p:spPr bwMode="auto">
          <a:xfrm>
            <a:off x="4699992" y="2420194"/>
            <a:ext cx="1584176" cy="13849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nSpc>
                <a:spcPct val="150000"/>
              </a:lnSpc>
            </a:pPr>
            <a:r>
              <a:rPr lang="zh-CN" altLang="en-US" sz="1400" b="0" dirty="0">
                <a:solidFill>
                  <a:srgbClr val="000000"/>
                </a:solidFill>
                <a:latin typeface="+mn-lt"/>
                <a:ea typeface="+mn-ea"/>
                <a:cs typeface="+mn-ea"/>
                <a:sym typeface="+mn-lt"/>
              </a:rPr>
              <a:t>请输入相关内容请输入相关内容请输入相关内容请输入相关内容</a:t>
            </a:r>
          </a:p>
        </p:txBody>
      </p:sp>
      <p:sp>
        <p:nvSpPr>
          <p:cNvPr id="102" name="TextBox 4"/>
          <p:cNvSpPr txBox="1">
            <a:spLocks noChangeArrowheads="1"/>
          </p:cNvSpPr>
          <p:nvPr/>
        </p:nvSpPr>
        <p:spPr bwMode="auto">
          <a:xfrm>
            <a:off x="6300192" y="2420194"/>
            <a:ext cx="1584176" cy="13849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nSpc>
                <a:spcPct val="150000"/>
              </a:lnSpc>
            </a:pPr>
            <a:r>
              <a:rPr lang="zh-CN" altLang="en-US" sz="1400" b="0" dirty="0">
                <a:solidFill>
                  <a:srgbClr val="000000"/>
                </a:solidFill>
                <a:latin typeface="+mn-lt"/>
                <a:ea typeface="+mn-ea"/>
                <a:cs typeface="+mn-ea"/>
                <a:sym typeface="+mn-lt"/>
              </a:rPr>
              <a:t>请输入相关内容请输入相关内容请输入相关内容请输入相关内容</a:t>
            </a:r>
          </a:p>
        </p:txBody>
      </p:sp>
      <p:grpSp>
        <p:nvGrpSpPr>
          <p:cNvPr id="103" name="Group 98"/>
          <p:cNvGrpSpPr/>
          <p:nvPr/>
        </p:nvGrpSpPr>
        <p:grpSpPr bwMode="auto">
          <a:xfrm>
            <a:off x="1303908" y="1275606"/>
            <a:ext cx="1606550" cy="706437"/>
            <a:chOff x="479" y="2640"/>
            <a:chExt cx="1264" cy="556"/>
          </a:xfrm>
          <a:effectLst/>
        </p:grpSpPr>
        <p:sp>
          <p:nvSpPr>
            <p:cNvPr id="104" name="AutoShape 99"/>
            <p:cNvSpPr>
              <a:spLocks noChangeArrowheads="1"/>
            </p:cNvSpPr>
            <p:nvPr/>
          </p:nvSpPr>
          <p:spPr bwMode="invGray">
            <a:xfrm>
              <a:off x="479" y="2640"/>
              <a:ext cx="1264" cy="556"/>
            </a:xfrm>
            <a:prstGeom prst="chevron">
              <a:avLst>
                <a:gd name="adj" fmla="val 36511"/>
              </a:avLst>
            </a:prstGeom>
            <a:solidFill>
              <a:srgbClr val="FF0000"/>
            </a:solidFill>
            <a:ln w="12700" algn="ctr">
              <a:noFill/>
              <a:miter lim="800000"/>
            </a:ln>
            <a:effectLst>
              <a:outerShdw dist="50800" dir="5400000" algn="ctr" rotWithShape="0">
                <a:srgbClr val="FF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05" name="AutoShape 100"/>
            <p:cNvSpPr>
              <a:spLocks noChangeArrowheads="1"/>
            </p:cNvSpPr>
            <p:nvPr/>
          </p:nvSpPr>
          <p:spPr bwMode="invGray">
            <a:xfrm>
              <a:off x="501" y="2655"/>
              <a:ext cx="1229" cy="528"/>
            </a:xfrm>
            <a:prstGeom prst="chevron">
              <a:avLst>
                <a:gd name="adj" fmla="val 38600"/>
              </a:avLst>
            </a:prstGeom>
            <a:solidFill>
              <a:srgbClr val="FF0000"/>
            </a:solidFill>
            <a:ln w="12700" algn="ctr">
              <a:noFill/>
              <a:miter lim="800000"/>
            </a:ln>
            <a:effectLst>
              <a:outerShdw dist="50800" dir="5400000" algn="ctr" rotWithShape="0">
                <a:srgbClr val="FF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sp>
        <p:nvSpPr>
          <p:cNvPr id="106" name="Text Box 101"/>
          <p:cNvSpPr txBox="1">
            <a:spLocks noChangeArrowheads="1"/>
          </p:cNvSpPr>
          <p:nvPr/>
        </p:nvSpPr>
        <p:spPr bwMode="gray">
          <a:xfrm>
            <a:off x="1619399" y="1402928"/>
            <a:ext cx="1368425" cy="350837"/>
          </a:xfrm>
          <a:prstGeom prst="rect">
            <a:avLst/>
          </a:prstGeom>
          <a:noFill/>
          <a:ln>
            <a:noFill/>
          </a:ln>
          <a:effectLst/>
          <a:extLst>
            <a:ext uri="{909E8E84-426E-40DD-AFC4-6F175D3DCCD1}">
              <a14:hiddenFill xmlns:a14="http://schemas.microsoft.com/office/drawing/2010/main">
                <a:gradFill rotWithShape="1">
                  <a:gsLst>
                    <a:gs pos="0">
                      <a:srgbClr val="E29B54"/>
                    </a:gs>
                    <a:gs pos="100000">
                      <a:srgbClr val="E29B54">
                        <a:gamma/>
                        <a:tint val="73725"/>
                        <a:invGamma/>
                      </a:srgbClr>
                    </a:gs>
                  </a:gsLst>
                  <a:lin ang="5400000" scaled="1"/>
                </a:gradFill>
              </a14:hiddenFill>
            </a:ext>
            <a:ext uri="{91240B29-F687-4F45-9708-019B960494DF}">
              <a14:hiddenLine xmlns:a14="http://schemas.microsoft.com/office/drawing/2010/main" w="9525">
                <a:solidFill>
                  <a:srgbClr val="FFFFFF"/>
                </a:solidFill>
                <a:miter lim="800000"/>
                <a:headEnd/>
                <a:tailEnd/>
              </a14:hiddenLine>
            </a:ext>
          </a:extLst>
        </p:spPr>
        <p:txBody>
          <a:bodyPr>
            <a:spAutoFit/>
          </a:bodyPr>
          <a:lstStyle/>
          <a:p>
            <a:pPr>
              <a:spcBef>
                <a:spcPct val="50000"/>
              </a:spcBef>
            </a:pPr>
            <a:r>
              <a:rPr lang="zh-CN" altLang="en-US" sz="1700" dirty="0">
                <a:solidFill>
                  <a:srgbClr val="FFFFFF"/>
                </a:solidFill>
                <a:latin typeface="+mn-lt"/>
                <a:ea typeface="+mn-ea"/>
                <a:cs typeface="+mn-ea"/>
                <a:sym typeface="+mn-lt"/>
              </a:rPr>
              <a:t>文字内容</a:t>
            </a:r>
          </a:p>
        </p:txBody>
      </p:sp>
      <p:grpSp>
        <p:nvGrpSpPr>
          <p:cNvPr id="107" name="Group 102"/>
          <p:cNvGrpSpPr/>
          <p:nvPr/>
        </p:nvGrpSpPr>
        <p:grpSpPr bwMode="auto">
          <a:xfrm>
            <a:off x="2931096" y="1275606"/>
            <a:ext cx="1606550" cy="706437"/>
            <a:chOff x="479" y="2640"/>
            <a:chExt cx="1264" cy="556"/>
          </a:xfrm>
          <a:solidFill>
            <a:srgbClr val="FF0000"/>
          </a:solidFill>
          <a:effectLst/>
        </p:grpSpPr>
        <p:sp>
          <p:nvSpPr>
            <p:cNvPr id="108" name="AutoShape 103"/>
            <p:cNvSpPr>
              <a:spLocks noChangeArrowheads="1"/>
            </p:cNvSpPr>
            <p:nvPr/>
          </p:nvSpPr>
          <p:spPr bwMode="invGray">
            <a:xfrm>
              <a:off x="479" y="2640"/>
              <a:ext cx="1264" cy="556"/>
            </a:xfrm>
            <a:prstGeom prst="chevron">
              <a:avLst>
                <a:gd name="adj" fmla="val 36511"/>
              </a:avLst>
            </a:prstGeom>
            <a:grpFill/>
            <a:ln w="12700" algn="ctr">
              <a:noFill/>
              <a:miter lim="800000"/>
            </a:ln>
            <a:effectLst>
              <a:outerShdw dist="50800" dir="5400000" algn="ctr" rotWithShape="0">
                <a:srgbClr val="FF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09" name="AutoShape 104"/>
            <p:cNvSpPr>
              <a:spLocks noChangeArrowheads="1"/>
            </p:cNvSpPr>
            <p:nvPr/>
          </p:nvSpPr>
          <p:spPr bwMode="invGray">
            <a:xfrm>
              <a:off x="501" y="2655"/>
              <a:ext cx="1229" cy="528"/>
            </a:xfrm>
            <a:prstGeom prst="chevron">
              <a:avLst>
                <a:gd name="adj" fmla="val 38600"/>
              </a:avLst>
            </a:prstGeom>
            <a:grpFill/>
            <a:ln w="12700" algn="ctr">
              <a:noFill/>
              <a:miter lim="800000"/>
            </a:ln>
            <a:effectLst/>
            <a:extLst>
              <a:ext uri="{AF507438-7753-43E0-B8FC-AC1667EBCBE1}">
                <a14:hiddenEffects xmlns:a14="http://schemas.microsoft.com/office/drawing/2010/main">
                  <a:effectLst>
                    <a:outerShdw dist="50800" dir="5400000" algn="ctr" rotWithShape="0">
                      <a:schemeClr val="bg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110" name="Group 105"/>
          <p:cNvGrpSpPr/>
          <p:nvPr/>
        </p:nvGrpSpPr>
        <p:grpSpPr bwMode="auto">
          <a:xfrm>
            <a:off x="4564633" y="1275606"/>
            <a:ext cx="1606550" cy="706437"/>
            <a:chOff x="479" y="2640"/>
            <a:chExt cx="1264" cy="556"/>
          </a:xfrm>
          <a:solidFill>
            <a:srgbClr val="FFC000"/>
          </a:solidFill>
          <a:effectLst/>
        </p:grpSpPr>
        <p:sp>
          <p:nvSpPr>
            <p:cNvPr id="111" name="AutoShape 106"/>
            <p:cNvSpPr>
              <a:spLocks noChangeArrowheads="1"/>
            </p:cNvSpPr>
            <p:nvPr/>
          </p:nvSpPr>
          <p:spPr bwMode="invGray">
            <a:xfrm>
              <a:off x="479" y="2640"/>
              <a:ext cx="1264" cy="556"/>
            </a:xfrm>
            <a:prstGeom prst="chevron">
              <a:avLst>
                <a:gd name="adj" fmla="val 36511"/>
              </a:avLst>
            </a:prstGeom>
            <a:grpFill/>
            <a:ln w="12700" algn="ctr">
              <a:noFill/>
              <a:miter lim="800000"/>
            </a:ln>
            <a:effectLst>
              <a:outerShdw dist="50800" dir="5400000" algn="ctr" rotWithShape="0">
                <a:srgbClr val="FF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12" name="AutoShape 107"/>
            <p:cNvSpPr>
              <a:spLocks noChangeArrowheads="1"/>
            </p:cNvSpPr>
            <p:nvPr/>
          </p:nvSpPr>
          <p:spPr bwMode="invGray">
            <a:xfrm>
              <a:off x="501" y="2655"/>
              <a:ext cx="1229" cy="528"/>
            </a:xfrm>
            <a:prstGeom prst="chevron">
              <a:avLst>
                <a:gd name="adj" fmla="val 38600"/>
              </a:avLst>
            </a:prstGeom>
            <a:grpFill/>
            <a:ln w="12700" algn="ctr">
              <a:noFill/>
              <a:miter lim="800000"/>
            </a:ln>
            <a:effectLst/>
            <a:extLst>
              <a:ext uri="{AF507438-7753-43E0-B8FC-AC1667EBCBE1}">
                <a14:hiddenEffects xmlns:a14="http://schemas.microsoft.com/office/drawing/2010/main">
                  <a:effectLst>
                    <a:outerShdw dist="50800" dir="5400000" algn="ctr" rotWithShape="0">
                      <a:schemeClr val="bg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113" name="Group 108"/>
          <p:cNvGrpSpPr/>
          <p:nvPr/>
        </p:nvGrpSpPr>
        <p:grpSpPr bwMode="auto">
          <a:xfrm>
            <a:off x="6190233" y="1275606"/>
            <a:ext cx="1606550" cy="706437"/>
            <a:chOff x="479" y="2640"/>
            <a:chExt cx="1264" cy="556"/>
          </a:xfrm>
          <a:solidFill>
            <a:srgbClr val="00B0F0"/>
          </a:solidFill>
          <a:effectLst/>
        </p:grpSpPr>
        <p:sp>
          <p:nvSpPr>
            <p:cNvPr id="114" name="AutoShape 109"/>
            <p:cNvSpPr>
              <a:spLocks noChangeArrowheads="1"/>
            </p:cNvSpPr>
            <p:nvPr/>
          </p:nvSpPr>
          <p:spPr bwMode="invGray">
            <a:xfrm>
              <a:off x="479" y="2640"/>
              <a:ext cx="1264" cy="556"/>
            </a:xfrm>
            <a:prstGeom prst="chevron">
              <a:avLst>
                <a:gd name="adj" fmla="val 36511"/>
              </a:avLst>
            </a:prstGeom>
            <a:solidFill>
              <a:srgbClr val="00B0F0"/>
            </a:solidFill>
            <a:ln w="12700" algn="ctr">
              <a:noFill/>
              <a:miter lim="800000"/>
            </a:ln>
            <a:effectLst>
              <a:outerShdw dist="50800" dir="5400000" algn="ctr" rotWithShape="0">
                <a:srgbClr val="FF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15" name="AutoShape 110"/>
            <p:cNvSpPr>
              <a:spLocks noChangeArrowheads="1"/>
            </p:cNvSpPr>
            <p:nvPr/>
          </p:nvSpPr>
          <p:spPr bwMode="invGray">
            <a:xfrm>
              <a:off x="501" y="2655"/>
              <a:ext cx="1229" cy="528"/>
            </a:xfrm>
            <a:prstGeom prst="chevron">
              <a:avLst>
                <a:gd name="adj" fmla="val 38600"/>
              </a:avLst>
            </a:prstGeom>
            <a:grpFill/>
            <a:ln w="12700" algn="ctr">
              <a:solidFill>
                <a:srgbClr val="00B0F0"/>
              </a:solidFill>
              <a:miter lim="800000"/>
            </a:ln>
            <a:effectLst/>
            <a:extLst>
              <a:ext uri="{AF507438-7753-43E0-B8FC-AC1667EBCBE1}">
                <a14:hiddenEffects xmlns:a14="http://schemas.microsoft.com/office/drawing/2010/main">
                  <a:effectLst>
                    <a:outerShdw dist="50800" dir="5400000" algn="ctr" rotWithShape="0">
                      <a:schemeClr val="bg2">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sp>
        <p:nvSpPr>
          <p:cNvPr id="116" name="Text Box 111"/>
          <p:cNvSpPr txBox="1">
            <a:spLocks noChangeArrowheads="1"/>
          </p:cNvSpPr>
          <p:nvPr/>
        </p:nvSpPr>
        <p:spPr bwMode="gray">
          <a:xfrm>
            <a:off x="3275583" y="1412131"/>
            <a:ext cx="1368425" cy="350837"/>
          </a:xfrm>
          <a:prstGeom prst="rect">
            <a:avLst/>
          </a:prstGeom>
          <a:noFill/>
          <a:ln>
            <a:noFill/>
          </a:ln>
          <a:effectLst/>
          <a:extLst>
            <a:ext uri="{909E8E84-426E-40DD-AFC4-6F175D3DCCD1}">
              <a14:hiddenFill xmlns:a14="http://schemas.microsoft.com/office/drawing/2010/main">
                <a:gradFill rotWithShape="1">
                  <a:gsLst>
                    <a:gs pos="0">
                      <a:srgbClr val="E29B54"/>
                    </a:gs>
                    <a:gs pos="100000">
                      <a:srgbClr val="E29B54">
                        <a:gamma/>
                        <a:tint val="73725"/>
                        <a:invGamma/>
                      </a:srgbClr>
                    </a:gs>
                  </a:gsLst>
                  <a:lin ang="5400000" scaled="1"/>
                </a:gradFill>
              </a14:hiddenFill>
            </a:ext>
            <a:ext uri="{91240B29-F687-4F45-9708-019B960494DF}">
              <a14:hiddenLine xmlns:a14="http://schemas.microsoft.com/office/drawing/2010/main" w="9525">
                <a:solidFill>
                  <a:srgbClr val="FFFFFF"/>
                </a:solidFill>
                <a:miter lim="800000"/>
                <a:headEnd/>
                <a:tailEnd/>
              </a14:hiddenLine>
            </a:ext>
          </a:extLst>
        </p:spPr>
        <p:txBody>
          <a:bodyPr>
            <a:spAutoFit/>
          </a:bodyPr>
          <a:lstStyle/>
          <a:p>
            <a:pPr>
              <a:spcBef>
                <a:spcPct val="50000"/>
              </a:spcBef>
            </a:pPr>
            <a:r>
              <a:rPr lang="zh-CN" altLang="en-US" sz="1700" dirty="0">
                <a:solidFill>
                  <a:srgbClr val="FFFFFF"/>
                </a:solidFill>
                <a:latin typeface="+mn-lt"/>
                <a:ea typeface="+mn-ea"/>
                <a:cs typeface="+mn-ea"/>
                <a:sym typeface="+mn-lt"/>
              </a:rPr>
              <a:t>文字内容</a:t>
            </a:r>
          </a:p>
        </p:txBody>
      </p:sp>
      <p:sp>
        <p:nvSpPr>
          <p:cNvPr id="117" name="Text Box 112"/>
          <p:cNvSpPr txBox="1">
            <a:spLocks noChangeArrowheads="1"/>
          </p:cNvSpPr>
          <p:nvPr/>
        </p:nvSpPr>
        <p:spPr bwMode="gray">
          <a:xfrm>
            <a:off x="4931767" y="1402928"/>
            <a:ext cx="1368425" cy="350837"/>
          </a:xfrm>
          <a:prstGeom prst="rect">
            <a:avLst/>
          </a:prstGeom>
          <a:noFill/>
          <a:ln>
            <a:noFill/>
          </a:ln>
          <a:effectLst/>
          <a:extLst>
            <a:ext uri="{909E8E84-426E-40DD-AFC4-6F175D3DCCD1}">
              <a14:hiddenFill xmlns:a14="http://schemas.microsoft.com/office/drawing/2010/main">
                <a:gradFill rotWithShape="1">
                  <a:gsLst>
                    <a:gs pos="0">
                      <a:srgbClr val="E29B54"/>
                    </a:gs>
                    <a:gs pos="100000">
                      <a:srgbClr val="E29B54">
                        <a:gamma/>
                        <a:tint val="73725"/>
                        <a:invGamma/>
                      </a:srgbClr>
                    </a:gs>
                  </a:gsLst>
                  <a:lin ang="5400000" scaled="1"/>
                </a:gradFill>
              </a14:hiddenFill>
            </a:ext>
            <a:ext uri="{91240B29-F687-4F45-9708-019B960494DF}">
              <a14:hiddenLine xmlns:a14="http://schemas.microsoft.com/office/drawing/2010/main" w="9525">
                <a:solidFill>
                  <a:srgbClr val="FFFFFF"/>
                </a:solidFill>
                <a:miter lim="800000"/>
                <a:headEnd/>
                <a:tailEnd/>
              </a14:hiddenLine>
            </a:ext>
          </a:extLst>
        </p:spPr>
        <p:txBody>
          <a:bodyPr>
            <a:spAutoFit/>
          </a:bodyPr>
          <a:lstStyle/>
          <a:p>
            <a:pPr>
              <a:spcBef>
                <a:spcPct val="50000"/>
              </a:spcBef>
            </a:pPr>
            <a:r>
              <a:rPr lang="zh-CN" altLang="en-US" sz="1700" dirty="0">
                <a:solidFill>
                  <a:srgbClr val="FFFFFF"/>
                </a:solidFill>
                <a:latin typeface="+mn-lt"/>
                <a:ea typeface="+mn-ea"/>
                <a:cs typeface="+mn-ea"/>
                <a:sym typeface="+mn-lt"/>
              </a:rPr>
              <a:t>文字内容</a:t>
            </a:r>
          </a:p>
        </p:txBody>
      </p:sp>
      <p:sp>
        <p:nvSpPr>
          <p:cNvPr id="118" name="Text Box 113"/>
          <p:cNvSpPr txBox="1">
            <a:spLocks noChangeArrowheads="1"/>
          </p:cNvSpPr>
          <p:nvPr/>
        </p:nvSpPr>
        <p:spPr bwMode="gray">
          <a:xfrm>
            <a:off x="6515943" y="1428006"/>
            <a:ext cx="1368425" cy="350837"/>
          </a:xfrm>
          <a:prstGeom prst="rect">
            <a:avLst/>
          </a:prstGeom>
          <a:noFill/>
          <a:ln>
            <a:noFill/>
          </a:ln>
          <a:effectLst/>
          <a:extLst>
            <a:ext uri="{909E8E84-426E-40DD-AFC4-6F175D3DCCD1}">
              <a14:hiddenFill xmlns:a14="http://schemas.microsoft.com/office/drawing/2010/main">
                <a:gradFill rotWithShape="1">
                  <a:gsLst>
                    <a:gs pos="0">
                      <a:srgbClr val="E29B54"/>
                    </a:gs>
                    <a:gs pos="100000">
                      <a:srgbClr val="E29B54">
                        <a:gamma/>
                        <a:tint val="73725"/>
                        <a:invGamma/>
                      </a:srgbClr>
                    </a:gs>
                  </a:gsLst>
                  <a:lin ang="5400000" scaled="1"/>
                </a:gradFill>
              </a14:hiddenFill>
            </a:ext>
            <a:ext uri="{91240B29-F687-4F45-9708-019B960494DF}">
              <a14:hiddenLine xmlns:a14="http://schemas.microsoft.com/office/drawing/2010/main" w="9525">
                <a:solidFill>
                  <a:srgbClr val="FFFFFF"/>
                </a:solidFill>
                <a:miter lim="800000"/>
                <a:headEnd/>
                <a:tailEnd/>
              </a14:hiddenLine>
            </a:ext>
          </a:extLst>
        </p:spPr>
        <p:txBody>
          <a:bodyPr>
            <a:spAutoFit/>
          </a:bodyPr>
          <a:lstStyle/>
          <a:p>
            <a:pPr>
              <a:spcBef>
                <a:spcPct val="50000"/>
              </a:spcBef>
            </a:pPr>
            <a:r>
              <a:rPr lang="zh-CN" altLang="en-US" sz="1700" dirty="0">
                <a:solidFill>
                  <a:srgbClr val="FFFFFF"/>
                </a:solidFill>
                <a:latin typeface="+mn-lt"/>
                <a:ea typeface="+mn-ea"/>
                <a:cs typeface="+mn-ea"/>
                <a:sym typeface="+mn-lt"/>
              </a:rPr>
              <a:t>文字内容</a:t>
            </a:r>
          </a:p>
        </p:txBody>
      </p:sp>
      <p:sp>
        <p:nvSpPr>
          <p:cNvPr id="23" name="TextBox 22"/>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slide(fromLeft)">
                                      <p:cBhvr>
                                        <p:cTn id="11" dur="500"/>
                                        <p:tgtEl>
                                          <p:spTgt spid="103"/>
                                        </p:tgtEl>
                                      </p:cBhvr>
                                    </p:animEffect>
                                  </p:childTnLst>
                                </p:cTn>
                              </p:par>
                            </p:childTnLst>
                          </p:cTn>
                        </p:par>
                        <p:par>
                          <p:cTn id="12" fill="hold">
                            <p:stCondLst>
                              <p:cond delay="1000"/>
                            </p:stCondLst>
                            <p:childTnLst>
                              <p:par>
                                <p:cTn id="13" presetID="27" presetClass="entr" presetSubtype="0" fill="hold" grpId="0" nodeType="afterEffect">
                                  <p:stCondLst>
                                    <p:cond delay="0"/>
                                  </p:stCondLst>
                                  <p:iterate type="lt">
                                    <p:tmPct val="50000"/>
                                  </p:iterate>
                                  <p:childTnLst>
                                    <p:set>
                                      <p:cBhvr>
                                        <p:cTn id="14" dur="1" fill="hold">
                                          <p:stCondLst>
                                            <p:cond delay="0"/>
                                          </p:stCondLst>
                                        </p:cTn>
                                        <p:tgtEl>
                                          <p:spTgt spid="106"/>
                                        </p:tgtEl>
                                        <p:attrNameLst>
                                          <p:attrName>style.visibility</p:attrName>
                                        </p:attrNameLst>
                                      </p:cBhvr>
                                      <p:to>
                                        <p:strVal val="visible"/>
                                      </p:to>
                                    </p:set>
                                    <p:anim calcmode="discrete" valueType="clr">
                                      <p:cBhvr override="childStyle">
                                        <p:cTn id="15" dur="80"/>
                                        <p:tgtEl>
                                          <p:spTgt spid="106"/>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106"/>
                                        </p:tgtEl>
                                        <p:attrNameLst>
                                          <p:attrName>fillcolor</p:attrName>
                                        </p:attrNameLst>
                                      </p:cBhvr>
                                      <p:tavLst>
                                        <p:tav tm="0">
                                          <p:val>
                                            <p:clrVal>
                                              <a:schemeClr val="accent2"/>
                                            </p:clrVal>
                                          </p:val>
                                        </p:tav>
                                        <p:tav tm="50000">
                                          <p:val>
                                            <p:clrVal>
                                              <a:schemeClr val="hlink"/>
                                            </p:clrVal>
                                          </p:val>
                                        </p:tav>
                                      </p:tavLst>
                                    </p:anim>
                                    <p:set>
                                      <p:cBhvr>
                                        <p:cTn id="17" dur="80"/>
                                        <p:tgtEl>
                                          <p:spTgt spid="106"/>
                                        </p:tgtEl>
                                        <p:attrNameLst>
                                          <p:attrName>fill.type</p:attrName>
                                        </p:attrNameLst>
                                      </p:cBhvr>
                                      <p:to>
                                        <p:strVal val="solid"/>
                                      </p:to>
                                    </p:set>
                                  </p:childTnLst>
                                </p:cTn>
                              </p:par>
                            </p:childTnLst>
                          </p:cTn>
                        </p:par>
                        <p:par>
                          <p:cTn id="18" fill="hold">
                            <p:stCondLst>
                              <p:cond delay="1200"/>
                            </p:stCondLst>
                            <p:childTnLst>
                              <p:par>
                                <p:cTn id="19" presetID="12" presetClass="entr" presetSubtype="8" fill="hold" nodeType="afterEffect">
                                  <p:stCondLst>
                                    <p:cond delay="0"/>
                                  </p:stCondLst>
                                  <p:childTnLst>
                                    <p:set>
                                      <p:cBhvr>
                                        <p:cTn id="20" dur="1" fill="hold">
                                          <p:stCondLst>
                                            <p:cond delay="0"/>
                                          </p:stCondLst>
                                        </p:cTn>
                                        <p:tgtEl>
                                          <p:spTgt spid="107"/>
                                        </p:tgtEl>
                                        <p:attrNameLst>
                                          <p:attrName>style.visibility</p:attrName>
                                        </p:attrNameLst>
                                      </p:cBhvr>
                                      <p:to>
                                        <p:strVal val="visible"/>
                                      </p:to>
                                    </p:set>
                                    <p:animEffect transition="in" filter="slide(fromLeft)">
                                      <p:cBhvr>
                                        <p:cTn id="21" dur="500"/>
                                        <p:tgtEl>
                                          <p:spTgt spid="107"/>
                                        </p:tgtEl>
                                      </p:cBhvr>
                                    </p:animEffect>
                                  </p:childTnLst>
                                </p:cTn>
                              </p:par>
                            </p:childTnLst>
                          </p:cTn>
                        </p:par>
                        <p:par>
                          <p:cTn id="22" fill="hold">
                            <p:stCondLst>
                              <p:cond delay="17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16"/>
                                        </p:tgtEl>
                                        <p:attrNameLst>
                                          <p:attrName>style.visibility</p:attrName>
                                        </p:attrNameLst>
                                      </p:cBhvr>
                                      <p:to>
                                        <p:strVal val="visible"/>
                                      </p:to>
                                    </p:set>
                                    <p:anim calcmode="discrete" valueType="clr">
                                      <p:cBhvr override="childStyle">
                                        <p:cTn id="25" dur="80"/>
                                        <p:tgtEl>
                                          <p:spTgt spid="116"/>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16"/>
                                        </p:tgtEl>
                                        <p:attrNameLst>
                                          <p:attrName>fillcolor</p:attrName>
                                        </p:attrNameLst>
                                      </p:cBhvr>
                                      <p:tavLst>
                                        <p:tav tm="0">
                                          <p:val>
                                            <p:clrVal>
                                              <a:schemeClr val="accent2"/>
                                            </p:clrVal>
                                          </p:val>
                                        </p:tav>
                                        <p:tav tm="50000">
                                          <p:val>
                                            <p:clrVal>
                                              <a:schemeClr val="hlink"/>
                                            </p:clrVal>
                                          </p:val>
                                        </p:tav>
                                      </p:tavLst>
                                    </p:anim>
                                    <p:set>
                                      <p:cBhvr>
                                        <p:cTn id="27" dur="80"/>
                                        <p:tgtEl>
                                          <p:spTgt spid="116"/>
                                        </p:tgtEl>
                                        <p:attrNameLst>
                                          <p:attrName>fill.type</p:attrName>
                                        </p:attrNameLst>
                                      </p:cBhvr>
                                      <p:to>
                                        <p:strVal val="solid"/>
                                      </p:to>
                                    </p:set>
                                  </p:childTnLst>
                                </p:cTn>
                              </p:par>
                            </p:childTnLst>
                          </p:cTn>
                        </p:par>
                        <p:par>
                          <p:cTn id="28" fill="hold">
                            <p:stCondLst>
                              <p:cond delay="1899"/>
                            </p:stCondLst>
                            <p:childTnLst>
                              <p:par>
                                <p:cTn id="29" presetID="12" presetClass="entr" presetSubtype="8" fill="hold" nodeType="afterEffect">
                                  <p:stCondLst>
                                    <p:cond delay="0"/>
                                  </p:stCondLst>
                                  <p:childTnLst>
                                    <p:set>
                                      <p:cBhvr>
                                        <p:cTn id="30" dur="1" fill="hold">
                                          <p:stCondLst>
                                            <p:cond delay="0"/>
                                          </p:stCondLst>
                                        </p:cTn>
                                        <p:tgtEl>
                                          <p:spTgt spid="110"/>
                                        </p:tgtEl>
                                        <p:attrNameLst>
                                          <p:attrName>style.visibility</p:attrName>
                                        </p:attrNameLst>
                                      </p:cBhvr>
                                      <p:to>
                                        <p:strVal val="visible"/>
                                      </p:to>
                                    </p:set>
                                    <p:animEffect transition="in" filter="slide(fromLeft)">
                                      <p:cBhvr>
                                        <p:cTn id="31" dur="500"/>
                                        <p:tgtEl>
                                          <p:spTgt spid="110"/>
                                        </p:tgtEl>
                                      </p:cBhvr>
                                    </p:animEffect>
                                  </p:childTnLst>
                                </p:cTn>
                              </p:par>
                            </p:childTnLst>
                          </p:cTn>
                        </p:par>
                        <p:par>
                          <p:cTn id="32" fill="hold">
                            <p:stCondLst>
                              <p:cond delay="2399"/>
                            </p:stCondLst>
                            <p:childTnLst>
                              <p:par>
                                <p:cTn id="33" presetID="27" presetClass="entr" presetSubtype="0" fill="hold" grpId="0" nodeType="afterEffect">
                                  <p:stCondLst>
                                    <p:cond delay="0"/>
                                  </p:stCondLst>
                                  <p:iterate type="lt">
                                    <p:tmPct val="50000"/>
                                  </p:iterate>
                                  <p:childTnLst>
                                    <p:set>
                                      <p:cBhvr>
                                        <p:cTn id="34" dur="1" fill="hold">
                                          <p:stCondLst>
                                            <p:cond delay="0"/>
                                          </p:stCondLst>
                                        </p:cTn>
                                        <p:tgtEl>
                                          <p:spTgt spid="117"/>
                                        </p:tgtEl>
                                        <p:attrNameLst>
                                          <p:attrName>style.visibility</p:attrName>
                                        </p:attrNameLst>
                                      </p:cBhvr>
                                      <p:to>
                                        <p:strVal val="visible"/>
                                      </p:to>
                                    </p:set>
                                    <p:anim calcmode="discrete" valueType="clr">
                                      <p:cBhvr override="childStyle">
                                        <p:cTn id="35" dur="80"/>
                                        <p:tgtEl>
                                          <p:spTgt spid="117"/>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117"/>
                                        </p:tgtEl>
                                        <p:attrNameLst>
                                          <p:attrName>fillcolor</p:attrName>
                                        </p:attrNameLst>
                                      </p:cBhvr>
                                      <p:tavLst>
                                        <p:tav tm="0">
                                          <p:val>
                                            <p:clrVal>
                                              <a:schemeClr val="accent2"/>
                                            </p:clrVal>
                                          </p:val>
                                        </p:tav>
                                        <p:tav tm="50000">
                                          <p:val>
                                            <p:clrVal>
                                              <a:schemeClr val="hlink"/>
                                            </p:clrVal>
                                          </p:val>
                                        </p:tav>
                                      </p:tavLst>
                                    </p:anim>
                                    <p:set>
                                      <p:cBhvr>
                                        <p:cTn id="37" dur="80"/>
                                        <p:tgtEl>
                                          <p:spTgt spid="117"/>
                                        </p:tgtEl>
                                        <p:attrNameLst>
                                          <p:attrName>fill.type</p:attrName>
                                        </p:attrNameLst>
                                      </p:cBhvr>
                                      <p:to>
                                        <p:strVal val="solid"/>
                                      </p:to>
                                    </p:set>
                                  </p:childTnLst>
                                </p:cTn>
                              </p:par>
                            </p:childTnLst>
                          </p:cTn>
                        </p:par>
                        <p:par>
                          <p:cTn id="38" fill="hold">
                            <p:stCondLst>
                              <p:cond delay="2599"/>
                            </p:stCondLst>
                            <p:childTnLst>
                              <p:par>
                                <p:cTn id="39" presetID="12" presetClass="entr" presetSubtype="8" fill="hold" nodeType="afterEffect">
                                  <p:stCondLst>
                                    <p:cond delay="0"/>
                                  </p:stCondLst>
                                  <p:childTnLst>
                                    <p:set>
                                      <p:cBhvr>
                                        <p:cTn id="40" dur="1" fill="hold">
                                          <p:stCondLst>
                                            <p:cond delay="0"/>
                                          </p:stCondLst>
                                        </p:cTn>
                                        <p:tgtEl>
                                          <p:spTgt spid="113"/>
                                        </p:tgtEl>
                                        <p:attrNameLst>
                                          <p:attrName>style.visibility</p:attrName>
                                        </p:attrNameLst>
                                      </p:cBhvr>
                                      <p:to>
                                        <p:strVal val="visible"/>
                                      </p:to>
                                    </p:set>
                                    <p:animEffect transition="in" filter="slide(fromLeft)">
                                      <p:cBhvr>
                                        <p:cTn id="41" dur="500"/>
                                        <p:tgtEl>
                                          <p:spTgt spid="113"/>
                                        </p:tgtEl>
                                      </p:cBhvr>
                                    </p:animEffect>
                                  </p:childTnLst>
                                </p:cTn>
                              </p:par>
                            </p:childTnLst>
                          </p:cTn>
                        </p:par>
                        <p:par>
                          <p:cTn id="42" fill="hold">
                            <p:stCondLst>
                              <p:cond delay="3099"/>
                            </p:stCondLst>
                            <p:childTnLst>
                              <p:par>
                                <p:cTn id="43" presetID="27" presetClass="entr" presetSubtype="0" fill="hold" grpId="0" nodeType="afterEffect">
                                  <p:stCondLst>
                                    <p:cond delay="0"/>
                                  </p:stCondLst>
                                  <p:iterate type="lt">
                                    <p:tmPct val="50000"/>
                                  </p:iterate>
                                  <p:childTnLst>
                                    <p:set>
                                      <p:cBhvr>
                                        <p:cTn id="44" dur="1" fill="hold">
                                          <p:stCondLst>
                                            <p:cond delay="0"/>
                                          </p:stCondLst>
                                        </p:cTn>
                                        <p:tgtEl>
                                          <p:spTgt spid="118"/>
                                        </p:tgtEl>
                                        <p:attrNameLst>
                                          <p:attrName>style.visibility</p:attrName>
                                        </p:attrNameLst>
                                      </p:cBhvr>
                                      <p:to>
                                        <p:strVal val="visible"/>
                                      </p:to>
                                    </p:set>
                                    <p:anim calcmode="discrete" valueType="clr">
                                      <p:cBhvr override="childStyle">
                                        <p:cTn id="45" dur="80"/>
                                        <p:tgtEl>
                                          <p:spTgt spid="118"/>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118"/>
                                        </p:tgtEl>
                                        <p:attrNameLst>
                                          <p:attrName>fillcolor</p:attrName>
                                        </p:attrNameLst>
                                      </p:cBhvr>
                                      <p:tavLst>
                                        <p:tav tm="0">
                                          <p:val>
                                            <p:clrVal>
                                              <a:schemeClr val="accent2"/>
                                            </p:clrVal>
                                          </p:val>
                                        </p:tav>
                                        <p:tav tm="50000">
                                          <p:val>
                                            <p:clrVal>
                                              <a:schemeClr val="hlink"/>
                                            </p:clrVal>
                                          </p:val>
                                        </p:tav>
                                      </p:tavLst>
                                    </p:anim>
                                    <p:set>
                                      <p:cBhvr>
                                        <p:cTn id="47" dur="80"/>
                                        <p:tgtEl>
                                          <p:spTgt spid="118"/>
                                        </p:tgtEl>
                                        <p:attrNameLst>
                                          <p:attrName>fill.type</p:attrName>
                                        </p:attrNameLst>
                                      </p:cBhvr>
                                      <p:to>
                                        <p:strVal val="solid"/>
                                      </p:to>
                                    </p:set>
                                  </p:childTnLst>
                                </p:cTn>
                              </p:par>
                            </p:childTnLst>
                          </p:cTn>
                        </p:par>
                        <p:par>
                          <p:cTn id="48" fill="hold">
                            <p:stCondLst>
                              <p:cond delay="3299"/>
                            </p:stCondLst>
                            <p:childTnLst>
                              <p:par>
                                <p:cTn id="49" presetID="47" presetClass="entr" presetSubtype="0" fill="hold" nodeType="afterEffect">
                                  <p:stCondLst>
                                    <p:cond delay="0"/>
                                  </p:stCondLst>
                                  <p:childTnLst>
                                    <p:set>
                                      <p:cBhvr>
                                        <p:cTn id="50" dur="1" fill="hold">
                                          <p:stCondLst>
                                            <p:cond delay="0"/>
                                          </p:stCondLst>
                                        </p:cTn>
                                        <p:tgtEl>
                                          <p:spTgt spid="98"/>
                                        </p:tgtEl>
                                        <p:attrNameLst>
                                          <p:attrName>style.visibility</p:attrName>
                                        </p:attrNameLst>
                                      </p:cBhvr>
                                      <p:to>
                                        <p:strVal val="visible"/>
                                      </p:to>
                                    </p:set>
                                    <p:animEffect transition="in" filter="fade">
                                      <p:cBhvr>
                                        <p:cTn id="51" dur="1000"/>
                                        <p:tgtEl>
                                          <p:spTgt spid="98"/>
                                        </p:tgtEl>
                                      </p:cBhvr>
                                    </p:animEffect>
                                    <p:anim calcmode="lin" valueType="num">
                                      <p:cBhvr>
                                        <p:cTn id="52" dur="1000" fill="hold"/>
                                        <p:tgtEl>
                                          <p:spTgt spid="98"/>
                                        </p:tgtEl>
                                        <p:attrNameLst>
                                          <p:attrName>ppt_x</p:attrName>
                                        </p:attrNameLst>
                                      </p:cBhvr>
                                      <p:tavLst>
                                        <p:tav tm="0">
                                          <p:val>
                                            <p:strVal val="#ppt_x"/>
                                          </p:val>
                                        </p:tav>
                                        <p:tav tm="100000">
                                          <p:val>
                                            <p:strVal val="#ppt_x"/>
                                          </p:val>
                                        </p:tav>
                                      </p:tavLst>
                                    </p:anim>
                                    <p:anim calcmode="lin" valueType="num">
                                      <p:cBhvr>
                                        <p:cTn id="53" dur="1000" fill="hold"/>
                                        <p:tgtEl>
                                          <p:spTgt spid="98"/>
                                        </p:tgtEl>
                                        <p:attrNameLst>
                                          <p:attrName>ppt_y</p:attrName>
                                        </p:attrNameLst>
                                      </p:cBhvr>
                                      <p:tavLst>
                                        <p:tav tm="0">
                                          <p:val>
                                            <p:strVal val="#ppt_y-.1"/>
                                          </p:val>
                                        </p:tav>
                                        <p:tav tm="100000">
                                          <p:val>
                                            <p:strVal val="#ppt_y"/>
                                          </p:val>
                                        </p:tav>
                                      </p:tavLst>
                                    </p:anim>
                                  </p:childTnLst>
                                </p:cTn>
                              </p:par>
                            </p:childTnLst>
                          </p:cTn>
                        </p:par>
                        <p:par>
                          <p:cTn id="54" fill="hold">
                            <p:stCondLst>
                              <p:cond delay="4299"/>
                            </p:stCondLst>
                            <p:childTnLst>
                              <p:par>
                                <p:cTn id="55" presetID="49" presetClass="entr" presetSubtype="0" decel="100000" fill="hold" grpId="0" nodeType="afterEffect">
                                  <p:stCondLst>
                                    <p:cond delay="0"/>
                                  </p:stCondLst>
                                  <p:childTnLst>
                                    <p:set>
                                      <p:cBhvr>
                                        <p:cTn id="56" dur="1" fill="hold">
                                          <p:stCondLst>
                                            <p:cond delay="0"/>
                                          </p:stCondLst>
                                        </p:cTn>
                                        <p:tgtEl>
                                          <p:spTgt spid="99"/>
                                        </p:tgtEl>
                                        <p:attrNameLst>
                                          <p:attrName>style.visibility</p:attrName>
                                        </p:attrNameLst>
                                      </p:cBhvr>
                                      <p:to>
                                        <p:strVal val="visible"/>
                                      </p:to>
                                    </p:set>
                                    <p:anim calcmode="lin" valueType="num">
                                      <p:cBhvr>
                                        <p:cTn id="57" dur="500" fill="hold"/>
                                        <p:tgtEl>
                                          <p:spTgt spid="99"/>
                                        </p:tgtEl>
                                        <p:attrNameLst>
                                          <p:attrName>ppt_w</p:attrName>
                                        </p:attrNameLst>
                                      </p:cBhvr>
                                      <p:tavLst>
                                        <p:tav tm="0">
                                          <p:val>
                                            <p:fltVal val="0"/>
                                          </p:val>
                                        </p:tav>
                                        <p:tav tm="100000">
                                          <p:val>
                                            <p:strVal val="#ppt_w"/>
                                          </p:val>
                                        </p:tav>
                                      </p:tavLst>
                                    </p:anim>
                                    <p:anim calcmode="lin" valueType="num">
                                      <p:cBhvr>
                                        <p:cTn id="58" dur="500" fill="hold"/>
                                        <p:tgtEl>
                                          <p:spTgt spid="99"/>
                                        </p:tgtEl>
                                        <p:attrNameLst>
                                          <p:attrName>ppt_h</p:attrName>
                                        </p:attrNameLst>
                                      </p:cBhvr>
                                      <p:tavLst>
                                        <p:tav tm="0">
                                          <p:val>
                                            <p:fltVal val="0"/>
                                          </p:val>
                                        </p:tav>
                                        <p:tav tm="100000">
                                          <p:val>
                                            <p:strVal val="#ppt_h"/>
                                          </p:val>
                                        </p:tav>
                                      </p:tavLst>
                                    </p:anim>
                                    <p:anim calcmode="lin" valueType="num">
                                      <p:cBhvr>
                                        <p:cTn id="59" dur="500" fill="hold"/>
                                        <p:tgtEl>
                                          <p:spTgt spid="99"/>
                                        </p:tgtEl>
                                        <p:attrNameLst>
                                          <p:attrName>style.rotation</p:attrName>
                                        </p:attrNameLst>
                                      </p:cBhvr>
                                      <p:tavLst>
                                        <p:tav tm="0">
                                          <p:val>
                                            <p:fltVal val="360"/>
                                          </p:val>
                                        </p:tav>
                                        <p:tav tm="100000">
                                          <p:val>
                                            <p:fltVal val="0"/>
                                          </p:val>
                                        </p:tav>
                                      </p:tavLst>
                                    </p:anim>
                                    <p:animEffect transition="in" filter="fade">
                                      <p:cBhvr>
                                        <p:cTn id="60" dur="500"/>
                                        <p:tgtEl>
                                          <p:spTgt spid="99"/>
                                        </p:tgtEl>
                                      </p:cBhvr>
                                    </p:animEffect>
                                  </p:childTnLst>
                                </p:cTn>
                              </p:par>
                              <p:par>
                                <p:cTn id="61" presetID="49" presetClass="entr" presetSubtype="0" decel="100000" fill="hold" grpId="0" nodeType="withEffect">
                                  <p:stCondLst>
                                    <p:cond delay="0"/>
                                  </p:stCondLst>
                                  <p:childTnLst>
                                    <p:set>
                                      <p:cBhvr>
                                        <p:cTn id="62" dur="1" fill="hold">
                                          <p:stCondLst>
                                            <p:cond delay="0"/>
                                          </p:stCondLst>
                                        </p:cTn>
                                        <p:tgtEl>
                                          <p:spTgt spid="100"/>
                                        </p:tgtEl>
                                        <p:attrNameLst>
                                          <p:attrName>style.visibility</p:attrName>
                                        </p:attrNameLst>
                                      </p:cBhvr>
                                      <p:to>
                                        <p:strVal val="visible"/>
                                      </p:to>
                                    </p:set>
                                    <p:anim calcmode="lin" valueType="num">
                                      <p:cBhvr>
                                        <p:cTn id="63" dur="500" fill="hold"/>
                                        <p:tgtEl>
                                          <p:spTgt spid="100"/>
                                        </p:tgtEl>
                                        <p:attrNameLst>
                                          <p:attrName>ppt_w</p:attrName>
                                        </p:attrNameLst>
                                      </p:cBhvr>
                                      <p:tavLst>
                                        <p:tav tm="0">
                                          <p:val>
                                            <p:fltVal val="0"/>
                                          </p:val>
                                        </p:tav>
                                        <p:tav tm="100000">
                                          <p:val>
                                            <p:strVal val="#ppt_w"/>
                                          </p:val>
                                        </p:tav>
                                      </p:tavLst>
                                    </p:anim>
                                    <p:anim calcmode="lin" valueType="num">
                                      <p:cBhvr>
                                        <p:cTn id="64" dur="500" fill="hold"/>
                                        <p:tgtEl>
                                          <p:spTgt spid="100"/>
                                        </p:tgtEl>
                                        <p:attrNameLst>
                                          <p:attrName>ppt_h</p:attrName>
                                        </p:attrNameLst>
                                      </p:cBhvr>
                                      <p:tavLst>
                                        <p:tav tm="0">
                                          <p:val>
                                            <p:fltVal val="0"/>
                                          </p:val>
                                        </p:tav>
                                        <p:tav tm="100000">
                                          <p:val>
                                            <p:strVal val="#ppt_h"/>
                                          </p:val>
                                        </p:tav>
                                      </p:tavLst>
                                    </p:anim>
                                    <p:anim calcmode="lin" valueType="num">
                                      <p:cBhvr>
                                        <p:cTn id="65" dur="500" fill="hold"/>
                                        <p:tgtEl>
                                          <p:spTgt spid="100"/>
                                        </p:tgtEl>
                                        <p:attrNameLst>
                                          <p:attrName>style.rotation</p:attrName>
                                        </p:attrNameLst>
                                      </p:cBhvr>
                                      <p:tavLst>
                                        <p:tav tm="0">
                                          <p:val>
                                            <p:fltVal val="360"/>
                                          </p:val>
                                        </p:tav>
                                        <p:tav tm="100000">
                                          <p:val>
                                            <p:fltVal val="0"/>
                                          </p:val>
                                        </p:tav>
                                      </p:tavLst>
                                    </p:anim>
                                    <p:animEffect transition="in" filter="fade">
                                      <p:cBhvr>
                                        <p:cTn id="66" dur="500"/>
                                        <p:tgtEl>
                                          <p:spTgt spid="100"/>
                                        </p:tgtEl>
                                      </p:cBhvr>
                                    </p:animEffect>
                                  </p:childTnLst>
                                </p:cTn>
                              </p:par>
                              <p:par>
                                <p:cTn id="67" presetID="49" presetClass="entr" presetSubtype="0" decel="100000" fill="hold" grpId="0" nodeType="withEffect">
                                  <p:stCondLst>
                                    <p:cond delay="0"/>
                                  </p:stCondLst>
                                  <p:childTnLst>
                                    <p:set>
                                      <p:cBhvr>
                                        <p:cTn id="68" dur="1" fill="hold">
                                          <p:stCondLst>
                                            <p:cond delay="0"/>
                                          </p:stCondLst>
                                        </p:cTn>
                                        <p:tgtEl>
                                          <p:spTgt spid="101"/>
                                        </p:tgtEl>
                                        <p:attrNameLst>
                                          <p:attrName>style.visibility</p:attrName>
                                        </p:attrNameLst>
                                      </p:cBhvr>
                                      <p:to>
                                        <p:strVal val="visible"/>
                                      </p:to>
                                    </p:set>
                                    <p:anim calcmode="lin" valueType="num">
                                      <p:cBhvr>
                                        <p:cTn id="69" dur="500" fill="hold"/>
                                        <p:tgtEl>
                                          <p:spTgt spid="101"/>
                                        </p:tgtEl>
                                        <p:attrNameLst>
                                          <p:attrName>ppt_w</p:attrName>
                                        </p:attrNameLst>
                                      </p:cBhvr>
                                      <p:tavLst>
                                        <p:tav tm="0">
                                          <p:val>
                                            <p:fltVal val="0"/>
                                          </p:val>
                                        </p:tav>
                                        <p:tav tm="100000">
                                          <p:val>
                                            <p:strVal val="#ppt_w"/>
                                          </p:val>
                                        </p:tav>
                                      </p:tavLst>
                                    </p:anim>
                                    <p:anim calcmode="lin" valueType="num">
                                      <p:cBhvr>
                                        <p:cTn id="70" dur="500" fill="hold"/>
                                        <p:tgtEl>
                                          <p:spTgt spid="101"/>
                                        </p:tgtEl>
                                        <p:attrNameLst>
                                          <p:attrName>ppt_h</p:attrName>
                                        </p:attrNameLst>
                                      </p:cBhvr>
                                      <p:tavLst>
                                        <p:tav tm="0">
                                          <p:val>
                                            <p:fltVal val="0"/>
                                          </p:val>
                                        </p:tav>
                                        <p:tav tm="100000">
                                          <p:val>
                                            <p:strVal val="#ppt_h"/>
                                          </p:val>
                                        </p:tav>
                                      </p:tavLst>
                                    </p:anim>
                                    <p:anim calcmode="lin" valueType="num">
                                      <p:cBhvr>
                                        <p:cTn id="71" dur="500" fill="hold"/>
                                        <p:tgtEl>
                                          <p:spTgt spid="101"/>
                                        </p:tgtEl>
                                        <p:attrNameLst>
                                          <p:attrName>style.rotation</p:attrName>
                                        </p:attrNameLst>
                                      </p:cBhvr>
                                      <p:tavLst>
                                        <p:tav tm="0">
                                          <p:val>
                                            <p:fltVal val="360"/>
                                          </p:val>
                                        </p:tav>
                                        <p:tav tm="100000">
                                          <p:val>
                                            <p:fltVal val="0"/>
                                          </p:val>
                                        </p:tav>
                                      </p:tavLst>
                                    </p:anim>
                                    <p:animEffect transition="in" filter="fade">
                                      <p:cBhvr>
                                        <p:cTn id="72" dur="500"/>
                                        <p:tgtEl>
                                          <p:spTgt spid="101"/>
                                        </p:tgtEl>
                                      </p:cBhvr>
                                    </p:animEffect>
                                  </p:childTnLst>
                                </p:cTn>
                              </p:par>
                              <p:par>
                                <p:cTn id="73" presetID="49" presetClass="entr" presetSubtype="0" decel="100000" fill="hold" grpId="0" nodeType="withEffect">
                                  <p:stCondLst>
                                    <p:cond delay="0"/>
                                  </p:stCondLst>
                                  <p:childTnLst>
                                    <p:set>
                                      <p:cBhvr>
                                        <p:cTn id="74" dur="1" fill="hold">
                                          <p:stCondLst>
                                            <p:cond delay="0"/>
                                          </p:stCondLst>
                                        </p:cTn>
                                        <p:tgtEl>
                                          <p:spTgt spid="102"/>
                                        </p:tgtEl>
                                        <p:attrNameLst>
                                          <p:attrName>style.visibility</p:attrName>
                                        </p:attrNameLst>
                                      </p:cBhvr>
                                      <p:to>
                                        <p:strVal val="visible"/>
                                      </p:to>
                                    </p:set>
                                    <p:anim calcmode="lin" valueType="num">
                                      <p:cBhvr>
                                        <p:cTn id="75" dur="500" fill="hold"/>
                                        <p:tgtEl>
                                          <p:spTgt spid="102"/>
                                        </p:tgtEl>
                                        <p:attrNameLst>
                                          <p:attrName>ppt_w</p:attrName>
                                        </p:attrNameLst>
                                      </p:cBhvr>
                                      <p:tavLst>
                                        <p:tav tm="0">
                                          <p:val>
                                            <p:fltVal val="0"/>
                                          </p:val>
                                        </p:tav>
                                        <p:tav tm="100000">
                                          <p:val>
                                            <p:strVal val="#ppt_w"/>
                                          </p:val>
                                        </p:tav>
                                      </p:tavLst>
                                    </p:anim>
                                    <p:anim calcmode="lin" valueType="num">
                                      <p:cBhvr>
                                        <p:cTn id="76" dur="500" fill="hold"/>
                                        <p:tgtEl>
                                          <p:spTgt spid="102"/>
                                        </p:tgtEl>
                                        <p:attrNameLst>
                                          <p:attrName>ppt_h</p:attrName>
                                        </p:attrNameLst>
                                      </p:cBhvr>
                                      <p:tavLst>
                                        <p:tav tm="0">
                                          <p:val>
                                            <p:fltVal val="0"/>
                                          </p:val>
                                        </p:tav>
                                        <p:tav tm="100000">
                                          <p:val>
                                            <p:strVal val="#ppt_h"/>
                                          </p:val>
                                        </p:tav>
                                      </p:tavLst>
                                    </p:anim>
                                    <p:anim calcmode="lin" valueType="num">
                                      <p:cBhvr>
                                        <p:cTn id="77" dur="500" fill="hold"/>
                                        <p:tgtEl>
                                          <p:spTgt spid="102"/>
                                        </p:tgtEl>
                                        <p:attrNameLst>
                                          <p:attrName>style.rotation</p:attrName>
                                        </p:attrNameLst>
                                      </p:cBhvr>
                                      <p:tavLst>
                                        <p:tav tm="0">
                                          <p:val>
                                            <p:fltVal val="360"/>
                                          </p:val>
                                        </p:tav>
                                        <p:tav tm="100000">
                                          <p:val>
                                            <p:fltVal val="0"/>
                                          </p:val>
                                        </p:tav>
                                      </p:tavLst>
                                    </p:anim>
                                    <p:animEffect transition="in" filter="fade">
                                      <p:cBhvr>
                                        <p:cTn id="78"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0" grpId="0"/>
      <p:bldP spid="101" grpId="0"/>
      <p:bldP spid="102" grpId="0"/>
      <p:bldP spid="106" grpId="0"/>
      <p:bldP spid="116" grpId="0"/>
      <p:bldP spid="117" grpId="0"/>
      <p:bldP spid="118" grpId="0"/>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674" y="2158581"/>
            <a:ext cx="2416770" cy="2494976"/>
          </a:xfrm>
          <a:prstGeom prst="rect">
            <a:avLst/>
          </a:prstGeom>
          <a:effectLst>
            <a:outerShdw blurRad="76200" dir="13500000" sy="23000" kx="1200000" algn="br" rotWithShape="0">
              <a:prstClr val="black">
                <a:alpha val="20000"/>
              </a:prstClr>
            </a:outerShdw>
          </a:effectLst>
        </p:spPr>
      </p:pic>
      <p:grpSp>
        <p:nvGrpSpPr>
          <p:cNvPr id="32" name="文本1"/>
          <p:cNvGrpSpPr/>
          <p:nvPr/>
        </p:nvGrpSpPr>
        <p:grpSpPr>
          <a:xfrm>
            <a:off x="2531367" y="1370285"/>
            <a:ext cx="6361113" cy="836922"/>
            <a:chOff x="1393825" y="1474614"/>
            <a:chExt cx="6361113" cy="1115896"/>
          </a:xfrm>
        </p:grpSpPr>
        <p:sp>
          <p:nvSpPr>
            <p:cNvPr id="33" name="AutoShape 45"/>
            <p:cNvSpPr>
              <a:spLocks noChangeArrowheads="1"/>
            </p:cNvSpPr>
            <p:nvPr/>
          </p:nvSpPr>
          <p:spPr bwMode="gray">
            <a:xfrm>
              <a:off x="1393825" y="1474614"/>
              <a:ext cx="6361113" cy="1030288"/>
            </a:xfrm>
            <a:prstGeom prst="roundRect">
              <a:avLst>
                <a:gd name="adj" fmla="val 16667"/>
              </a:avLst>
            </a:prstGeom>
            <a:gradFill rotWithShape="1">
              <a:gsLst>
                <a:gs pos="0">
                  <a:srgbClr val="F9F9F9"/>
                </a:gs>
                <a:gs pos="100000">
                  <a:srgbClr val="EAEAEA"/>
                </a:gs>
              </a:gsLst>
              <a:lin ang="5400000" scaled="1"/>
            </a:gradFill>
            <a:ln w="19050">
              <a:solidFill>
                <a:srgbClr val="EAEAEA"/>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effectLst/>
                <a:uLnTx/>
                <a:uFillTx/>
                <a:latin typeface="+mn-lt"/>
                <a:ea typeface="+mn-ea"/>
                <a:cs typeface="+mn-ea"/>
                <a:sym typeface="+mn-lt"/>
              </a:endParaRPr>
            </a:p>
          </p:txBody>
        </p:sp>
        <p:sp>
          <p:nvSpPr>
            <p:cNvPr id="34" name="Text Box 64"/>
            <p:cNvSpPr txBox="1">
              <a:spLocks noChangeArrowheads="1"/>
            </p:cNvSpPr>
            <p:nvPr/>
          </p:nvSpPr>
          <p:spPr bwMode="black">
            <a:xfrm>
              <a:off x="1452563" y="1749254"/>
              <a:ext cx="6215781" cy="84125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anose="020B0604020202020204" pitchFamily="34" charset="0"/>
                </a:defRPr>
              </a:lvl1pPr>
              <a:lvl2pPr marL="742950" indent="-285750" eaLnBrk="0" hangingPunct="0">
                <a:defRPr i="1">
                  <a:solidFill>
                    <a:schemeClr val="tx1"/>
                  </a:solidFill>
                  <a:latin typeface="Arial" panose="020B0604020202020204" pitchFamily="34" charset="0"/>
                </a:defRPr>
              </a:lvl2pPr>
              <a:lvl3pPr marL="1143000" indent="-228600" eaLnBrk="0" hangingPunct="0">
                <a:defRPr i="1">
                  <a:solidFill>
                    <a:schemeClr val="tx1"/>
                  </a:solidFill>
                  <a:latin typeface="Arial" panose="020B0604020202020204" pitchFamily="34" charset="0"/>
                </a:defRPr>
              </a:lvl3pPr>
              <a:lvl4pPr marL="1600200" indent="-228600" eaLnBrk="0" hangingPunct="0">
                <a:defRPr i="1">
                  <a:solidFill>
                    <a:schemeClr val="tx1"/>
                  </a:solidFill>
                  <a:latin typeface="Arial" panose="020B0604020202020204" pitchFamily="34" charset="0"/>
                </a:defRPr>
              </a:lvl4pPr>
              <a:lvl5pPr marL="2057400" indent="-228600" eaLnBrk="0" hangingPunct="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marL="285750" marR="0" lvl="0" indent="-285750" defTabSz="914400" eaLnBrk="1" fontAlgn="auto" latinLnBrk="0" hangingPunct="1">
                <a:lnSpc>
                  <a:spcPct val="100000"/>
                </a:lnSpc>
                <a:spcBef>
                  <a:spcPct val="50000"/>
                </a:spcBef>
                <a:spcAft>
                  <a:spcPts val="0"/>
                </a:spcAft>
                <a:buClrTx/>
                <a:buSzTx/>
                <a:buFont typeface="Arial" panose="020B0604020202020204" pitchFamily="34" charset="0"/>
                <a:buChar char="•"/>
                <a:defRPr/>
              </a:pPr>
              <a:r>
                <a:rPr kumimoji="0" lang="zh-CN" altLang="en-US" sz="1400" b="0" i="0" u="none" strike="noStrike" kern="0" cap="none" spc="0" normalizeH="0" baseline="0" noProof="0" dirty="0">
                  <a:ln>
                    <a:noFill/>
                  </a:ln>
                  <a:effectLst/>
                  <a:uLnTx/>
                  <a:uFillTx/>
                  <a:latin typeface="+mn-lt"/>
                  <a:ea typeface="+mn-ea"/>
                  <a:cs typeface="+mn-ea"/>
                  <a:sym typeface="+mn-lt"/>
                </a:rPr>
                <a:t>点击这里添加文字</a:t>
              </a:r>
              <a:endParaRPr kumimoji="0" lang="en-US" altLang="zh-CN" sz="1400" b="0" i="0" u="none" strike="noStrike" kern="0" cap="none" spc="0" normalizeH="0" baseline="0" noProof="0" dirty="0">
                <a:ln>
                  <a:noFill/>
                </a:ln>
                <a:effectLst/>
                <a:uLnTx/>
                <a:uFillTx/>
                <a:latin typeface="+mn-lt"/>
                <a:ea typeface="+mn-ea"/>
                <a:cs typeface="+mn-ea"/>
                <a:sym typeface="+mn-lt"/>
              </a:endParaRPr>
            </a:p>
            <a:p>
              <a:pPr marL="285750" marR="0" lvl="0" indent="-285750" defTabSz="914400" eaLnBrk="1" fontAlgn="auto" latinLnBrk="0" hangingPunct="1">
                <a:lnSpc>
                  <a:spcPct val="100000"/>
                </a:lnSpc>
                <a:spcBef>
                  <a:spcPct val="50000"/>
                </a:spcBef>
                <a:spcAft>
                  <a:spcPts val="0"/>
                </a:spcAft>
                <a:buClrTx/>
                <a:buSzTx/>
                <a:buFont typeface="Arial" panose="020B0604020202020204" pitchFamily="34" charset="0"/>
                <a:buChar char="•"/>
                <a:defRPr/>
              </a:pPr>
              <a:r>
                <a:rPr kumimoji="0" lang="zh-CN" altLang="en-US" sz="1400" b="0" i="0" u="none" strike="noStrike" kern="0" cap="none" spc="0" normalizeH="0" baseline="0" noProof="0" dirty="0">
                  <a:ln>
                    <a:noFill/>
                  </a:ln>
                  <a:effectLst/>
                  <a:uLnTx/>
                  <a:uFillTx/>
                  <a:latin typeface="+mn-lt"/>
                  <a:ea typeface="+mn-ea"/>
                  <a:cs typeface="+mn-ea"/>
                  <a:sym typeface="+mn-lt"/>
                </a:rPr>
                <a:t>点击这里添加文字</a:t>
              </a:r>
              <a:endParaRPr kumimoji="0" lang="en-US" altLang="zh-CN" sz="1400" b="0" i="0" u="none" strike="noStrike" kern="0" cap="none" spc="0" normalizeH="0" baseline="0" noProof="0" dirty="0">
                <a:ln>
                  <a:noFill/>
                </a:ln>
                <a:effectLst/>
                <a:uLnTx/>
                <a:uFillTx/>
                <a:latin typeface="+mn-lt"/>
                <a:ea typeface="+mn-ea"/>
                <a:cs typeface="+mn-ea"/>
                <a:sym typeface="+mn-lt"/>
              </a:endParaRPr>
            </a:p>
          </p:txBody>
        </p:sp>
      </p:grpSp>
      <p:grpSp>
        <p:nvGrpSpPr>
          <p:cNvPr id="35" name="深色1"/>
          <p:cNvGrpSpPr/>
          <p:nvPr/>
        </p:nvGrpSpPr>
        <p:grpSpPr>
          <a:xfrm>
            <a:off x="3363216" y="1203598"/>
            <a:ext cx="4686300" cy="371893"/>
            <a:chOff x="2225675" y="1524000"/>
            <a:chExt cx="4686300" cy="495856"/>
          </a:xfrm>
        </p:grpSpPr>
        <p:sp>
          <p:nvSpPr>
            <p:cNvPr id="36" name="AutoShape 57"/>
            <p:cNvSpPr>
              <a:spLocks noChangeArrowheads="1"/>
            </p:cNvSpPr>
            <p:nvPr/>
          </p:nvSpPr>
          <p:spPr bwMode="gray">
            <a:xfrm>
              <a:off x="2225675" y="1524000"/>
              <a:ext cx="4686300" cy="463549"/>
            </a:xfrm>
            <a:prstGeom prst="roundRect">
              <a:avLst>
                <a:gd name="adj" fmla="val 24658"/>
              </a:avLst>
            </a:prstGeom>
            <a:solidFill>
              <a:srgbClr val="00B0F0"/>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7" name="AutoShape 9"/>
            <p:cNvSpPr>
              <a:spLocks noChangeArrowheads="1"/>
            </p:cNvSpPr>
            <p:nvPr/>
          </p:nvSpPr>
          <p:spPr bwMode="auto">
            <a:xfrm>
              <a:off x="2339751" y="1530342"/>
              <a:ext cx="4464497" cy="22543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lumMod val="20000"/>
                    <a:lumOff val="80000"/>
                    <a:alpha val="40000"/>
                  </a:srgbClr>
                </a:gs>
                <a:gs pos="100000">
                  <a:srgbClr val="FFFFF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 name="Rectangle 61"/>
            <p:cNvSpPr>
              <a:spLocks noChangeArrowheads="1"/>
            </p:cNvSpPr>
            <p:nvPr/>
          </p:nvSpPr>
          <p:spPr bwMode="gray">
            <a:xfrm>
              <a:off x="3551575" y="1568451"/>
              <a:ext cx="2031325" cy="45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ct val="50000"/>
                </a:spcBef>
                <a:spcAft>
                  <a:spcPts val="0"/>
                </a:spcAft>
                <a:buClr>
                  <a:srgbClr val="1F3F5F"/>
                </a:buClr>
                <a:buSzTx/>
                <a:buFontTx/>
                <a:buNone/>
                <a:defRPr/>
              </a:pPr>
              <a:r>
                <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rPr>
                <a:t>在这里添加标题文字</a:t>
              </a:r>
              <a:endParaRPr kumimoji="0" lang="en-US" altLang="zh-CN" sz="1600" b="1" i="0" u="none" strike="noStrike" kern="0" cap="none" spc="0" normalizeH="0" baseline="0" noProof="0" dirty="0">
                <a:ln>
                  <a:noFill/>
                </a:ln>
                <a:solidFill>
                  <a:srgbClr val="FFFFFF"/>
                </a:solidFill>
                <a:effectLst/>
                <a:uLnTx/>
                <a:uFillTx/>
                <a:latin typeface="+mn-lt"/>
                <a:ea typeface="+mn-ea"/>
                <a:cs typeface="+mn-ea"/>
                <a:sym typeface="+mn-lt"/>
              </a:endParaRPr>
            </a:p>
          </p:txBody>
        </p:sp>
      </p:grpSp>
      <p:grpSp>
        <p:nvGrpSpPr>
          <p:cNvPr id="39" name="文本2"/>
          <p:cNvGrpSpPr/>
          <p:nvPr/>
        </p:nvGrpSpPr>
        <p:grpSpPr>
          <a:xfrm>
            <a:off x="2531367" y="2533059"/>
            <a:ext cx="6361113" cy="836921"/>
            <a:chOff x="1393825" y="3024981"/>
            <a:chExt cx="6361113" cy="1115895"/>
          </a:xfrm>
        </p:grpSpPr>
        <p:sp>
          <p:nvSpPr>
            <p:cNvPr id="40" name="AutoShape 45"/>
            <p:cNvSpPr>
              <a:spLocks noChangeArrowheads="1"/>
            </p:cNvSpPr>
            <p:nvPr/>
          </p:nvSpPr>
          <p:spPr bwMode="gray">
            <a:xfrm>
              <a:off x="1393825" y="3024981"/>
              <a:ext cx="6361113" cy="1030288"/>
            </a:xfrm>
            <a:prstGeom prst="roundRect">
              <a:avLst>
                <a:gd name="adj" fmla="val 16667"/>
              </a:avLst>
            </a:prstGeom>
            <a:gradFill rotWithShape="1">
              <a:gsLst>
                <a:gs pos="0">
                  <a:srgbClr val="F9F9F9"/>
                </a:gs>
                <a:gs pos="100000">
                  <a:srgbClr val="EAEAEA"/>
                </a:gs>
              </a:gsLst>
              <a:lin ang="5400000" scaled="1"/>
            </a:gradFill>
            <a:ln w="19050">
              <a:solidFill>
                <a:srgbClr val="EAEAEA"/>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effectLst/>
                <a:uLnTx/>
                <a:uFillTx/>
                <a:latin typeface="+mn-lt"/>
                <a:ea typeface="+mn-ea"/>
                <a:cs typeface="+mn-ea"/>
                <a:sym typeface="+mn-lt"/>
              </a:endParaRPr>
            </a:p>
          </p:txBody>
        </p:sp>
        <p:sp>
          <p:nvSpPr>
            <p:cNvPr id="41" name="Text Box 64"/>
            <p:cNvSpPr txBox="1">
              <a:spLocks noChangeArrowheads="1"/>
            </p:cNvSpPr>
            <p:nvPr/>
          </p:nvSpPr>
          <p:spPr bwMode="black">
            <a:xfrm>
              <a:off x="1452563" y="3299620"/>
              <a:ext cx="6215781" cy="84125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anose="020B0604020202020204" pitchFamily="34" charset="0"/>
                </a:defRPr>
              </a:lvl1pPr>
              <a:lvl2pPr marL="742950" indent="-285750" eaLnBrk="0" hangingPunct="0">
                <a:defRPr i="1">
                  <a:solidFill>
                    <a:schemeClr val="tx1"/>
                  </a:solidFill>
                  <a:latin typeface="Arial" panose="020B0604020202020204" pitchFamily="34" charset="0"/>
                </a:defRPr>
              </a:lvl2pPr>
              <a:lvl3pPr marL="1143000" indent="-228600" eaLnBrk="0" hangingPunct="0">
                <a:defRPr i="1">
                  <a:solidFill>
                    <a:schemeClr val="tx1"/>
                  </a:solidFill>
                  <a:latin typeface="Arial" panose="020B0604020202020204" pitchFamily="34" charset="0"/>
                </a:defRPr>
              </a:lvl3pPr>
              <a:lvl4pPr marL="1600200" indent="-228600" eaLnBrk="0" hangingPunct="0">
                <a:defRPr i="1">
                  <a:solidFill>
                    <a:schemeClr val="tx1"/>
                  </a:solidFill>
                  <a:latin typeface="Arial" panose="020B0604020202020204" pitchFamily="34" charset="0"/>
                </a:defRPr>
              </a:lvl4pPr>
              <a:lvl5pPr marL="2057400" indent="-228600" eaLnBrk="0" hangingPunct="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marL="285750" marR="0" lvl="0" indent="-285750" defTabSz="914400" eaLnBrk="1" fontAlgn="auto" latinLnBrk="0" hangingPunct="1">
                <a:lnSpc>
                  <a:spcPct val="100000"/>
                </a:lnSpc>
                <a:spcBef>
                  <a:spcPct val="50000"/>
                </a:spcBef>
                <a:spcAft>
                  <a:spcPts val="0"/>
                </a:spcAft>
                <a:buClrTx/>
                <a:buSzTx/>
                <a:buFont typeface="Arial" panose="020B0604020202020204" pitchFamily="34" charset="0"/>
                <a:buChar char="•"/>
                <a:defRPr/>
              </a:pPr>
              <a:r>
                <a:rPr kumimoji="0" lang="zh-CN" altLang="en-US" sz="1400" b="0" i="0" u="none" strike="noStrike" kern="0" cap="none" spc="0" normalizeH="0" baseline="0" noProof="0" dirty="0">
                  <a:ln>
                    <a:noFill/>
                  </a:ln>
                  <a:effectLst/>
                  <a:uLnTx/>
                  <a:uFillTx/>
                  <a:latin typeface="+mn-lt"/>
                  <a:ea typeface="+mn-ea"/>
                  <a:cs typeface="+mn-ea"/>
                  <a:sym typeface="+mn-lt"/>
                </a:rPr>
                <a:t>点击这里添加文字</a:t>
              </a:r>
              <a:endParaRPr kumimoji="0" lang="en-US" altLang="zh-CN" sz="1400" b="0" i="0" u="none" strike="noStrike" kern="0" cap="none" spc="0" normalizeH="0" baseline="0" noProof="0" dirty="0">
                <a:ln>
                  <a:noFill/>
                </a:ln>
                <a:effectLst/>
                <a:uLnTx/>
                <a:uFillTx/>
                <a:latin typeface="+mn-lt"/>
                <a:ea typeface="+mn-ea"/>
                <a:cs typeface="+mn-ea"/>
                <a:sym typeface="+mn-lt"/>
              </a:endParaRPr>
            </a:p>
            <a:p>
              <a:pPr marL="285750" marR="0" lvl="0" indent="-285750" defTabSz="914400" eaLnBrk="1" fontAlgn="auto" latinLnBrk="0" hangingPunct="1">
                <a:lnSpc>
                  <a:spcPct val="100000"/>
                </a:lnSpc>
                <a:spcBef>
                  <a:spcPct val="50000"/>
                </a:spcBef>
                <a:spcAft>
                  <a:spcPts val="0"/>
                </a:spcAft>
                <a:buClrTx/>
                <a:buSzTx/>
                <a:buFont typeface="Arial" panose="020B0604020202020204" pitchFamily="34" charset="0"/>
                <a:buChar char="•"/>
                <a:defRPr/>
              </a:pPr>
              <a:r>
                <a:rPr kumimoji="0" lang="zh-CN" altLang="en-US" sz="1400" b="0" i="0" u="none" strike="noStrike" kern="0" cap="none" spc="0" normalizeH="0" baseline="0" noProof="0" dirty="0">
                  <a:ln>
                    <a:noFill/>
                  </a:ln>
                  <a:effectLst/>
                  <a:uLnTx/>
                  <a:uFillTx/>
                  <a:latin typeface="+mn-lt"/>
                  <a:ea typeface="+mn-ea"/>
                  <a:cs typeface="+mn-ea"/>
                  <a:sym typeface="+mn-lt"/>
                </a:rPr>
                <a:t>点击这里添加文字</a:t>
              </a:r>
              <a:endParaRPr kumimoji="0" lang="en-US" altLang="zh-CN" sz="1400" b="0" i="0" u="none" strike="noStrike" kern="0" cap="none" spc="0" normalizeH="0" baseline="0" noProof="0" dirty="0">
                <a:ln>
                  <a:noFill/>
                </a:ln>
                <a:effectLst/>
                <a:uLnTx/>
                <a:uFillTx/>
                <a:latin typeface="+mn-lt"/>
                <a:ea typeface="+mn-ea"/>
                <a:cs typeface="+mn-ea"/>
                <a:sym typeface="+mn-lt"/>
              </a:endParaRPr>
            </a:p>
          </p:txBody>
        </p:sp>
      </p:grpSp>
      <p:grpSp>
        <p:nvGrpSpPr>
          <p:cNvPr id="42" name="深色2"/>
          <p:cNvGrpSpPr/>
          <p:nvPr/>
        </p:nvGrpSpPr>
        <p:grpSpPr>
          <a:xfrm>
            <a:off x="3363216" y="2366373"/>
            <a:ext cx="4686300" cy="371893"/>
            <a:chOff x="2225675" y="1524000"/>
            <a:chExt cx="4686300" cy="495856"/>
          </a:xfrm>
        </p:grpSpPr>
        <p:sp>
          <p:nvSpPr>
            <p:cNvPr id="43" name="AutoShape 57"/>
            <p:cNvSpPr>
              <a:spLocks noChangeArrowheads="1"/>
            </p:cNvSpPr>
            <p:nvPr/>
          </p:nvSpPr>
          <p:spPr bwMode="gray">
            <a:xfrm>
              <a:off x="2225675" y="1524000"/>
              <a:ext cx="4686300" cy="463550"/>
            </a:xfrm>
            <a:prstGeom prst="roundRect">
              <a:avLst>
                <a:gd name="adj" fmla="val 24658"/>
              </a:avLst>
            </a:prstGeom>
            <a:solidFill>
              <a:srgbClr val="FF0000"/>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4" name="AutoShape 9"/>
            <p:cNvSpPr>
              <a:spLocks noChangeArrowheads="1"/>
            </p:cNvSpPr>
            <p:nvPr/>
          </p:nvSpPr>
          <p:spPr bwMode="auto">
            <a:xfrm>
              <a:off x="2339751" y="1530342"/>
              <a:ext cx="4464497" cy="22543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lumMod val="20000"/>
                    <a:lumOff val="80000"/>
                    <a:alpha val="40000"/>
                  </a:srgbClr>
                </a:gs>
                <a:gs pos="100000">
                  <a:srgbClr val="FFFFF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45" name="Rectangle 61"/>
            <p:cNvSpPr>
              <a:spLocks noChangeArrowheads="1"/>
            </p:cNvSpPr>
            <p:nvPr/>
          </p:nvSpPr>
          <p:spPr bwMode="gray">
            <a:xfrm>
              <a:off x="3551575" y="1568451"/>
              <a:ext cx="2031325" cy="45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ct val="50000"/>
                </a:spcBef>
                <a:spcAft>
                  <a:spcPts val="0"/>
                </a:spcAft>
                <a:buClr>
                  <a:srgbClr val="1F3F5F"/>
                </a:buClr>
                <a:buSzTx/>
                <a:buFontTx/>
                <a:buNone/>
                <a:defRPr/>
              </a:pPr>
              <a:r>
                <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rPr>
                <a:t>在这里添加标题文字</a:t>
              </a:r>
              <a:endParaRPr kumimoji="0" lang="en-US" altLang="zh-CN" sz="1600" b="1" i="0" u="none" strike="noStrike" kern="0" cap="none" spc="0" normalizeH="0" baseline="0" noProof="0" dirty="0">
                <a:ln>
                  <a:noFill/>
                </a:ln>
                <a:solidFill>
                  <a:srgbClr val="FFFFFF"/>
                </a:solidFill>
                <a:effectLst/>
                <a:uLnTx/>
                <a:uFillTx/>
                <a:latin typeface="+mn-lt"/>
                <a:ea typeface="+mn-ea"/>
                <a:cs typeface="+mn-ea"/>
                <a:sym typeface="+mn-lt"/>
              </a:endParaRPr>
            </a:p>
          </p:txBody>
        </p:sp>
      </p:grpSp>
      <p:grpSp>
        <p:nvGrpSpPr>
          <p:cNvPr id="46" name="文本3"/>
          <p:cNvGrpSpPr/>
          <p:nvPr/>
        </p:nvGrpSpPr>
        <p:grpSpPr>
          <a:xfrm>
            <a:off x="2531367" y="3695834"/>
            <a:ext cx="6361113" cy="836921"/>
            <a:chOff x="1393825" y="4575348"/>
            <a:chExt cx="6361113" cy="1115895"/>
          </a:xfrm>
        </p:grpSpPr>
        <p:sp>
          <p:nvSpPr>
            <p:cNvPr id="47" name="AutoShape 45"/>
            <p:cNvSpPr>
              <a:spLocks noChangeArrowheads="1"/>
            </p:cNvSpPr>
            <p:nvPr/>
          </p:nvSpPr>
          <p:spPr bwMode="gray">
            <a:xfrm>
              <a:off x="1393825" y="4575348"/>
              <a:ext cx="6361113" cy="1030288"/>
            </a:xfrm>
            <a:prstGeom prst="roundRect">
              <a:avLst>
                <a:gd name="adj" fmla="val 16667"/>
              </a:avLst>
            </a:prstGeom>
            <a:gradFill rotWithShape="1">
              <a:gsLst>
                <a:gs pos="0">
                  <a:srgbClr val="F9F9F9"/>
                </a:gs>
                <a:gs pos="100000">
                  <a:srgbClr val="EAEAEA"/>
                </a:gs>
              </a:gsLst>
              <a:lin ang="5400000" scaled="1"/>
            </a:gradFill>
            <a:ln w="19050">
              <a:solidFill>
                <a:srgbClr val="EAEAEA"/>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effectLst/>
                <a:uLnTx/>
                <a:uFillTx/>
                <a:latin typeface="+mn-lt"/>
                <a:ea typeface="+mn-ea"/>
                <a:cs typeface="+mn-ea"/>
                <a:sym typeface="+mn-lt"/>
              </a:endParaRPr>
            </a:p>
          </p:txBody>
        </p:sp>
        <p:sp>
          <p:nvSpPr>
            <p:cNvPr id="48" name="Text Box 64"/>
            <p:cNvSpPr txBox="1">
              <a:spLocks noChangeArrowheads="1"/>
            </p:cNvSpPr>
            <p:nvPr/>
          </p:nvSpPr>
          <p:spPr bwMode="black">
            <a:xfrm>
              <a:off x="1452563" y="4849987"/>
              <a:ext cx="6215781" cy="84125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anose="020B0604020202020204" pitchFamily="34" charset="0"/>
                </a:defRPr>
              </a:lvl1pPr>
              <a:lvl2pPr marL="742950" indent="-285750" eaLnBrk="0" hangingPunct="0">
                <a:defRPr i="1">
                  <a:solidFill>
                    <a:schemeClr val="tx1"/>
                  </a:solidFill>
                  <a:latin typeface="Arial" panose="020B0604020202020204" pitchFamily="34" charset="0"/>
                </a:defRPr>
              </a:lvl2pPr>
              <a:lvl3pPr marL="1143000" indent="-228600" eaLnBrk="0" hangingPunct="0">
                <a:defRPr i="1">
                  <a:solidFill>
                    <a:schemeClr val="tx1"/>
                  </a:solidFill>
                  <a:latin typeface="Arial" panose="020B0604020202020204" pitchFamily="34" charset="0"/>
                </a:defRPr>
              </a:lvl3pPr>
              <a:lvl4pPr marL="1600200" indent="-228600" eaLnBrk="0" hangingPunct="0">
                <a:defRPr i="1">
                  <a:solidFill>
                    <a:schemeClr val="tx1"/>
                  </a:solidFill>
                  <a:latin typeface="Arial" panose="020B0604020202020204" pitchFamily="34" charset="0"/>
                </a:defRPr>
              </a:lvl4pPr>
              <a:lvl5pPr marL="2057400" indent="-228600" eaLnBrk="0" hangingPunct="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marL="285750" marR="0" lvl="0" indent="-285750" defTabSz="914400" eaLnBrk="1" fontAlgn="auto" latinLnBrk="0" hangingPunct="1">
                <a:lnSpc>
                  <a:spcPct val="100000"/>
                </a:lnSpc>
                <a:spcBef>
                  <a:spcPct val="50000"/>
                </a:spcBef>
                <a:spcAft>
                  <a:spcPts val="0"/>
                </a:spcAft>
                <a:buClrTx/>
                <a:buSzTx/>
                <a:buFont typeface="Arial" panose="020B0604020202020204" pitchFamily="34" charset="0"/>
                <a:buChar char="•"/>
                <a:defRPr/>
              </a:pPr>
              <a:r>
                <a:rPr kumimoji="0" lang="zh-CN" altLang="en-US" sz="1400" b="0" i="0" u="none" strike="noStrike" kern="0" cap="none" spc="0" normalizeH="0" baseline="0" noProof="0" dirty="0">
                  <a:ln>
                    <a:noFill/>
                  </a:ln>
                  <a:effectLst/>
                  <a:uLnTx/>
                  <a:uFillTx/>
                  <a:latin typeface="+mn-lt"/>
                  <a:ea typeface="+mn-ea"/>
                  <a:cs typeface="+mn-ea"/>
                  <a:sym typeface="+mn-lt"/>
                </a:rPr>
                <a:t>点击这里添加文字</a:t>
              </a:r>
              <a:endParaRPr kumimoji="0" lang="en-US" altLang="zh-CN" sz="1400" b="0" i="0" u="none" strike="noStrike" kern="0" cap="none" spc="0" normalizeH="0" baseline="0" noProof="0" dirty="0">
                <a:ln>
                  <a:noFill/>
                </a:ln>
                <a:effectLst/>
                <a:uLnTx/>
                <a:uFillTx/>
                <a:latin typeface="+mn-lt"/>
                <a:ea typeface="+mn-ea"/>
                <a:cs typeface="+mn-ea"/>
                <a:sym typeface="+mn-lt"/>
              </a:endParaRPr>
            </a:p>
            <a:p>
              <a:pPr marL="285750" marR="0" lvl="0" indent="-285750" defTabSz="914400" eaLnBrk="1" fontAlgn="auto" latinLnBrk="0" hangingPunct="1">
                <a:lnSpc>
                  <a:spcPct val="100000"/>
                </a:lnSpc>
                <a:spcBef>
                  <a:spcPct val="50000"/>
                </a:spcBef>
                <a:spcAft>
                  <a:spcPts val="0"/>
                </a:spcAft>
                <a:buClrTx/>
                <a:buSzTx/>
                <a:buFont typeface="Arial" panose="020B0604020202020204" pitchFamily="34" charset="0"/>
                <a:buChar char="•"/>
                <a:defRPr/>
              </a:pPr>
              <a:r>
                <a:rPr kumimoji="0" lang="zh-CN" altLang="en-US" sz="1400" b="0" i="0" u="none" strike="noStrike" kern="0" cap="none" spc="0" normalizeH="0" baseline="0" noProof="0" dirty="0">
                  <a:ln>
                    <a:noFill/>
                  </a:ln>
                  <a:effectLst/>
                  <a:uLnTx/>
                  <a:uFillTx/>
                  <a:latin typeface="+mn-lt"/>
                  <a:ea typeface="+mn-ea"/>
                  <a:cs typeface="+mn-ea"/>
                  <a:sym typeface="+mn-lt"/>
                </a:rPr>
                <a:t>点击这里添加文字</a:t>
              </a:r>
              <a:endParaRPr kumimoji="0" lang="en-US" altLang="zh-CN" sz="1400" b="0" i="0" u="none" strike="noStrike" kern="0" cap="none" spc="0" normalizeH="0" baseline="0" noProof="0" dirty="0">
                <a:ln>
                  <a:noFill/>
                </a:ln>
                <a:effectLst/>
                <a:uLnTx/>
                <a:uFillTx/>
                <a:latin typeface="+mn-lt"/>
                <a:ea typeface="+mn-ea"/>
                <a:cs typeface="+mn-ea"/>
                <a:sym typeface="+mn-lt"/>
              </a:endParaRPr>
            </a:p>
          </p:txBody>
        </p:sp>
      </p:grpSp>
      <p:grpSp>
        <p:nvGrpSpPr>
          <p:cNvPr id="49" name="深色3"/>
          <p:cNvGrpSpPr/>
          <p:nvPr/>
        </p:nvGrpSpPr>
        <p:grpSpPr>
          <a:xfrm>
            <a:off x="3363216" y="3529148"/>
            <a:ext cx="4686300" cy="371893"/>
            <a:chOff x="2225675" y="1524000"/>
            <a:chExt cx="4686300" cy="495856"/>
          </a:xfrm>
        </p:grpSpPr>
        <p:sp>
          <p:nvSpPr>
            <p:cNvPr id="50" name="AutoShape 57"/>
            <p:cNvSpPr>
              <a:spLocks noChangeArrowheads="1"/>
            </p:cNvSpPr>
            <p:nvPr/>
          </p:nvSpPr>
          <p:spPr bwMode="gray">
            <a:xfrm>
              <a:off x="2225675" y="1524000"/>
              <a:ext cx="4686300" cy="463550"/>
            </a:xfrm>
            <a:prstGeom prst="roundRect">
              <a:avLst>
                <a:gd name="adj" fmla="val 24658"/>
              </a:avLst>
            </a:prstGeom>
            <a:solidFill>
              <a:srgbClr val="FFC000"/>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1" name="AutoShape 9"/>
            <p:cNvSpPr>
              <a:spLocks noChangeArrowheads="1"/>
            </p:cNvSpPr>
            <p:nvPr/>
          </p:nvSpPr>
          <p:spPr bwMode="auto">
            <a:xfrm>
              <a:off x="2339751" y="1530342"/>
              <a:ext cx="4464497" cy="22543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lumMod val="20000"/>
                    <a:lumOff val="80000"/>
                    <a:alpha val="40000"/>
                  </a:srgbClr>
                </a:gs>
                <a:gs pos="100000">
                  <a:srgbClr val="FFFFFF">
                    <a:alpha val="0"/>
                  </a:srgbClr>
                </a:gs>
              </a:gsLst>
              <a:lin ang="5400000" scaled="1"/>
            </a:gra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2" name="Rectangle 61"/>
            <p:cNvSpPr>
              <a:spLocks noChangeArrowheads="1"/>
            </p:cNvSpPr>
            <p:nvPr/>
          </p:nvSpPr>
          <p:spPr bwMode="gray">
            <a:xfrm>
              <a:off x="3551575" y="1568451"/>
              <a:ext cx="2031325" cy="45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ct val="50000"/>
                </a:spcBef>
                <a:spcAft>
                  <a:spcPts val="0"/>
                </a:spcAft>
                <a:buClr>
                  <a:srgbClr val="1F3F5F"/>
                </a:buClr>
                <a:buSzTx/>
                <a:buFontTx/>
                <a:buNone/>
                <a:defRPr/>
              </a:pPr>
              <a:r>
                <a:rPr kumimoji="0" lang="zh-CN" altLang="en-US" sz="1600" b="1" i="0" u="none" strike="noStrike" kern="0" cap="none" spc="0" normalizeH="0" baseline="0" noProof="0" dirty="0">
                  <a:ln>
                    <a:noFill/>
                  </a:ln>
                  <a:solidFill>
                    <a:srgbClr val="FFFFFF"/>
                  </a:solidFill>
                  <a:effectLst/>
                  <a:uLnTx/>
                  <a:uFillTx/>
                  <a:latin typeface="+mn-lt"/>
                  <a:ea typeface="+mn-ea"/>
                  <a:cs typeface="+mn-ea"/>
                  <a:sym typeface="+mn-lt"/>
                </a:rPr>
                <a:t>在这里添加标题文字</a:t>
              </a:r>
              <a:endParaRPr kumimoji="0" lang="en-US" altLang="zh-CN" sz="1600" b="1" i="0" u="none" strike="noStrike" kern="0" cap="none" spc="0" normalizeH="0" baseline="0" noProof="0" dirty="0">
                <a:ln>
                  <a:noFill/>
                </a:ln>
                <a:solidFill>
                  <a:srgbClr val="FFFFFF"/>
                </a:solidFill>
                <a:effectLst/>
                <a:uLnTx/>
                <a:uFillTx/>
                <a:latin typeface="+mn-lt"/>
                <a:ea typeface="+mn-ea"/>
                <a:cs typeface="+mn-ea"/>
                <a:sym typeface="+mn-lt"/>
              </a:endParaRPr>
            </a:p>
          </p:txBody>
        </p:sp>
      </p:grpSp>
      <p:sp>
        <p:nvSpPr>
          <p:cNvPr id="24" name="TextBox 23"/>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1000"/>
                                        <p:tgtEl>
                                          <p:spTgt spid="31"/>
                                        </p:tgtEl>
                                      </p:cBhvr>
                                    </p:animEffect>
                                    <p:anim calcmode="lin" valueType="num">
                                      <p:cBhvr>
                                        <p:cTn id="12" dur="1000" fill="hold"/>
                                        <p:tgtEl>
                                          <p:spTgt spid="31"/>
                                        </p:tgtEl>
                                        <p:attrNameLst>
                                          <p:attrName>ppt_x</p:attrName>
                                        </p:attrNameLst>
                                      </p:cBhvr>
                                      <p:tavLst>
                                        <p:tav tm="0">
                                          <p:val>
                                            <p:strVal val="#ppt_x"/>
                                          </p:val>
                                        </p:tav>
                                        <p:tav tm="100000">
                                          <p:val>
                                            <p:strVal val="#ppt_x"/>
                                          </p:val>
                                        </p:tav>
                                      </p:tavLst>
                                    </p:anim>
                                    <p:anim calcmode="lin" valueType="num">
                                      <p:cBhvr>
                                        <p:cTn id="13" dur="1000" fill="hold"/>
                                        <p:tgtEl>
                                          <p:spTgt spid="3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barn(inVertical)">
                                      <p:cBhvr>
                                        <p:cTn id="17" dur="500"/>
                                        <p:tgtEl>
                                          <p:spTgt spid="35"/>
                                        </p:tgtEl>
                                      </p:cBhvr>
                                    </p:animEffect>
                                  </p:childTnLst>
                                </p:cTn>
                              </p:par>
                            </p:childTnLst>
                          </p:cTn>
                        </p:par>
                        <p:par>
                          <p:cTn id="18" fill="hold">
                            <p:stCondLst>
                              <p:cond delay="2000"/>
                            </p:stCondLst>
                            <p:childTnLst>
                              <p:par>
                                <p:cTn id="19" presetID="16" presetClass="entr" presetSubtype="37"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barn(outVertical)">
                                      <p:cBhvr>
                                        <p:cTn id="21" dur="500"/>
                                        <p:tgtEl>
                                          <p:spTgt spid="32"/>
                                        </p:tgtEl>
                                      </p:cBhvr>
                                    </p:animEffect>
                                  </p:childTnLst>
                                </p:cTn>
                              </p:par>
                            </p:childTnLst>
                          </p:cTn>
                        </p:par>
                        <p:par>
                          <p:cTn id="22" fill="hold">
                            <p:stCondLst>
                              <p:cond delay="2500"/>
                            </p:stCondLst>
                            <p:childTnLst>
                              <p:par>
                                <p:cTn id="23" presetID="16" presetClass="entr" presetSubtype="21"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barn(inVertical)">
                                      <p:cBhvr>
                                        <p:cTn id="25" dur="500"/>
                                        <p:tgtEl>
                                          <p:spTgt spid="42"/>
                                        </p:tgtEl>
                                      </p:cBhvr>
                                    </p:animEffect>
                                  </p:childTnLst>
                                </p:cTn>
                              </p:par>
                            </p:childTnLst>
                          </p:cTn>
                        </p:par>
                        <p:par>
                          <p:cTn id="26" fill="hold">
                            <p:stCondLst>
                              <p:cond delay="3000"/>
                            </p:stCondLst>
                            <p:childTnLst>
                              <p:par>
                                <p:cTn id="27" presetID="16" presetClass="entr" presetSubtype="37"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barn(outVertical)">
                                      <p:cBhvr>
                                        <p:cTn id="29" dur="500"/>
                                        <p:tgtEl>
                                          <p:spTgt spid="39"/>
                                        </p:tgtEl>
                                      </p:cBhvr>
                                    </p:animEffect>
                                  </p:childTnLst>
                                </p:cTn>
                              </p:par>
                            </p:childTnLst>
                          </p:cTn>
                        </p:par>
                        <p:par>
                          <p:cTn id="30" fill="hold">
                            <p:stCondLst>
                              <p:cond delay="3500"/>
                            </p:stCondLst>
                            <p:childTnLst>
                              <p:par>
                                <p:cTn id="31" presetID="16" presetClass="entr" presetSubtype="21" fill="hold"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barn(inVertical)">
                                      <p:cBhvr>
                                        <p:cTn id="33" dur="500"/>
                                        <p:tgtEl>
                                          <p:spTgt spid="49"/>
                                        </p:tgtEl>
                                      </p:cBhvr>
                                    </p:animEffect>
                                  </p:childTnLst>
                                </p:cTn>
                              </p:par>
                            </p:childTnLst>
                          </p:cTn>
                        </p:par>
                        <p:par>
                          <p:cTn id="34" fill="hold">
                            <p:stCondLst>
                              <p:cond delay="4000"/>
                            </p:stCondLst>
                            <p:childTnLst>
                              <p:par>
                                <p:cTn id="35" presetID="16" presetClass="entr" presetSubtype="37" fill="hold"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barn(outVertical)">
                                      <p:cBhvr>
                                        <p:cTn id="3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
          <p:cNvGrpSpPr/>
          <p:nvPr/>
        </p:nvGrpSpPr>
        <p:grpSpPr bwMode="auto">
          <a:xfrm>
            <a:off x="3605759" y="1127761"/>
            <a:ext cx="2082130" cy="1746076"/>
            <a:chOff x="2057" y="862"/>
            <a:chExt cx="1549" cy="1351"/>
          </a:xfrm>
        </p:grpSpPr>
        <p:sp>
          <p:nvSpPr>
            <p:cNvPr id="47" name="AutoShape 5"/>
            <p:cNvSpPr>
              <a:spLocks noChangeArrowheads="1"/>
            </p:cNvSpPr>
            <p:nvPr/>
          </p:nvSpPr>
          <p:spPr bwMode="gray">
            <a:xfrm>
              <a:off x="2070" y="885"/>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8" name="AutoShape 6"/>
            <p:cNvSpPr>
              <a:spLocks noChangeArrowheads="1"/>
            </p:cNvSpPr>
            <p:nvPr/>
          </p:nvSpPr>
          <p:spPr bwMode="gray">
            <a:xfrm>
              <a:off x="2057" y="862"/>
              <a:ext cx="1536" cy="1328"/>
            </a:xfrm>
            <a:prstGeom prst="hexagon">
              <a:avLst>
                <a:gd name="adj" fmla="val 28916"/>
                <a:gd name="vf" fmla="val 115470"/>
              </a:avLst>
            </a:prstGeom>
            <a:solidFill>
              <a:srgbClr val="FFFFFF"/>
            </a:solidFill>
            <a:ln w="9525">
              <a:solidFill>
                <a:srgbClr val="C0C0C0"/>
              </a:solidFill>
              <a:miter lim="800000"/>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9" name="AutoShape 7"/>
            <p:cNvSpPr>
              <a:spLocks noChangeArrowheads="1"/>
            </p:cNvSpPr>
            <p:nvPr/>
          </p:nvSpPr>
          <p:spPr bwMode="gray">
            <a:xfrm>
              <a:off x="2147" y="942"/>
              <a:ext cx="1350" cy="1168"/>
            </a:xfrm>
            <a:prstGeom prst="hexagon">
              <a:avLst>
                <a:gd name="adj" fmla="val 28896"/>
                <a:gd name="vf" fmla="val 115470"/>
              </a:avLst>
            </a:prstGeom>
            <a:solidFill>
              <a:srgbClr val="FF0000"/>
            </a:solidFill>
            <a:ln w="9525">
              <a:noFill/>
              <a:miter lim="800000"/>
            </a:ln>
            <a:effectLst/>
            <a:scene3d>
              <a:camera prst="orthographicFront">
                <a:rot lat="0" lon="0" rev="0"/>
              </a:camera>
              <a:lightRig rig="glow" dir="t">
                <a:rot lat="0" lon="0" rev="14100000"/>
              </a:lightRig>
            </a:scene3d>
            <a:sp3d prstMaterial="softEdge">
              <a:bevelT w="127000" prst="artDeco"/>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0" name="Group 8"/>
          <p:cNvGrpSpPr/>
          <p:nvPr/>
        </p:nvGrpSpPr>
        <p:grpSpPr bwMode="auto">
          <a:xfrm>
            <a:off x="1984414" y="1973585"/>
            <a:ext cx="2083530" cy="1746077"/>
            <a:chOff x="1110" y="2656"/>
            <a:chExt cx="1549" cy="1351"/>
          </a:xfrm>
        </p:grpSpPr>
        <p:sp>
          <p:nvSpPr>
            <p:cNvPr id="51" name="AutoShape 9"/>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2" name="AutoShape 10"/>
            <p:cNvSpPr>
              <a:spLocks noChangeArrowheads="1"/>
            </p:cNvSpPr>
            <p:nvPr/>
          </p:nvSpPr>
          <p:spPr bwMode="gray">
            <a:xfrm>
              <a:off x="1110" y="2656"/>
              <a:ext cx="1536" cy="1328"/>
            </a:xfrm>
            <a:prstGeom prst="hexagon">
              <a:avLst>
                <a:gd name="adj" fmla="val 28916"/>
                <a:gd name="vf" fmla="val 115470"/>
              </a:avLst>
            </a:prstGeom>
            <a:solidFill>
              <a:srgbClr val="FFFFFF"/>
            </a:solidFill>
            <a:ln w="9525">
              <a:solidFill>
                <a:srgbClr val="C0C0C0"/>
              </a:solidFill>
              <a:miter lim="800000"/>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3" name="AutoShape 11"/>
            <p:cNvSpPr>
              <a:spLocks noChangeArrowheads="1"/>
            </p:cNvSpPr>
            <p:nvPr/>
          </p:nvSpPr>
          <p:spPr bwMode="gray">
            <a:xfrm>
              <a:off x="1200" y="2736"/>
              <a:ext cx="1350" cy="1168"/>
            </a:xfrm>
            <a:prstGeom prst="hexagon">
              <a:avLst>
                <a:gd name="adj" fmla="val 28896"/>
                <a:gd name="vf" fmla="val 115470"/>
              </a:avLst>
            </a:prstGeom>
            <a:solidFill>
              <a:srgbClr val="00B0F0"/>
            </a:solidFill>
            <a:ln w="9525">
              <a:noFill/>
              <a:miter lim="800000"/>
            </a:ln>
            <a:effectLst/>
            <a:scene3d>
              <a:camera prst="orthographicFront">
                <a:rot lat="0" lon="0" rev="0"/>
              </a:camera>
              <a:lightRig rig="glow" dir="t">
                <a:rot lat="0" lon="0" rev="14100000"/>
              </a:lightRig>
            </a:scene3d>
            <a:sp3d prstMaterial="softEdge">
              <a:bevelT w="127000" prst="artDeco"/>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sp>
        <p:nvSpPr>
          <p:cNvPr id="54" name="Text Box 12"/>
          <p:cNvSpPr txBox="1">
            <a:spLocks noChangeArrowheads="1"/>
          </p:cNvSpPr>
          <p:nvPr/>
        </p:nvSpPr>
        <p:spPr bwMode="gray">
          <a:xfrm>
            <a:off x="4125164" y="1680418"/>
            <a:ext cx="11080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solidFill>
                  <a:srgbClr val="FFFFFF"/>
                </a:solidFill>
                <a:latin typeface="+mn-lt"/>
                <a:ea typeface="+mn-ea"/>
                <a:cs typeface="+mn-ea"/>
                <a:sym typeface="+mn-lt"/>
              </a:rPr>
              <a:t>标题</a:t>
            </a:r>
            <a:endParaRPr lang="zh-CN" altLang="en-US" dirty="0">
              <a:latin typeface="+mn-lt"/>
              <a:ea typeface="+mn-ea"/>
              <a:cs typeface="+mn-ea"/>
              <a:sym typeface="+mn-lt"/>
            </a:endParaRPr>
          </a:p>
        </p:txBody>
      </p:sp>
      <p:grpSp>
        <p:nvGrpSpPr>
          <p:cNvPr id="55" name="Group 14"/>
          <p:cNvGrpSpPr/>
          <p:nvPr/>
        </p:nvGrpSpPr>
        <p:grpSpPr bwMode="auto">
          <a:xfrm>
            <a:off x="5243314" y="1984424"/>
            <a:ext cx="2083530" cy="1746076"/>
            <a:chOff x="3174" y="2656"/>
            <a:chExt cx="1549" cy="1351"/>
          </a:xfrm>
        </p:grpSpPr>
        <p:sp>
          <p:nvSpPr>
            <p:cNvPr id="56" name="AutoShape 15"/>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7" name="AutoShape 16"/>
            <p:cNvSpPr>
              <a:spLocks noChangeArrowheads="1"/>
            </p:cNvSpPr>
            <p:nvPr/>
          </p:nvSpPr>
          <p:spPr bwMode="gray">
            <a:xfrm>
              <a:off x="3174" y="2656"/>
              <a:ext cx="1536" cy="1328"/>
            </a:xfrm>
            <a:prstGeom prst="hexagon">
              <a:avLst>
                <a:gd name="adj" fmla="val 28916"/>
                <a:gd name="vf" fmla="val 115470"/>
              </a:avLst>
            </a:prstGeom>
            <a:solidFill>
              <a:srgbClr val="FFFFFF"/>
            </a:solidFill>
            <a:ln w="9525">
              <a:solidFill>
                <a:srgbClr val="C0C0C0"/>
              </a:solidFill>
              <a:miter lim="800000"/>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8" name="AutoShape 17"/>
            <p:cNvSpPr>
              <a:spLocks noChangeArrowheads="1"/>
            </p:cNvSpPr>
            <p:nvPr/>
          </p:nvSpPr>
          <p:spPr bwMode="gray">
            <a:xfrm>
              <a:off x="3264" y="2736"/>
              <a:ext cx="1350" cy="1168"/>
            </a:xfrm>
            <a:prstGeom prst="hexagon">
              <a:avLst>
                <a:gd name="adj" fmla="val 28896"/>
                <a:gd name="vf" fmla="val 115470"/>
              </a:avLst>
            </a:prstGeom>
            <a:solidFill>
              <a:srgbClr val="FFC000"/>
            </a:solidFill>
            <a:ln w="9525">
              <a:noFill/>
              <a:miter lim="800000"/>
            </a:ln>
            <a:effectLst/>
            <a:scene3d>
              <a:camera prst="orthographicFront">
                <a:rot lat="0" lon="0" rev="0"/>
              </a:camera>
              <a:lightRig rig="glow" dir="t">
                <a:rot lat="0" lon="0" rev="14100000"/>
              </a:lightRig>
            </a:scene3d>
            <a:sp3d prstMaterial="softEdge">
              <a:bevelT w="127000" prst="artDeco"/>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9" name="Group 19"/>
          <p:cNvGrpSpPr/>
          <p:nvPr/>
        </p:nvGrpSpPr>
        <p:grpSpPr bwMode="auto">
          <a:xfrm>
            <a:off x="3621633" y="2875781"/>
            <a:ext cx="2083530" cy="1746077"/>
            <a:chOff x="3174" y="2656"/>
            <a:chExt cx="1549" cy="1351"/>
          </a:xfrm>
        </p:grpSpPr>
        <p:sp>
          <p:nvSpPr>
            <p:cNvPr id="60" name="AutoShape 20"/>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1" name="AutoShape 21"/>
            <p:cNvSpPr>
              <a:spLocks noChangeArrowheads="1"/>
            </p:cNvSpPr>
            <p:nvPr/>
          </p:nvSpPr>
          <p:spPr bwMode="gray">
            <a:xfrm>
              <a:off x="3174" y="2656"/>
              <a:ext cx="1536" cy="1328"/>
            </a:xfrm>
            <a:prstGeom prst="hexagon">
              <a:avLst>
                <a:gd name="adj" fmla="val 28916"/>
                <a:gd name="vf" fmla="val 115470"/>
              </a:avLst>
            </a:prstGeom>
            <a:solidFill>
              <a:srgbClr val="FFFFFF"/>
            </a:solidFill>
            <a:ln w="9525">
              <a:solidFill>
                <a:srgbClr val="C0C0C0"/>
              </a:solidFill>
              <a:miter lim="800000"/>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2" name="AutoShape 22"/>
            <p:cNvSpPr>
              <a:spLocks noChangeArrowheads="1"/>
            </p:cNvSpPr>
            <p:nvPr/>
          </p:nvSpPr>
          <p:spPr bwMode="gray">
            <a:xfrm>
              <a:off x="3264" y="2736"/>
              <a:ext cx="1350" cy="1168"/>
            </a:xfrm>
            <a:prstGeom prst="hexagon">
              <a:avLst>
                <a:gd name="adj" fmla="val 28896"/>
                <a:gd name="vf" fmla="val 115470"/>
              </a:avLst>
            </a:prstGeom>
            <a:solidFill>
              <a:srgbClr val="00B050"/>
            </a:solidFill>
            <a:ln w="9525">
              <a:noFill/>
              <a:miter lim="800000"/>
            </a:ln>
            <a:effectLst/>
            <a:scene3d>
              <a:camera prst="orthographicFront">
                <a:rot lat="0" lon="0" rev="0"/>
              </a:camera>
              <a:lightRig rig="glow" dir="t">
                <a:rot lat="0" lon="0" rev="14100000"/>
              </a:lightRig>
            </a:scene3d>
            <a:sp3d prstMaterial="softEdge">
              <a:bevelT w="127000" prst="artDeco"/>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sp>
        <p:nvSpPr>
          <p:cNvPr id="63" name="Text Box 12"/>
          <p:cNvSpPr txBox="1">
            <a:spLocks noChangeArrowheads="1"/>
          </p:cNvSpPr>
          <p:nvPr/>
        </p:nvSpPr>
        <p:spPr bwMode="gray">
          <a:xfrm>
            <a:off x="5721137" y="2508703"/>
            <a:ext cx="11080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solidFill>
                  <a:srgbClr val="FFFFFF"/>
                </a:solidFill>
                <a:latin typeface="+mn-lt"/>
                <a:ea typeface="+mn-ea"/>
                <a:cs typeface="+mn-ea"/>
                <a:sym typeface="+mn-lt"/>
              </a:rPr>
              <a:t>标题</a:t>
            </a:r>
            <a:endParaRPr lang="zh-CN" altLang="en-US" dirty="0">
              <a:latin typeface="+mn-lt"/>
              <a:ea typeface="+mn-ea"/>
              <a:cs typeface="+mn-ea"/>
              <a:sym typeface="+mn-lt"/>
            </a:endParaRPr>
          </a:p>
        </p:txBody>
      </p:sp>
      <p:sp>
        <p:nvSpPr>
          <p:cNvPr id="64" name="Text Box 12"/>
          <p:cNvSpPr txBox="1">
            <a:spLocks noChangeArrowheads="1"/>
          </p:cNvSpPr>
          <p:nvPr/>
        </p:nvSpPr>
        <p:spPr bwMode="gray">
          <a:xfrm>
            <a:off x="4101523" y="3396606"/>
            <a:ext cx="11080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solidFill>
                  <a:srgbClr val="FFFFFF"/>
                </a:solidFill>
                <a:latin typeface="+mn-lt"/>
                <a:ea typeface="+mn-ea"/>
                <a:cs typeface="+mn-ea"/>
                <a:sym typeface="+mn-lt"/>
              </a:rPr>
              <a:t>标题</a:t>
            </a:r>
            <a:endParaRPr lang="zh-CN" altLang="en-US" dirty="0">
              <a:latin typeface="+mn-lt"/>
              <a:ea typeface="+mn-ea"/>
              <a:cs typeface="+mn-ea"/>
              <a:sym typeface="+mn-lt"/>
            </a:endParaRPr>
          </a:p>
        </p:txBody>
      </p:sp>
      <p:sp>
        <p:nvSpPr>
          <p:cNvPr id="65" name="Text Box 12"/>
          <p:cNvSpPr txBox="1">
            <a:spLocks noChangeArrowheads="1"/>
          </p:cNvSpPr>
          <p:nvPr/>
        </p:nvSpPr>
        <p:spPr bwMode="gray">
          <a:xfrm>
            <a:off x="2416507" y="2540530"/>
            <a:ext cx="11080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a:solidFill>
                  <a:srgbClr val="FFFFFF"/>
                </a:solidFill>
                <a:latin typeface="+mn-lt"/>
                <a:ea typeface="+mn-ea"/>
                <a:cs typeface="+mn-ea"/>
                <a:sym typeface="+mn-lt"/>
              </a:rPr>
              <a:t>标题</a:t>
            </a:r>
            <a:endParaRPr lang="zh-CN" altLang="en-US">
              <a:latin typeface="+mn-lt"/>
              <a:ea typeface="+mn-ea"/>
              <a:cs typeface="+mn-ea"/>
              <a:sym typeface="+mn-lt"/>
            </a:endParaRPr>
          </a:p>
        </p:txBody>
      </p:sp>
      <p:sp>
        <p:nvSpPr>
          <p:cNvPr id="66" name="Text Box 40"/>
          <p:cNvSpPr txBox="1">
            <a:spLocks noChangeArrowheads="1"/>
          </p:cNvSpPr>
          <p:nvPr/>
        </p:nvSpPr>
        <p:spPr bwMode="gray">
          <a:xfrm>
            <a:off x="460572" y="4266608"/>
            <a:ext cx="3255336" cy="609398"/>
          </a:xfrm>
          <a:prstGeom prst="rect">
            <a:avLst/>
          </a:prstGeom>
          <a:noFill/>
          <a:ln w="9525">
            <a:noFill/>
            <a:miter lim="800000"/>
          </a:ln>
        </p:spPr>
        <p:txBody>
          <a:bodyPr wrap="square">
            <a:spAutoFit/>
          </a:bodyPr>
          <a:lstStyle/>
          <a:p>
            <a:pPr lvl="0">
              <a:lnSpc>
                <a:spcPct val="120000"/>
              </a:lnSpc>
              <a:defRPr/>
            </a:pPr>
            <a:r>
              <a:rPr lang="zh-CN" altLang="en-US" sz="1400" kern="0" dirty="0">
                <a:latin typeface="+mn-lt"/>
                <a:ea typeface="+mn-ea"/>
                <a:cs typeface="+mn-ea"/>
                <a:sym typeface="+mn-lt"/>
              </a:rPr>
              <a:t>单击此处输入文字单击此处输入文字</a:t>
            </a:r>
          </a:p>
          <a:p>
            <a:pPr lvl="0">
              <a:lnSpc>
                <a:spcPct val="120000"/>
              </a:lnSpc>
              <a:defRPr/>
            </a:pPr>
            <a:r>
              <a:rPr lang="zh-CN" altLang="en-US" sz="1400" kern="0" dirty="0">
                <a:latin typeface="+mn-lt"/>
                <a:ea typeface="+mn-ea"/>
                <a:cs typeface="+mn-ea"/>
                <a:sym typeface="+mn-lt"/>
              </a:rPr>
              <a:t>单击此处输入文字单击此处输入文字</a:t>
            </a:r>
          </a:p>
        </p:txBody>
      </p:sp>
      <p:sp>
        <p:nvSpPr>
          <p:cNvPr id="67" name="Rectangle 11"/>
          <p:cNvSpPr>
            <a:spLocks noChangeArrowheads="1"/>
          </p:cNvSpPr>
          <p:nvPr/>
        </p:nvSpPr>
        <p:spPr bwMode="gray">
          <a:xfrm>
            <a:off x="534592" y="3889738"/>
            <a:ext cx="2500330" cy="358775"/>
          </a:xfrm>
          <a:prstGeom prst="rect">
            <a:avLst/>
          </a:prstGeom>
          <a:noFill/>
          <a:ln>
            <a:noFill/>
          </a:ln>
        </p:spPr>
        <p:txBody>
          <a:bodyPr lIns="0" tIns="0" rIns="0" bIns="0" anchor="ctr"/>
          <a:lstStyle/>
          <a:p>
            <a:pPr lvl="0">
              <a:lnSpc>
                <a:spcPct val="120000"/>
              </a:lnSpc>
              <a:defRPr/>
            </a:pPr>
            <a:r>
              <a:rPr lang="zh-CN" altLang="en-US" sz="2000" b="1" kern="0" dirty="0">
                <a:latin typeface="+mn-lt"/>
                <a:ea typeface="+mn-ea"/>
                <a:cs typeface="+mn-ea"/>
                <a:sym typeface="+mn-lt"/>
              </a:rPr>
              <a:t>单击此处输入小标题</a:t>
            </a:r>
          </a:p>
        </p:txBody>
      </p:sp>
      <p:sp>
        <p:nvSpPr>
          <p:cNvPr id="68" name="Text Box 40"/>
          <p:cNvSpPr txBox="1">
            <a:spLocks noChangeArrowheads="1"/>
          </p:cNvSpPr>
          <p:nvPr/>
        </p:nvSpPr>
        <p:spPr bwMode="gray">
          <a:xfrm>
            <a:off x="5793444" y="1268665"/>
            <a:ext cx="3255336" cy="609398"/>
          </a:xfrm>
          <a:prstGeom prst="rect">
            <a:avLst/>
          </a:prstGeom>
          <a:noFill/>
          <a:ln w="9525">
            <a:noFill/>
            <a:miter lim="800000"/>
          </a:ln>
        </p:spPr>
        <p:txBody>
          <a:bodyPr wrap="square">
            <a:spAutoFit/>
          </a:bodyPr>
          <a:lstStyle/>
          <a:p>
            <a:pPr lvl="0">
              <a:lnSpc>
                <a:spcPct val="120000"/>
              </a:lnSpc>
              <a:defRPr/>
            </a:pPr>
            <a:r>
              <a:rPr lang="zh-CN" altLang="en-US" sz="1400" kern="0" dirty="0">
                <a:latin typeface="+mn-lt"/>
                <a:ea typeface="+mn-ea"/>
                <a:cs typeface="+mn-ea"/>
                <a:sym typeface="+mn-lt"/>
              </a:rPr>
              <a:t>单击此处输入文字单击此处输入文字</a:t>
            </a:r>
          </a:p>
          <a:p>
            <a:pPr lvl="0">
              <a:lnSpc>
                <a:spcPct val="120000"/>
              </a:lnSpc>
              <a:defRPr/>
            </a:pPr>
            <a:r>
              <a:rPr lang="zh-CN" altLang="en-US" sz="1400" kern="0" dirty="0">
                <a:latin typeface="+mn-lt"/>
                <a:ea typeface="+mn-ea"/>
                <a:cs typeface="+mn-ea"/>
                <a:sym typeface="+mn-lt"/>
              </a:rPr>
              <a:t>单击此处输入文字单击此处输入文字</a:t>
            </a:r>
          </a:p>
        </p:txBody>
      </p:sp>
      <p:sp>
        <p:nvSpPr>
          <p:cNvPr id="69" name="Rectangle 11"/>
          <p:cNvSpPr>
            <a:spLocks noChangeArrowheads="1"/>
          </p:cNvSpPr>
          <p:nvPr/>
        </p:nvSpPr>
        <p:spPr bwMode="gray">
          <a:xfrm>
            <a:off x="5867464" y="891795"/>
            <a:ext cx="2500330" cy="358775"/>
          </a:xfrm>
          <a:prstGeom prst="rect">
            <a:avLst/>
          </a:prstGeom>
          <a:noFill/>
          <a:ln>
            <a:noFill/>
          </a:ln>
        </p:spPr>
        <p:txBody>
          <a:bodyPr lIns="0" tIns="0" rIns="0" bIns="0" anchor="ctr"/>
          <a:lstStyle/>
          <a:p>
            <a:pPr lvl="0">
              <a:lnSpc>
                <a:spcPct val="120000"/>
              </a:lnSpc>
              <a:defRPr/>
            </a:pPr>
            <a:r>
              <a:rPr lang="zh-CN" altLang="en-US" sz="2000" b="1" kern="0" dirty="0">
                <a:latin typeface="+mn-lt"/>
                <a:ea typeface="+mn-ea"/>
                <a:cs typeface="+mn-ea"/>
                <a:sym typeface="+mn-lt"/>
              </a:rPr>
              <a:t>单击此处输入小标题</a:t>
            </a:r>
          </a:p>
        </p:txBody>
      </p:sp>
      <p:sp>
        <p:nvSpPr>
          <p:cNvPr id="26" name="TextBox 25"/>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 presetClass="entr" presetSubtype="9"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750" fill="hold"/>
                                        <p:tgtEl>
                                          <p:spTgt spid="46"/>
                                        </p:tgtEl>
                                        <p:attrNameLst>
                                          <p:attrName>ppt_x</p:attrName>
                                        </p:attrNameLst>
                                      </p:cBhvr>
                                      <p:tavLst>
                                        <p:tav tm="0">
                                          <p:val>
                                            <p:strVal val="0-#ppt_w/2"/>
                                          </p:val>
                                        </p:tav>
                                        <p:tav tm="100000">
                                          <p:val>
                                            <p:strVal val="#ppt_x"/>
                                          </p:val>
                                        </p:tav>
                                      </p:tavLst>
                                    </p:anim>
                                    <p:anim calcmode="lin" valueType="num">
                                      <p:cBhvr additive="base">
                                        <p:cTn id="12" dur="750" fill="hold"/>
                                        <p:tgtEl>
                                          <p:spTgt spid="46"/>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750" fill="hold"/>
                                        <p:tgtEl>
                                          <p:spTgt spid="50"/>
                                        </p:tgtEl>
                                        <p:attrNameLst>
                                          <p:attrName>ppt_x</p:attrName>
                                        </p:attrNameLst>
                                      </p:cBhvr>
                                      <p:tavLst>
                                        <p:tav tm="0">
                                          <p:val>
                                            <p:strVal val="0-#ppt_w/2"/>
                                          </p:val>
                                        </p:tav>
                                        <p:tav tm="100000">
                                          <p:val>
                                            <p:strVal val="#ppt_x"/>
                                          </p:val>
                                        </p:tav>
                                      </p:tavLst>
                                    </p:anim>
                                    <p:anim calcmode="lin" valueType="num">
                                      <p:cBhvr additive="base">
                                        <p:cTn id="16" dur="75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750" fill="hold"/>
                                        <p:tgtEl>
                                          <p:spTgt spid="59"/>
                                        </p:tgtEl>
                                        <p:attrNameLst>
                                          <p:attrName>ppt_x</p:attrName>
                                        </p:attrNameLst>
                                      </p:cBhvr>
                                      <p:tavLst>
                                        <p:tav tm="0">
                                          <p:val>
                                            <p:strVal val="#ppt_x"/>
                                          </p:val>
                                        </p:tav>
                                        <p:tav tm="100000">
                                          <p:val>
                                            <p:strVal val="#ppt_x"/>
                                          </p:val>
                                        </p:tav>
                                      </p:tavLst>
                                    </p:anim>
                                    <p:anim calcmode="lin" valueType="num">
                                      <p:cBhvr additive="base">
                                        <p:cTn id="20" dur="750" fill="hold"/>
                                        <p:tgtEl>
                                          <p:spTgt spid="59"/>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750" fill="hold"/>
                                        <p:tgtEl>
                                          <p:spTgt spid="55"/>
                                        </p:tgtEl>
                                        <p:attrNameLst>
                                          <p:attrName>ppt_x</p:attrName>
                                        </p:attrNameLst>
                                      </p:cBhvr>
                                      <p:tavLst>
                                        <p:tav tm="0">
                                          <p:val>
                                            <p:strVal val="1+#ppt_w/2"/>
                                          </p:val>
                                        </p:tav>
                                        <p:tav tm="100000">
                                          <p:val>
                                            <p:strVal val="#ppt_x"/>
                                          </p:val>
                                        </p:tav>
                                      </p:tavLst>
                                    </p:anim>
                                    <p:anim calcmode="lin" valueType="num">
                                      <p:cBhvr additive="base">
                                        <p:cTn id="24" dur="750" fill="hold"/>
                                        <p:tgtEl>
                                          <p:spTgt spid="55"/>
                                        </p:tgtEl>
                                        <p:attrNameLst>
                                          <p:attrName>ppt_y</p:attrName>
                                        </p:attrNameLst>
                                      </p:cBhvr>
                                      <p:tavLst>
                                        <p:tav tm="0">
                                          <p:val>
                                            <p:strVal val="#ppt_y"/>
                                          </p:val>
                                        </p:tav>
                                        <p:tav tm="100000">
                                          <p:val>
                                            <p:strVal val="#ppt_y"/>
                                          </p:val>
                                        </p:tav>
                                      </p:tavLst>
                                    </p:anim>
                                  </p:childTnLst>
                                </p:cTn>
                              </p:par>
                              <p:par>
                                <p:cTn id="25" presetID="8" presetClass="emph" presetSubtype="0" fill="hold" nodeType="withEffect">
                                  <p:stCondLst>
                                    <p:cond delay="0"/>
                                  </p:stCondLst>
                                  <p:childTnLst>
                                    <p:animRot by="21600000">
                                      <p:cBhvr>
                                        <p:cTn id="26" dur="1000" fill="hold"/>
                                        <p:tgtEl>
                                          <p:spTgt spid="46"/>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0"/>
                                        </p:tgtEl>
                                        <p:attrNameLst>
                                          <p:attrName>r</p:attrName>
                                        </p:attrNameLst>
                                      </p:cBhvr>
                                    </p:animRot>
                                  </p:childTnLst>
                                </p:cTn>
                              </p:par>
                              <p:par>
                                <p:cTn id="29" presetID="8" presetClass="emph" presetSubtype="0" fill="hold" nodeType="withEffect">
                                  <p:stCondLst>
                                    <p:cond delay="0"/>
                                  </p:stCondLst>
                                  <p:childTnLst>
                                    <p:animRot by="21600000">
                                      <p:cBhvr>
                                        <p:cTn id="30" dur="1000" fill="hold"/>
                                        <p:tgtEl>
                                          <p:spTgt spid="59"/>
                                        </p:tgtEl>
                                        <p:attrNameLst>
                                          <p:attrName>r</p:attrName>
                                        </p:attrNameLst>
                                      </p:cBhvr>
                                    </p:animRot>
                                  </p:childTnLst>
                                </p:cTn>
                              </p:par>
                              <p:par>
                                <p:cTn id="31" presetID="8" presetClass="emph" presetSubtype="0" fill="hold" nodeType="withEffect">
                                  <p:stCondLst>
                                    <p:cond delay="0"/>
                                  </p:stCondLst>
                                  <p:childTnLst>
                                    <p:animRot by="21600000">
                                      <p:cBhvr>
                                        <p:cTn id="32" dur="1000" fill="hold"/>
                                        <p:tgtEl>
                                          <p:spTgt spid="55"/>
                                        </p:tgtEl>
                                        <p:attrNameLst>
                                          <p:attrName>r</p:attrName>
                                        </p:attrNameLst>
                                      </p:cBhvr>
                                    </p:animRot>
                                  </p:childTnLst>
                                </p:cTn>
                              </p:par>
                            </p:childTnLst>
                          </p:cTn>
                        </p:par>
                        <p:par>
                          <p:cTn id="33" fill="hold">
                            <p:stCondLst>
                              <p:cond delay="1500"/>
                            </p:stCondLst>
                            <p:childTnLst>
                              <p:par>
                                <p:cTn id="34" presetID="38" presetClass="entr" presetSubtype="0" accel="50000" fill="hold" grpId="0" nodeType="afterEffect">
                                  <p:stCondLst>
                                    <p:cond delay="0"/>
                                  </p:stCondLst>
                                  <p:iterate type="lt">
                                    <p:tmPct val="10000"/>
                                  </p:iterate>
                                  <p:childTnLst>
                                    <p:set>
                                      <p:cBhvr>
                                        <p:cTn id="35" dur="1" fill="hold">
                                          <p:stCondLst>
                                            <p:cond delay="0"/>
                                          </p:stCondLst>
                                        </p:cTn>
                                        <p:tgtEl>
                                          <p:spTgt spid="63"/>
                                        </p:tgtEl>
                                        <p:attrNameLst>
                                          <p:attrName>style.visibility</p:attrName>
                                        </p:attrNameLst>
                                      </p:cBhvr>
                                      <p:to>
                                        <p:strVal val="visible"/>
                                      </p:to>
                                    </p:set>
                                    <p:set>
                                      <p:cBhvr>
                                        <p:cTn id="36" dur="455" fill="hold">
                                          <p:stCondLst>
                                            <p:cond delay="0"/>
                                          </p:stCondLst>
                                        </p:cTn>
                                        <p:tgtEl>
                                          <p:spTgt spid="63"/>
                                        </p:tgtEl>
                                        <p:attrNameLst>
                                          <p:attrName>style.rotation</p:attrName>
                                        </p:attrNameLst>
                                      </p:cBhvr>
                                      <p:to>
                                        <p:strVal val="-45.0"/>
                                      </p:to>
                                    </p:set>
                                    <p:anim calcmode="lin" valueType="num">
                                      <p:cBhvr>
                                        <p:cTn id="37" dur="455" fill="hold">
                                          <p:stCondLst>
                                            <p:cond delay="455"/>
                                          </p:stCondLst>
                                        </p:cTn>
                                        <p:tgtEl>
                                          <p:spTgt spid="63"/>
                                        </p:tgtEl>
                                        <p:attrNameLst>
                                          <p:attrName>style.rotation</p:attrName>
                                        </p:attrNameLst>
                                      </p:cBhvr>
                                      <p:tavLst>
                                        <p:tav tm="0">
                                          <p:val>
                                            <p:fltVal val="-45"/>
                                          </p:val>
                                        </p:tav>
                                        <p:tav tm="69900">
                                          <p:val>
                                            <p:fltVal val="45"/>
                                          </p:val>
                                        </p:tav>
                                        <p:tav tm="100000">
                                          <p:val>
                                            <p:fltVal val="0"/>
                                          </p:val>
                                        </p:tav>
                                      </p:tavLst>
                                    </p:anim>
                                    <p:anim calcmode="lin" valueType="num">
                                      <p:cBhvr>
                                        <p:cTn id="38" dur="455" fill="hold">
                                          <p:stCondLst>
                                            <p:cond delay="0"/>
                                          </p:stCondLst>
                                        </p:cTn>
                                        <p:tgtEl>
                                          <p:spTgt spid="63"/>
                                        </p:tgtEl>
                                        <p:attrNameLst>
                                          <p:attrName>ppt_y</p:attrName>
                                        </p:attrNameLst>
                                      </p:cBhvr>
                                      <p:tavLst>
                                        <p:tav tm="0">
                                          <p:val>
                                            <p:strVal val="#ppt_y-1"/>
                                          </p:val>
                                        </p:tav>
                                        <p:tav tm="100000">
                                          <p:val>
                                            <p:strVal val="#ppt_y-(0.354*#ppt_w-0.172*#ppt_h)"/>
                                          </p:val>
                                        </p:tav>
                                      </p:tavLst>
                                    </p:anim>
                                    <p:anim calcmode="lin" valueType="num">
                                      <p:cBhvr>
                                        <p:cTn id="39" dur="156" decel="50000" autoRev="1" fill="hold">
                                          <p:stCondLst>
                                            <p:cond delay="455"/>
                                          </p:stCondLst>
                                        </p:cTn>
                                        <p:tgtEl>
                                          <p:spTgt spid="63"/>
                                        </p:tgtEl>
                                        <p:attrNameLst>
                                          <p:attrName>ppt_y</p:attrName>
                                        </p:attrNameLst>
                                      </p:cBhvr>
                                      <p:tavLst>
                                        <p:tav tm="0">
                                          <p:val>
                                            <p:strVal val="#ppt_y-(0.354*#ppt_w-0.172*#ppt_h)"/>
                                          </p:val>
                                        </p:tav>
                                        <p:tav tm="100000">
                                          <p:val>
                                            <p:strVal val="#ppt_y-(0.354*#ppt_w-0.172*#ppt_h)-#ppt_h/2"/>
                                          </p:val>
                                        </p:tav>
                                      </p:tavLst>
                                    </p:anim>
                                    <p:anim calcmode="lin" valueType="num">
                                      <p:cBhvr>
                                        <p:cTn id="40" dur="136" fill="hold">
                                          <p:stCondLst>
                                            <p:cond delay="864"/>
                                          </p:stCondLst>
                                        </p:cTn>
                                        <p:tgtEl>
                                          <p:spTgt spid="63"/>
                                        </p:tgtEl>
                                        <p:attrNameLst>
                                          <p:attrName>ppt_y</p:attrName>
                                        </p:attrNameLst>
                                      </p:cBhvr>
                                      <p:tavLst>
                                        <p:tav tm="0">
                                          <p:val>
                                            <p:strVal val="#ppt_y-(0.354*#ppt_w-0.172*#ppt_h)"/>
                                          </p:val>
                                        </p:tav>
                                        <p:tav tm="100000">
                                          <p:val>
                                            <p:strVal val="#ppt_y"/>
                                          </p:val>
                                        </p:tav>
                                      </p:tavLst>
                                    </p:anim>
                                  </p:childTnLst>
                                </p:cTn>
                              </p:par>
                              <p:par>
                                <p:cTn id="41" presetID="38" presetClass="entr" presetSubtype="0" accel="50000" fill="hold" grpId="0" nodeType="withEffect">
                                  <p:stCondLst>
                                    <p:cond delay="0"/>
                                  </p:stCondLst>
                                  <p:iterate type="lt">
                                    <p:tmPct val="10000"/>
                                  </p:iterate>
                                  <p:childTnLst>
                                    <p:set>
                                      <p:cBhvr>
                                        <p:cTn id="42" dur="1" fill="hold">
                                          <p:stCondLst>
                                            <p:cond delay="0"/>
                                          </p:stCondLst>
                                        </p:cTn>
                                        <p:tgtEl>
                                          <p:spTgt spid="54"/>
                                        </p:tgtEl>
                                        <p:attrNameLst>
                                          <p:attrName>style.visibility</p:attrName>
                                        </p:attrNameLst>
                                      </p:cBhvr>
                                      <p:to>
                                        <p:strVal val="visible"/>
                                      </p:to>
                                    </p:set>
                                    <p:set>
                                      <p:cBhvr>
                                        <p:cTn id="43" dur="455" fill="hold">
                                          <p:stCondLst>
                                            <p:cond delay="0"/>
                                          </p:stCondLst>
                                        </p:cTn>
                                        <p:tgtEl>
                                          <p:spTgt spid="54"/>
                                        </p:tgtEl>
                                        <p:attrNameLst>
                                          <p:attrName>style.rotation</p:attrName>
                                        </p:attrNameLst>
                                      </p:cBhvr>
                                      <p:to>
                                        <p:strVal val="-45.0"/>
                                      </p:to>
                                    </p:set>
                                    <p:anim calcmode="lin" valueType="num">
                                      <p:cBhvr>
                                        <p:cTn id="44" dur="455" fill="hold">
                                          <p:stCondLst>
                                            <p:cond delay="455"/>
                                          </p:stCondLst>
                                        </p:cTn>
                                        <p:tgtEl>
                                          <p:spTgt spid="54"/>
                                        </p:tgtEl>
                                        <p:attrNameLst>
                                          <p:attrName>style.rotation</p:attrName>
                                        </p:attrNameLst>
                                      </p:cBhvr>
                                      <p:tavLst>
                                        <p:tav tm="0">
                                          <p:val>
                                            <p:fltVal val="-45"/>
                                          </p:val>
                                        </p:tav>
                                        <p:tav tm="69900">
                                          <p:val>
                                            <p:fltVal val="45"/>
                                          </p:val>
                                        </p:tav>
                                        <p:tav tm="100000">
                                          <p:val>
                                            <p:fltVal val="0"/>
                                          </p:val>
                                        </p:tav>
                                      </p:tavLst>
                                    </p:anim>
                                    <p:anim calcmode="lin" valueType="num">
                                      <p:cBhvr>
                                        <p:cTn id="45" dur="455" fill="hold">
                                          <p:stCondLst>
                                            <p:cond delay="0"/>
                                          </p:stCondLst>
                                        </p:cTn>
                                        <p:tgtEl>
                                          <p:spTgt spid="54"/>
                                        </p:tgtEl>
                                        <p:attrNameLst>
                                          <p:attrName>ppt_y</p:attrName>
                                        </p:attrNameLst>
                                      </p:cBhvr>
                                      <p:tavLst>
                                        <p:tav tm="0">
                                          <p:val>
                                            <p:strVal val="#ppt_y-1"/>
                                          </p:val>
                                        </p:tav>
                                        <p:tav tm="100000">
                                          <p:val>
                                            <p:strVal val="#ppt_y-(0.354*#ppt_w-0.172*#ppt_h)"/>
                                          </p:val>
                                        </p:tav>
                                      </p:tavLst>
                                    </p:anim>
                                    <p:anim calcmode="lin" valueType="num">
                                      <p:cBhvr>
                                        <p:cTn id="46" dur="156" decel="50000" autoRev="1" fill="hold">
                                          <p:stCondLst>
                                            <p:cond delay="455"/>
                                          </p:stCondLst>
                                        </p:cTn>
                                        <p:tgtEl>
                                          <p:spTgt spid="54"/>
                                        </p:tgtEl>
                                        <p:attrNameLst>
                                          <p:attrName>ppt_y</p:attrName>
                                        </p:attrNameLst>
                                      </p:cBhvr>
                                      <p:tavLst>
                                        <p:tav tm="0">
                                          <p:val>
                                            <p:strVal val="#ppt_y-(0.354*#ppt_w-0.172*#ppt_h)"/>
                                          </p:val>
                                        </p:tav>
                                        <p:tav tm="100000">
                                          <p:val>
                                            <p:strVal val="#ppt_y-(0.354*#ppt_w-0.172*#ppt_h)-#ppt_h/2"/>
                                          </p:val>
                                        </p:tav>
                                      </p:tavLst>
                                    </p:anim>
                                    <p:anim calcmode="lin" valueType="num">
                                      <p:cBhvr>
                                        <p:cTn id="47" dur="136" fill="hold">
                                          <p:stCondLst>
                                            <p:cond delay="864"/>
                                          </p:stCondLst>
                                        </p:cTn>
                                        <p:tgtEl>
                                          <p:spTgt spid="54"/>
                                        </p:tgtEl>
                                        <p:attrNameLst>
                                          <p:attrName>ppt_y</p:attrName>
                                        </p:attrNameLst>
                                      </p:cBhvr>
                                      <p:tavLst>
                                        <p:tav tm="0">
                                          <p:val>
                                            <p:strVal val="#ppt_y-(0.354*#ppt_w-0.172*#ppt_h)"/>
                                          </p:val>
                                        </p:tav>
                                        <p:tav tm="100000">
                                          <p:val>
                                            <p:strVal val="#ppt_y"/>
                                          </p:val>
                                        </p:tav>
                                      </p:tavLst>
                                    </p:anim>
                                  </p:childTnLst>
                                </p:cTn>
                              </p:par>
                              <p:par>
                                <p:cTn id="48" presetID="38" presetClass="entr" presetSubtype="0" accel="50000" fill="hold" grpId="0" nodeType="withEffect">
                                  <p:stCondLst>
                                    <p:cond delay="0"/>
                                  </p:stCondLst>
                                  <p:iterate type="lt">
                                    <p:tmPct val="10000"/>
                                  </p:iterate>
                                  <p:childTnLst>
                                    <p:set>
                                      <p:cBhvr>
                                        <p:cTn id="49" dur="1" fill="hold">
                                          <p:stCondLst>
                                            <p:cond delay="0"/>
                                          </p:stCondLst>
                                        </p:cTn>
                                        <p:tgtEl>
                                          <p:spTgt spid="65"/>
                                        </p:tgtEl>
                                        <p:attrNameLst>
                                          <p:attrName>style.visibility</p:attrName>
                                        </p:attrNameLst>
                                      </p:cBhvr>
                                      <p:to>
                                        <p:strVal val="visible"/>
                                      </p:to>
                                    </p:set>
                                    <p:set>
                                      <p:cBhvr>
                                        <p:cTn id="50" dur="455" fill="hold">
                                          <p:stCondLst>
                                            <p:cond delay="0"/>
                                          </p:stCondLst>
                                        </p:cTn>
                                        <p:tgtEl>
                                          <p:spTgt spid="65"/>
                                        </p:tgtEl>
                                        <p:attrNameLst>
                                          <p:attrName>style.rotation</p:attrName>
                                        </p:attrNameLst>
                                      </p:cBhvr>
                                      <p:to>
                                        <p:strVal val="-45.0"/>
                                      </p:to>
                                    </p:set>
                                    <p:anim calcmode="lin" valueType="num">
                                      <p:cBhvr>
                                        <p:cTn id="51" dur="455" fill="hold">
                                          <p:stCondLst>
                                            <p:cond delay="455"/>
                                          </p:stCondLst>
                                        </p:cTn>
                                        <p:tgtEl>
                                          <p:spTgt spid="65"/>
                                        </p:tgtEl>
                                        <p:attrNameLst>
                                          <p:attrName>style.rotation</p:attrName>
                                        </p:attrNameLst>
                                      </p:cBhvr>
                                      <p:tavLst>
                                        <p:tav tm="0">
                                          <p:val>
                                            <p:fltVal val="-45"/>
                                          </p:val>
                                        </p:tav>
                                        <p:tav tm="69900">
                                          <p:val>
                                            <p:fltVal val="45"/>
                                          </p:val>
                                        </p:tav>
                                        <p:tav tm="100000">
                                          <p:val>
                                            <p:fltVal val="0"/>
                                          </p:val>
                                        </p:tav>
                                      </p:tavLst>
                                    </p:anim>
                                    <p:anim calcmode="lin" valueType="num">
                                      <p:cBhvr>
                                        <p:cTn id="52" dur="455" fill="hold">
                                          <p:stCondLst>
                                            <p:cond delay="0"/>
                                          </p:stCondLst>
                                        </p:cTn>
                                        <p:tgtEl>
                                          <p:spTgt spid="65"/>
                                        </p:tgtEl>
                                        <p:attrNameLst>
                                          <p:attrName>ppt_y</p:attrName>
                                        </p:attrNameLst>
                                      </p:cBhvr>
                                      <p:tavLst>
                                        <p:tav tm="0">
                                          <p:val>
                                            <p:strVal val="#ppt_y-1"/>
                                          </p:val>
                                        </p:tav>
                                        <p:tav tm="100000">
                                          <p:val>
                                            <p:strVal val="#ppt_y-(0.354*#ppt_w-0.172*#ppt_h)"/>
                                          </p:val>
                                        </p:tav>
                                      </p:tavLst>
                                    </p:anim>
                                    <p:anim calcmode="lin" valueType="num">
                                      <p:cBhvr>
                                        <p:cTn id="53" dur="156" decel="50000" autoRev="1" fill="hold">
                                          <p:stCondLst>
                                            <p:cond delay="455"/>
                                          </p:stCondLst>
                                        </p:cTn>
                                        <p:tgtEl>
                                          <p:spTgt spid="65"/>
                                        </p:tgtEl>
                                        <p:attrNameLst>
                                          <p:attrName>ppt_y</p:attrName>
                                        </p:attrNameLst>
                                      </p:cBhvr>
                                      <p:tavLst>
                                        <p:tav tm="0">
                                          <p:val>
                                            <p:strVal val="#ppt_y-(0.354*#ppt_w-0.172*#ppt_h)"/>
                                          </p:val>
                                        </p:tav>
                                        <p:tav tm="100000">
                                          <p:val>
                                            <p:strVal val="#ppt_y-(0.354*#ppt_w-0.172*#ppt_h)-#ppt_h/2"/>
                                          </p:val>
                                        </p:tav>
                                      </p:tavLst>
                                    </p:anim>
                                    <p:anim calcmode="lin" valueType="num">
                                      <p:cBhvr>
                                        <p:cTn id="54" dur="136" fill="hold">
                                          <p:stCondLst>
                                            <p:cond delay="864"/>
                                          </p:stCondLst>
                                        </p:cTn>
                                        <p:tgtEl>
                                          <p:spTgt spid="65"/>
                                        </p:tgtEl>
                                        <p:attrNameLst>
                                          <p:attrName>ppt_y</p:attrName>
                                        </p:attrNameLst>
                                      </p:cBhvr>
                                      <p:tavLst>
                                        <p:tav tm="0">
                                          <p:val>
                                            <p:strVal val="#ppt_y-(0.354*#ppt_w-0.172*#ppt_h)"/>
                                          </p:val>
                                        </p:tav>
                                        <p:tav tm="100000">
                                          <p:val>
                                            <p:strVal val="#ppt_y"/>
                                          </p:val>
                                        </p:tav>
                                      </p:tavLst>
                                    </p:anim>
                                  </p:childTnLst>
                                </p:cTn>
                              </p:par>
                              <p:par>
                                <p:cTn id="55" presetID="38" presetClass="entr" presetSubtype="0" accel="50000" fill="hold" grpId="0" nodeType="withEffect">
                                  <p:stCondLst>
                                    <p:cond delay="0"/>
                                  </p:stCondLst>
                                  <p:iterate type="lt">
                                    <p:tmPct val="10000"/>
                                  </p:iterate>
                                  <p:childTnLst>
                                    <p:set>
                                      <p:cBhvr>
                                        <p:cTn id="56" dur="1" fill="hold">
                                          <p:stCondLst>
                                            <p:cond delay="0"/>
                                          </p:stCondLst>
                                        </p:cTn>
                                        <p:tgtEl>
                                          <p:spTgt spid="64"/>
                                        </p:tgtEl>
                                        <p:attrNameLst>
                                          <p:attrName>style.visibility</p:attrName>
                                        </p:attrNameLst>
                                      </p:cBhvr>
                                      <p:to>
                                        <p:strVal val="visible"/>
                                      </p:to>
                                    </p:set>
                                    <p:set>
                                      <p:cBhvr>
                                        <p:cTn id="57" dur="455" fill="hold">
                                          <p:stCondLst>
                                            <p:cond delay="0"/>
                                          </p:stCondLst>
                                        </p:cTn>
                                        <p:tgtEl>
                                          <p:spTgt spid="64"/>
                                        </p:tgtEl>
                                        <p:attrNameLst>
                                          <p:attrName>style.rotation</p:attrName>
                                        </p:attrNameLst>
                                      </p:cBhvr>
                                      <p:to>
                                        <p:strVal val="-45.0"/>
                                      </p:to>
                                    </p:set>
                                    <p:anim calcmode="lin" valueType="num">
                                      <p:cBhvr>
                                        <p:cTn id="58" dur="455" fill="hold">
                                          <p:stCondLst>
                                            <p:cond delay="455"/>
                                          </p:stCondLst>
                                        </p:cTn>
                                        <p:tgtEl>
                                          <p:spTgt spid="64"/>
                                        </p:tgtEl>
                                        <p:attrNameLst>
                                          <p:attrName>style.rotation</p:attrName>
                                        </p:attrNameLst>
                                      </p:cBhvr>
                                      <p:tavLst>
                                        <p:tav tm="0">
                                          <p:val>
                                            <p:fltVal val="-45"/>
                                          </p:val>
                                        </p:tav>
                                        <p:tav tm="69900">
                                          <p:val>
                                            <p:fltVal val="45"/>
                                          </p:val>
                                        </p:tav>
                                        <p:tav tm="100000">
                                          <p:val>
                                            <p:fltVal val="0"/>
                                          </p:val>
                                        </p:tav>
                                      </p:tavLst>
                                    </p:anim>
                                    <p:anim calcmode="lin" valueType="num">
                                      <p:cBhvr>
                                        <p:cTn id="59" dur="455" fill="hold">
                                          <p:stCondLst>
                                            <p:cond delay="0"/>
                                          </p:stCondLst>
                                        </p:cTn>
                                        <p:tgtEl>
                                          <p:spTgt spid="64"/>
                                        </p:tgtEl>
                                        <p:attrNameLst>
                                          <p:attrName>ppt_y</p:attrName>
                                        </p:attrNameLst>
                                      </p:cBhvr>
                                      <p:tavLst>
                                        <p:tav tm="0">
                                          <p:val>
                                            <p:strVal val="#ppt_y-1"/>
                                          </p:val>
                                        </p:tav>
                                        <p:tav tm="100000">
                                          <p:val>
                                            <p:strVal val="#ppt_y-(0.354*#ppt_w-0.172*#ppt_h)"/>
                                          </p:val>
                                        </p:tav>
                                      </p:tavLst>
                                    </p:anim>
                                    <p:anim calcmode="lin" valueType="num">
                                      <p:cBhvr>
                                        <p:cTn id="60" dur="156" decel="50000" autoRev="1" fill="hold">
                                          <p:stCondLst>
                                            <p:cond delay="455"/>
                                          </p:stCondLst>
                                        </p:cTn>
                                        <p:tgtEl>
                                          <p:spTgt spid="64"/>
                                        </p:tgtEl>
                                        <p:attrNameLst>
                                          <p:attrName>ppt_y</p:attrName>
                                        </p:attrNameLst>
                                      </p:cBhvr>
                                      <p:tavLst>
                                        <p:tav tm="0">
                                          <p:val>
                                            <p:strVal val="#ppt_y-(0.354*#ppt_w-0.172*#ppt_h)"/>
                                          </p:val>
                                        </p:tav>
                                        <p:tav tm="100000">
                                          <p:val>
                                            <p:strVal val="#ppt_y-(0.354*#ppt_w-0.172*#ppt_h)-#ppt_h/2"/>
                                          </p:val>
                                        </p:tav>
                                      </p:tavLst>
                                    </p:anim>
                                    <p:anim calcmode="lin" valueType="num">
                                      <p:cBhvr>
                                        <p:cTn id="61" dur="136" fill="hold">
                                          <p:stCondLst>
                                            <p:cond delay="864"/>
                                          </p:stCondLst>
                                        </p:cTn>
                                        <p:tgtEl>
                                          <p:spTgt spid="64"/>
                                        </p:tgtEl>
                                        <p:attrNameLst>
                                          <p:attrName>ppt_y</p:attrName>
                                        </p:attrNameLst>
                                      </p:cBhvr>
                                      <p:tavLst>
                                        <p:tav tm="0">
                                          <p:val>
                                            <p:strVal val="#ppt_y-(0.354*#ppt_w-0.172*#ppt_h)"/>
                                          </p:val>
                                        </p:tav>
                                        <p:tav tm="100000">
                                          <p:val>
                                            <p:strVal val="#ppt_y"/>
                                          </p:val>
                                        </p:tav>
                                      </p:tavLst>
                                    </p:anim>
                                  </p:childTnLst>
                                </p:cTn>
                              </p:par>
                            </p:childTnLst>
                          </p:cTn>
                        </p:par>
                        <p:par>
                          <p:cTn id="62" fill="hold">
                            <p:stCondLst>
                              <p:cond delay="2599"/>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67"/>
                                        </p:tgtEl>
                                        <p:attrNameLst>
                                          <p:attrName>style.visibility</p:attrName>
                                        </p:attrNameLst>
                                      </p:cBhvr>
                                      <p:to>
                                        <p:strVal val="visible"/>
                                      </p:to>
                                    </p:set>
                                    <p:anim calcmode="lin" valueType="num">
                                      <p:cBhvr>
                                        <p:cTn id="65"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67"/>
                                        </p:tgtEl>
                                        <p:attrNameLst>
                                          <p:attrName>ppt_y</p:attrName>
                                        </p:attrNameLst>
                                      </p:cBhvr>
                                      <p:tavLst>
                                        <p:tav tm="0">
                                          <p:val>
                                            <p:strVal val="#ppt_y"/>
                                          </p:val>
                                        </p:tav>
                                        <p:tav tm="100000">
                                          <p:val>
                                            <p:strVal val="#ppt_y"/>
                                          </p:val>
                                        </p:tav>
                                      </p:tavLst>
                                    </p:anim>
                                    <p:anim calcmode="lin" valueType="num">
                                      <p:cBhvr>
                                        <p:cTn id="67"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67"/>
                                        </p:tgtEl>
                                      </p:cBhvr>
                                    </p:animEffect>
                                  </p:childTnLst>
                                </p:cTn>
                              </p:par>
                            </p:childTnLst>
                          </p:cTn>
                        </p:par>
                        <p:par>
                          <p:cTn id="70" fill="hold">
                            <p:stCondLst>
                              <p:cond delay="3500"/>
                            </p:stCondLst>
                            <p:childTnLst>
                              <p:par>
                                <p:cTn id="71" presetID="42" presetClass="entr" presetSubtype="0" fill="hold" grpId="0" nodeType="after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fade">
                                      <p:cBhvr>
                                        <p:cTn id="73" dur="750"/>
                                        <p:tgtEl>
                                          <p:spTgt spid="66"/>
                                        </p:tgtEl>
                                      </p:cBhvr>
                                    </p:animEffect>
                                    <p:anim calcmode="lin" valueType="num">
                                      <p:cBhvr>
                                        <p:cTn id="74" dur="750" fill="hold"/>
                                        <p:tgtEl>
                                          <p:spTgt spid="66"/>
                                        </p:tgtEl>
                                        <p:attrNameLst>
                                          <p:attrName>ppt_x</p:attrName>
                                        </p:attrNameLst>
                                      </p:cBhvr>
                                      <p:tavLst>
                                        <p:tav tm="0">
                                          <p:val>
                                            <p:strVal val="#ppt_x"/>
                                          </p:val>
                                        </p:tav>
                                        <p:tav tm="100000">
                                          <p:val>
                                            <p:strVal val="#ppt_x"/>
                                          </p:val>
                                        </p:tav>
                                      </p:tavLst>
                                    </p:anim>
                                    <p:anim calcmode="lin" valueType="num">
                                      <p:cBhvr>
                                        <p:cTn id="75" dur="750" fill="hold"/>
                                        <p:tgtEl>
                                          <p:spTgt spid="66"/>
                                        </p:tgtEl>
                                        <p:attrNameLst>
                                          <p:attrName>ppt_y</p:attrName>
                                        </p:attrNameLst>
                                      </p:cBhvr>
                                      <p:tavLst>
                                        <p:tav tm="0">
                                          <p:val>
                                            <p:strVal val="#ppt_y+.1"/>
                                          </p:val>
                                        </p:tav>
                                        <p:tav tm="100000">
                                          <p:val>
                                            <p:strVal val="#ppt_y"/>
                                          </p:val>
                                        </p:tav>
                                      </p:tavLst>
                                    </p:anim>
                                  </p:childTnLst>
                                </p:cTn>
                              </p:par>
                            </p:childTnLst>
                          </p:cTn>
                        </p:par>
                        <p:par>
                          <p:cTn id="76" fill="hold">
                            <p:stCondLst>
                              <p:cond delay="45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69"/>
                                        </p:tgtEl>
                                        <p:attrNameLst>
                                          <p:attrName>style.visibility</p:attrName>
                                        </p:attrNameLst>
                                      </p:cBhvr>
                                      <p:to>
                                        <p:strVal val="visible"/>
                                      </p:to>
                                    </p:set>
                                    <p:anim calcmode="lin" valueType="num">
                                      <p:cBhvr>
                                        <p:cTn id="79" dur="500" fill="hold"/>
                                        <p:tgtEl>
                                          <p:spTgt spid="69"/>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69"/>
                                        </p:tgtEl>
                                        <p:attrNameLst>
                                          <p:attrName>ppt_y</p:attrName>
                                        </p:attrNameLst>
                                      </p:cBhvr>
                                      <p:tavLst>
                                        <p:tav tm="0">
                                          <p:val>
                                            <p:strVal val="#ppt_y"/>
                                          </p:val>
                                        </p:tav>
                                        <p:tav tm="100000">
                                          <p:val>
                                            <p:strVal val="#ppt_y"/>
                                          </p:val>
                                        </p:tav>
                                      </p:tavLst>
                                    </p:anim>
                                    <p:anim calcmode="lin" valueType="num">
                                      <p:cBhvr>
                                        <p:cTn id="81" dur="500" fill="hold"/>
                                        <p:tgtEl>
                                          <p:spTgt spid="69"/>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69"/>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69"/>
                                        </p:tgtEl>
                                      </p:cBhvr>
                                    </p:animEffect>
                                  </p:childTnLst>
                                </p:cTn>
                              </p:par>
                            </p:childTnLst>
                          </p:cTn>
                        </p:par>
                        <p:par>
                          <p:cTn id="84" fill="hold">
                            <p:stCondLst>
                              <p:cond delay="5150"/>
                            </p:stCondLst>
                            <p:childTnLst>
                              <p:par>
                                <p:cTn id="85" presetID="42" presetClass="entr" presetSubtype="0" fill="hold" grpId="0" nodeType="afterEffect">
                                  <p:stCondLst>
                                    <p:cond delay="0"/>
                                  </p:stCondLst>
                                  <p:childTnLst>
                                    <p:set>
                                      <p:cBhvr>
                                        <p:cTn id="86" dur="1" fill="hold">
                                          <p:stCondLst>
                                            <p:cond delay="0"/>
                                          </p:stCondLst>
                                        </p:cTn>
                                        <p:tgtEl>
                                          <p:spTgt spid="68"/>
                                        </p:tgtEl>
                                        <p:attrNameLst>
                                          <p:attrName>style.visibility</p:attrName>
                                        </p:attrNameLst>
                                      </p:cBhvr>
                                      <p:to>
                                        <p:strVal val="visible"/>
                                      </p:to>
                                    </p:set>
                                    <p:animEffect transition="in" filter="fade">
                                      <p:cBhvr>
                                        <p:cTn id="87" dur="750"/>
                                        <p:tgtEl>
                                          <p:spTgt spid="68"/>
                                        </p:tgtEl>
                                      </p:cBhvr>
                                    </p:animEffect>
                                    <p:anim calcmode="lin" valueType="num">
                                      <p:cBhvr>
                                        <p:cTn id="88" dur="750" fill="hold"/>
                                        <p:tgtEl>
                                          <p:spTgt spid="68"/>
                                        </p:tgtEl>
                                        <p:attrNameLst>
                                          <p:attrName>ppt_x</p:attrName>
                                        </p:attrNameLst>
                                      </p:cBhvr>
                                      <p:tavLst>
                                        <p:tav tm="0">
                                          <p:val>
                                            <p:strVal val="#ppt_x"/>
                                          </p:val>
                                        </p:tav>
                                        <p:tav tm="100000">
                                          <p:val>
                                            <p:strVal val="#ppt_x"/>
                                          </p:val>
                                        </p:tav>
                                      </p:tavLst>
                                    </p:anim>
                                    <p:anim calcmode="lin" valueType="num">
                                      <p:cBhvr>
                                        <p:cTn id="89" dur="75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63" grpId="0"/>
      <p:bldP spid="64" grpId="0"/>
      <p:bldP spid="65" grpId="0"/>
      <p:bldP spid="66" grpId="0"/>
      <p:bldP spid="67" grpId="0"/>
      <p:bldP spid="68" grpId="0"/>
      <p:bldP spid="69"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11" name="组合 10"/>
          <p:cNvGrpSpPr/>
          <p:nvPr/>
        </p:nvGrpSpPr>
        <p:grpSpPr>
          <a:xfrm>
            <a:off x="3203848" y="736824"/>
            <a:ext cx="5273698" cy="811764"/>
            <a:chOff x="2051720" y="550385"/>
            <a:chExt cx="5273698" cy="811764"/>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3088" y="550385"/>
              <a:ext cx="1562330" cy="811764"/>
            </a:xfrm>
            <a:prstGeom prst="rect">
              <a:avLst/>
            </a:prstGeom>
          </p:spPr>
        </p:pic>
        <p:grpSp>
          <p:nvGrpSpPr>
            <p:cNvPr id="10" name="组合 9"/>
            <p:cNvGrpSpPr/>
            <p:nvPr/>
          </p:nvGrpSpPr>
          <p:grpSpPr>
            <a:xfrm>
              <a:off x="2051720" y="786085"/>
              <a:ext cx="4320480" cy="576064"/>
              <a:chOff x="2123728" y="666961"/>
              <a:chExt cx="4320480" cy="576064"/>
            </a:xfrm>
          </p:grpSpPr>
          <p:sp>
            <p:nvSpPr>
              <p:cNvPr id="8" name="对角圆角矩形 7"/>
              <p:cNvSpPr/>
              <p:nvPr/>
            </p:nvSpPr>
            <p:spPr>
              <a:xfrm>
                <a:off x="2195736" y="771551"/>
                <a:ext cx="4248472" cy="360040"/>
              </a:xfrm>
              <a:prstGeom prst="round2DiagRect">
                <a:avLst/>
              </a:prstGeom>
              <a:noFill/>
              <a:ln>
                <a:solidFill>
                  <a:srgbClr val="008A3E"/>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61" name="标题 1"/>
              <p:cNvSpPr txBox="1"/>
              <p:nvPr/>
            </p:nvSpPr>
            <p:spPr>
              <a:xfrm>
                <a:off x="2123728" y="666961"/>
                <a:ext cx="4320480" cy="576064"/>
              </a:xfrm>
              <a:prstGeom prst="rect">
                <a:avLst/>
              </a:prstGeom>
              <a:effectLst>
                <a:outerShdw blurRad="152400" dist="317500" dir="5400000" sx="90000" sy="-19000" rotWithShape="0">
                  <a:prstClr val="black">
                    <a:alpha val="15000"/>
                  </a:prstClr>
                </a:outerShdw>
              </a:effectLst>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pPr algn="ctr"/>
                <a:r>
                  <a:rPr lang="zh-CN" altLang="en-US" sz="1600" dirty="0">
                    <a:solidFill>
                      <a:sysClr val="windowText" lastClr="000000"/>
                    </a:solidFill>
                    <a:latin typeface="+mn-lt"/>
                    <a:ea typeface="+mn-ea"/>
                    <a:cs typeface="+mn-ea"/>
                    <a:sym typeface="+mn-lt"/>
                  </a:rPr>
                  <a:t>点击添加目录一文字内容</a:t>
                </a:r>
              </a:p>
            </p:txBody>
          </p:sp>
        </p:grpSp>
      </p:grpSp>
      <p:grpSp>
        <p:nvGrpSpPr>
          <p:cNvPr id="12" name="组合 11"/>
          <p:cNvGrpSpPr/>
          <p:nvPr/>
        </p:nvGrpSpPr>
        <p:grpSpPr>
          <a:xfrm>
            <a:off x="3203848" y="1387473"/>
            <a:ext cx="5277658" cy="900353"/>
            <a:chOff x="2051720" y="1201034"/>
            <a:chExt cx="5277658" cy="900353"/>
          </a:xfrm>
        </p:grpSpPr>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32924" y="1201034"/>
              <a:ext cx="1096454" cy="857758"/>
            </a:xfrm>
            <a:prstGeom prst="rect">
              <a:avLst/>
            </a:prstGeom>
          </p:spPr>
        </p:pic>
        <p:grpSp>
          <p:nvGrpSpPr>
            <p:cNvPr id="71" name="组合 70"/>
            <p:cNvGrpSpPr/>
            <p:nvPr/>
          </p:nvGrpSpPr>
          <p:grpSpPr>
            <a:xfrm>
              <a:off x="2051720" y="1525323"/>
              <a:ext cx="4320480" cy="576064"/>
              <a:chOff x="2123728" y="666961"/>
              <a:chExt cx="4320480" cy="576064"/>
            </a:xfrm>
          </p:grpSpPr>
          <p:sp>
            <p:nvSpPr>
              <p:cNvPr id="72" name="对角圆角矩形 71"/>
              <p:cNvSpPr/>
              <p:nvPr/>
            </p:nvSpPr>
            <p:spPr>
              <a:xfrm>
                <a:off x="2195736" y="771551"/>
                <a:ext cx="4248472" cy="360040"/>
              </a:xfrm>
              <a:prstGeom prst="round2DiagRect">
                <a:avLst/>
              </a:prstGeom>
              <a:noFill/>
              <a:ln>
                <a:solidFill>
                  <a:srgbClr val="008A3E"/>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73" name="标题 1"/>
              <p:cNvSpPr txBox="1"/>
              <p:nvPr/>
            </p:nvSpPr>
            <p:spPr>
              <a:xfrm>
                <a:off x="2123728" y="666961"/>
                <a:ext cx="4320480" cy="576064"/>
              </a:xfrm>
              <a:prstGeom prst="rect">
                <a:avLst/>
              </a:prstGeom>
              <a:effectLst>
                <a:outerShdw blurRad="152400" dist="317500" dir="5400000" sx="90000" sy="-19000" rotWithShape="0">
                  <a:prstClr val="black">
                    <a:alpha val="15000"/>
                  </a:prstClr>
                </a:outerShdw>
              </a:effectLst>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pPr algn="ctr"/>
                <a:r>
                  <a:rPr lang="zh-CN" altLang="en-US" sz="1600" dirty="0">
                    <a:solidFill>
                      <a:sysClr val="windowText" lastClr="000000"/>
                    </a:solidFill>
                    <a:latin typeface="+mn-lt"/>
                    <a:ea typeface="+mn-ea"/>
                    <a:cs typeface="+mn-ea"/>
                    <a:sym typeface="+mn-lt"/>
                  </a:rPr>
                  <a:t>点击添加目录二文字内容</a:t>
                </a:r>
              </a:p>
            </p:txBody>
          </p:sp>
        </p:grpSp>
      </p:grpSp>
      <p:grpSp>
        <p:nvGrpSpPr>
          <p:cNvPr id="13" name="组合 12"/>
          <p:cNvGrpSpPr/>
          <p:nvPr/>
        </p:nvGrpSpPr>
        <p:grpSpPr>
          <a:xfrm>
            <a:off x="3203848" y="2245231"/>
            <a:ext cx="5277658" cy="811764"/>
            <a:chOff x="2051720" y="2058792"/>
            <a:chExt cx="5277658" cy="811764"/>
          </a:xfrm>
        </p:grpSpPr>
        <p:grpSp>
          <p:nvGrpSpPr>
            <p:cNvPr id="74" name="组合 73"/>
            <p:cNvGrpSpPr/>
            <p:nvPr/>
          </p:nvGrpSpPr>
          <p:grpSpPr>
            <a:xfrm>
              <a:off x="2051720" y="2264561"/>
              <a:ext cx="4320480" cy="576064"/>
              <a:chOff x="2123728" y="666961"/>
              <a:chExt cx="4320480" cy="576064"/>
            </a:xfrm>
          </p:grpSpPr>
          <p:sp>
            <p:nvSpPr>
              <p:cNvPr id="75" name="对角圆角矩形 74"/>
              <p:cNvSpPr/>
              <p:nvPr/>
            </p:nvSpPr>
            <p:spPr>
              <a:xfrm>
                <a:off x="2195736" y="771551"/>
                <a:ext cx="4248472" cy="360040"/>
              </a:xfrm>
              <a:prstGeom prst="round2DiagRect">
                <a:avLst/>
              </a:prstGeom>
              <a:noFill/>
              <a:ln>
                <a:solidFill>
                  <a:srgbClr val="008A3E"/>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76" name="标题 1"/>
              <p:cNvSpPr txBox="1"/>
              <p:nvPr/>
            </p:nvSpPr>
            <p:spPr>
              <a:xfrm>
                <a:off x="2123728" y="666961"/>
                <a:ext cx="4320480" cy="576064"/>
              </a:xfrm>
              <a:prstGeom prst="rect">
                <a:avLst/>
              </a:prstGeom>
              <a:effectLst>
                <a:outerShdw blurRad="152400" dist="317500" dir="5400000" sx="90000" sy="-19000" rotWithShape="0">
                  <a:prstClr val="black">
                    <a:alpha val="15000"/>
                  </a:prstClr>
                </a:outerShdw>
              </a:effectLst>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pPr algn="ctr"/>
                <a:r>
                  <a:rPr lang="zh-CN" altLang="en-US" sz="1600" dirty="0">
                    <a:solidFill>
                      <a:sysClr val="windowText" lastClr="000000"/>
                    </a:solidFill>
                    <a:latin typeface="+mn-lt"/>
                    <a:ea typeface="+mn-ea"/>
                    <a:cs typeface="+mn-ea"/>
                    <a:sym typeface="+mn-lt"/>
                  </a:rPr>
                  <a:t>点击添加目录三文字内容</a:t>
                </a:r>
              </a:p>
            </p:txBody>
          </p:sp>
        </p:grpSp>
        <p:pic>
          <p:nvPicPr>
            <p:cNvPr id="80" name="图片 7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7048" y="2058792"/>
              <a:ext cx="1562330" cy="811764"/>
            </a:xfrm>
            <a:prstGeom prst="rect">
              <a:avLst/>
            </a:prstGeom>
          </p:spPr>
        </p:pic>
      </p:grpSp>
      <p:grpSp>
        <p:nvGrpSpPr>
          <p:cNvPr id="14" name="组合 13"/>
          <p:cNvGrpSpPr/>
          <p:nvPr/>
        </p:nvGrpSpPr>
        <p:grpSpPr>
          <a:xfrm>
            <a:off x="3203848" y="2908543"/>
            <a:ext cx="5256584" cy="857758"/>
            <a:chOff x="2051720" y="2722104"/>
            <a:chExt cx="5256584" cy="857758"/>
          </a:xfrm>
        </p:grpSpPr>
        <p:grpSp>
          <p:nvGrpSpPr>
            <p:cNvPr id="77" name="组合 76"/>
            <p:cNvGrpSpPr/>
            <p:nvPr/>
          </p:nvGrpSpPr>
          <p:grpSpPr>
            <a:xfrm>
              <a:off x="2051720" y="3003798"/>
              <a:ext cx="4320480" cy="576064"/>
              <a:chOff x="2123728" y="666961"/>
              <a:chExt cx="4320480" cy="576064"/>
            </a:xfrm>
          </p:grpSpPr>
          <p:sp>
            <p:nvSpPr>
              <p:cNvPr id="78" name="对角圆角矩形 77"/>
              <p:cNvSpPr/>
              <p:nvPr/>
            </p:nvSpPr>
            <p:spPr>
              <a:xfrm>
                <a:off x="2195736" y="771551"/>
                <a:ext cx="4248472" cy="360040"/>
              </a:xfrm>
              <a:prstGeom prst="round2DiagRect">
                <a:avLst/>
              </a:prstGeom>
              <a:noFill/>
              <a:ln>
                <a:solidFill>
                  <a:srgbClr val="008A3E"/>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79" name="标题 1"/>
              <p:cNvSpPr txBox="1"/>
              <p:nvPr/>
            </p:nvSpPr>
            <p:spPr>
              <a:xfrm>
                <a:off x="2123728" y="666961"/>
                <a:ext cx="4320480" cy="576064"/>
              </a:xfrm>
              <a:prstGeom prst="rect">
                <a:avLst/>
              </a:prstGeom>
              <a:effectLst>
                <a:outerShdw blurRad="152400" dist="317500" dir="5400000" sx="90000" sy="-19000" rotWithShape="0">
                  <a:prstClr val="black">
                    <a:alpha val="15000"/>
                  </a:prstClr>
                </a:outerShdw>
              </a:effectLst>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pPr algn="ctr"/>
                <a:r>
                  <a:rPr lang="zh-CN" altLang="en-US" sz="1600" dirty="0">
                    <a:solidFill>
                      <a:sysClr val="windowText" lastClr="000000"/>
                    </a:solidFill>
                    <a:latin typeface="+mn-lt"/>
                    <a:ea typeface="+mn-ea"/>
                    <a:cs typeface="+mn-ea"/>
                    <a:sym typeface="+mn-lt"/>
                  </a:rPr>
                  <a:t>点击添加目录四文字内容</a:t>
                </a:r>
              </a:p>
            </p:txBody>
          </p:sp>
        </p:grpSp>
        <p:pic>
          <p:nvPicPr>
            <p:cNvPr id="81" name="图片 8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11850" y="2722104"/>
              <a:ext cx="1096454" cy="857758"/>
            </a:xfrm>
            <a:prstGeom prst="rect">
              <a:avLst/>
            </a:prstGeom>
          </p:spPr>
        </p:pic>
      </p:grpSp>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861" y="1005688"/>
            <a:ext cx="2748670" cy="2748670"/>
          </a:xfrm>
          <a:prstGeom prst="rect">
            <a:avLst/>
          </a:prstGeom>
        </p:spPr>
      </p:pic>
      <p:sp>
        <p:nvSpPr>
          <p:cNvPr id="23" name="标题 1"/>
          <p:cNvSpPr txBox="1"/>
          <p:nvPr/>
        </p:nvSpPr>
        <p:spPr>
          <a:xfrm>
            <a:off x="661902" y="2176392"/>
            <a:ext cx="1605842" cy="576064"/>
          </a:xfrm>
          <a:prstGeom prst="rect">
            <a:avLst/>
          </a:prstGeom>
          <a:effectLst>
            <a:outerShdw blurRad="152400" dist="317500" dir="5400000" sx="90000" sy="-19000" rotWithShape="0">
              <a:prstClr val="black">
                <a:alpha val="15000"/>
              </a:prstClr>
            </a:outerShdw>
          </a:effectLst>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pPr algn="ctr"/>
            <a:r>
              <a:rPr lang="zh-CN" altLang="en-US" sz="4400" b="1" dirty="0">
                <a:ln w="15875">
                  <a:solidFill>
                    <a:schemeClr val="bg1"/>
                  </a:solidFill>
                </a:ln>
                <a:solidFill>
                  <a:srgbClr val="008A3E"/>
                </a:solidFill>
                <a:latin typeface="+mn-lt"/>
                <a:ea typeface="+mn-ea"/>
                <a:cs typeface="+mn-ea"/>
                <a:sym typeface="+mn-lt"/>
              </a:rPr>
              <a:t>目录</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par>
                                <p:cTn id="8" presetID="52" presetClass="entr" presetSubtype="0" fill="hold" grpId="0" nodeType="withEffect">
                                  <p:stCondLst>
                                    <p:cond delay="200"/>
                                  </p:stCondLst>
                                  <p:iterate type="lt">
                                    <p:tmPct val="10000"/>
                                  </p:iterate>
                                  <p:childTnLst>
                                    <p:set>
                                      <p:cBhvr>
                                        <p:cTn id="9" dur="1" fill="hold">
                                          <p:stCondLst>
                                            <p:cond delay="0"/>
                                          </p:stCondLst>
                                        </p:cTn>
                                        <p:tgtEl>
                                          <p:spTgt spid="23"/>
                                        </p:tgtEl>
                                        <p:attrNameLst>
                                          <p:attrName>style.visibility</p:attrName>
                                        </p:attrNameLst>
                                      </p:cBhvr>
                                      <p:to>
                                        <p:strVal val="visible"/>
                                      </p:to>
                                    </p:set>
                                    <p:animScale>
                                      <p:cBhvr>
                                        <p:cTn id="10" dur="8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800" decel="50000" fill="hold">
                                          <p:stCondLst>
                                            <p:cond delay="0"/>
                                          </p:stCondLst>
                                        </p:cTn>
                                        <p:tgtEl>
                                          <p:spTgt spid="23"/>
                                        </p:tgtEl>
                                        <p:attrNameLst>
                                          <p:attrName>ppt_x</p:attrName>
                                          <p:attrName>ppt_y</p:attrName>
                                        </p:attrNameLst>
                                      </p:cBhvr>
                                    </p:animMotion>
                                    <p:animEffect transition="in" filter="fade">
                                      <p:cBhvr>
                                        <p:cTn id="12" dur="800"/>
                                        <p:tgtEl>
                                          <p:spTgt spid="23"/>
                                        </p:tgtEl>
                                      </p:cBhvr>
                                    </p:animEffect>
                                  </p:childTnLst>
                                </p:cTn>
                              </p:par>
                              <p:par>
                                <p:cTn id="13" presetID="27" presetClass="emph" presetSubtype="0" fill="remove" grpId="1" nodeType="withEffect">
                                  <p:stCondLst>
                                    <p:cond delay="500"/>
                                  </p:stCondLst>
                                  <p:iterate type="lt">
                                    <p:tmPct val="0"/>
                                  </p:iterate>
                                  <p:childTnLst>
                                    <p:animClr clrSpc="rgb" dir="cw">
                                      <p:cBhvr override="childStyle">
                                        <p:cTn id="14" dur="450" autoRev="1" fill="remove"/>
                                        <p:tgtEl>
                                          <p:spTgt spid="23"/>
                                        </p:tgtEl>
                                        <p:attrNameLst>
                                          <p:attrName>style.color</p:attrName>
                                        </p:attrNameLst>
                                      </p:cBhvr>
                                      <p:to>
                                        <a:srgbClr val="33CCFF"/>
                                      </p:to>
                                    </p:animClr>
                                    <p:animClr clrSpc="rgb" dir="cw">
                                      <p:cBhvr>
                                        <p:cTn id="15" dur="450" autoRev="1" fill="remove"/>
                                        <p:tgtEl>
                                          <p:spTgt spid="23"/>
                                        </p:tgtEl>
                                        <p:attrNameLst>
                                          <p:attrName>fillcolor</p:attrName>
                                        </p:attrNameLst>
                                      </p:cBhvr>
                                      <p:to>
                                        <a:srgbClr val="33CCFF"/>
                                      </p:to>
                                    </p:animClr>
                                    <p:set>
                                      <p:cBhvr>
                                        <p:cTn id="16" dur="450" autoRev="1" fill="remove"/>
                                        <p:tgtEl>
                                          <p:spTgt spid="23"/>
                                        </p:tgtEl>
                                        <p:attrNameLst>
                                          <p:attrName>fill.type</p:attrName>
                                        </p:attrNameLst>
                                      </p:cBhvr>
                                      <p:to>
                                        <p:strVal val="solid"/>
                                      </p:to>
                                    </p:set>
                                    <p:set>
                                      <p:cBhvr>
                                        <p:cTn id="17" dur="450" autoRev="1" fill="remove"/>
                                        <p:tgtEl>
                                          <p:spTgt spid="23"/>
                                        </p:tgtEl>
                                        <p:attrNameLst>
                                          <p:attrName>fill.on</p:attrName>
                                        </p:attrNameLst>
                                      </p:cBhvr>
                                      <p:to>
                                        <p:strVal val="true"/>
                                      </p:to>
                                    </p:set>
                                  </p:childTnLst>
                                </p:cTn>
                              </p:par>
                              <p:par>
                                <p:cTn id="18" presetID="2" presetClass="entr" presetSubtype="9"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2000" fill="hold"/>
                                        <p:tgtEl>
                                          <p:spTgt spid="11"/>
                                        </p:tgtEl>
                                        <p:attrNameLst>
                                          <p:attrName>ppt_x</p:attrName>
                                        </p:attrNameLst>
                                      </p:cBhvr>
                                      <p:tavLst>
                                        <p:tav tm="0">
                                          <p:val>
                                            <p:strVal val="0-#ppt_w/2"/>
                                          </p:val>
                                        </p:tav>
                                        <p:tav tm="100000">
                                          <p:val>
                                            <p:strVal val="#ppt_x"/>
                                          </p:val>
                                        </p:tav>
                                      </p:tavLst>
                                    </p:anim>
                                    <p:anim calcmode="lin" valueType="num">
                                      <p:cBhvr additive="base">
                                        <p:cTn id="21" dur="2000" fill="hold"/>
                                        <p:tgtEl>
                                          <p:spTgt spid="11"/>
                                        </p:tgtEl>
                                        <p:attrNameLst>
                                          <p:attrName>ppt_y</p:attrName>
                                        </p:attrNameLst>
                                      </p:cBhvr>
                                      <p:tavLst>
                                        <p:tav tm="0">
                                          <p:val>
                                            <p:strVal val="0-#ppt_h/2"/>
                                          </p:val>
                                        </p:tav>
                                        <p:tav tm="100000">
                                          <p:val>
                                            <p:strVal val="#ppt_y"/>
                                          </p:val>
                                        </p:tav>
                                      </p:tavLst>
                                    </p:anim>
                                  </p:childTnLst>
                                </p:cTn>
                              </p:par>
                              <p:par>
                                <p:cTn id="22" presetID="2" presetClass="entr" presetSubtype="9" fill="hold" nodeType="withEffect">
                                  <p:stCondLst>
                                    <p:cond delay="7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3300" fill="hold"/>
                                        <p:tgtEl>
                                          <p:spTgt spid="12"/>
                                        </p:tgtEl>
                                        <p:attrNameLst>
                                          <p:attrName>ppt_x</p:attrName>
                                        </p:attrNameLst>
                                      </p:cBhvr>
                                      <p:tavLst>
                                        <p:tav tm="0">
                                          <p:val>
                                            <p:strVal val="0-#ppt_w/2"/>
                                          </p:val>
                                        </p:tav>
                                        <p:tav tm="100000">
                                          <p:val>
                                            <p:strVal val="#ppt_x"/>
                                          </p:val>
                                        </p:tav>
                                      </p:tavLst>
                                    </p:anim>
                                    <p:anim calcmode="lin" valueType="num">
                                      <p:cBhvr additive="base">
                                        <p:cTn id="25" dur="3300" fill="hold"/>
                                        <p:tgtEl>
                                          <p:spTgt spid="12"/>
                                        </p:tgtEl>
                                        <p:attrNameLst>
                                          <p:attrName>ppt_y</p:attrName>
                                        </p:attrNameLst>
                                      </p:cBhvr>
                                      <p:tavLst>
                                        <p:tav tm="0">
                                          <p:val>
                                            <p:strVal val="0-#ppt_h/2"/>
                                          </p:val>
                                        </p:tav>
                                        <p:tav tm="100000">
                                          <p:val>
                                            <p:strVal val="#ppt_y"/>
                                          </p:val>
                                        </p:tav>
                                      </p:tavLst>
                                    </p:anim>
                                  </p:childTnLst>
                                </p:cTn>
                              </p:par>
                              <p:par>
                                <p:cTn id="26" presetID="2" presetClass="entr" presetSubtype="9" fill="hold" nodeType="withEffect">
                                  <p:stCondLst>
                                    <p:cond delay="40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2600" fill="hold"/>
                                        <p:tgtEl>
                                          <p:spTgt spid="13"/>
                                        </p:tgtEl>
                                        <p:attrNameLst>
                                          <p:attrName>ppt_x</p:attrName>
                                        </p:attrNameLst>
                                      </p:cBhvr>
                                      <p:tavLst>
                                        <p:tav tm="0">
                                          <p:val>
                                            <p:strVal val="0-#ppt_w/2"/>
                                          </p:val>
                                        </p:tav>
                                        <p:tav tm="100000">
                                          <p:val>
                                            <p:strVal val="#ppt_x"/>
                                          </p:val>
                                        </p:tav>
                                      </p:tavLst>
                                    </p:anim>
                                    <p:anim calcmode="lin" valueType="num">
                                      <p:cBhvr additive="base">
                                        <p:cTn id="29" dur="2600" fill="hold"/>
                                        <p:tgtEl>
                                          <p:spTgt spid="13"/>
                                        </p:tgtEl>
                                        <p:attrNameLst>
                                          <p:attrName>ppt_y</p:attrName>
                                        </p:attrNameLst>
                                      </p:cBhvr>
                                      <p:tavLst>
                                        <p:tav tm="0">
                                          <p:val>
                                            <p:strVal val="0-#ppt_h/2"/>
                                          </p:val>
                                        </p:tav>
                                        <p:tav tm="100000">
                                          <p:val>
                                            <p:strVal val="#ppt_y"/>
                                          </p:val>
                                        </p:tav>
                                      </p:tavLst>
                                    </p:anim>
                                  </p:childTnLst>
                                </p:cTn>
                              </p:par>
                              <p:par>
                                <p:cTn id="30" presetID="2" presetClass="entr" presetSubtype="9" fill="hold" nodeType="withEffect">
                                  <p:stCondLst>
                                    <p:cond delay="140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2300" fill="hold"/>
                                        <p:tgtEl>
                                          <p:spTgt spid="14"/>
                                        </p:tgtEl>
                                        <p:attrNameLst>
                                          <p:attrName>ppt_x</p:attrName>
                                        </p:attrNameLst>
                                      </p:cBhvr>
                                      <p:tavLst>
                                        <p:tav tm="0">
                                          <p:val>
                                            <p:strVal val="0-#ppt_w/2"/>
                                          </p:val>
                                        </p:tav>
                                        <p:tav tm="100000">
                                          <p:val>
                                            <p:strVal val="#ppt_x"/>
                                          </p:val>
                                        </p:tav>
                                      </p:tavLst>
                                    </p:anim>
                                    <p:anim calcmode="lin" valueType="num">
                                      <p:cBhvr additive="base">
                                        <p:cTn id="33" dur="23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670425" y="3043783"/>
            <a:ext cx="2173288" cy="584200"/>
          </a:xfrm>
          <a:prstGeom prst="rect">
            <a:avLst/>
          </a:prstGeom>
          <a:noFill/>
        </p:spPr>
        <p:txBody>
          <a:bodyPr wrap="none">
            <a:spAutoFit/>
          </a:bodyPr>
          <a:lstStyle/>
          <a:p>
            <a:pPr marL="342900" indent="-342900" fontAlgn="auto">
              <a:spcBef>
                <a:spcPts val="0"/>
              </a:spcBef>
              <a:spcAft>
                <a:spcPts val="0"/>
              </a:spcAft>
              <a:buFont typeface="Arial" panose="020B0604020202020204" pitchFamily="34" charset="0"/>
              <a:buChar char="•"/>
              <a:defRPr/>
            </a:pPr>
            <a:r>
              <a:rPr lang="zh-CN" altLang="en-US" sz="1600" dirty="0">
                <a:solidFill>
                  <a:schemeClr val="tx1">
                    <a:lumMod val="75000"/>
                    <a:lumOff val="25000"/>
                  </a:schemeClr>
                </a:solidFill>
                <a:latin typeface="+mn-lt"/>
                <a:ea typeface="+mn-ea"/>
                <a:cs typeface="+mn-ea"/>
                <a:sym typeface="+mn-lt"/>
              </a:rPr>
              <a:t>点击此处输入文字</a:t>
            </a:r>
            <a:endParaRPr lang="en-US" altLang="zh-CN" sz="1600" dirty="0">
              <a:solidFill>
                <a:schemeClr val="tx1">
                  <a:lumMod val="75000"/>
                  <a:lumOff val="25000"/>
                </a:schemeClr>
              </a:solidFill>
              <a:latin typeface="+mn-lt"/>
              <a:ea typeface="+mn-ea"/>
              <a:cs typeface="+mn-ea"/>
              <a:sym typeface="+mn-lt"/>
            </a:endParaRPr>
          </a:p>
          <a:p>
            <a:pPr marL="342900" indent="-342900" fontAlgn="auto">
              <a:spcBef>
                <a:spcPts val="0"/>
              </a:spcBef>
              <a:spcAft>
                <a:spcPts val="0"/>
              </a:spcAft>
              <a:buFont typeface="Arial" panose="020B0604020202020204" pitchFamily="34" charset="0"/>
              <a:buChar char="•"/>
              <a:defRPr/>
            </a:pPr>
            <a:r>
              <a:rPr lang="zh-CN" altLang="en-US" sz="1600" dirty="0">
                <a:solidFill>
                  <a:schemeClr val="tx1">
                    <a:lumMod val="75000"/>
                    <a:lumOff val="25000"/>
                  </a:schemeClr>
                </a:solidFill>
                <a:latin typeface="+mn-lt"/>
                <a:ea typeface="+mn-ea"/>
                <a:cs typeface="+mn-ea"/>
                <a:sym typeface="+mn-lt"/>
              </a:rPr>
              <a:t>点击此处输入文字</a:t>
            </a:r>
            <a:endParaRPr lang="en-US" altLang="zh-CN" sz="1600" dirty="0">
              <a:solidFill>
                <a:schemeClr val="tx1">
                  <a:lumMod val="75000"/>
                  <a:lumOff val="25000"/>
                </a:schemeClr>
              </a:solidFill>
              <a:latin typeface="+mn-lt"/>
              <a:ea typeface="+mn-ea"/>
              <a:cs typeface="+mn-ea"/>
              <a:sym typeface="+mn-lt"/>
            </a:endParaRPr>
          </a:p>
        </p:txBody>
      </p:sp>
      <p:sp>
        <p:nvSpPr>
          <p:cNvPr id="9" name="TextBox 8"/>
          <p:cNvSpPr txBox="1"/>
          <p:nvPr/>
        </p:nvSpPr>
        <p:spPr>
          <a:xfrm>
            <a:off x="2798763" y="3797845"/>
            <a:ext cx="2378075" cy="646113"/>
          </a:xfrm>
          <a:prstGeom prst="rect">
            <a:avLst/>
          </a:prstGeom>
          <a:noFill/>
        </p:spPr>
        <p:txBody>
          <a:bodyPr wrap="none">
            <a:spAutoFit/>
          </a:bodyPr>
          <a:lstStyle/>
          <a:p>
            <a:pPr marL="342900" indent="-342900" fontAlgn="auto">
              <a:spcBef>
                <a:spcPts val="0"/>
              </a:spcBef>
              <a:spcAft>
                <a:spcPts val="0"/>
              </a:spcAft>
              <a:buFont typeface="Arial" panose="020B0604020202020204" pitchFamily="34" charset="0"/>
              <a:buChar char="•"/>
              <a:defRPr/>
            </a:pPr>
            <a:r>
              <a:rPr lang="zh-CN" altLang="en-US" dirty="0">
                <a:solidFill>
                  <a:schemeClr val="tx1">
                    <a:lumMod val="75000"/>
                    <a:lumOff val="25000"/>
                  </a:schemeClr>
                </a:solidFill>
                <a:latin typeface="+mn-lt"/>
                <a:ea typeface="+mn-ea"/>
                <a:cs typeface="+mn-ea"/>
                <a:sym typeface="+mn-lt"/>
              </a:rPr>
              <a:t>点击此处输入文字</a:t>
            </a:r>
            <a:endParaRPr lang="en-US" altLang="zh-CN" dirty="0">
              <a:solidFill>
                <a:schemeClr val="tx1">
                  <a:lumMod val="75000"/>
                  <a:lumOff val="25000"/>
                </a:schemeClr>
              </a:solidFill>
              <a:latin typeface="+mn-lt"/>
              <a:ea typeface="+mn-ea"/>
              <a:cs typeface="+mn-ea"/>
              <a:sym typeface="+mn-lt"/>
            </a:endParaRPr>
          </a:p>
          <a:p>
            <a:pPr marL="342900" indent="-342900" fontAlgn="auto">
              <a:spcBef>
                <a:spcPts val="0"/>
              </a:spcBef>
              <a:spcAft>
                <a:spcPts val="0"/>
              </a:spcAft>
              <a:buFont typeface="Arial" panose="020B0604020202020204" pitchFamily="34" charset="0"/>
              <a:buChar char="•"/>
              <a:defRPr/>
            </a:pPr>
            <a:r>
              <a:rPr lang="zh-CN" altLang="en-US" dirty="0">
                <a:solidFill>
                  <a:schemeClr val="tx1">
                    <a:lumMod val="75000"/>
                    <a:lumOff val="25000"/>
                  </a:schemeClr>
                </a:solidFill>
                <a:latin typeface="+mn-lt"/>
                <a:ea typeface="+mn-ea"/>
                <a:cs typeface="+mn-ea"/>
                <a:sym typeface="+mn-lt"/>
              </a:rPr>
              <a:t>点击此处输入文字</a:t>
            </a:r>
            <a:endParaRPr lang="en-US" altLang="zh-CN" dirty="0">
              <a:solidFill>
                <a:schemeClr val="tx1">
                  <a:lumMod val="75000"/>
                  <a:lumOff val="25000"/>
                </a:schemeClr>
              </a:solidFill>
              <a:latin typeface="+mn-lt"/>
              <a:ea typeface="+mn-ea"/>
              <a:cs typeface="+mn-ea"/>
              <a:sym typeface="+mn-lt"/>
            </a:endParaRPr>
          </a:p>
        </p:txBody>
      </p:sp>
      <p:sp>
        <p:nvSpPr>
          <p:cNvPr id="10" name="TextBox 9"/>
          <p:cNvSpPr txBox="1"/>
          <p:nvPr/>
        </p:nvSpPr>
        <p:spPr>
          <a:xfrm>
            <a:off x="6457950" y="2083345"/>
            <a:ext cx="1966913" cy="523875"/>
          </a:xfrm>
          <a:prstGeom prst="rect">
            <a:avLst/>
          </a:prstGeom>
          <a:noFill/>
        </p:spPr>
        <p:txBody>
          <a:bodyPr wrap="none">
            <a:spAutoFit/>
          </a:bodyPr>
          <a:lstStyle/>
          <a:p>
            <a:pPr marL="342900" indent="-342900" fontAlgn="auto">
              <a:spcBef>
                <a:spcPts val="0"/>
              </a:spcBef>
              <a:spcAft>
                <a:spcPts val="0"/>
              </a:spcAft>
              <a:buFont typeface="Arial" panose="020B0604020202020204" pitchFamily="34" charset="0"/>
              <a:buChar char="•"/>
              <a:defRPr/>
            </a:pPr>
            <a:r>
              <a:rPr lang="zh-CN" altLang="en-US" sz="1400" dirty="0">
                <a:solidFill>
                  <a:schemeClr val="tx1">
                    <a:lumMod val="75000"/>
                    <a:lumOff val="25000"/>
                  </a:schemeClr>
                </a:solidFill>
                <a:latin typeface="+mn-lt"/>
                <a:ea typeface="+mn-ea"/>
                <a:cs typeface="+mn-ea"/>
                <a:sym typeface="+mn-lt"/>
              </a:rPr>
              <a:t>点击此处输入文字</a:t>
            </a:r>
            <a:endParaRPr lang="en-US" altLang="zh-CN" sz="1400" dirty="0">
              <a:solidFill>
                <a:schemeClr val="tx1">
                  <a:lumMod val="75000"/>
                  <a:lumOff val="25000"/>
                </a:schemeClr>
              </a:solidFill>
              <a:latin typeface="+mn-lt"/>
              <a:ea typeface="+mn-ea"/>
              <a:cs typeface="+mn-ea"/>
              <a:sym typeface="+mn-lt"/>
            </a:endParaRPr>
          </a:p>
          <a:p>
            <a:pPr marL="342900" indent="-342900" fontAlgn="auto">
              <a:spcBef>
                <a:spcPts val="0"/>
              </a:spcBef>
              <a:spcAft>
                <a:spcPts val="0"/>
              </a:spcAft>
              <a:buFont typeface="Arial" panose="020B0604020202020204" pitchFamily="34" charset="0"/>
              <a:buChar char="•"/>
              <a:defRPr/>
            </a:pPr>
            <a:r>
              <a:rPr lang="zh-CN" altLang="en-US" sz="1400" dirty="0">
                <a:solidFill>
                  <a:schemeClr val="tx1">
                    <a:lumMod val="75000"/>
                    <a:lumOff val="25000"/>
                  </a:schemeClr>
                </a:solidFill>
                <a:latin typeface="+mn-lt"/>
                <a:ea typeface="+mn-ea"/>
                <a:cs typeface="+mn-ea"/>
                <a:sym typeface="+mn-lt"/>
              </a:rPr>
              <a:t>点击此处输入文字</a:t>
            </a:r>
            <a:endParaRPr lang="en-US" altLang="zh-CN" sz="1400" dirty="0">
              <a:solidFill>
                <a:schemeClr val="tx1">
                  <a:lumMod val="75000"/>
                  <a:lumOff val="25000"/>
                </a:schemeClr>
              </a:solidFill>
              <a:latin typeface="+mn-lt"/>
              <a:ea typeface="+mn-ea"/>
              <a:cs typeface="+mn-ea"/>
              <a:sym typeface="+mn-lt"/>
            </a:endParaRPr>
          </a:p>
        </p:txBody>
      </p:sp>
      <p:grpSp>
        <p:nvGrpSpPr>
          <p:cNvPr id="17" name="组合 16"/>
          <p:cNvGrpSpPr/>
          <p:nvPr/>
        </p:nvGrpSpPr>
        <p:grpSpPr>
          <a:xfrm>
            <a:off x="998632" y="1756320"/>
            <a:ext cx="2133506" cy="2681281"/>
            <a:chOff x="998632" y="1756320"/>
            <a:chExt cx="2133506" cy="2681281"/>
          </a:xfrm>
        </p:grpSpPr>
        <p:sp>
          <p:nvSpPr>
            <p:cNvPr id="2" name="椭圆​​ 2"/>
            <p:cNvSpPr/>
            <p:nvPr/>
          </p:nvSpPr>
          <p:spPr>
            <a:xfrm>
              <a:off x="1187450" y="175632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0">
                  <a:srgbClr val="09BFFF"/>
                </a:gs>
                <a:gs pos="16700">
                  <a:srgbClr val="009AD0"/>
                </a:gs>
                <a:gs pos="100000">
                  <a:srgbClr val="57D3FF"/>
                </a:gs>
              </a:gsLst>
              <a:lin ang="16200000" scaled="0"/>
              <a:tileRect/>
            </a:gra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dirty="0">
                <a:cs typeface="+mn-ea"/>
                <a:sym typeface="+mn-lt"/>
              </a:endParaRPr>
            </a:p>
          </p:txBody>
        </p:sp>
        <p:sp>
          <p:nvSpPr>
            <p:cNvPr id="5" name="椭圆​​ 6"/>
            <p:cNvSpPr/>
            <p:nvPr/>
          </p:nvSpPr>
          <p:spPr>
            <a:xfrm>
              <a:off x="1403648" y="4347988"/>
              <a:ext cx="1512168" cy="89613"/>
            </a:xfrm>
            <a:prstGeom prst="ellipse">
              <a:avLst/>
            </a:prstGeom>
            <a:gradFill flip="none" rotWithShape="1">
              <a:gsLst>
                <a:gs pos="80000">
                  <a:schemeClr val="bg1">
                    <a:alpha val="35000"/>
                  </a:schemeClr>
                </a:gs>
                <a:gs pos="0">
                  <a:srgbClr val="009AD0">
                    <a:alpha val="4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1" name="矩形​​ 16"/>
            <p:cNvSpPr>
              <a:spLocks noChangeArrowheads="1"/>
            </p:cNvSpPr>
            <p:nvPr/>
          </p:nvSpPr>
          <p:spPr bwMode="auto">
            <a:xfrm>
              <a:off x="1749425" y="2367508"/>
              <a:ext cx="8778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latin typeface="+mn-lt"/>
                  <a:ea typeface="+mn-ea"/>
                  <a:cs typeface="+mn-ea"/>
                  <a:sym typeface="+mn-lt"/>
                </a:rPr>
                <a:t>点击录</a:t>
              </a:r>
              <a:endParaRPr lang="en-US" altLang="zh-CN">
                <a:latin typeface="+mn-lt"/>
                <a:ea typeface="+mn-ea"/>
                <a:cs typeface="+mn-ea"/>
                <a:sym typeface="+mn-lt"/>
              </a:endParaRPr>
            </a:p>
            <a:p>
              <a:pPr algn="ctr"/>
              <a:r>
                <a:rPr lang="zh-CN" altLang="en-US">
                  <a:latin typeface="+mn-lt"/>
                  <a:ea typeface="+mn-ea"/>
                  <a:cs typeface="+mn-ea"/>
                  <a:sym typeface="+mn-lt"/>
                </a:rPr>
                <a:t>入内容</a:t>
              </a:r>
            </a:p>
          </p:txBody>
        </p:sp>
        <p:sp>
          <p:nvSpPr>
            <p:cNvPr id="14" name="新月形 13"/>
            <p:cNvSpPr/>
            <p:nvPr/>
          </p:nvSpPr>
          <p:spPr>
            <a:xfrm rot="3501444">
              <a:off x="1497298" y="1394796"/>
              <a:ext cx="716410" cy="1713742"/>
            </a:xfrm>
            <a:prstGeom prst="moon">
              <a:avLst>
                <a:gd name="adj" fmla="val 27473"/>
              </a:avLst>
            </a:prstGeom>
            <a:gradFill flip="none" rotWithShape="1">
              <a:gsLst>
                <a:gs pos="69000">
                  <a:schemeClr val="bg1">
                    <a:alpha val="38000"/>
                  </a:schemeClr>
                </a:gs>
                <a:gs pos="0">
                  <a:schemeClr val="bg1">
                    <a:alpha val="0"/>
                    <a:lumMod val="91000"/>
                    <a:lumOff val="9000"/>
                  </a:schemeClr>
                </a:gs>
                <a:gs pos="35000">
                  <a:schemeClr val="bg1">
                    <a:lumMod val="96000"/>
                    <a:alpha val="7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grpSp>
      <p:grpSp>
        <p:nvGrpSpPr>
          <p:cNvPr id="20" name="组合 19"/>
          <p:cNvGrpSpPr/>
          <p:nvPr/>
        </p:nvGrpSpPr>
        <p:grpSpPr>
          <a:xfrm>
            <a:off x="3525383" y="1383258"/>
            <a:ext cx="1567317" cy="1946260"/>
            <a:chOff x="3525383" y="1383258"/>
            <a:chExt cx="1567317" cy="1946260"/>
          </a:xfrm>
        </p:grpSpPr>
        <p:grpSp>
          <p:nvGrpSpPr>
            <p:cNvPr id="18" name="组合 17"/>
            <p:cNvGrpSpPr/>
            <p:nvPr/>
          </p:nvGrpSpPr>
          <p:grpSpPr>
            <a:xfrm>
              <a:off x="3652838" y="1383258"/>
              <a:ext cx="1439862" cy="1946260"/>
              <a:chOff x="3652838" y="1383258"/>
              <a:chExt cx="1439862" cy="1946260"/>
            </a:xfrm>
          </p:grpSpPr>
          <p:sp>
            <p:nvSpPr>
              <p:cNvPr id="3" name="椭圆​​ 2"/>
              <p:cNvSpPr/>
              <p:nvPr/>
            </p:nvSpPr>
            <p:spPr>
              <a:xfrm>
                <a:off x="3652838" y="138325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0">
                    <a:srgbClr val="09BFFF"/>
                  </a:gs>
                  <a:gs pos="16700">
                    <a:srgbClr val="009AD0"/>
                  </a:gs>
                  <a:gs pos="100000">
                    <a:srgbClr val="57D3FF"/>
                  </a:gs>
                </a:gsLst>
                <a:lin ang="16200000" scaled="0"/>
                <a:tileRect/>
              </a:gra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cs typeface="+mn-ea"/>
                  <a:sym typeface="+mn-lt"/>
                </a:endParaRPr>
              </a:p>
            </p:txBody>
          </p:sp>
          <p:sp>
            <p:nvSpPr>
              <p:cNvPr id="6" name="椭圆​​ 9"/>
              <p:cNvSpPr/>
              <p:nvPr/>
            </p:nvSpPr>
            <p:spPr>
              <a:xfrm>
                <a:off x="3779912" y="3234674"/>
                <a:ext cx="1116000" cy="94844"/>
              </a:xfrm>
              <a:prstGeom prst="ellipse">
                <a:avLst/>
              </a:prstGeom>
              <a:gradFill flip="none" rotWithShape="1">
                <a:gsLst>
                  <a:gs pos="80000">
                    <a:schemeClr val="bg1">
                      <a:alpha val="35000"/>
                    </a:schemeClr>
                  </a:gs>
                  <a:gs pos="0">
                    <a:srgbClr val="009AD0">
                      <a:alpha val="4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2" name="矩形​​ 17"/>
              <p:cNvSpPr>
                <a:spLocks noChangeArrowheads="1"/>
              </p:cNvSpPr>
              <p:nvPr/>
            </p:nvSpPr>
            <p:spPr bwMode="auto">
              <a:xfrm>
                <a:off x="3960813" y="1827758"/>
                <a:ext cx="800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latin typeface="+mn-lt"/>
                    <a:ea typeface="+mn-ea"/>
                    <a:cs typeface="+mn-ea"/>
                    <a:sym typeface="+mn-lt"/>
                  </a:rPr>
                  <a:t>点击录</a:t>
                </a:r>
                <a:endParaRPr lang="en-US" altLang="zh-CN" sz="1600" dirty="0">
                  <a:latin typeface="+mn-lt"/>
                  <a:ea typeface="+mn-ea"/>
                  <a:cs typeface="+mn-ea"/>
                  <a:sym typeface="+mn-lt"/>
                </a:endParaRPr>
              </a:p>
              <a:p>
                <a:pPr algn="ctr"/>
                <a:r>
                  <a:rPr lang="zh-CN" altLang="en-US" sz="1600" dirty="0">
                    <a:latin typeface="+mn-lt"/>
                    <a:ea typeface="+mn-ea"/>
                    <a:cs typeface="+mn-ea"/>
                    <a:sym typeface="+mn-lt"/>
                  </a:rPr>
                  <a:t>入内容</a:t>
                </a:r>
              </a:p>
            </p:txBody>
          </p:sp>
        </p:grpSp>
        <p:sp>
          <p:nvSpPr>
            <p:cNvPr id="15" name="新月形 14"/>
            <p:cNvSpPr/>
            <p:nvPr/>
          </p:nvSpPr>
          <p:spPr>
            <a:xfrm rot="3501444">
              <a:off x="3873438" y="1120902"/>
              <a:ext cx="593084" cy="1289194"/>
            </a:xfrm>
            <a:prstGeom prst="moon">
              <a:avLst>
                <a:gd name="adj" fmla="val 27473"/>
              </a:avLst>
            </a:prstGeom>
            <a:gradFill flip="none" rotWithShape="1">
              <a:gsLst>
                <a:gs pos="69000">
                  <a:schemeClr val="bg1">
                    <a:alpha val="38000"/>
                  </a:schemeClr>
                </a:gs>
                <a:gs pos="0">
                  <a:schemeClr val="bg1">
                    <a:alpha val="0"/>
                    <a:lumMod val="91000"/>
                    <a:lumOff val="9000"/>
                  </a:schemeClr>
                </a:gs>
                <a:gs pos="35000">
                  <a:schemeClr val="bg1">
                    <a:lumMod val="96000"/>
                    <a:alpha val="7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grpSp>
      <p:grpSp>
        <p:nvGrpSpPr>
          <p:cNvPr id="19" name="组合 18"/>
          <p:cNvGrpSpPr/>
          <p:nvPr/>
        </p:nvGrpSpPr>
        <p:grpSpPr>
          <a:xfrm>
            <a:off x="5482687" y="1107033"/>
            <a:ext cx="1110201" cy="1357676"/>
            <a:chOff x="5482687" y="1107033"/>
            <a:chExt cx="1110201" cy="1357676"/>
          </a:xfrm>
        </p:grpSpPr>
        <p:sp>
          <p:nvSpPr>
            <p:cNvPr id="4" name="椭圆​​ 2"/>
            <p:cNvSpPr/>
            <p:nvPr/>
          </p:nvSpPr>
          <p:spPr>
            <a:xfrm>
              <a:off x="5580063" y="110703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0">
                  <a:srgbClr val="09BFFF"/>
                </a:gs>
                <a:gs pos="16700">
                  <a:srgbClr val="009AD0"/>
                </a:gs>
                <a:gs pos="100000">
                  <a:srgbClr val="57D3FF"/>
                </a:gs>
              </a:gsLst>
              <a:lin ang="16200000" scaled="0"/>
              <a:tileRect/>
            </a:gra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cs typeface="+mn-ea"/>
                <a:sym typeface="+mn-lt"/>
              </a:endParaRPr>
            </a:p>
          </p:txBody>
        </p:sp>
        <p:sp>
          <p:nvSpPr>
            <p:cNvPr id="7" name="椭圆​​ 10"/>
            <p:cNvSpPr/>
            <p:nvPr/>
          </p:nvSpPr>
          <p:spPr>
            <a:xfrm>
              <a:off x="5724208" y="2369865"/>
              <a:ext cx="720000" cy="94844"/>
            </a:xfrm>
            <a:prstGeom prst="ellipse">
              <a:avLst/>
            </a:prstGeom>
            <a:gradFill flip="none" rotWithShape="1">
              <a:gsLst>
                <a:gs pos="80000">
                  <a:schemeClr val="bg1">
                    <a:alpha val="35000"/>
                  </a:schemeClr>
                </a:gs>
                <a:gs pos="0">
                  <a:srgbClr val="009AD0">
                    <a:alpha val="4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sp>
          <p:nvSpPr>
            <p:cNvPr id="13" name="矩形​​ 18"/>
            <p:cNvSpPr>
              <a:spLocks noChangeArrowheads="1"/>
            </p:cNvSpPr>
            <p:nvPr/>
          </p:nvSpPr>
          <p:spPr bwMode="auto">
            <a:xfrm>
              <a:off x="5724525" y="1357858"/>
              <a:ext cx="7223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latin typeface="+mn-lt"/>
                  <a:ea typeface="+mn-ea"/>
                  <a:cs typeface="+mn-ea"/>
                  <a:sym typeface="+mn-lt"/>
                </a:rPr>
                <a:t>点击录</a:t>
              </a:r>
              <a:endParaRPr lang="en-US" altLang="zh-CN" sz="1400">
                <a:latin typeface="+mn-lt"/>
                <a:ea typeface="+mn-ea"/>
                <a:cs typeface="+mn-ea"/>
                <a:sym typeface="+mn-lt"/>
              </a:endParaRPr>
            </a:p>
            <a:p>
              <a:pPr algn="ctr"/>
              <a:r>
                <a:rPr lang="zh-CN" altLang="en-US" sz="1400">
                  <a:latin typeface="+mn-lt"/>
                  <a:ea typeface="+mn-ea"/>
                  <a:cs typeface="+mn-ea"/>
                  <a:sym typeface="+mn-lt"/>
                </a:rPr>
                <a:t>入内容</a:t>
              </a:r>
            </a:p>
          </p:txBody>
        </p:sp>
        <p:sp>
          <p:nvSpPr>
            <p:cNvPr id="16" name="新月形 15"/>
            <p:cNvSpPr/>
            <p:nvPr/>
          </p:nvSpPr>
          <p:spPr>
            <a:xfrm rot="3501444">
              <a:off x="5731586" y="908500"/>
              <a:ext cx="451183" cy="948981"/>
            </a:xfrm>
            <a:prstGeom prst="moon">
              <a:avLst>
                <a:gd name="adj" fmla="val 27473"/>
              </a:avLst>
            </a:prstGeom>
            <a:gradFill flip="none" rotWithShape="1">
              <a:gsLst>
                <a:gs pos="69000">
                  <a:schemeClr val="bg1">
                    <a:alpha val="38000"/>
                  </a:schemeClr>
                </a:gs>
                <a:gs pos="0">
                  <a:schemeClr val="bg1">
                    <a:alpha val="0"/>
                    <a:lumMod val="91000"/>
                    <a:lumOff val="9000"/>
                  </a:schemeClr>
                </a:gs>
                <a:gs pos="35000">
                  <a:schemeClr val="bg1">
                    <a:lumMod val="96000"/>
                    <a:alpha val="7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cs typeface="+mn-ea"/>
                <a:sym typeface="+mn-lt"/>
              </a:endParaRPr>
            </a:p>
          </p:txBody>
        </p:sp>
      </p:grpSp>
      <p:sp>
        <p:nvSpPr>
          <p:cNvPr id="21" name="TextBox 20"/>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021183" y="3278335"/>
            <a:ext cx="7091651" cy="1547160"/>
            <a:chOff x="1021183" y="3278335"/>
            <a:chExt cx="7091651" cy="1547160"/>
          </a:xfrm>
        </p:grpSpPr>
        <p:sp>
          <p:nvSpPr>
            <p:cNvPr id="2" name="Oval 65"/>
            <p:cNvSpPr>
              <a:spLocks noChangeArrowheads="1"/>
            </p:cNvSpPr>
            <p:nvPr/>
          </p:nvSpPr>
          <p:spPr bwMode="auto">
            <a:xfrm>
              <a:off x="1857356" y="4536643"/>
              <a:ext cx="5286412" cy="288852"/>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ln>
            <a:effectLst/>
          </p:spPr>
          <p:txBody>
            <a:bodyPr wrap="none" anchor="ctr"/>
            <a:lstStyle/>
            <a:p>
              <a:pPr>
                <a:defRPr/>
              </a:pPr>
              <a:endParaRPr lang="zh-CN" altLang="en-US">
                <a:latin typeface="+mn-lt"/>
                <a:ea typeface="+mn-ea"/>
                <a:cs typeface="+mn-ea"/>
                <a:sym typeface="+mn-lt"/>
              </a:endParaRPr>
            </a:p>
          </p:txBody>
        </p:sp>
        <p:sp>
          <p:nvSpPr>
            <p:cNvPr id="3" name="椭圆 2"/>
            <p:cNvSpPr/>
            <p:nvPr/>
          </p:nvSpPr>
          <p:spPr>
            <a:xfrm>
              <a:off x="4357686" y="4310202"/>
              <a:ext cx="428628" cy="428628"/>
            </a:xfrm>
            <a:prstGeom prst="ellipse">
              <a:avLst/>
            </a:prstGeom>
            <a:solidFill>
              <a:schemeClr val="bg1">
                <a:lumMod val="75000"/>
              </a:schemeClr>
            </a:solidFill>
            <a:ln>
              <a:noFill/>
            </a:ln>
            <a:scene3d>
              <a:camera prst="perspectiveBelow"/>
              <a:lightRig rig="threePt" dir="t"/>
            </a:scene3d>
            <a:sp3d extrusionH="1270000" prstMaterial="plastic">
              <a:bevelT w="120650"/>
              <a:bevelB w="88900" prst="relaxedInset"/>
              <a:extrusionClr>
                <a:schemeClr val="bg1">
                  <a:lumMod val="75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圆角矩形 3"/>
            <p:cNvSpPr/>
            <p:nvPr/>
          </p:nvSpPr>
          <p:spPr>
            <a:xfrm rot="1040636">
              <a:off x="1021183" y="3278335"/>
              <a:ext cx="7091651" cy="1290043"/>
            </a:xfrm>
            <a:prstGeom prst="roundRect">
              <a:avLst>
                <a:gd name="adj" fmla="val 8983"/>
              </a:avLst>
            </a:prstGeom>
            <a:gradFill flip="none" rotWithShape="1">
              <a:gsLst>
                <a:gs pos="0">
                  <a:schemeClr val="bg1">
                    <a:lumMod val="85000"/>
                  </a:schemeClr>
                </a:gs>
                <a:gs pos="96000">
                  <a:schemeClr val="bg1">
                    <a:lumMod val="85000"/>
                  </a:schemeClr>
                </a:gs>
                <a:gs pos="1000">
                  <a:schemeClr val="bg1">
                    <a:lumMod val="65000"/>
                  </a:schemeClr>
                </a:gs>
              </a:gsLst>
              <a:lin ang="16200000" scaled="1"/>
              <a:tileRect/>
            </a:gradFill>
            <a:ln w="34925">
              <a:solidFill>
                <a:srgbClr val="FFFFFF"/>
              </a:solidFill>
            </a:ln>
            <a:effectLst>
              <a:outerShdw blurRad="317500" dir="2700000" algn="ctr">
                <a:srgbClr val="000000">
                  <a:alpha val="43000"/>
                </a:srgbClr>
              </a:outerShdw>
            </a:effectLst>
            <a:scene3d>
              <a:camera prst="perspectiveFront" fov="2400000">
                <a:rot lat="17195211" lon="29222" rev="569999"/>
              </a:camera>
              <a:lightRig rig="threePt" dir="t"/>
            </a:scene3d>
            <a:sp3d prstMaterial="metal">
              <a:bevelT w="158750" h="38100" prst="softRound"/>
              <a:bevelB w="57150" h="571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flatTx/>
            </a:bodyPr>
            <a:lstStyle/>
            <a:p>
              <a:pPr algn="ctr"/>
              <a:endParaRPr lang="zh-CN" altLang="en-US">
                <a:cs typeface="+mn-ea"/>
                <a:sym typeface="+mn-lt"/>
              </a:endParaRPr>
            </a:p>
          </p:txBody>
        </p:sp>
      </p:grpSp>
      <p:grpSp>
        <p:nvGrpSpPr>
          <p:cNvPr id="35" name="组合 34"/>
          <p:cNvGrpSpPr/>
          <p:nvPr/>
        </p:nvGrpSpPr>
        <p:grpSpPr>
          <a:xfrm>
            <a:off x="1500166" y="2322065"/>
            <a:ext cx="1276491" cy="1422524"/>
            <a:chOff x="1500166" y="2322065"/>
            <a:chExt cx="1276491" cy="1422524"/>
          </a:xfrm>
        </p:grpSpPr>
        <p:sp>
          <p:nvSpPr>
            <p:cNvPr id="10" name="Oval 65"/>
            <p:cNvSpPr>
              <a:spLocks noChangeArrowheads="1"/>
            </p:cNvSpPr>
            <p:nvPr/>
          </p:nvSpPr>
          <p:spPr bwMode="auto">
            <a:xfrm>
              <a:off x="1521818" y="3515640"/>
              <a:ext cx="1143008" cy="228949"/>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ln>
            <a:effectLst/>
          </p:spPr>
          <p:txBody>
            <a:bodyPr wrap="none" anchor="ctr"/>
            <a:lstStyle/>
            <a:p>
              <a:pPr>
                <a:defRPr/>
              </a:pPr>
              <a:endParaRPr lang="zh-CN" altLang="en-US">
                <a:latin typeface="+mn-lt"/>
                <a:ea typeface="+mn-ea"/>
                <a:cs typeface="+mn-ea"/>
                <a:sym typeface="+mn-lt"/>
              </a:endParaRPr>
            </a:p>
          </p:txBody>
        </p:sp>
        <p:grpSp>
          <p:nvGrpSpPr>
            <p:cNvPr id="11" name="组合 16"/>
            <p:cNvGrpSpPr/>
            <p:nvPr/>
          </p:nvGrpSpPr>
          <p:grpSpPr>
            <a:xfrm>
              <a:off x="1500166" y="2322065"/>
              <a:ext cx="1276491" cy="1276491"/>
              <a:chOff x="1838601" y="3474595"/>
              <a:chExt cx="1159458" cy="1159458"/>
            </a:xfrm>
          </p:grpSpPr>
          <p:grpSp>
            <p:nvGrpSpPr>
              <p:cNvPr id="12" name="组合 17"/>
              <p:cNvGrpSpPr/>
              <p:nvPr/>
            </p:nvGrpSpPr>
            <p:grpSpPr>
              <a:xfrm>
                <a:off x="1838601" y="3474595"/>
                <a:ext cx="1159458" cy="1159458"/>
                <a:chOff x="2768596" y="3009896"/>
                <a:chExt cx="2214578" cy="2214578"/>
              </a:xfrm>
            </p:grpSpPr>
            <p:sp>
              <p:nvSpPr>
                <p:cNvPr id="14" name="椭圆 13"/>
                <p:cNvSpPr/>
                <p:nvPr/>
              </p:nvSpPr>
              <p:spPr>
                <a:xfrm>
                  <a:off x="2768596" y="3009896"/>
                  <a:ext cx="2214578" cy="2214578"/>
                </a:xfrm>
                <a:prstGeom prst="ellipse">
                  <a:avLst/>
                </a:prstGeom>
                <a:gradFill flip="none" rotWithShape="1">
                  <a:gsLst>
                    <a:gs pos="0">
                      <a:srgbClr val="FFC000"/>
                    </a:gs>
                    <a:gs pos="65000">
                      <a:schemeClr val="accent6">
                        <a:lumMod val="75000"/>
                      </a:schemeClr>
                    </a:gs>
                    <a:gs pos="82000">
                      <a:schemeClr val="accent6">
                        <a:lumMod val="75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2841549" y="3149379"/>
                  <a:ext cx="1402450" cy="1154957"/>
                </a:xfrm>
                <a:prstGeom prst="ellipse">
                  <a:avLst/>
                </a:prstGeom>
                <a:gradFill flip="none" rotWithShape="1">
                  <a:gsLst>
                    <a:gs pos="0">
                      <a:schemeClr val="bg1">
                        <a:alpha val="83000"/>
                      </a:schemeClr>
                    </a:gs>
                    <a:gs pos="5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 name="椭圆 12"/>
              <p:cNvSpPr/>
              <p:nvPr/>
            </p:nvSpPr>
            <p:spPr>
              <a:xfrm rot="20122633">
                <a:off x="2252737" y="4373332"/>
                <a:ext cx="703537" cy="241608"/>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4" name="TextBox 23"/>
            <p:cNvSpPr txBox="1"/>
            <p:nvPr/>
          </p:nvSpPr>
          <p:spPr>
            <a:xfrm>
              <a:off x="1698915" y="2762651"/>
              <a:ext cx="883272" cy="400110"/>
            </a:xfrm>
            <a:prstGeom prst="rect">
              <a:avLst/>
            </a:prstGeom>
            <a:noFill/>
            <a:scene3d>
              <a:camera prst="orthographicFront"/>
              <a:lightRig rig="flat" dir="t"/>
            </a:scene3d>
          </p:spPr>
          <p:txBody>
            <a:bodyPr wrap="square" rtlCol="0">
              <a:spAutoFit/>
            </a:bodyPr>
            <a:lstStyle/>
            <a:p>
              <a:pPr algn="ctr"/>
              <a:r>
                <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ea"/>
                  <a:sym typeface="+mn-lt"/>
                </a:rPr>
                <a:t>文字</a:t>
              </a:r>
            </a:p>
          </p:txBody>
        </p:sp>
      </p:grpSp>
      <p:grpSp>
        <p:nvGrpSpPr>
          <p:cNvPr id="38" name="组合 37"/>
          <p:cNvGrpSpPr/>
          <p:nvPr/>
        </p:nvGrpSpPr>
        <p:grpSpPr>
          <a:xfrm>
            <a:off x="6643702" y="3036445"/>
            <a:ext cx="1276491" cy="1435665"/>
            <a:chOff x="6643702" y="3036445"/>
            <a:chExt cx="1276491" cy="1435665"/>
          </a:xfrm>
        </p:grpSpPr>
        <p:sp>
          <p:nvSpPr>
            <p:cNvPr id="16" name="Oval 65"/>
            <p:cNvSpPr>
              <a:spLocks noChangeArrowheads="1"/>
            </p:cNvSpPr>
            <p:nvPr/>
          </p:nvSpPr>
          <p:spPr bwMode="auto">
            <a:xfrm rot="393544">
              <a:off x="6653038" y="4243161"/>
              <a:ext cx="1143008" cy="228949"/>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ln>
            <a:effectLst/>
          </p:spPr>
          <p:txBody>
            <a:bodyPr wrap="none" anchor="ctr"/>
            <a:lstStyle/>
            <a:p>
              <a:pPr>
                <a:defRPr/>
              </a:pPr>
              <a:endParaRPr lang="zh-CN" altLang="en-US">
                <a:latin typeface="+mn-lt"/>
                <a:ea typeface="+mn-ea"/>
                <a:cs typeface="+mn-ea"/>
                <a:sym typeface="+mn-lt"/>
              </a:endParaRPr>
            </a:p>
          </p:txBody>
        </p:sp>
        <p:grpSp>
          <p:nvGrpSpPr>
            <p:cNvPr id="17" name="组合 16"/>
            <p:cNvGrpSpPr/>
            <p:nvPr/>
          </p:nvGrpSpPr>
          <p:grpSpPr>
            <a:xfrm>
              <a:off x="6643702" y="3036445"/>
              <a:ext cx="1276491" cy="1276491"/>
              <a:chOff x="1838601" y="3474595"/>
              <a:chExt cx="1159458" cy="1159458"/>
            </a:xfrm>
          </p:grpSpPr>
          <p:grpSp>
            <p:nvGrpSpPr>
              <p:cNvPr id="18" name="组合 5"/>
              <p:cNvGrpSpPr/>
              <p:nvPr/>
            </p:nvGrpSpPr>
            <p:grpSpPr>
              <a:xfrm>
                <a:off x="1838601" y="3474595"/>
                <a:ext cx="1159458" cy="1159458"/>
                <a:chOff x="2768596" y="3009896"/>
                <a:chExt cx="2214578" cy="2214578"/>
              </a:xfrm>
            </p:grpSpPr>
            <p:sp>
              <p:nvSpPr>
                <p:cNvPr id="20" name="椭圆 19"/>
                <p:cNvSpPr/>
                <p:nvPr/>
              </p:nvSpPr>
              <p:spPr>
                <a:xfrm>
                  <a:off x="2768596" y="3009896"/>
                  <a:ext cx="2214578" cy="2214578"/>
                </a:xfrm>
                <a:prstGeom prst="ellipse">
                  <a:avLst/>
                </a:prstGeom>
                <a:gradFill flip="none" rotWithShape="1">
                  <a:gsLst>
                    <a:gs pos="0">
                      <a:srgbClr val="00B0F0"/>
                    </a:gs>
                    <a:gs pos="65000">
                      <a:srgbClr val="0070C0"/>
                    </a:gs>
                    <a:gs pos="82000">
                      <a:srgbClr val="0070C0"/>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p:cNvSpPr/>
                <p:nvPr/>
              </p:nvSpPr>
              <p:spPr>
                <a:xfrm>
                  <a:off x="2841549" y="3149379"/>
                  <a:ext cx="1402450" cy="1154957"/>
                </a:xfrm>
                <a:prstGeom prst="ellipse">
                  <a:avLst/>
                </a:prstGeom>
                <a:gradFill flip="none" rotWithShape="1">
                  <a:gsLst>
                    <a:gs pos="0">
                      <a:schemeClr val="bg1">
                        <a:alpha val="83000"/>
                      </a:schemeClr>
                    </a:gs>
                    <a:gs pos="5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9" name="椭圆 18"/>
              <p:cNvSpPr/>
              <p:nvPr/>
            </p:nvSpPr>
            <p:spPr>
              <a:xfrm rot="20122633">
                <a:off x="2252737" y="4373332"/>
                <a:ext cx="703537" cy="241608"/>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5" name="TextBox 24"/>
            <p:cNvSpPr txBox="1"/>
            <p:nvPr/>
          </p:nvSpPr>
          <p:spPr>
            <a:xfrm>
              <a:off x="6839198" y="3477200"/>
              <a:ext cx="883272" cy="400110"/>
            </a:xfrm>
            <a:prstGeom prst="rect">
              <a:avLst/>
            </a:prstGeom>
            <a:noFill/>
            <a:scene3d>
              <a:camera prst="orthographicFront"/>
              <a:lightRig rig="flat" dir="t"/>
            </a:scene3d>
          </p:spPr>
          <p:txBody>
            <a:bodyPr wrap="square" rtlCol="0">
              <a:spAutoFit/>
            </a:bodyPr>
            <a:lstStyle/>
            <a:p>
              <a:pPr algn="ctr"/>
              <a:r>
                <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ea"/>
                  <a:sym typeface="+mn-lt"/>
                </a:rPr>
                <a:t>文字</a:t>
              </a:r>
            </a:p>
          </p:txBody>
        </p:sp>
      </p:grpSp>
      <p:grpSp>
        <p:nvGrpSpPr>
          <p:cNvPr id="37" name="组合 36"/>
          <p:cNvGrpSpPr/>
          <p:nvPr/>
        </p:nvGrpSpPr>
        <p:grpSpPr>
          <a:xfrm>
            <a:off x="5500694" y="3036445"/>
            <a:ext cx="1062177" cy="1194238"/>
            <a:chOff x="5500694" y="3036445"/>
            <a:chExt cx="1062177" cy="1194238"/>
          </a:xfrm>
        </p:grpSpPr>
        <p:grpSp>
          <p:nvGrpSpPr>
            <p:cNvPr id="5" name="组合 11"/>
            <p:cNvGrpSpPr/>
            <p:nvPr/>
          </p:nvGrpSpPr>
          <p:grpSpPr>
            <a:xfrm>
              <a:off x="5500694" y="3036445"/>
              <a:ext cx="1062177" cy="1062177"/>
              <a:chOff x="1838601" y="3474595"/>
              <a:chExt cx="1159458" cy="1159458"/>
            </a:xfrm>
          </p:grpSpPr>
          <p:grpSp>
            <p:nvGrpSpPr>
              <p:cNvPr id="6" name="组合 12"/>
              <p:cNvGrpSpPr/>
              <p:nvPr/>
            </p:nvGrpSpPr>
            <p:grpSpPr>
              <a:xfrm>
                <a:off x="1838601" y="3474595"/>
                <a:ext cx="1159458" cy="1159458"/>
                <a:chOff x="2768596" y="3009896"/>
                <a:chExt cx="2214578" cy="2214578"/>
              </a:xfrm>
            </p:grpSpPr>
            <p:sp>
              <p:nvSpPr>
                <p:cNvPr id="8" name="椭圆 7"/>
                <p:cNvSpPr/>
                <p:nvPr/>
              </p:nvSpPr>
              <p:spPr>
                <a:xfrm>
                  <a:off x="2768596" y="3009896"/>
                  <a:ext cx="2214578" cy="2214578"/>
                </a:xfrm>
                <a:prstGeom prst="ellipse">
                  <a:avLst/>
                </a:prstGeom>
                <a:gradFill flip="none" rotWithShape="1">
                  <a:gsLst>
                    <a:gs pos="0">
                      <a:schemeClr val="bg1">
                        <a:lumMod val="75000"/>
                      </a:schemeClr>
                    </a:gs>
                    <a:gs pos="65000">
                      <a:schemeClr val="bg1">
                        <a:lumMod val="50000"/>
                      </a:schemeClr>
                    </a:gs>
                    <a:gs pos="79000">
                      <a:schemeClr val="bg1">
                        <a:lumMod val="5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2841549" y="3149379"/>
                  <a:ext cx="1402450" cy="1154957"/>
                </a:xfrm>
                <a:prstGeom prst="ellipse">
                  <a:avLst/>
                </a:prstGeom>
                <a:gradFill flip="none" rotWithShape="1">
                  <a:gsLst>
                    <a:gs pos="0">
                      <a:schemeClr val="bg1">
                        <a:alpha val="83000"/>
                      </a:schemeClr>
                    </a:gs>
                    <a:gs pos="5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椭圆 6"/>
              <p:cNvSpPr/>
              <p:nvPr/>
            </p:nvSpPr>
            <p:spPr>
              <a:xfrm rot="20122633">
                <a:off x="2252737" y="4373332"/>
                <a:ext cx="703537" cy="241608"/>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2" name="Oval 65"/>
            <p:cNvSpPr>
              <a:spLocks noChangeArrowheads="1"/>
            </p:cNvSpPr>
            <p:nvPr/>
          </p:nvSpPr>
          <p:spPr bwMode="auto">
            <a:xfrm rot="555519">
              <a:off x="5572132" y="4058971"/>
              <a:ext cx="857256" cy="171712"/>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ln>
            <a:effectLst/>
          </p:spPr>
          <p:txBody>
            <a:bodyPr wrap="none" anchor="ctr"/>
            <a:lstStyle/>
            <a:p>
              <a:pPr>
                <a:defRPr/>
              </a:pPr>
              <a:endParaRPr lang="zh-CN" altLang="en-US">
                <a:latin typeface="+mn-lt"/>
                <a:ea typeface="+mn-ea"/>
                <a:cs typeface="+mn-ea"/>
                <a:sym typeface="+mn-lt"/>
              </a:endParaRPr>
            </a:p>
          </p:txBody>
        </p:sp>
        <p:sp>
          <p:nvSpPr>
            <p:cNvPr id="26" name="TextBox 25"/>
            <p:cNvSpPr txBox="1"/>
            <p:nvPr/>
          </p:nvSpPr>
          <p:spPr>
            <a:xfrm>
              <a:off x="5572132" y="3402294"/>
              <a:ext cx="883272" cy="400110"/>
            </a:xfrm>
            <a:prstGeom prst="rect">
              <a:avLst/>
            </a:prstGeom>
            <a:noFill/>
            <a:scene3d>
              <a:camera prst="orthographicFront"/>
              <a:lightRig rig="flat" dir="t"/>
            </a:scene3d>
          </p:spPr>
          <p:txBody>
            <a:bodyPr wrap="square" rtlCol="0">
              <a:spAutoFit/>
            </a:bodyPr>
            <a:lstStyle/>
            <a:p>
              <a:pPr algn="ctr"/>
              <a:r>
                <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cs typeface="+mn-ea"/>
                  <a:sym typeface="+mn-lt"/>
                </a:rPr>
                <a:t>文字</a:t>
              </a:r>
            </a:p>
          </p:txBody>
        </p:sp>
      </p:grpSp>
      <p:grpSp>
        <p:nvGrpSpPr>
          <p:cNvPr id="36" name="组合 35"/>
          <p:cNvGrpSpPr/>
          <p:nvPr/>
        </p:nvGrpSpPr>
        <p:grpSpPr>
          <a:xfrm>
            <a:off x="3426659" y="2756831"/>
            <a:ext cx="1663645" cy="756789"/>
            <a:chOff x="3426659" y="2756831"/>
            <a:chExt cx="1663645" cy="756789"/>
          </a:xfrm>
        </p:grpSpPr>
        <p:sp>
          <p:nvSpPr>
            <p:cNvPr id="23" name="下箭头 22"/>
            <p:cNvSpPr/>
            <p:nvPr/>
          </p:nvSpPr>
          <p:spPr>
            <a:xfrm rot="16801954">
              <a:off x="3880087" y="2303403"/>
              <a:ext cx="756789" cy="1663645"/>
            </a:xfrm>
            <a:prstGeom prst="downArrow">
              <a:avLst/>
            </a:prstGeom>
            <a:gradFill>
              <a:gsLst>
                <a:gs pos="2000">
                  <a:schemeClr val="bg1">
                    <a:lumMod val="65000"/>
                  </a:schemeClr>
                </a:gs>
                <a:gs pos="66000">
                  <a:schemeClr val="bg1">
                    <a:lumMod val="65000"/>
                  </a:schemeClr>
                </a:gs>
              </a:gsLst>
              <a:lin ang="5400000" scaled="0"/>
            </a:gradFill>
            <a:ln w="34925">
              <a:solidFill>
                <a:srgbClr val="FFFFFF"/>
              </a:solidFill>
            </a:ln>
            <a:effectLst/>
            <a:scene3d>
              <a:camera prst="perspectiveFront" fov="2700000">
                <a:rot lat="21089046" lon="21421962" rev="60000"/>
              </a:camera>
              <a:lightRig rig="threePt" dir="t"/>
            </a:scene3d>
            <a:sp3d extrusionH="101600"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Text Box 39"/>
            <p:cNvSpPr txBox="1">
              <a:spLocks noChangeArrowheads="1"/>
            </p:cNvSpPr>
            <p:nvPr/>
          </p:nvSpPr>
          <p:spPr bwMode="auto">
            <a:xfrm rot="563558">
              <a:off x="3576116" y="2918973"/>
              <a:ext cx="1214446" cy="336695"/>
            </a:xfrm>
            <a:prstGeom prst="rect">
              <a:avLst/>
            </a:prstGeom>
            <a:noFill/>
            <a:ln w="9525">
              <a:noFill/>
              <a:miter lim="800000"/>
            </a:ln>
          </p:spPr>
          <p:txBody>
            <a:bodyPr wrap="square">
              <a:spAutoFit/>
            </a:bodyPr>
            <a:lstStyle/>
            <a:p>
              <a:pPr algn="ctr">
                <a:lnSpc>
                  <a:spcPct val="150000"/>
                </a:lnSpc>
                <a:buClr>
                  <a:schemeClr val="tx1">
                    <a:lumMod val="50000"/>
                    <a:lumOff val="50000"/>
                  </a:schemeClr>
                </a:buClr>
              </a:pPr>
              <a:r>
                <a:rPr lang="zh-CN" altLang="en-US" sz="1200" b="1" dirty="0">
                  <a:latin typeface="+mn-lt"/>
                  <a:ea typeface="+mn-ea"/>
                  <a:cs typeface="+mn-ea"/>
                  <a:sym typeface="+mn-lt"/>
                </a:rPr>
                <a:t>添加内容文字</a:t>
              </a:r>
              <a:endParaRPr lang="en-US" altLang="zh-CN" sz="1200" b="1" dirty="0">
                <a:latin typeface="+mn-lt"/>
                <a:ea typeface="+mn-ea"/>
                <a:cs typeface="+mn-ea"/>
                <a:sym typeface="+mn-lt"/>
              </a:endParaRPr>
            </a:p>
          </p:txBody>
        </p:sp>
      </p:grpSp>
      <p:sp>
        <p:nvSpPr>
          <p:cNvPr id="28" name="Text Box 39"/>
          <p:cNvSpPr txBox="1">
            <a:spLocks noChangeArrowheads="1"/>
          </p:cNvSpPr>
          <p:nvPr/>
        </p:nvSpPr>
        <p:spPr bwMode="auto">
          <a:xfrm>
            <a:off x="1220163" y="1047773"/>
            <a:ext cx="1899138" cy="613694"/>
          </a:xfrm>
          <a:prstGeom prst="rect">
            <a:avLst/>
          </a:prstGeom>
          <a:noFill/>
          <a:ln w="9525">
            <a:noFill/>
            <a:miter lim="800000"/>
          </a:ln>
        </p:spPr>
        <p:txBody>
          <a:bodyPr wrap="square">
            <a:spAutoFit/>
          </a:bodyPr>
          <a:lstStyle/>
          <a:p>
            <a:pPr>
              <a:lnSpc>
                <a:spcPct val="150000"/>
              </a:lnSpc>
              <a:buClr>
                <a:schemeClr val="tx1">
                  <a:lumMod val="50000"/>
                  <a:lumOff val="50000"/>
                </a:schemeClr>
              </a:buClr>
            </a:pPr>
            <a:r>
              <a:rPr lang="zh-CN" altLang="en-US" sz="1200" b="0" dirty="0">
                <a:latin typeface="+mn-lt"/>
                <a:ea typeface="+mn-ea"/>
                <a:cs typeface="+mn-ea"/>
                <a:sym typeface="+mn-lt"/>
              </a:rPr>
              <a:t>点击此处添加内容文字</a:t>
            </a:r>
            <a:endParaRPr lang="en-US" altLang="zh-CN" sz="1200" b="0" dirty="0">
              <a:latin typeface="+mn-lt"/>
              <a:ea typeface="+mn-ea"/>
              <a:cs typeface="+mn-ea"/>
              <a:sym typeface="+mn-lt"/>
            </a:endParaRPr>
          </a:p>
          <a:p>
            <a:pPr>
              <a:lnSpc>
                <a:spcPct val="150000"/>
              </a:lnSpc>
              <a:buClr>
                <a:schemeClr val="tx1">
                  <a:lumMod val="50000"/>
                  <a:lumOff val="50000"/>
                </a:schemeClr>
              </a:buClr>
            </a:pPr>
            <a:r>
              <a:rPr lang="zh-CN" altLang="en-US" sz="1200" b="0" dirty="0">
                <a:latin typeface="+mn-lt"/>
                <a:ea typeface="+mn-ea"/>
                <a:cs typeface="+mn-ea"/>
                <a:sym typeface="+mn-lt"/>
              </a:rPr>
              <a:t>点击此处添加内容文字</a:t>
            </a:r>
            <a:endParaRPr lang="en-US" altLang="zh-CN" sz="1200" b="0" dirty="0">
              <a:latin typeface="+mn-lt"/>
              <a:ea typeface="+mn-ea"/>
              <a:cs typeface="+mn-ea"/>
              <a:sym typeface="+mn-lt"/>
            </a:endParaRPr>
          </a:p>
        </p:txBody>
      </p:sp>
      <p:sp>
        <p:nvSpPr>
          <p:cNvPr id="29" name="Text Box 39"/>
          <p:cNvSpPr txBox="1">
            <a:spLocks noChangeArrowheads="1"/>
          </p:cNvSpPr>
          <p:nvPr/>
        </p:nvSpPr>
        <p:spPr bwMode="auto">
          <a:xfrm>
            <a:off x="1285852" y="774403"/>
            <a:ext cx="1580361" cy="295145"/>
          </a:xfrm>
          <a:prstGeom prst="rect">
            <a:avLst/>
          </a:prstGeom>
          <a:noFill/>
          <a:ln w="9525">
            <a:noFill/>
            <a:miter lim="800000"/>
          </a:ln>
        </p:spPr>
        <p:txBody>
          <a:bodyPr wrap="square">
            <a:spAutoFit/>
          </a:bodyPr>
          <a:lstStyle/>
          <a:p>
            <a:pPr algn="ctr">
              <a:lnSpc>
                <a:spcPct val="120000"/>
              </a:lnSpc>
            </a:pPr>
            <a:r>
              <a:rPr lang="zh-CN" altLang="en-US" sz="1200" b="1" dirty="0">
                <a:solidFill>
                  <a:schemeClr val="accent6">
                    <a:lumMod val="75000"/>
                  </a:schemeClr>
                </a:solidFill>
                <a:latin typeface="+mn-lt"/>
                <a:ea typeface="+mn-ea"/>
                <a:cs typeface="+mn-ea"/>
                <a:sym typeface="+mn-lt"/>
              </a:rPr>
              <a:t>此处添加内容文字</a:t>
            </a:r>
          </a:p>
        </p:txBody>
      </p:sp>
      <p:sp>
        <p:nvSpPr>
          <p:cNvPr id="30" name="Text Box 39"/>
          <p:cNvSpPr txBox="1">
            <a:spLocks noChangeArrowheads="1"/>
          </p:cNvSpPr>
          <p:nvPr/>
        </p:nvSpPr>
        <p:spPr bwMode="auto">
          <a:xfrm>
            <a:off x="1214414" y="1607685"/>
            <a:ext cx="1899138" cy="613694"/>
          </a:xfrm>
          <a:prstGeom prst="rect">
            <a:avLst/>
          </a:prstGeom>
          <a:noFill/>
          <a:ln w="9525">
            <a:noFill/>
            <a:miter lim="800000"/>
          </a:ln>
        </p:spPr>
        <p:txBody>
          <a:bodyPr wrap="square">
            <a:spAutoFit/>
          </a:bodyPr>
          <a:lstStyle/>
          <a:p>
            <a:pPr>
              <a:lnSpc>
                <a:spcPct val="150000"/>
              </a:lnSpc>
              <a:buClr>
                <a:schemeClr val="tx1">
                  <a:lumMod val="50000"/>
                  <a:lumOff val="50000"/>
                </a:schemeClr>
              </a:buClr>
            </a:pPr>
            <a:r>
              <a:rPr lang="zh-CN" altLang="en-US" sz="1200" b="0" dirty="0">
                <a:latin typeface="+mn-lt"/>
                <a:ea typeface="+mn-ea"/>
                <a:cs typeface="+mn-ea"/>
                <a:sym typeface="+mn-lt"/>
              </a:rPr>
              <a:t>点击此处添加内容文字</a:t>
            </a:r>
            <a:endParaRPr lang="en-US" altLang="zh-CN" sz="1200" b="0" dirty="0">
              <a:latin typeface="+mn-lt"/>
              <a:ea typeface="+mn-ea"/>
              <a:cs typeface="+mn-ea"/>
              <a:sym typeface="+mn-lt"/>
            </a:endParaRPr>
          </a:p>
          <a:p>
            <a:pPr>
              <a:lnSpc>
                <a:spcPct val="150000"/>
              </a:lnSpc>
              <a:buClr>
                <a:schemeClr val="tx1">
                  <a:lumMod val="50000"/>
                  <a:lumOff val="50000"/>
                </a:schemeClr>
              </a:buClr>
            </a:pPr>
            <a:r>
              <a:rPr lang="zh-CN" altLang="en-US" sz="1200" b="0" dirty="0">
                <a:latin typeface="+mn-lt"/>
                <a:ea typeface="+mn-ea"/>
                <a:cs typeface="+mn-ea"/>
                <a:sym typeface="+mn-lt"/>
              </a:rPr>
              <a:t>点击此处添加内容文字</a:t>
            </a:r>
            <a:endParaRPr lang="en-US" altLang="zh-CN" sz="1200" b="0" dirty="0">
              <a:latin typeface="+mn-lt"/>
              <a:ea typeface="+mn-ea"/>
              <a:cs typeface="+mn-ea"/>
              <a:sym typeface="+mn-lt"/>
            </a:endParaRPr>
          </a:p>
        </p:txBody>
      </p:sp>
      <p:sp>
        <p:nvSpPr>
          <p:cNvPr id="31" name="Text Box 39"/>
          <p:cNvSpPr txBox="1">
            <a:spLocks noChangeArrowheads="1"/>
          </p:cNvSpPr>
          <p:nvPr/>
        </p:nvSpPr>
        <p:spPr bwMode="auto">
          <a:xfrm>
            <a:off x="6363699" y="1666741"/>
            <a:ext cx="1899138" cy="613694"/>
          </a:xfrm>
          <a:prstGeom prst="rect">
            <a:avLst/>
          </a:prstGeom>
          <a:noFill/>
          <a:ln w="9525">
            <a:noFill/>
            <a:miter lim="800000"/>
          </a:ln>
        </p:spPr>
        <p:txBody>
          <a:bodyPr wrap="square">
            <a:spAutoFit/>
          </a:bodyPr>
          <a:lstStyle/>
          <a:p>
            <a:pPr>
              <a:lnSpc>
                <a:spcPct val="150000"/>
              </a:lnSpc>
              <a:buClr>
                <a:schemeClr val="tx1">
                  <a:lumMod val="50000"/>
                  <a:lumOff val="50000"/>
                </a:schemeClr>
              </a:buClr>
            </a:pPr>
            <a:r>
              <a:rPr lang="zh-CN" altLang="en-US" sz="1200" b="0" dirty="0">
                <a:latin typeface="+mn-lt"/>
                <a:ea typeface="+mn-ea"/>
                <a:cs typeface="+mn-ea"/>
                <a:sym typeface="+mn-lt"/>
              </a:rPr>
              <a:t>点击此处添加内容文字</a:t>
            </a:r>
            <a:endParaRPr lang="en-US" altLang="zh-CN" sz="1200" b="0" dirty="0">
              <a:latin typeface="+mn-lt"/>
              <a:ea typeface="+mn-ea"/>
              <a:cs typeface="+mn-ea"/>
              <a:sym typeface="+mn-lt"/>
            </a:endParaRPr>
          </a:p>
          <a:p>
            <a:pPr>
              <a:lnSpc>
                <a:spcPct val="150000"/>
              </a:lnSpc>
              <a:buClr>
                <a:schemeClr val="tx1">
                  <a:lumMod val="50000"/>
                  <a:lumOff val="50000"/>
                </a:schemeClr>
              </a:buClr>
            </a:pPr>
            <a:r>
              <a:rPr lang="zh-CN" altLang="en-US" sz="1200" b="0" dirty="0">
                <a:latin typeface="+mn-lt"/>
                <a:ea typeface="+mn-ea"/>
                <a:cs typeface="+mn-ea"/>
                <a:sym typeface="+mn-lt"/>
              </a:rPr>
              <a:t>点击此处添加内容文字</a:t>
            </a:r>
            <a:endParaRPr lang="en-US" altLang="zh-CN" sz="1200" b="0" dirty="0">
              <a:latin typeface="+mn-lt"/>
              <a:ea typeface="+mn-ea"/>
              <a:cs typeface="+mn-ea"/>
              <a:sym typeface="+mn-lt"/>
            </a:endParaRPr>
          </a:p>
        </p:txBody>
      </p:sp>
      <p:sp>
        <p:nvSpPr>
          <p:cNvPr id="32" name="Text Box 39"/>
          <p:cNvSpPr txBox="1">
            <a:spLocks noChangeArrowheads="1"/>
          </p:cNvSpPr>
          <p:nvPr/>
        </p:nvSpPr>
        <p:spPr bwMode="auto">
          <a:xfrm>
            <a:off x="6429388" y="1393371"/>
            <a:ext cx="1580361" cy="295145"/>
          </a:xfrm>
          <a:prstGeom prst="rect">
            <a:avLst/>
          </a:prstGeom>
          <a:noFill/>
          <a:ln w="9525">
            <a:noFill/>
            <a:miter lim="800000"/>
          </a:ln>
        </p:spPr>
        <p:txBody>
          <a:bodyPr wrap="square">
            <a:spAutoFit/>
          </a:bodyPr>
          <a:lstStyle/>
          <a:p>
            <a:pPr algn="ctr">
              <a:lnSpc>
                <a:spcPct val="120000"/>
              </a:lnSpc>
            </a:pPr>
            <a:r>
              <a:rPr lang="zh-CN" altLang="en-US" sz="1200" b="1" dirty="0">
                <a:solidFill>
                  <a:srgbClr val="0070C0"/>
                </a:solidFill>
                <a:latin typeface="+mn-lt"/>
                <a:ea typeface="+mn-ea"/>
                <a:cs typeface="+mn-ea"/>
                <a:sym typeface="+mn-lt"/>
              </a:rPr>
              <a:t>此处添加内容文字</a:t>
            </a:r>
          </a:p>
        </p:txBody>
      </p:sp>
      <p:sp>
        <p:nvSpPr>
          <p:cNvPr id="33" name="Text Box 39"/>
          <p:cNvSpPr txBox="1">
            <a:spLocks noChangeArrowheads="1"/>
          </p:cNvSpPr>
          <p:nvPr/>
        </p:nvSpPr>
        <p:spPr bwMode="auto">
          <a:xfrm>
            <a:off x="6357950" y="2226653"/>
            <a:ext cx="1899138" cy="613694"/>
          </a:xfrm>
          <a:prstGeom prst="rect">
            <a:avLst/>
          </a:prstGeom>
          <a:noFill/>
          <a:ln w="9525">
            <a:noFill/>
            <a:miter lim="800000"/>
          </a:ln>
        </p:spPr>
        <p:txBody>
          <a:bodyPr wrap="square">
            <a:spAutoFit/>
          </a:bodyPr>
          <a:lstStyle/>
          <a:p>
            <a:pPr>
              <a:lnSpc>
                <a:spcPct val="150000"/>
              </a:lnSpc>
              <a:buClr>
                <a:schemeClr val="tx1">
                  <a:lumMod val="50000"/>
                  <a:lumOff val="50000"/>
                </a:schemeClr>
              </a:buClr>
            </a:pPr>
            <a:r>
              <a:rPr lang="zh-CN" altLang="en-US" sz="1200" b="0" dirty="0">
                <a:latin typeface="+mn-lt"/>
                <a:ea typeface="+mn-ea"/>
                <a:cs typeface="+mn-ea"/>
                <a:sym typeface="+mn-lt"/>
              </a:rPr>
              <a:t>点击此处添加内容文字</a:t>
            </a:r>
            <a:endParaRPr lang="en-US" altLang="zh-CN" sz="1200" b="0" dirty="0">
              <a:latin typeface="+mn-lt"/>
              <a:ea typeface="+mn-ea"/>
              <a:cs typeface="+mn-ea"/>
              <a:sym typeface="+mn-lt"/>
            </a:endParaRPr>
          </a:p>
          <a:p>
            <a:pPr>
              <a:lnSpc>
                <a:spcPct val="150000"/>
              </a:lnSpc>
              <a:buClr>
                <a:schemeClr val="tx1">
                  <a:lumMod val="50000"/>
                  <a:lumOff val="50000"/>
                </a:schemeClr>
              </a:buClr>
            </a:pPr>
            <a:r>
              <a:rPr lang="zh-CN" altLang="en-US" sz="1200" b="0" dirty="0">
                <a:latin typeface="+mn-lt"/>
                <a:ea typeface="+mn-ea"/>
                <a:cs typeface="+mn-ea"/>
                <a:sym typeface="+mn-lt"/>
              </a:rPr>
              <a:t>点击此处添加内容文字</a:t>
            </a:r>
            <a:endParaRPr lang="en-US" altLang="zh-CN" sz="1200" b="0" dirty="0">
              <a:latin typeface="+mn-lt"/>
              <a:ea typeface="+mn-ea"/>
              <a:cs typeface="+mn-ea"/>
              <a:sym typeface="+mn-lt"/>
            </a:endParaRPr>
          </a:p>
        </p:txBody>
      </p:sp>
      <p:sp>
        <p:nvSpPr>
          <p:cNvPr id="39" name="TextBox 38"/>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anim calcmode="lin" valueType="num">
                                      <p:cBhvr>
                                        <p:cTn id="12" dur="1000" fill="hold"/>
                                        <p:tgtEl>
                                          <p:spTgt spid="34"/>
                                        </p:tgtEl>
                                        <p:attrNameLst>
                                          <p:attrName>ppt_x</p:attrName>
                                        </p:attrNameLst>
                                      </p:cBhvr>
                                      <p:tavLst>
                                        <p:tav tm="0">
                                          <p:val>
                                            <p:strVal val="#ppt_x"/>
                                          </p:val>
                                        </p:tav>
                                        <p:tav tm="100000">
                                          <p:val>
                                            <p:strVal val="#ppt_x"/>
                                          </p:val>
                                        </p:tav>
                                      </p:tavLst>
                                    </p:anim>
                                    <p:anim calcmode="lin" valueType="num">
                                      <p:cBhvr>
                                        <p:cTn id="13" dur="1000" fill="hold"/>
                                        <p:tgtEl>
                                          <p:spTgt spid="3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00"/>
                                        <p:tgtEl>
                                          <p:spTgt spid="29"/>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down)">
                                      <p:cBhvr>
                                        <p:cTn id="38" dur="500"/>
                                        <p:tgtEl>
                                          <p:spTgt spid="28"/>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down)">
                                      <p:cBhvr>
                                        <p:cTn id="44" dur="500"/>
                                        <p:tgtEl>
                                          <p:spTgt spid="3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down)">
                                      <p:cBhvr>
                                        <p:cTn id="47" dur="500"/>
                                        <p:tgtEl>
                                          <p:spTgt spid="31"/>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down)">
                                      <p:cBhvr>
                                        <p:cTn id="5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6158058" y="1446257"/>
            <a:ext cx="1163369" cy="795364"/>
          </a:xfrm>
          <a:custGeom>
            <a:avLst/>
            <a:gdLst>
              <a:gd name="connsiteX0" fmla="*/ 0 w 1378857"/>
              <a:gd name="connsiteY0" fmla="*/ 537028 h 537028"/>
              <a:gd name="connsiteX1" fmla="*/ 1378857 w 1378857"/>
              <a:gd name="connsiteY1" fmla="*/ 246743 h 537028"/>
              <a:gd name="connsiteX2" fmla="*/ 1378857 w 1378857"/>
              <a:gd name="connsiteY2" fmla="*/ 0 h 537028"/>
              <a:gd name="connsiteX0-1" fmla="*/ 0 w 1422400"/>
              <a:gd name="connsiteY0-2" fmla="*/ 972456 h 972456"/>
              <a:gd name="connsiteX1-3" fmla="*/ 1422400 w 1422400"/>
              <a:gd name="connsiteY1-4" fmla="*/ 246743 h 972456"/>
              <a:gd name="connsiteX2-5" fmla="*/ 1422400 w 1422400"/>
              <a:gd name="connsiteY2-6" fmla="*/ 0 h 972456"/>
            </a:gdLst>
            <a:ahLst/>
            <a:cxnLst>
              <a:cxn ang="0">
                <a:pos x="connsiteX0-1" y="connsiteY0-2"/>
              </a:cxn>
              <a:cxn ang="0">
                <a:pos x="connsiteX1-3" y="connsiteY1-4"/>
              </a:cxn>
              <a:cxn ang="0">
                <a:pos x="connsiteX2-5" y="connsiteY2-6"/>
              </a:cxn>
            </a:cxnLst>
            <a:rect l="l" t="t" r="r" b="b"/>
            <a:pathLst>
              <a:path w="1422400" h="972456">
                <a:moveTo>
                  <a:pt x="0" y="972456"/>
                </a:moveTo>
                <a:lnTo>
                  <a:pt x="1422400" y="246743"/>
                </a:lnTo>
                <a:lnTo>
                  <a:pt x="1422400" y="0"/>
                </a:lnTo>
              </a:path>
            </a:pathLst>
          </a:cu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9" name="任意多边形 8"/>
          <p:cNvSpPr/>
          <p:nvPr/>
        </p:nvSpPr>
        <p:spPr>
          <a:xfrm>
            <a:off x="6396858" y="3298758"/>
            <a:ext cx="1020915" cy="308649"/>
          </a:xfrm>
          <a:custGeom>
            <a:avLst/>
            <a:gdLst>
              <a:gd name="connsiteX0" fmla="*/ 0 w 1378857"/>
              <a:gd name="connsiteY0" fmla="*/ 537028 h 537028"/>
              <a:gd name="connsiteX1" fmla="*/ 1378857 w 1378857"/>
              <a:gd name="connsiteY1" fmla="*/ 246743 h 537028"/>
              <a:gd name="connsiteX2" fmla="*/ 1378857 w 1378857"/>
              <a:gd name="connsiteY2" fmla="*/ 0 h 537028"/>
              <a:gd name="connsiteX0-1" fmla="*/ 0 w 1248228"/>
              <a:gd name="connsiteY0-2" fmla="*/ 377371 h 377371"/>
              <a:gd name="connsiteX1-3" fmla="*/ 1248228 w 1248228"/>
              <a:gd name="connsiteY1-4" fmla="*/ 246743 h 377371"/>
              <a:gd name="connsiteX2-5" fmla="*/ 1248228 w 1248228"/>
              <a:gd name="connsiteY2-6" fmla="*/ 0 h 377371"/>
            </a:gdLst>
            <a:ahLst/>
            <a:cxnLst>
              <a:cxn ang="0">
                <a:pos x="connsiteX0-1" y="connsiteY0-2"/>
              </a:cxn>
              <a:cxn ang="0">
                <a:pos x="connsiteX1-3" y="connsiteY1-4"/>
              </a:cxn>
              <a:cxn ang="0">
                <a:pos x="connsiteX2-5" y="connsiteY2-6"/>
              </a:cxn>
            </a:cxnLst>
            <a:rect l="l" t="t" r="r" b="b"/>
            <a:pathLst>
              <a:path w="1248228" h="377371">
                <a:moveTo>
                  <a:pt x="0" y="377371"/>
                </a:moveTo>
                <a:lnTo>
                  <a:pt x="1248228" y="246743"/>
                </a:lnTo>
                <a:lnTo>
                  <a:pt x="1248228" y="0"/>
                </a:lnTo>
              </a:path>
            </a:pathLst>
          </a:cu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0" name="任意多边形 9"/>
          <p:cNvSpPr/>
          <p:nvPr/>
        </p:nvSpPr>
        <p:spPr>
          <a:xfrm flipH="1">
            <a:off x="1991292" y="1443494"/>
            <a:ext cx="1044657" cy="700395"/>
          </a:xfrm>
          <a:custGeom>
            <a:avLst/>
            <a:gdLst>
              <a:gd name="connsiteX0" fmla="*/ 0 w 1378857"/>
              <a:gd name="connsiteY0" fmla="*/ 537028 h 537028"/>
              <a:gd name="connsiteX1" fmla="*/ 1378857 w 1378857"/>
              <a:gd name="connsiteY1" fmla="*/ 246743 h 537028"/>
              <a:gd name="connsiteX2" fmla="*/ 1378857 w 1378857"/>
              <a:gd name="connsiteY2" fmla="*/ 0 h 537028"/>
              <a:gd name="connsiteX0-1" fmla="*/ 0 w 1509485"/>
              <a:gd name="connsiteY0-2" fmla="*/ 899885 h 899885"/>
              <a:gd name="connsiteX1-3" fmla="*/ 1509485 w 1509485"/>
              <a:gd name="connsiteY1-4" fmla="*/ 246743 h 899885"/>
              <a:gd name="connsiteX2-5" fmla="*/ 1509485 w 1509485"/>
              <a:gd name="connsiteY2-6" fmla="*/ 0 h 899885"/>
              <a:gd name="connsiteX0-7" fmla="*/ 0 w 1277256"/>
              <a:gd name="connsiteY0-8" fmla="*/ 856342 h 856342"/>
              <a:gd name="connsiteX1-9" fmla="*/ 1277256 w 1277256"/>
              <a:gd name="connsiteY1-10" fmla="*/ 246743 h 856342"/>
              <a:gd name="connsiteX2-11" fmla="*/ 1277256 w 1277256"/>
              <a:gd name="connsiteY2-12" fmla="*/ 0 h 856342"/>
            </a:gdLst>
            <a:ahLst/>
            <a:cxnLst>
              <a:cxn ang="0">
                <a:pos x="connsiteX0-1" y="connsiteY0-2"/>
              </a:cxn>
              <a:cxn ang="0">
                <a:pos x="connsiteX1-3" y="connsiteY1-4"/>
              </a:cxn>
              <a:cxn ang="0">
                <a:pos x="connsiteX2-5" y="connsiteY2-6"/>
              </a:cxn>
            </a:cxnLst>
            <a:rect l="l" t="t" r="r" b="b"/>
            <a:pathLst>
              <a:path w="1277256" h="856342">
                <a:moveTo>
                  <a:pt x="0" y="856342"/>
                </a:moveTo>
                <a:lnTo>
                  <a:pt x="1277256" y="246743"/>
                </a:lnTo>
                <a:lnTo>
                  <a:pt x="1277256" y="0"/>
                </a:lnTo>
              </a:path>
            </a:pathLst>
          </a:cu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1" name="任意多边形 10"/>
          <p:cNvSpPr/>
          <p:nvPr/>
        </p:nvSpPr>
        <p:spPr>
          <a:xfrm flipH="1">
            <a:off x="1964302" y="3441214"/>
            <a:ext cx="970676" cy="439231"/>
          </a:xfrm>
          <a:custGeom>
            <a:avLst/>
            <a:gdLst>
              <a:gd name="connsiteX0" fmla="*/ 0 w 1378857"/>
              <a:gd name="connsiteY0" fmla="*/ 537028 h 537028"/>
              <a:gd name="connsiteX1" fmla="*/ 1378857 w 1378857"/>
              <a:gd name="connsiteY1" fmla="*/ 246743 h 537028"/>
              <a:gd name="connsiteX2" fmla="*/ 1378857 w 1378857"/>
              <a:gd name="connsiteY2" fmla="*/ 0 h 537028"/>
            </a:gdLst>
            <a:ahLst/>
            <a:cxnLst>
              <a:cxn ang="0">
                <a:pos x="connsiteX0" y="connsiteY0"/>
              </a:cxn>
              <a:cxn ang="0">
                <a:pos x="connsiteX1" y="connsiteY1"/>
              </a:cxn>
              <a:cxn ang="0">
                <a:pos x="connsiteX2" y="connsiteY2"/>
              </a:cxn>
            </a:cxnLst>
            <a:rect l="l" t="t" r="r" b="b"/>
            <a:pathLst>
              <a:path w="1378857" h="537028">
                <a:moveTo>
                  <a:pt x="0" y="537028"/>
                </a:moveTo>
                <a:lnTo>
                  <a:pt x="1378857" y="246743"/>
                </a:lnTo>
                <a:lnTo>
                  <a:pt x="1378857" y="0"/>
                </a:lnTo>
              </a:path>
            </a:pathLst>
          </a:cu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2" name="矩形 11"/>
          <p:cNvSpPr/>
          <p:nvPr/>
        </p:nvSpPr>
        <p:spPr>
          <a:xfrm>
            <a:off x="843207" y="988735"/>
            <a:ext cx="2209542" cy="430887"/>
          </a:xfrm>
          <a:prstGeom prst="rect">
            <a:avLst/>
          </a:prstGeom>
        </p:spPr>
        <p:txBody>
          <a:bodyPr wrap="square">
            <a:spAutoFit/>
          </a:bodyPr>
          <a:lstStyle/>
          <a:p>
            <a:pPr algn="ctr"/>
            <a:r>
              <a:rPr lang="zh-CN" altLang="en-US" sz="1100" dirty="0">
                <a:latin typeface="+mn-lt"/>
                <a:ea typeface="+mn-ea"/>
                <a:cs typeface="+mn-ea"/>
                <a:sym typeface="+mn-lt"/>
              </a:rPr>
              <a:t>添加文字添加文字添加</a:t>
            </a:r>
            <a:endParaRPr lang="en-US" altLang="zh-CN" sz="1100" dirty="0">
              <a:latin typeface="+mn-lt"/>
              <a:ea typeface="+mn-ea"/>
              <a:cs typeface="+mn-ea"/>
              <a:sym typeface="+mn-lt"/>
            </a:endParaRPr>
          </a:p>
          <a:p>
            <a:pPr algn="ctr"/>
            <a:r>
              <a:rPr lang="zh-CN" altLang="en-US" sz="1100" dirty="0">
                <a:latin typeface="+mn-lt"/>
                <a:ea typeface="+mn-ea"/>
                <a:cs typeface="+mn-ea"/>
                <a:sym typeface="+mn-lt"/>
              </a:rPr>
              <a:t>文字添加文字添加文字添加</a:t>
            </a:r>
            <a:endParaRPr lang="en-US" altLang="zh-CN" sz="1100" dirty="0">
              <a:latin typeface="+mn-lt"/>
              <a:ea typeface="+mn-ea"/>
              <a:cs typeface="+mn-ea"/>
              <a:sym typeface="+mn-lt"/>
            </a:endParaRPr>
          </a:p>
        </p:txBody>
      </p:sp>
      <p:sp>
        <p:nvSpPr>
          <p:cNvPr id="13" name="矩形 12"/>
          <p:cNvSpPr/>
          <p:nvPr/>
        </p:nvSpPr>
        <p:spPr>
          <a:xfrm>
            <a:off x="513274" y="2932951"/>
            <a:ext cx="2778205" cy="430887"/>
          </a:xfrm>
          <a:prstGeom prst="rect">
            <a:avLst/>
          </a:prstGeom>
        </p:spPr>
        <p:txBody>
          <a:bodyPr wrap="square">
            <a:spAutoFit/>
          </a:bodyPr>
          <a:lstStyle/>
          <a:p>
            <a:pPr algn="ctr"/>
            <a:r>
              <a:rPr lang="zh-CN" altLang="en-US" sz="1100" dirty="0">
                <a:latin typeface="+mn-lt"/>
                <a:ea typeface="+mn-ea"/>
                <a:cs typeface="+mn-ea"/>
                <a:sym typeface="+mn-lt"/>
              </a:rPr>
              <a:t>添加文字添加文字添加</a:t>
            </a:r>
            <a:endParaRPr lang="en-US" altLang="zh-CN" sz="1100" dirty="0">
              <a:latin typeface="+mn-lt"/>
              <a:ea typeface="+mn-ea"/>
              <a:cs typeface="+mn-ea"/>
              <a:sym typeface="+mn-lt"/>
            </a:endParaRPr>
          </a:p>
          <a:p>
            <a:pPr algn="ctr"/>
            <a:r>
              <a:rPr lang="zh-CN" altLang="en-US" sz="1100" dirty="0">
                <a:latin typeface="+mn-lt"/>
                <a:ea typeface="+mn-ea"/>
                <a:cs typeface="+mn-ea"/>
                <a:sym typeface="+mn-lt"/>
              </a:rPr>
              <a:t>文字添加文字添加文字添加</a:t>
            </a:r>
            <a:endParaRPr lang="en-US" altLang="zh-CN" sz="1100" dirty="0">
              <a:latin typeface="+mn-lt"/>
              <a:ea typeface="+mn-ea"/>
              <a:cs typeface="+mn-ea"/>
              <a:sym typeface="+mn-lt"/>
            </a:endParaRPr>
          </a:p>
        </p:txBody>
      </p:sp>
      <p:sp>
        <p:nvSpPr>
          <p:cNvPr id="14" name="矩形 13"/>
          <p:cNvSpPr/>
          <p:nvPr/>
        </p:nvSpPr>
        <p:spPr>
          <a:xfrm>
            <a:off x="6387823" y="2876118"/>
            <a:ext cx="2000601" cy="430887"/>
          </a:xfrm>
          <a:prstGeom prst="rect">
            <a:avLst/>
          </a:prstGeom>
        </p:spPr>
        <p:txBody>
          <a:bodyPr wrap="square">
            <a:spAutoFit/>
          </a:bodyPr>
          <a:lstStyle/>
          <a:p>
            <a:pPr algn="ctr"/>
            <a:r>
              <a:rPr lang="zh-CN" altLang="en-US" sz="1100" dirty="0">
                <a:latin typeface="+mn-lt"/>
                <a:ea typeface="+mn-ea"/>
                <a:cs typeface="+mn-ea"/>
                <a:sym typeface="+mn-lt"/>
              </a:rPr>
              <a:t>添加文字添加文字添加</a:t>
            </a:r>
            <a:endParaRPr lang="en-US" altLang="zh-CN" sz="1100" dirty="0">
              <a:latin typeface="+mn-lt"/>
              <a:ea typeface="+mn-ea"/>
              <a:cs typeface="+mn-ea"/>
              <a:sym typeface="+mn-lt"/>
            </a:endParaRPr>
          </a:p>
          <a:p>
            <a:pPr algn="ctr"/>
            <a:r>
              <a:rPr lang="zh-CN" altLang="en-US" sz="1100" dirty="0">
                <a:latin typeface="+mn-lt"/>
                <a:ea typeface="+mn-ea"/>
                <a:cs typeface="+mn-ea"/>
                <a:sym typeface="+mn-lt"/>
              </a:rPr>
              <a:t>文字添加文字添加文字添加</a:t>
            </a:r>
            <a:endParaRPr lang="en-US" altLang="zh-CN" sz="1100" dirty="0">
              <a:latin typeface="+mn-lt"/>
              <a:ea typeface="+mn-ea"/>
              <a:cs typeface="+mn-ea"/>
              <a:sym typeface="+mn-lt"/>
            </a:endParaRPr>
          </a:p>
        </p:txBody>
      </p:sp>
      <p:sp>
        <p:nvSpPr>
          <p:cNvPr id="15" name="矩形 14"/>
          <p:cNvSpPr/>
          <p:nvPr/>
        </p:nvSpPr>
        <p:spPr>
          <a:xfrm>
            <a:off x="6332220" y="1004976"/>
            <a:ext cx="1927811" cy="433136"/>
          </a:xfrm>
          <a:prstGeom prst="rect">
            <a:avLst/>
          </a:prstGeom>
        </p:spPr>
        <p:txBody>
          <a:bodyPr wrap="square">
            <a:spAutoFit/>
          </a:bodyPr>
          <a:lstStyle/>
          <a:p>
            <a:pPr algn="ctr"/>
            <a:r>
              <a:rPr lang="zh-CN" altLang="en-US" sz="1100" dirty="0">
                <a:latin typeface="+mn-lt"/>
                <a:ea typeface="+mn-ea"/>
                <a:cs typeface="+mn-ea"/>
                <a:sym typeface="+mn-lt"/>
              </a:rPr>
              <a:t>添加文字添加文字添加</a:t>
            </a:r>
            <a:endParaRPr lang="en-US" altLang="zh-CN" sz="1100" dirty="0">
              <a:latin typeface="+mn-lt"/>
              <a:ea typeface="+mn-ea"/>
              <a:cs typeface="+mn-ea"/>
              <a:sym typeface="+mn-lt"/>
            </a:endParaRPr>
          </a:p>
          <a:p>
            <a:pPr algn="ctr"/>
            <a:r>
              <a:rPr lang="zh-CN" altLang="en-US" sz="1100" dirty="0">
                <a:latin typeface="+mn-lt"/>
                <a:ea typeface="+mn-ea"/>
                <a:cs typeface="+mn-ea"/>
                <a:sym typeface="+mn-lt"/>
              </a:rPr>
              <a:t>文字添加文字添加文字添加</a:t>
            </a:r>
            <a:endParaRPr lang="en-US" altLang="zh-CN" sz="1100" dirty="0">
              <a:latin typeface="+mn-lt"/>
              <a:ea typeface="+mn-ea"/>
              <a:cs typeface="+mn-ea"/>
              <a:sym typeface="+mn-lt"/>
            </a:endParaRPr>
          </a:p>
        </p:txBody>
      </p:sp>
      <p:grpSp>
        <p:nvGrpSpPr>
          <p:cNvPr id="21" name="组合 20"/>
          <p:cNvGrpSpPr/>
          <p:nvPr/>
        </p:nvGrpSpPr>
        <p:grpSpPr>
          <a:xfrm>
            <a:off x="2973569" y="2808246"/>
            <a:ext cx="2153701" cy="2139768"/>
            <a:chOff x="2973569" y="2592222"/>
            <a:chExt cx="2153701" cy="2139768"/>
          </a:xfrm>
        </p:grpSpPr>
        <p:grpSp>
          <p:nvGrpSpPr>
            <p:cNvPr id="2" name="组合 3"/>
            <p:cNvGrpSpPr/>
            <p:nvPr/>
          </p:nvGrpSpPr>
          <p:grpSpPr>
            <a:xfrm>
              <a:off x="2973569" y="2592222"/>
              <a:ext cx="2153701" cy="2139768"/>
              <a:chOff x="2183780" y="1340768"/>
              <a:chExt cx="2633235" cy="2616200"/>
            </a:xfrm>
          </p:grpSpPr>
          <p:sp>
            <p:nvSpPr>
              <p:cNvPr id="3" name="圆角矩形 1"/>
              <p:cNvSpPr/>
              <p:nvPr/>
            </p:nvSpPr>
            <p:spPr>
              <a:xfrm>
                <a:off x="2183780" y="1340768"/>
                <a:ext cx="2616200" cy="2616200"/>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chemeClr val="accent6">
                  <a:lumMod val="75000"/>
                </a:schemeClr>
              </a:solidFill>
              <a:ln>
                <a:noFill/>
              </a:ln>
              <a:scene3d>
                <a:camera prst="perspectiveRelaxedModerately"/>
                <a:lightRig rig="threePt" dir="t"/>
              </a:scene3d>
              <a:sp3d extrusionH="190500" contourW="63500">
                <a:bevelT w="88900" prst="coolSlant"/>
                <a:bevelB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Freeform 7"/>
              <p:cNvSpPr/>
              <p:nvPr/>
            </p:nvSpPr>
            <p:spPr bwMode="auto">
              <a:xfrm>
                <a:off x="2360783" y="1733549"/>
                <a:ext cx="2456232" cy="2006717"/>
              </a:xfrm>
              <a:custGeom>
                <a:avLst/>
                <a:gdLst>
                  <a:gd name="T0" fmla="*/ 132 w 1550"/>
                  <a:gd name="T1" fmla="*/ 998 h 1266"/>
                  <a:gd name="T2" fmla="*/ 408 w 1550"/>
                  <a:gd name="T3" fmla="*/ 1095 h 1266"/>
                  <a:gd name="T4" fmla="*/ 1142 w 1550"/>
                  <a:gd name="T5" fmla="*/ 1098 h 1266"/>
                  <a:gd name="T6" fmla="*/ 1338 w 1550"/>
                  <a:gd name="T7" fmla="*/ 863 h 1266"/>
                  <a:gd name="T8" fmla="*/ 1311 w 1550"/>
                  <a:gd name="T9" fmla="*/ 298 h 1266"/>
                  <a:gd name="T10" fmla="*/ 1191 w 1550"/>
                  <a:gd name="T11" fmla="*/ 114 h 1266"/>
                  <a:gd name="T12" fmla="*/ 1395 w 1550"/>
                  <a:gd name="T13" fmla="*/ 0 h 1266"/>
                  <a:gd name="T14" fmla="*/ 1494 w 1550"/>
                  <a:gd name="T15" fmla="*/ 164 h 1266"/>
                  <a:gd name="T16" fmla="*/ 1550 w 1550"/>
                  <a:gd name="T17" fmla="*/ 1088 h 1266"/>
                  <a:gd name="T18" fmla="*/ 1354 w 1550"/>
                  <a:gd name="T19" fmla="*/ 1259 h 1266"/>
                  <a:gd name="T20" fmla="*/ 100 w 1550"/>
                  <a:gd name="T21" fmla="*/ 1266 h 1266"/>
                  <a:gd name="T22" fmla="*/ 0 w 1550"/>
                  <a:gd name="T23" fmla="*/ 1231 h 1266"/>
                  <a:gd name="T24" fmla="*/ 132 w 1550"/>
                  <a:gd name="T25" fmla="*/ 998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50" h="1266">
                    <a:moveTo>
                      <a:pt x="132" y="998"/>
                    </a:moveTo>
                    <a:cubicBezTo>
                      <a:pt x="132" y="998"/>
                      <a:pt x="162" y="1120"/>
                      <a:pt x="408" y="1095"/>
                    </a:cubicBezTo>
                    <a:cubicBezTo>
                      <a:pt x="1142" y="1098"/>
                      <a:pt x="1142" y="1098"/>
                      <a:pt x="1142" y="1098"/>
                    </a:cubicBezTo>
                    <a:cubicBezTo>
                      <a:pt x="1142" y="1098"/>
                      <a:pt x="1375" y="1071"/>
                      <a:pt x="1338" y="863"/>
                    </a:cubicBezTo>
                    <a:cubicBezTo>
                      <a:pt x="1311" y="298"/>
                      <a:pt x="1311" y="298"/>
                      <a:pt x="1311" y="298"/>
                    </a:cubicBezTo>
                    <a:cubicBezTo>
                      <a:pt x="1311" y="298"/>
                      <a:pt x="1338" y="187"/>
                      <a:pt x="1191" y="114"/>
                    </a:cubicBezTo>
                    <a:cubicBezTo>
                      <a:pt x="1395" y="0"/>
                      <a:pt x="1395" y="0"/>
                      <a:pt x="1395" y="0"/>
                    </a:cubicBezTo>
                    <a:cubicBezTo>
                      <a:pt x="1395" y="0"/>
                      <a:pt x="1500" y="64"/>
                      <a:pt x="1494" y="164"/>
                    </a:cubicBezTo>
                    <a:cubicBezTo>
                      <a:pt x="1550" y="1088"/>
                      <a:pt x="1550" y="1088"/>
                      <a:pt x="1550" y="1088"/>
                    </a:cubicBezTo>
                    <a:cubicBezTo>
                      <a:pt x="1550" y="1088"/>
                      <a:pt x="1522" y="1239"/>
                      <a:pt x="1354" y="1259"/>
                    </a:cubicBezTo>
                    <a:cubicBezTo>
                      <a:pt x="100" y="1266"/>
                      <a:pt x="100" y="1266"/>
                      <a:pt x="100" y="1266"/>
                    </a:cubicBezTo>
                    <a:cubicBezTo>
                      <a:pt x="100" y="1266"/>
                      <a:pt x="43" y="1264"/>
                      <a:pt x="0" y="1231"/>
                    </a:cubicBezTo>
                    <a:cubicBezTo>
                      <a:pt x="0" y="1231"/>
                      <a:pt x="44" y="1095"/>
                      <a:pt x="132" y="998"/>
                    </a:cubicBezTo>
                    <a:close/>
                  </a:path>
                </a:pathLst>
              </a:custGeom>
              <a:gradFill>
                <a:gsLst>
                  <a:gs pos="1000">
                    <a:schemeClr val="accent6">
                      <a:lumMod val="75000"/>
                    </a:schemeClr>
                  </a:gs>
                  <a:gs pos="100000">
                    <a:schemeClr val="accent6">
                      <a:lumMod val="20000"/>
                      <a:lumOff val="80000"/>
                    </a:schemeClr>
                  </a:gs>
                </a:gsLst>
                <a:lin ang="16200000" scaled="1"/>
              </a:gradFill>
              <a:ln>
                <a:noFill/>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16" name="TextBox 15"/>
            <p:cNvSpPr txBox="1"/>
            <p:nvPr/>
          </p:nvSpPr>
          <p:spPr>
            <a:xfrm>
              <a:off x="3707684" y="3281002"/>
              <a:ext cx="821059" cy="1107996"/>
            </a:xfrm>
            <a:prstGeom prst="rect">
              <a:avLst/>
            </a:prstGeom>
            <a:noFill/>
            <a:scene3d>
              <a:camera prst="perspectiveRelaxed">
                <a:rot lat="20975994" lon="305024" rev="21544779"/>
              </a:camera>
              <a:lightRig rig="threePt" dir="t"/>
            </a:scene3d>
          </p:spPr>
          <p:txBody>
            <a:bodyPr wrap="none" rtlCol="0">
              <a:spAutoFit/>
            </a:bodyPr>
            <a:lstStyle/>
            <a:p>
              <a:r>
                <a:rPr lang="en-US" altLang="zh-CN" sz="6600" b="1" dirty="0">
                  <a:solidFill>
                    <a:schemeClr val="tx1">
                      <a:lumMod val="65000"/>
                      <a:lumOff val="35000"/>
                    </a:schemeClr>
                  </a:solidFill>
                  <a:latin typeface="+mn-lt"/>
                  <a:ea typeface="+mn-ea"/>
                  <a:cs typeface="+mn-ea"/>
                  <a:sym typeface="+mn-lt"/>
                </a:rPr>
                <a:t>A</a:t>
              </a:r>
              <a:endParaRPr lang="zh-CN" altLang="en-US" sz="6600" b="1" dirty="0">
                <a:solidFill>
                  <a:schemeClr val="tx1">
                    <a:lumMod val="65000"/>
                    <a:lumOff val="35000"/>
                  </a:schemeClr>
                </a:solidFill>
                <a:latin typeface="+mn-lt"/>
                <a:ea typeface="+mn-ea"/>
                <a:cs typeface="+mn-ea"/>
                <a:sym typeface="+mn-lt"/>
              </a:endParaRPr>
            </a:p>
          </p:txBody>
        </p:sp>
      </p:grpSp>
      <p:grpSp>
        <p:nvGrpSpPr>
          <p:cNvPr id="20" name="组合 19"/>
          <p:cNvGrpSpPr/>
          <p:nvPr/>
        </p:nvGrpSpPr>
        <p:grpSpPr>
          <a:xfrm>
            <a:off x="3277919" y="1399113"/>
            <a:ext cx="1763132" cy="1472205"/>
            <a:chOff x="3277919" y="1183089"/>
            <a:chExt cx="1763132" cy="1472205"/>
          </a:xfrm>
        </p:grpSpPr>
        <p:sp>
          <p:nvSpPr>
            <p:cNvPr id="5" name="圆角矩形 1"/>
            <p:cNvSpPr>
              <a:spLocks noChangeAspect="1"/>
            </p:cNvSpPr>
            <p:nvPr/>
          </p:nvSpPr>
          <p:spPr>
            <a:xfrm>
              <a:off x="3277919" y="1183089"/>
              <a:ext cx="1763132" cy="1472205"/>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rgbClr val="00B0F0"/>
            </a:solidFill>
            <a:ln>
              <a:noFill/>
            </a:ln>
            <a:scene3d>
              <a:camera prst="perspectiveRelaxedModerately" fov="6000000">
                <a:rot lat="19634563" lon="20160148" rev="812592"/>
              </a:camera>
              <a:lightRig rig="threePt" dir="t">
                <a:rot lat="0" lon="0" rev="9600000"/>
              </a:lightRig>
            </a:scene3d>
            <a:sp3d extrusionH="127000" contourW="38100">
              <a:bevelT w="88900" prst="coolSlant"/>
              <a:bevelB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16"/>
            <p:cNvSpPr txBox="1"/>
            <p:nvPr/>
          </p:nvSpPr>
          <p:spPr>
            <a:xfrm>
              <a:off x="3786892" y="1543554"/>
              <a:ext cx="795411" cy="1107996"/>
            </a:xfrm>
            <a:prstGeom prst="rect">
              <a:avLst/>
            </a:prstGeom>
            <a:noFill/>
            <a:scene3d>
              <a:camera prst="perspectiveRelaxed">
                <a:rot lat="18292249" lon="21077898" rev="377204"/>
              </a:camera>
              <a:lightRig rig="threePt" dir="t"/>
            </a:scene3d>
          </p:spPr>
          <p:txBody>
            <a:bodyPr wrap="none" rtlCol="0">
              <a:spAutoFit/>
            </a:bodyPr>
            <a:lstStyle/>
            <a:p>
              <a:r>
                <a:rPr lang="en-US" altLang="zh-CN" sz="6600" b="1" dirty="0">
                  <a:solidFill>
                    <a:schemeClr val="tx1">
                      <a:lumMod val="65000"/>
                      <a:lumOff val="35000"/>
                    </a:schemeClr>
                  </a:solidFill>
                  <a:latin typeface="+mn-lt"/>
                  <a:ea typeface="+mn-ea"/>
                  <a:cs typeface="+mn-ea"/>
                  <a:sym typeface="+mn-lt"/>
                </a:rPr>
                <a:t>B</a:t>
              </a:r>
              <a:endParaRPr lang="zh-CN" altLang="en-US" sz="6600" b="1" dirty="0">
                <a:solidFill>
                  <a:schemeClr val="tx1">
                    <a:lumMod val="65000"/>
                    <a:lumOff val="35000"/>
                  </a:schemeClr>
                </a:solidFill>
                <a:latin typeface="+mn-lt"/>
                <a:ea typeface="+mn-ea"/>
                <a:cs typeface="+mn-ea"/>
                <a:sym typeface="+mn-lt"/>
              </a:endParaRPr>
            </a:p>
          </p:txBody>
        </p:sp>
      </p:grpSp>
      <p:grpSp>
        <p:nvGrpSpPr>
          <p:cNvPr id="23" name="组合 22"/>
          <p:cNvGrpSpPr/>
          <p:nvPr/>
        </p:nvGrpSpPr>
        <p:grpSpPr>
          <a:xfrm>
            <a:off x="4929488" y="1632826"/>
            <a:ext cx="1445769" cy="1207208"/>
            <a:chOff x="4929488" y="1416802"/>
            <a:chExt cx="1445769" cy="1207208"/>
          </a:xfrm>
        </p:grpSpPr>
        <p:sp>
          <p:nvSpPr>
            <p:cNvPr id="6" name="圆角矩形 1"/>
            <p:cNvSpPr>
              <a:spLocks noChangeAspect="1"/>
            </p:cNvSpPr>
            <p:nvPr/>
          </p:nvSpPr>
          <p:spPr>
            <a:xfrm>
              <a:off x="4929488" y="1416802"/>
              <a:ext cx="1445769" cy="1207208"/>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rgbClr val="00B0F0"/>
            </a:solidFill>
            <a:ln>
              <a:noFill/>
            </a:ln>
            <a:scene3d>
              <a:camera prst="perspectiveBelow" fov="6000000">
                <a:rot lat="19863891" lon="18296324" rev="1353930"/>
              </a:camera>
              <a:lightRig rig="threePt" dir="t">
                <a:rot lat="0" lon="0" rev="9600000"/>
              </a:lightRig>
            </a:scene3d>
            <a:sp3d extrusionH="127000" contourW="38100">
              <a:bevelT w="88900" prst="coolSlant"/>
              <a:bevelB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TextBox 17"/>
            <p:cNvSpPr txBox="1"/>
            <p:nvPr/>
          </p:nvSpPr>
          <p:spPr>
            <a:xfrm>
              <a:off x="5317589" y="1755889"/>
              <a:ext cx="628698" cy="830997"/>
            </a:xfrm>
            <a:prstGeom prst="rect">
              <a:avLst/>
            </a:prstGeom>
            <a:noFill/>
            <a:scene3d>
              <a:camera prst="perspectiveRelaxedModerately">
                <a:rot lat="18822534" lon="18524289" rev="1713141"/>
              </a:camera>
              <a:lightRig rig="threePt" dir="t"/>
            </a:scene3d>
          </p:spPr>
          <p:txBody>
            <a:bodyPr wrap="none" rtlCol="0">
              <a:spAutoFit/>
            </a:bodyPr>
            <a:lstStyle/>
            <a:p>
              <a:r>
                <a:rPr lang="en-US" altLang="zh-CN" sz="4800" b="1" dirty="0">
                  <a:solidFill>
                    <a:schemeClr val="tx1">
                      <a:lumMod val="65000"/>
                      <a:lumOff val="35000"/>
                    </a:schemeClr>
                  </a:solidFill>
                  <a:latin typeface="+mn-lt"/>
                  <a:ea typeface="+mn-ea"/>
                  <a:cs typeface="+mn-ea"/>
                  <a:sym typeface="+mn-lt"/>
                </a:rPr>
                <a:t>C</a:t>
              </a:r>
              <a:endParaRPr lang="zh-CN" altLang="en-US" sz="4800" b="1" dirty="0">
                <a:solidFill>
                  <a:schemeClr val="tx1">
                    <a:lumMod val="65000"/>
                    <a:lumOff val="35000"/>
                  </a:schemeClr>
                </a:solidFill>
                <a:latin typeface="+mn-lt"/>
                <a:ea typeface="+mn-ea"/>
                <a:cs typeface="+mn-ea"/>
                <a:sym typeface="+mn-lt"/>
              </a:endParaRPr>
            </a:p>
          </p:txBody>
        </p:sp>
      </p:grpSp>
      <p:grpSp>
        <p:nvGrpSpPr>
          <p:cNvPr id="22" name="组合 21"/>
          <p:cNvGrpSpPr/>
          <p:nvPr/>
        </p:nvGrpSpPr>
        <p:grpSpPr>
          <a:xfrm>
            <a:off x="5267815" y="2972778"/>
            <a:ext cx="1256020" cy="1207208"/>
            <a:chOff x="5267815" y="2756754"/>
            <a:chExt cx="1256020" cy="1207208"/>
          </a:xfrm>
        </p:grpSpPr>
        <p:sp>
          <p:nvSpPr>
            <p:cNvPr id="7" name="圆角矩形 1"/>
            <p:cNvSpPr>
              <a:spLocks noChangeAspect="1"/>
            </p:cNvSpPr>
            <p:nvPr/>
          </p:nvSpPr>
          <p:spPr>
            <a:xfrm rot="21056213">
              <a:off x="5267815" y="2756754"/>
              <a:ext cx="1256020" cy="1207208"/>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rgbClr val="00B0F0"/>
            </a:solidFill>
            <a:ln>
              <a:noFill/>
            </a:ln>
            <a:scene3d>
              <a:camera prst="perspectiveHeroicExtremeRightFacing" fov="7200000">
                <a:rot lat="21486198" lon="19449816" rev="21176828"/>
              </a:camera>
              <a:lightRig rig="threePt" dir="t">
                <a:rot lat="0" lon="0" rev="9600000"/>
              </a:lightRig>
            </a:scene3d>
            <a:sp3d extrusionH="127000" contourW="38100">
              <a:bevelT w="88900" prst="coolSlant"/>
              <a:bevelB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TextBox 18"/>
            <p:cNvSpPr txBox="1"/>
            <p:nvPr/>
          </p:nvSpPr>
          <p:spPr>
            <a:xfrm>
              <a:off x="5508104" y="2931790"/>
              <a:ext cx="384410" cy="923330"/>
            </a:xfrm>
            <a:prstGeom prst="rect">
              <a:avLst/>
            </a:prstGeom>
            <a:noFill/>
            <a:scene3d>
              <a:camera prst="perspectiveContrastingRightFacing">
                <a:rot lat="21344834" lon="18608065" rev="233497"/>
              </a:camera>
              <a:lightRig rig="threePt" dir="t"/>
            </a:scene3d>
          </p:spPr>
          <p:txBody>
            <a:bodyPr wrap="square" rtlCol="0">
              <a:spAutoFit/>
            </a:bodyPr>
            <a:lstStyle/>
            <a:p>
              <a:r>
                <a:rPr lang="en-US" altLang="zh-CN" sz="5400" b="1" dirty="0">
                  <a:solidFill>
                    <a:schemeClr val="tx1">
                      <a:lumMod val="65000"/>
                      <a:lumOff val="35000"/>
                    </a:schemeClr>
                  </a:solidFill>
                  <a:latin typeface="+mn-lt"/>
                  <a:ea typeface="+mn-ea"/>
                  <a:cs typeface="+mn-ea"/>
                  <a:sym typeface="+mn-lt"/>
                </a:rPr>
                <a:t>D</a:t>
              </a:r>
              <a:endParaRPr lang="zh-CN" altLang="en-US" sz="5400" b="1" dirty="0">
                <a:solidFill>
                  <a:schemeClr val="tx1">
                    <a:lumMod val="65000"/>
                    <a:lumOff val="35000"/>
                  </a:schemeClr>
                </a:solidFill>
                <a:latin typeface="+mn-lt"/>
                <a:ea typeface="+mn-ea"/>
                <a:cs typeface="+mn-ea"/>
                <a:sym typeface="+mn-lt"/>
              </a:endParaRPr>
            </a:p>
          </p:txBody>
        </p:sp>
      </p:grpSp>
      <p:sp>
        <p:nvSpPr>
          <p:cNvPr id="24" name="TextBox 23"/>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right)">
                                      <p:cBhvr>
                                        <p:cTn id="30" dur="500"/>
                                        <p:tgtEl>
                                          <p:spTgt spid="11"/>
                                        </p:tgtEl>
                                      </p:cBhvr>
                                    </p:animEffect>
                                  </p:childTnLst>
                                </p:cTn>
                              </p:par>
                            </p:childTnLst>
                          </p:cTn>
                        </p:par>
                        <p:par>
                          <p:cTn id="31" fill="hold">
                            <p:stCondLst>
                              <p:cond delay="3000"/>
                            </p:stCondLst>
                            <p:childTnLst>
                              <p:par>
                                <p:cTn id="32" presetID="22" presetClass="entr" presetSubtype="2"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right)">
                                      <p:cBhvr>
                                        <p:cTn id="34" dur="500"/>
                                        <p:tgtEl>
                                          <p:spTgt spid="10"/>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right)">
                                      <p:cBhvr>
                                        <p:cTn id="37" dur="500"/>
                                        <p:tgtEl>
                                          <p:spTgt spid="12"/>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P spid="14" grpId="0"/>
      <p:bldP spid="15" grpId="0"/>
      <p:bldP spid="2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3923928" y="1400919"/>
            <a:ext cx="3418344" cy="1501383"/>
            <a:chOff x="3601581" y="2911475"/>
            <a:chExt cx="3418344" cy="1501383"/>
          </a:xfrm>
        </p:grpSpPr>
        <p:sp>
          <p:nvSpPr>
            <p:cNvPr id="45" name="矩形 2"/>
            <p:cNvSpPr/>
            <p:nvPr/>
          </p:nvSpPr>
          <p:spPr bwMode="auto">
            <a:xfrm rot="10800000">
              <a:off x="3601581" y="2911475"/>
              <a:ext cx="3418344" cy="1501383"/>
            </a:xfrm>
            <a:custGeom>
              <a:avLst/>
              <a:gdLst>
                <a:gd name="T0" fmla="*/ 1800200 w 3960440"/>
                <a:gd name="T1" fmla="*/ 0 h 1739745"/>
                <a:gd name="T2" fmla="*/ 3456384 w 3960440"/>
                <a:gd name="T3" fmla="*/ 0 h 1739745"/>
                <a:gd name="T4" fmla="*/ 3960440 w 3960440"/>
                <a:gd name="T5" fmla="*/ 0 h 1739745"/>
                <a:gd name="T6" fmla="*/ 3960440 w 3960440"/>
                <a:gd name="T7" fmla="*/ 504056 h 1739745"/>
                <a:gd name="T8" fmla="*/ 3960440 w 3960440"/>
                <a:gd name="T9" fmla="*/ 1025788 h 1739745"/>
                <a:gd name="T10" fmla="*/ 3960440 w 3960440"/>
                <a:gd name="T11" fmla="*/ 1152128 h 1739745"/>
                <a:gd name="T12" fmla="*/ 3960440 w 3960440"/>
                <a:gd name="T13" fmla="*/ 1517598 h 1739745"/>
                <a:gd name="T14" fmla="*/ 468052 w 3960440"/>
                <a:gd name="T15" fmla="*/ 1517598 h 1739745"/>
                <a:gd name="T16" fmla="*/ 468052 w 3960440"/>
                <a:gd name="T17" fmla="*/ 1739745 h 1739745"/>
                <a:gd name="T18" fmla="*/ 0 w 3960440"/>
                <a:gd name="T19" fmla="*/ 1271693 h 1739745"/>
                <a:gd name="T20" fmla="*/ 468052 w 3960440"/>
                <a:gd name="T21" fmla="*/ 803641 h 1739745"/>
                <a:gd name="T22" fmla="*/ 468052 w 3960440"/>
                <a:gd name="T23" fmla="*/ 1025788 h 1739745"/>
                <a:gd name="T24" fmla="*/ 3456384 w 3960440"/>
                <a:gd name="T25" fmla="*/ 1025788 h 1739745"/>
                <a:gd name="T26" fmla="*/ 3456384 w 3960440"/>
                <a:gd name="T27" fmla="*/ 504056 h 1739745"/>
                <a:gd name="T28" fmla="*/ 1800200 w 3960440"/>
                <a:gd name="T29" fmla="*/ 504056 h 17397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960440" h="1739745">
                  <a:moveTo>
                    <a:pt x="1800200" y="0"/>
                  </a:moveTo>
                  <a:lnTo>
                    <a:pt x="3456384" y="0"/>
                  </a:lnTo>
                  <a:lnTo>
                    <a:pt x="3960440" y="0"/>
                  </a:lnTo>
                  <a:lnTo>
                    <a:pt x="3960440" y="504056"/>
                  </a:lnTo>
                  <a:lnTo>
                    <a:pt x="3960440" y="1025788"/>
                  </a:lnTo>
                  <a:lnTo>
                    <a:pt x="3960440" y="1152128"/>
                  </a:lnTo>
                  <a:lnTo>
                    <a:pt x="3960440" y="1517598"/>
                  </a:lnTo>
                  <a:lnTo>
                    <a:pt x="468052" y="1517598"/>
                  </a:lnTo>
                  <a:lnTo>
                    <a:pt x="468052" y="1739745"/>
                  </a:lnTo>
                  <a:lnTo>
                    <a:pt x="0" y="1271693"/>
                  </a:lnTo>
                  <a:lnTo>
                    <a:pt x="468052" y="803641"/>
                  </a:lnTo>
                  <a:lnTo>
                    <a:pt x="468052" y="1025788"/>
                  </a:lnTo>
                  <a:lnTo>
                    <a:pt x="3456384" y="1025788"/>
                  </a:lnTo>
                  <a:lnTo>
                    <a:pt x="3456384" y="504056"/>
                  </a:lnTo>
                  <a:lnTo>
                    <a:pt x="1800200" y="504056"/>
                  </a:lnTo>
                  <a:lnTo>
                    <a:pt x="1800200" y="0"/>
                  </a:lnTo>
                  <a:close/>
                </a:path>
              </a:pathLst>
            </a:custGeom>
            <a:gradFill rotWithShape="1">
              <a:gsLst>
                <a:gs pos="0">
                  <a:srgbClr val="C73E01"/>
                </a:gs>
                <a:gs pos="27000">
                  <a:srgbClr val="FF7711"/>
                </a:gs>
                <a:gs pos="59000">
                  <a:srgbClr val="FFAA01"/>
                </a:gs>
                <a:gs pos="80000">
                  <a:srgbClr val="FFC000"/>
                </a:gs>
                <a:gs pos="100000">
                  <a:srgbClr val="FECE02"/>
                </a:gs>
              </a:gsLst>
              <a:lin ang="0" scaled="1"/>
            </a:gradFill>
            <a:ln w="3175" cap="flat" cmpd="sng" algn="ctr">
              <a:solidFill>
                <a:srgbClr val="FFFFFF"/>
              </a:solidFill>
              <a:prstDash val="solid"/>
              <a:round/>
            </a:ln>
            <a:effectLst>
              <a:outerShdw sx="102000" sy="102000" algn="ctr" rotWithShape="0">
                <a:srgbClr val="000000">
                  <a:alpha val="39998"/>
                </a:srgbClr>
              </a:outerShdw>
            </a:effectLst>
          </p:spPr>
          <p:txBody>
            <a:bodyPr anchor="ctr"/>
            <a:lstStyle/>
            <a:p>
              <a:endParaRPr lang="zh-CN" altLang="en-US">
                <a:latin typeface="+mn-lt"/>
                <a:ea typeface="+mn-ea"/>
                <a:cs typeface="+mn-ea"/>
                <a:sym typeface="+mn-lt"/>
              </a:endParaRPr>
            </a:p>
          </p:txBody>
        </p:sp>
        <p:sp>
          <p:nvSpPr>
            <p:cNvPr id="46" name="TextBox 11"/>
            <p:cNvSpPr txBox="1">
              <a:spLocks noChangeArrowheads="1"/>
            </p:cNvSpPr>
            <p:nvPr/>
          </p:nvSpPr>
          <p:spPr bwMode="auto">
            <a:xfrm flipH="1">
              <a:off x="5038725" y="3167063"/>
              <a:ext cx="15922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FFFFFF"/>
                  </a:solidFill>
                  <a:latin typeface="+mn-lt"/>
                  <a:ea typeface="+mn-ea"/>
                  <a:cs typeface="+mn-ea"/>
                  <a:sym typeface="+mn-lt"/>
                </a:rPr>
                <a:t>点击添加标题    </a:t>
              </a:r>
            </a:p>
          </p:txBody>
        </p:sp>
      </p:grpSp>
      <p:grpSp>
        <p:nvGrpSpPr>
          <p:cNvPr id="47" name="组合 46"/>
          <p:cNvGrpSpPr/>
          <p:nvPr/>
        </p:nvGrpSpPr>
        <p:grpSpPr>
          <a:xfrm>
            <a:off x="2339752" y="2983656"/>
            <a:ext cx="3418344" cy="1501383"/>
            <a:chOff x="2482850" y="3530992"/>
            <a:chExt cx="3418344" cy="1501383"/>
          </a:xfrm>
        </p:grpSpPr>
        <p:sp>
          <p:nvSpPr>
            <p:cNvPr id="48" name="矩形 2"/>
            <p:cNvSpPr/>
            <p:nvPr/>
          </p:nvSpPr>
          <p:spPr bwMode="auto">
            <a:xfrm>
              <a:off x="2482850" y="3530992"/>
              <a:ext cx="3418344" cy="1501383"/>
            </a:xfrm>
            <a:custGeom>
              <a:avLst/>
              <a:gdLst>
                <a:gd name="T0" fmla="*/ 1800200 w 3960440"/>
                <a:gd name="T1" fmla="*/ 0 h 1739745"/>
                <a:gd name="T2" fmla="*/ 3456384 w 3960440"/>
                <a:gd name="T3" fmla="*/ 0 h 1739745"/>
                <a:gd name="T4" fmla="*/ 3960440 w 3960440"/>
                <a:gd name="T5" fmla="*/ 0 h 1739745"/>
                <a:gd name="T6" fmla="*/ 3960440 w 3960440"/>
                <a:gd name="T7" fmla="*/ 504056 h 1739745"/>
                <a:gd name="T8" fmla="*/ 3960440 w 3960440"/>
                <a:gd name="T9" fmla="*/ 1025788 h 1739745"/>
                <a:gd name="T10" fmla="*/ 3960440 w 3960440"/>
                <a:gd name="T11" fmla="*/ 1152128 h 1739745"/>
                <a:gd name="T12" fmla="*/ 3960440 w 3960440"/>
                <a:gd name="T13" fmla="*/ 1517598 h 1739745"/>
                <a:gd name="T14" fmla="*/ 468052 w 3960440"/>
                <a:gd name="T15" fmla="*/ 1517598 h 1739745"/>
                <a:gd name="T16" fmla="*/ 468052 w 3960440"/>
                <a:gd name="T17" fmla="*/ 1739745 h 1739745"/>
                <a:gd name="T18" fmla="*/ 0 w 3960440"/>
                <a:gd name="T19" fmla="*/ 1271693 h 1739745"/>
                <a:gd name="T20" fmla="*/ 468052 w 3960440"/>
                <a:gd name="T21" fmla="*/ 803641 h 1739745"/>
                <a:gd name="T22" fmla="*/ 468052 w 3960440"/>
                <a:gd name="T23" fmla="*/ 1025788 h 1739745"/>
                <a:gd name="T24" fmla="*/ 3456384 w 3960440"/>
                <a:gd name="T25" fmla="*/ 1025788 h 1739745"/>
                <a:gd name="T26" fmla="*/ 3456384 w 3960440"/>
                <a:gd name="T27" fmla="*/ 504056 h 1739745"/>
                <a:gd name="T28" fmla="*/ 1800200 w 3960440"/>
                <a:gd name="T29" fmla="*/ 504056 h 17397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960440" h="1739745">
                  <a:moveTo>
                    <a:pt x="1800200" y="0"/>
                  </a:moveTo>
                  <a:lnTo>
                    <a:pt x="3456384" y="0"/>
                  </a:lnTo>
                  <a:lnTo>
                    <a:pt x="3960440" y="0"/>
                  </a:lnTo>
                  <a:lnTo>
                    <a:pt x="3960440" y="504056"/>
                  </a:lnTo>
                  <a:lnTo>
                    <a:pt x="3960440" y="1025788"/>
                  </a:lnTo>
                  <a:lnTo>
                    <a:pt x="3960440" y="1152128"/>
                  </a:lnTo>
                  <a:lnTo>
                    <a:pt x="3960440" y="1517598"/>
                  </a:lnTo>
                  <a:lnTo>
                    <a:pt x="468052" y="1517598"/>
                  </a:lnTo>
                  <a:lnTo>
                    <a:pt x="468052" y="1739745"/>
                  </a:lnTo>
                  <a:lnTo>
                    <a:pt x="0" y="1271693"/>
                  </a:lnTo>
                  <a:lnTo>
                    <a:pt x="468052" y="803641"/>
                  </a:lnTo>
                  <a:lnTo>
                    <a:pt x="468052" y="1025788"/>
                  </a:lnTo>
                  <a:lnTo>
                    <a:pt x="3456384" y="1025788"/>
                  </a:lnTo>
                  <a:lnTo>
                    <a:pt x="3456384" y="504056"/>
                  </a:lnTo>
                  <a:lnTo>
                    <a:pt x="1800200" y="504056"/>
                  </a:lnTo>
                  <a:lnTo>
                    <a:pt x="1800200" y="0"/>
                  </a:lnTo>
                  <a:close/>
                </a:path>
              </a:pathLst>
            </a:custGeom>
            <a:gradFill rotWithShape="1">
              <a:gsLst>
                <a:gs pos="0">
                  <a:srgbClr val="BE1247"/>
                </a:gs>
                <a:gs pos="27000">
                  <a:srgbClr val="D2144F"/>
                </a:gs>
                <a:gs pos="66000">
                  <a:srgbClr val="F87477"/>
                </a:gs>
                <a:gs pos="100000">
                  <a:srgbClr val="FA9496"/>
                </a:gs>
              </a:gsLst>
              <a:lin ang="16200000" scaled="1"/>
            </a:gradFill>
            <a:ln w="3175" cap="flat" cmpd="sng" algn="ctr">
              <a:solidFill>
                <a:srgbClr val="FFFFFF"/>
              </a:solidFill>
              <a:prstDash val="solid"/>
              <a:round/>
            </a:ln>
            <a:effectLst>
              <a:outerShdw sx="102000" sy="102000" algn="ctr" rotWithShape="0">
                <a:srgbClr val="000000">
                  <a:alpha val="39998"/>
                </a:srgbClr>
              </a:outerShdw>
            </a:effectLst>
          </p:spPr>
          <p:txBody>
            <a:bodyPr anchor="ctr"/>
            <a:lstStyle/>
            <a:p>
              <a:endParaRPr lang="zh-CN" altLang="en-US">
                <a:latin typeface="+mn-lt"/>
                <a:ea typeface="+mn-ea"/>
                <a:cs typeface="+mn-ea"/>
                <a:sym typeface="+mn-lt"/>
              </a:endParaRPr>
            </a:p>
          </p:txBody>
        </p:sp>
        <p:sp>
          <p:nvSpPr>
            <p:cNvPr id="49" name="TextBox 48"/>
            <p:cNvSpPr txBox="1">
              <a:spLocks noChangeArrowheads="1"/>
            </p:cNvSpPr>
            <p:nvPr/>
          </p:nvSpPr>
          <p:spPr bwMode="auto">
            <a:xfrm flipH="1">
              <a:off x="2890838" y="4494213"/>
              <a:ext cx="15922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FFFFFF"/>
                  </a:solidFill>
                  <a:latin typeface="+mn-lt"/>
                  <a:ea typeface="+mn-ea"/>
                  <a:cs typeface="+mn-ea"/>
                  <a:sym typeface="+mn-lt"/>
                </a:rPr>
                <a:t>点击添加标题    </a:t>
              </a:r>
            </a:p>
          </p:txBody>
        </p:sp>
      </p:grpSp>
      <p:sp>
        <p:nvSpPr>
          <p:cNvPr id="50" name="任意多边形 49"/>
          <p:cNvSpPr/>
          <p:nvPr/>
        </p:nvSpPr>
        <p:spPr>
          <a:xfrm>
            <a:off x="2971875" y="1622598"/>
            <a:ext cx="808037" cy="950913"/>
          </a:xfrm>
          <a:custGeom>
            <a:avLst/>
            <a:gdLst>
              <a:gd name="connsiteX0" fmla="*/ 807522 w 807522"/>
              <a:gd name="connsiteY0" fmla="*/ 950026 h 950026"/>
              <a:gd name="connsiteX1" fmla="*/ 391886 w 807522"/>
              <a:gd name="connsiteY1" fmla="*/ 0 h 950026"/>
              <a:gd name="connsiteX2" fmla="*/ 0 w 807522"/>
              <a:gd name="connsiteY2" fmla="*/ 0 h 950026"/>
            </a:gdLst>
            <a:ahLst/>
            <a:cxnLst>
              <a:cxn ang="0">
                <a:pos x="connsiteX0" y="connsiteY0"/>
              </a:cxn>
              <a:cxn ang="0">
                <a:pos x="connsiteX1" y="connsiteY1"/>
              </a:cxn>
              <a:cxn ang="0">
                <a:pos x="connsiteX2" y="connsiteY2"/>
              </a:cxn>
            </a:cxnLst>
            <a:rect l="l" t="t" r="r" b="b"/>
            <a:pathLst>
              <a:path w="807522" h="950026">
                <a:moveTo>
                  <a:pt x="807522" y="950026"/>
                </a:moveTo>
                <a:lnTo>
                  <a:pt x="391886" y="0"/>
                </a:lnTo>
                <a:lnTo>
                  <a:pt x="0" y="0"/>
                </a:lnTo>
              </a:path>
            </a:pathLst>
          </a:custGeom>
          <a:ln w="19050">
            <a:solidFill>
              <a:schemeClr val="tx1">
                <a:lumMod val="50000"/>
                <a:lumOff val="50000"/>
              </a:schemeClr>
            </a:solidFill>
            <a:prstDash val="sysDot"/>
            <a:headEnd type="oval"/>
            <a:tailEnd type="triangle" w="lg"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b="0">
              <a:solidFill>
                <a:prstClr val="black"/>
              </a:solidFill>
              <a:cs typeface="+mn-ea"/>
              <a:sym typeface="+mn-lt"/>
            </a:endParaRPr>
          </a:p>
        </p:txBody>
      </p:sp>
      <p:cxnSp>
        <p:nvCxnSpPr>
          <p:cNvPr id="51" name="直接连接符 50"/>
          <p:cNvCxnSpPr/>
          <p:nvPr/>
        </p:nvCxnSpPr>
        <p:spPr>
          <a:xfrm>
            <a:off x="2971875" y="1198736"/>
            <a:ext cx="0" cy="963612"/>
          </a:xfrm>
          <a:prstGeom prst="line">
            <a:avLst/>
          </a:prstGeom>
          <a:ln w="12700">
            <a:solidFill>
              <a:schemeClr val="tx1">
                <a:lumMod val="50000"/>
                <a:lumOff val="5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1825700" y="1213023"/>
            <a:ext cx="1146175" cy="949325"/>
            <a:chOff x="1811338" y="1895475"/>
            <a:chExt cx="1146175" cy="949325"/>
          </a:xfrm>
        </p:grpSpPr>
        <p:sp>
          <p:nvSpPr>
            <p:cNvPr id="53" name="TextBox 52"/>
            <p:cNvSpPr txBox="1">
              <a:spLocks noChangeArrowheads="1"/>
            </p:cNvSpPr>
            <p:nvPr/>
          </p:nvSpPr>
          <p:spPr bwMode="auto">
            <a:xfrm flipH="1">
              <a:off x="1811338" y="1895475"/>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eaLnBrk="1" hangingPunct="1"/>
              <a:r>
                <a:rPr lang="zh-CN" altLang="en-US" sz="1200" b="0" dirty="0">
                  <a:solidFill>
                    <a:srgbClr val="262626"/>
                  </a:solidFill>
                  <a:latin typeface="+mn-lt"/>
                  <a:ea typeface="+mn-ea"/>
                  <a:cs typeface="+mn-ea"/>
                  <a:sym typeface="+mn-lt"/>
                </a:rPr>
                <a:t>点击添加文本    </a:t>
              </a:r>
            </a:p>
            <a:p>
              <a:pPr eaLnBrk="1" hangingPunct="1"/>
              <a:r>
                <a:rPr lang="zh-CN" altLang="en-US" sz="1200" b="0" dirty="0">
                  <a:solidFill>
                    <a:srgbClr val="262626"/>
                  </a:solidFill>
                  <a:latin typeface="+mn-lt"/>
                  <a:ea typeface="+mn-ea"/>
                  <a:cs typeface="+mn-ea"/>
                  <a:sym typeface="+mn-lt"/>
                </a:rPr>
                <a:t>点击添加文本</a:t>
              </a:r>
            </a:p>
          </p:txBody>
        </p:sp>
        <p:sp>
          <p:nvSpPr>
            <p:cNvPr id="54" name="TextBox 53"/>
            <p:cNvSpPr txBox="1">
              <a:spLocks noChangeArrowheads="1"/>
            </p:cNvSpPr>
            <p:nvPr/>
          </p:nvSpPr>
          <p:spPr bwMode="auto">
            <a:xfrm flipH="1">
              <a:off x="1811338" y="2381250"/>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eaLnBrk="1" hangingPunct="1"/>
              <a:r>
                <a:rPr lang="zh-CN" altLang="en-US" sz="1200" b="0">
                  <a:solidFill>
                    <a:srgbClr val="262626"/>
                  </a:solidFill>
                  <a:latin typeface="+mn-lt"/>
                  <a:ea typeface="+mn-ea"/>
                  <a:cs typeface="+mn-ea"/>
                  <a:sym typeface="+mn-lt"/>
                </a:rPr>
                <a:t>点击添加文本    </a:t>
              </a:r>
            </a:p>
            <a:p>
              <a:pPr eaLnBrk="1" hangingPunct="1"/>
              <a:r>
                <a:rPr lang="zh-CN" altLang="en-US" sz="1200" b="0">
                  <a:solidFill>
                    <a:srgbClr val="262626"/>
                  </a:solidFill>
                  <a:latin typeface="+mn-lt"/>
                  <a:ea typeface="+mn-ea"/>
                  <a:cs typeface="+mn-ea"/>
                  <a:sym typeface="+mn-lt"/>
                </a:rPr>
                <a:t>点击添加文本</a:t>
              </a:r>
            </a:p>
          </p:txBody>
        </p:sp>
      </p:grpSp>
      <p:sp>
        <p:nvSpPr>
          <p:cNvPr id="55" name="任意多边形 54"/>
          <p:cNvSpPr/>
          <p:nvPr/>
        </p:nvSpPr>
        <p:spPr>
          <a:xfrm flipH="1" flipV="1">
            <a:off x="5822484" y="3581623"/>
            <a:ext cx="915988" cy="781050"/>
          </a:xfrm>
          <a:custGeom>
            <a:avLst/>
            <a:gdLst>
              <a:gd name="connsiteX0" fmla="*/ 807522 w 807522"/>
              <a:gd name="connsiteY0" fmla="*/ 950026 h 950026"/>
              <a:gd name="connsiteX1" fmla="*/ 391886 w 807522"/>
              <a:gd name="connsiteY1" fmla="*/ 0 h 950026"/>
              <a:gd name="connsiteX2" fmla="*/ 0 w 807522"/>
              <a:gd name="connsiteY2" fmla="*/ 0 h 950026"/>
            </a:gdLst>
            <a:ahLst/>
            <a:cxnLst>
              <a:cxn ang="0">
                <a:pos x="connsiteX0" y="connsiteY0"/>
              </a:cxn>
              <a:cxn ang="0">
                <a:pos x="connsiteX1" y="connsiteY1"/>
              </a:cxn>
              <a:cxn ang="0">
                <a:pos x="connsiteX2" y="connsiteY2"/>
              </a:cxn>
            </a:cxnLst>
            <a:rect l="l" t="t" r="r" b="b"/>
            <a:pathLst>
              <a:path w="807522" h="950026">
                <a:moveTo>
                  <a:pt x="807522" y="950026"/>
                </a:moveTo>
                <a:lnTo>
                  <a:pt x="391886" y="0"/>
                </a:lnTo>
                <a:lnTo>
                  <a:pt x="0" y="0"/>
                </a:lnTo>
              </a:path>
            </a:pathLst>
          </a:custGeom>
          <a:ln w="19050">
            <a:solidFill>
              <a:schemeClr val="tx1">
                <a:lumMod val="50000"/>
                <a:lumOff val="50000"/>
              </a:schemeClr>
            </a:solidFill>
            <a:prstDash val="sysDot"/>
            <a:headEnd type="oval"/>
            <a:tailEnd type="triangle" w="lg"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b="0">
              <a:solidFill>
                <a:prstClr val="black"/>
              </a:solidFill>
              <a:cs typeface="+mn-ea"/>
              <a:sym typeface="+mn-lt"/>
            </a:endParaRPr>
          </a:p>
        </p:txBody>
      </p:sp>
      <p:cxnSp>
        <p:nvCxnSpPr>
          <p:cNvPr id="56" name="直接连接符 55"/>
          <p:cNvCxnSpPr/>
          <p:nvPr/>
        </p:nvCxnSpPr>
        <p:spPr>
          <a:xfrm>
            <a:off x="6725772" y="3857848"/>
            <a:ext cx="0" cy="946150"/>
          </a:xfrm>
          <a:prstGeom prst="line">
            <a:avLst/>
          </a:prstGeom>
          <a:ln w="12700">
            <a:solidFill>
              <a:schemeClr val="tx1">
                <a:lumMod val="50000"/>
                <a:lumOff val="5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6725772" y="3815033"/>
            <a:ext cx="1146175" cy="949325"/>
            <a:chOff x="6618288" y="5070475"/>
            <a:chExt cx="1146175" cy="949325"/>
          </a:xfrm>
        </p:grpSpPr>
        <p:sp>
          <p:nvSpPr>
            <p:cNvPr id="58" name="TextBox 11"/>
            <p:cNvSpPr txBox="1">
              <a:spLocks noChangeArrowheads="1"/>
            </p:cNvSpPr>
            <p:nvPr/>
          </p:nvSpPr>
          <p:spPr bwMode="auto">
            <a:xfrm flipH="1">
              <a:off x="6618288" y="5070475"/>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eaLnBrk="1" hangingPunct="1"/>
              <a:r>
                <a:rPr lang="zh-CN" altLang="en-US" sz="1200" b="0" dirty="0">
                  <a:solidFill>
                    <a:srgbClr val="262626"/>
                  </a:solidFill>
                  <a:latin typeface="+mn-lt"/>
                  <a:ea typeface="+mn-ea"/>
                  <a:cs typeface="+mn-ea"/>
                  <a:sym typeface="+mn-lt"/>
                </a:rPr>
                <a:t>点击添加文本    </a:t>
              </a:r>
            </a:p>
            <a:p>
              <a:pPr eaLnBrk="1" hangingPunct="1"/>
              <a:r>
                <a:rPr lang="zh-CN" altLang="en-US" sz="1200" b="0" dirty="0">
                  <a:solidFill>
                    <a:srgbClr val="262626"/>
                  </a:solidFill>
                  <a:latin typeface="+mn-lt"/>
                  <a:ea typeface="+mn-ea"/>
                  <a:cs typeface="+mn-ea"/>
                  <a:sym typeface="+mn-lt"/>
                </a:rPr>
                <a:t>点击添加文本</a:t>
              </a:r>
            </a:p>
          </p:txBody>
        </p:sp>
        <p:sp>
          <p:nvSpPr>
            <p:cNvPr id="59" name="TextBox 11"/>
            <p:cNvSpPr txBox="1">
              <a:spLocks noChangeArrowheads="1"/>
            </p:cNvSpPr>
            <p:nvPr/>
          </p:nvSpPr>
          <p:spPr bwMode="auto">
            <a:xfrm flipH="1">
              <a:off x="6618288" y="5556250"/>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eaLnBrk="1" hangingPunct="1"/>
              <a:r>
                <a:rPr lang="zh-CN" altLang="en-US" sz="1200" b="0">
                  <a:solidFill>
                    <a:srgbClr val="262626"/>
                  </a:solidFill>
                  <a:latin typeface="+mn-lt"/>
                  <a:ea typeface="+mn-ea"/>
                  <a:cs typeface="+mn-ea"/>
                  <a:sym typeface="+mn-lt"/>
                </a:rPr>
                <a:t>点击添加文本    </a:t>
              </a:r>
            </a:p>
            <a:p>
              <a:pPr eaLnBrk="1" hangingPunct="1"/>
              <a:r>
                <a:rPr lang="zh-CN" altLang="en-US" sz="1200" b="0">
                  <a:solidFill>
                    <a:srgbClr val="262626"/>
                  </a:solidFill>
                  <a:latin typeface="+mn-lt"/>
                  <a:ea typeface="+mn-ea"/>
                  <a:cs typeface="+mn-ea"/>
                  <a:sym typeface="+mn-lt"/>
                </a:rPr>
                <a:t>点击添加文本</a:t>
              </a:r>
            </a:p>
          </p:txBody>
        </p:sp>
      </p:grpSp>
      <p:sp>
        <p:nvSpPr>
          <p:cNvPr id="18" name="TextBox 17"/>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750" fill="hold"/>
                                        <p:tgtEl>
                                          <p:spTgt spid="44"/>
                                        </p:tgtEl>
                                        <p:attrNameLst>
                                          <p:attrName>ppt_x</p:attrName>
                                        </p:attrNameLst>
                                      </p:cBhvr>
                                      <p:tavLst>
                                        <p:tav tm="0">
                                          <p:val>
                                            <p:strVal val="0-#ppt_w/2"/>
                                          </p:val>
                                        </p:tav>
                                        <p:tav tm="100000">
                                          <p:val>
                                            <p:strVal val="#ppt_x"/>
                                          </p:val>
                                        </p:tav>
                                      </p:tavLst>
                                    </p:anim>
                                    <p:anim calcmode="lin" valueType="num">
                                      <p:cBhvr additive="base">
                                        <p:cTn id="12" dur="75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750" fill="hold"/>
                                        <p:tgtEl>
                                          <p:spTgt spid="47"/>
                                        </p:tgtEl>
                                        <p:attrNameLst>
                                          <p:attrName>ppt_x</p:attrName>
                                        </p:attrNameLst>
                                      </p:cBhvr>
                                      <p:tavLst>
                                        <p:tav tm="0">
                                          <p:val>
                                            <p:strVal val="1+#ppt_w/2"/>
                                          </p:val>
                                        </p:tav>
                                        <p:tav tm="100000">
                                          <p:val>
                                            <p:strVal val="#ppt_x"/>
                                          </p:val>
                                        </p:tav>
                                      </p:tavLst>
                                    </p:anim>
                                    <p:anim calcmode="lin" valueType="num">
                                      <p:cBhvr additive="base">
                                        <p:cTn id="16" dur="750" fill="hold"/>
                                        <p:tgtEl>
                                          <p:spTgt spid="47"/>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down)">
                                      <p:cBhvr>
                                        <p:cTn id="20" dur="300"/>
                                        <p:tgtEl>
                                          <p:spTgt spid="50"/>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p:cTn id="24" dur="300" fill="hold"/>
                                        <p:tgtEl>
                                          <p:spTgt spid="51"/>
                                        </p:tgtEl>
                                        <p:attrNameLst>
                                          <p:attrName>ppt_w</p:attrName>
                                        </p:attrNameLst>
                                      </p:cBhvr>
                                      <p:tavLst>
                                        <p:tav tm="0">
                                          <p:val>
                                            <p:fltVal val="0"/>
                                          </p:val>
                                        </p:tav>
                                        <p:tav tm="100000">
                                          <p:val>
                                            <p:strVal val="#ppt_w"/>
                                          </p:val>
                                        </p:tav>
                                      </p:tavLst>
                                    </p:anim>
                                    <p:anim calcmode="lin" valueType="num">
                                      <p:cBhvr>
                                        <p:cTn id="25" dur="300" fill="hold"/>
                                        <p:tgtEl>
                                          <p:spTgt spid="51"/>
                                        </p:tgtEl>
                                        <p:attrNameLst>
                                          <p:attrName>ppt_h</p:attrName>
                                        </p:attrNameLst>
                                      </p:cBhvr>
                                      <p:tavLst>
                                        <p:tav tm="0">
                                          <p:val>
                                            <p:fltVal val="0"/>
                                          </p:val>
                                        </p:tav>
                                        <p:tav tm="100000">
                                          <p:val>
                                            <p:strVal val="#ppt_h"/>
                                          </p:val>
                                        </p:tav>
                                      </p:tavLst>
                                    </p:anim>
                                    <p:animEffect transition="in" filter="fade">
                                      <p:cBhvr>
                                        <p:cTn id="26" dur="300"/>
                                        <p:tgtEl>
                                          <p:spTgt spid="51"/>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300"/>
                                        <p:tgtEl>
                                          <p:spTgt spid="52"/>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up)">
                                      <p:cBhvr>
                                        <p:cTn id="34" dur="300"/>
                                        <p:tgtEl>
                                          <p:spTgt spid="55"/>
                                        </p:tgtEl>
                                      </p:cBhvr>
                                    </p:animEffect>
                                  </p:childTnLst>
                                </p:cTn>
                              </p:par>
                            </p:childTnLst>
                          </p:cTn>
                        </p:par>
                        <p:par>
                          <p:cTn id="35" fill="hold">
                            <p:stCondLst>
                              <p:cond delay="3500"/>
                            </p:stCondLst>
                            <p:childTnLst>
                              <p:par>
                                <p:cTn id="36" presetID="53" presetClass="entr" presetSubtype="16" fill="hold" nodeType="afterEffect">
                                  <p:stCondLst>
                                    <p:cond delay="0"/>
                                  </p:stCondLst>
                                  <p:childTnLst>
                                    <p:set>
                                      <p:cBhvr>
                                        <p:cTn id="37" dur="1" fill="hold">
                                          <p:stCondLst>
                                            <p:cond delay="0"/>
                                          </p:stCondLst>
                                        </p:cTn>
                                        <p:tgtEl>
                                          <p:spTgt spid="56"/>
                                        </p:tgtEl>
                                        <p:attrNameLst>
                                          <p:attrName>style.visibility</p:attrName>
                                        </p:attrNameLst>
                                      </p:cBhvr>
                                      <p:to>
                                        <p:strVal val="visible"/>
                                      </p:to>
                                    </p:set>
                                    <p:anim calcmode="lin" valueType="num">
                                      <p:cBhvr>
                                        <p:cTn id="38" dur="300" fill="hold"/>
                                        <p:tgtEl>
                                          <p:spTgt spid="56"/>
                                        </p:tgtEl>
                                        <p:attrNameLst>
                                          <p:attrName>ppt_w</p:attrName>
                                        </p:attrNameLst>
                                      </p:cBhvr>
                                      <p:tavLst>
                                        <p:tav tm="0">
                                          <p:val>
                                            <p:fltVal val="0"/>
                                          </p:val>
                                        </p:tav>
                                        <p:tav tm="100000">
                                          <p:val>
                                            <p:strVal val="#ppt_w"/>
                                          </p:val>
                                        </p:tav>
                                      </p:tavLst>
                                    </p:anim>
                                    <p:anim calcmode="lin" valueType="num">
                                      <p:cBhvr>
                                        <p:cTn id="39" dur="300" fill="hold"/>
                                        <p:tgtEl>
                                          <p:spTgt spid="56"/>
                                        </p:tgtEl>
                                        <p:attrNameLst>
                                          <p:attrName>ppt_h</p:attrName>
                                        </p:attrNameLst>
                                      </p:cBhvr>
                                      <p:tavLst>
                                        <p:tav tm="0">
                                          <p:val>
                                            <p:fltVal val="0"/>
                                          </p:val>
                                        </p:tav>
                                        <p:tav tm="100000">
                                          <p:val>
                                            <p:strVal val="#ppt_h"/>
                                          </p:val>
                                        </p:tav>
                                      </p:tavLst>
                                    </p:anim>
                                    <p:animEffect transition="in" filter="fade">
                                      <p:cBhvr>
                                        <p:cTn id="40" dur="300"/>
                                        <p:tgtEl>
                                          <p:spTgt spid="56"/>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3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5" grpId="0" animBg="1"/>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椭圆 21"/>
          <p:cNvSpPr/>
          <p:nvPr/>
        </p:nvSpPr>
        <p:spPr>
          <a:xfrm>
            <a:off x="3291599" y="1805044"/>
            <a:ext cx="2650091" cy="2585455"/>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4000" b="1" dirty="0">
                <a:solidFill>
                  <a:schemeClr val="bg1"/>
                </a:solidFill>
                <a:cs typeface="+mn-ea"/>
                <a:sym typeface="+mn-lt"/>
              </a:rPr>
              <a:t>内容</a:t>
            </a:r>
          </a:p>
        </p:txBody>
      </p:sp>
      <p:grpSp>
        <p:nvGrpSpPr>
          <p:cNvPr id="23" name="组合 22"/>
          <p:cNvGrpSpPr/>
          <p:nvPr/>
        </p:nvGrpSpPr>
        <p:grpSpPr>
          <a:xfrm>
            <a:off x="2599409" y="1684296"/>
            <a:ext cx="1398549" cy="1398549"/>
            <a:chOff x="2270685" y="1963548"/>
            <a:chExt cx="1545717" cy="1545717"/>
          </a:xfrm>
        </p:grpSpPr>
        <p:sp>
          <p:nvSpPr>
            <p:cNvPr id="24" name="泪滴形 23"/>
            <p:cNvSpPr/>
            <p:nvPr/>
          </p:nvSpPr>
          <p:spPr>
            <a:xfrm rot="15133697">
              <a:off x="2270685" y="1963548"/>
              <a:ext cx="1545717" cy="1545717"/>
            </a:xfrm>
            <a:prstGeom prst="teardrop">
              <a:avLst/>
            </a:prstGeom>
            <a:solidFill>
              <a:srgbClr val="00B0F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5" name="椭圆 24"/>
            <p:cNvSpPr/>
            <p:nvPr/>
          </p:nvSpPr>
          <p:spPr>
            <a:xfrm>
              <a:off x="2428860" y="2121724"/>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cs typeface="+mn-ea"/>
                  <a:sym typeface="+mn-lt"/>
                </a:rPr>
                <a:t>内容</a:t>
              </a:r>
            </a:p>
          </p:txBody>
        </p:sp>
      </p:grpSp>
      <p:grpSp>
        <p:nvGrpSpPr>
          <p:cNvPr id="26" name="组合 25"/>
          <p:cNvGrpSpPr/>
          <p:nvPr/>
        </p:nvGrpSpPr>
        <p:grpSpPr>
          <a:xfrm>
            <a:off x="3867654" y="1059582"/>
            <a:ext cx="1398549" cy="1398549"/>
            <a:chOff x="3674696" y="1248545"/>
            <a:chExt cx="1545717" cy="1545717"/>
          </a:xfrm>
          <a:effectLst/>
        </p:grpSpPr>
        <p:sp>
          <p:nvSpPr>
            <p:cNvPr id="27" name="泪滴形 26"/>
            <p:cNvSpPr/>
            <p:nvPr/>
          </p:nvSpPr>
          <p:spPr>
            <a:xfrm rot="18825864">
              <a:off x="3674696" y="1248545"/>
              <a:ext cx="1545717" cy="1545717"/>
            </a:xfrm>
            <a:prstGeom prst="teardrop">
              <a:avLst/>
            </a:prstGeom>
            <a:solidFill>
              <a:srgbClr val="FFCC00"/>
            </a:solidFill>
            <a:ln w="57150">
              <a:solidFill>
                <a:schemeClr val="bg1"/>
              </a:solidFill>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8" name="椭圆 27"/>
            <p:cNvSpPr/>
            <p:nvPr/>
          </p:nvSpPr>
          <p:spPr>
            <a:xfrm>
              <a:off x="3833870" y="1395281"/>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cs typeface="+mn-ea"/>
                  <a:sym typeface="+mn-lt"/>
                </a:rPr>
                <a:t>内容</a:t>
              </a:r>
            </a:p>
          </p:txBody>
        </p:sp>
      </p:grpSp>
      <p:grpSp>
        <p:nvGrpSpPr>
          <p:cNvPr id="29" name="组合 28"/>
          <p:cNvGrpSpPr/>
          <p:nvPr/>
        </p:nvGrpSpPr>
        <p:grpSpPr>
          <a:xfrm>
            <a:off x="5176766" y="1653941"/>
            <a:ext cx="1398549" cy="1398549"/>
            <a:chOff x="5171906" y="1745625"/>
            <a:chExt cx="1545717" cy="1545717"/>
          </a:xfrm>
        </p:grpSpPr>
        <p:sp>
          <p:nvSpPr>
            <p:cNvPr id="30" name="泪滴形 29"/>
            <p:cNvSpPr/>
            <p:nvPr/>
          </p:nvSpPr>
          <p:spPr>
            <a:xfrm rot="521598">
              <a:off x="5171906" y="1745625"/>
              <a:ext cx="1545717" cy="1545717"/>
            </a:xfrm>
            <a:prstGeom prst="teardrop">
              <a:avLst/>
            </a:prstGeom>
            <a:solidFill>
              <a:srgbClr val="FF993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1" name="椭圆 30"/>
            <p:cNvSpPr/>
            <p:nvPr/>
          </p:nvSpPr>
          <p:spPr>
            <a:xfrm>
              <a:off x="5357818" y="1916927"/>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cs typeface="+mn-ea"/>
                  <a:sym typeface="+mn-lt"/>
                </a:rPr>
                <a:t>内容</a:t>
              </a:r>
            </a:p>
          </p:txBody>
        </p:sp>
      </p:grpSp>
      <p:grpSp>
        <p:nvGrpSpPr>
          <p:cNvPr id="32" name="组合 31"/>
          <p:cNvGrpSpPr/>
          <p:nvPr/>
        </p:nvGrpSpPr>
        <p:grpSpPr>
          <a:xfrm>
            <a:off x="5170696" y="3097771"/>
            <a:ext cx="1398549" cy="1398549"/>
            <a:chOff x="5316511" y="3342364"/>
            <a:chExt cx="1545717" cy="1545717"/>
          </a:xfrm>
        </p:grpSpPr>
        <p:sp>
          <p:nvSpPr>
            <p:cNvPr id="33" name="泪滴形 32"/>
            <p:cNvSpPr/>
            <p:nvPr/>
          </p:nvSpPr>
          <p:spPr>
            <a:xfrm rot="4505506">
              <a:off x="5316511" y="3342364"/>
              <a:ext cx="1545717" cy="1545717"/>
            </a:xfrm>
            <a:prstGeom prst="teardrop">
              <a:avLst/>
            </a:prstGeom>
            <a:solidFill>
              <a:srgbClr val="FF66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4" name="椭圆 33"/>
            <p:cNvSpPr/>
            <p:nvPr/>
          </p:nvSpPr>
          <p:spPr>
            <a:xfrm>
              <a:off x="5488819" y="3502796"/>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cs typeface="+mn-ea"/>
                  <a:sym typeface="+mn-lt"/>
                </a:rPr>
                <a:t>内容</a:t>
              </a:r>
            </a:p>
          </p:txBody>
        </p:sp>
      </p:grpSp>
      <p:grpSp>
        <p:nvGrpSpPr>
          <p:cNvPr id="36" name="组合 35"/>
          <p:cNvGrpSpPr/>
          <p:nvPr/>
        </p:nvGrpSpPr>
        <p:grpSpPr>
          <a:xfrm>
            <a:off x="3902451" y="3665279"/>
            <a:ext cx="1398549" cy="1398549"/>
            <a:chOff x="3925384" y="4127643"/>
            <a:chExt cx="1545717" cy="1545717"/>
          </a:xfrm>
        </p:grpSpPr>
        <p:sp>
          <p:nvSpPr>
            <p:cNvPr id="37" name="泪滴形 36"/>
            <p:cNvSpPr/>
            <p:nvPr/>
          </p:nvSpPr>
          <p:spPr>
            <a:xfrm rot="8197085">
              <a:off x="3925384" y="4127643"/>
              <a:ext cx="1545717" cy="1545717"/>
            </a:xfrm>
            <a:prstGeom prst="teardrop">
              <a:avLst/>
            </a:prstGeom>
            <a:solidFill>
              <a:srgbClr val="FF505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8" name="椭圆 37"/>
            <p:cNvSpPr/>
            <p:nvPr/>
          </p:nvSpPr>
          <p:spPr>
            <a:xfrm>
              <a:off x="4095872" y="4312364"/>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cs typeface="+mn-ea"/>
                  <a:sym typeface="+mn-lt"/>
                </a:rPr>
                <a:t>内容</a:t>
              </a:r>
            </a:p>
          </p:txBody>
        </p:sp>
      </p:grpSp>
      <p:grpSp>
        <p:nvGrpSpPr>
          <p:cNvPr id="39" name="组合 38"/>
          <p:cNvGrpSpPr/>
          <p:nvPr/>
        </p:nvGrpSpPr>
        <p:grpSpPr>
          <a:xfrm>
            <a:off x="2613124" y="3097771"/>
            <a:ext cx="1398549" cy="1398549"/>
            <a:chOff x="2497542" y="3507721"/>
            <a:chExt cx="1545717" cy="1545717"/>
          </a:xfrm>
        </p:grpSpPr>
        <p:sp>
          <p:nvSpPr>
            <p:cNvPr id="40" name="泪滴形 39"/>
            <p:cNvSpPr/>
            <p:nvPr/>
          </p:nvSpPr>
          <p:spPr>
            <a:xfrm rot="11090926">
              <a:off x="2497542" y="3507721"/>
              <a:ext cx="1545717" cy="1545717"/>
            </a:xfrm>
            <a:prstGeom prst="teardrop">
              <a:avLst/>
            </a:prstGeom>
            <a:solidFill>
              <a:srgbClr val="FF33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1" name="椭圆 40"/>
            <p:cNvSpPr/>
            <p:nvPr/>
          </p:nvSpPr>
          <p:spPr>
            <a:xfrm>
              <a:off x="2643174" y="3693360"/>
              <a:ext cx="1214446" cy="121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cs typeface="+mn-ea"/>
                  <a:sym typeface="+mn-lt"/>
                </a:rPr>
                <a:t>内容</a:t>
              </a:r>
            </a:p>
          </p:txBody>
        </p:sp>
      </p:grpSp>
      <p:sp>
        <p:nvSpPr>
          <p:cNvPr id="42" name="Text Box 40"/>
          <p:cNvSpPr txBox="1">
            <a:spLocks noChangeArrowheads="1"/>
          </p:cNvSpPr>
          <p:nvPr/>
        </p:nvSpPr>
        <p:spPr bwMode="gray">
          <a:xfrm>
            <a:off x="-36512" y="2998959"/>
            <a:ext cx="3255336" cy="701731"/>
          </a:xfrm>
          <a:prstGeom prst="rect">
            <a:avLst/>
          </a:prstGeom>
          <a:noFill/>
          <a:ln w="9525">
            <a:noFill/>
            <a:miter lim="800000"/>
          </a:ln>
        </p:spPr>
        <p:txBody>
          <a:bodyPr wrap="square">
            <a:spAutoFit/>
          </a:bodyPr>
          <a:lstStyle/>
          <a:p>
            <a:pPr lvl="0" algn="ctr">
              <a:lnSpc>
                <a:spcPct val="120000"/>
              </a:lnSpc>
              <a:defRPr/>
            </a:pPr>
            <a:r>
              <a:rPr lang="zh-CN" altLang="en-US" sz="1100" kern="0" dirty="0">
                <a:latin typeface="+mn-lt"/>
                <a:ea typeface="+mn-ea"/>
                <a:cs typeface="+mn-ea"/>
                <a:sym typeface="+mn-lt"/>
              </a:rPr>
              <a:t>单击此处输入文字单击此处输入文字</a:t>
            </a:r>
          </a:p>
          <a:p>
            <a:pPr lvl="0" algn="ctr">
              <a:lnSpc>
                <a:spcPct val="120000"/>
              </a:lnSpc>
              <a:defRPr/>
            </a:pPr>
            <a:r>
              <a:rPr lang="zh-CN" altLang="en-US" sz="1100" kern="0" dirty="0">
                <a:latin typeface="+mn-lt"/>
                <a:ea typeface="+mn-ea"/>
                <a:cs typeface="+mn-ea"/>
                <a:sym typeface="+mn-lt"/>
              </a:rPr>
              <a:t>单击此处输入文字单击此处输入文字</a:t>
            </a:r>
          </a:p>
          <a:p>
            <a:pPr lvl="0" algn="ctr">
              <a:lnSpc>
                <a:spcPct val="120000"/>
              </a:lnSpc>
              <a:defRPr/>
            </a:pPr>
            <a:endParaRPr lang="zh-CN" altLang="en-US" sz="1100" kern="0" dirty="0">
              <a:latin typeface="+mn-lt"/>
              <a:ea typeface="+mn-ea"/>
              <a:cs typeface="+mn-ea"/>
              <a:sym typeface="+mn-lt"/>
            </a:endParaRPr>
          </a:p>
        </p:txBody>
      </p:sp>
      <p:sp>
        <p:nvSpPr>
          <p:cNvPr id="43" name="Rectangle 11"/>
          <p:cNvSpPr>
            <a:spLocks noChangeArrowheads="1"/>
          </p:cNvSpPr>
          <p:nvPr/>
        </p:nvSpPr>
        <p:spPr bwMode="gray">
          <a:xfrm>
            <a:off x="323528" y="2622089"/>
            <a:ext cx="2500330" cy="358775"/>
          </a:xfrm>
          <a:prstGeom prst="rect">
            <a:avLst/>
          </a:prstGeom>
          <a:noFill/>
          <a:ln>
            <a:noFill/>
          </a:ln>
        </p:spPr>
        <p:txBody>
          <a:bodyPr lIns="0" tIns="0" rIns="0" bIns="0" anchor="ctr"/>
          <a:lstStyle/>
          <a:p>
            <a:pPr lvl="0" algn="ctr">
              <a:lnSpc>
                <a:spcPct val="120000"/>
              </a:lnSpc>
              <a:defRPr/>
            </a:pPr>
            <a:r>
              <a:rPr lang="zh-CN" altLang="en-US" sz="1600" b="1" kern="0" dirty="0">
                <a:latin typeface="+mn-lt"/>
                <a:ea typeface="+mn-ea"/>
                <a:cs typeface="+mn-ea"/>
                <a:sym typeface="+mn-lt"/>
              </a:rPr>
              <a:t>单击此处输入标题</a:t>
            </a:r>
          </a:p>
        </p:txBody>
      </p:sp>
      <p:sp>
        <p:nvSpPr>
          <p:cNvPr id="44" name="Text Box 40"/>
          <p:cNvSpPr txBox="1">
            <a:spLocks noChangeArrowheads="1"/>
          </p:cNvSpPr>
          <p:nvPr/>
        </p:nvSpPr>
        <p:spPr bwMode="gray">
          <a:xfrm>
            <a:off x="6012160" y="2998959"/>
            <a:ext cx="3255336" cy="701731"/>
          </a:xfrm>
          <a:prstGeom prst="rect">
            <a:avLst/>
          </a:prstGeom>
          <a:noFill/>
          <a:ln w="9525">
            <a:noFill/>
            <a:miter lim="800000"/>
          </a:ln>
        </p:spPr>
        <p:txBody>
          <a:bodyPr wrap="square">
            <a:spAutoFit/>
          </a:bodyPr>
          <a:lstStyle/>
          <a:p>
            <a:pPr lvl="0" algn="ctr">
              <a:lnSpc>
                <a:spcPct val="120000"/>
              </a:lnSpc>
              <a:defRPr/>
            </a:pPr>
            <a:r>
              <a:rPr lang="zh-CN" altLang="en-US" sz="1100" kern="0" dirty="0">
                <a:latin typeface="+mn-lt"/>
                <a:ea typeface="+mn-ea"/>
                <a:cs typeface="+mn-ea"/>
                <a:sym typeface="+mn-lt"/>
              </a:rPr>
              <a:t>单击此处输入文字单击此处输入文字</a:t>
            </a:r>
          </a:p>
          <a:p>
            <a:pPr lvl="0" algn="ctr">
              <a:lnSpc>
                <a:spcPct val="120000"/>
              </a:lnSpc>
              <a:defRPr/>
            </a:pPr>
            <a:r>
              <a:rPr lang="zh-CN" altLang="en-US" sz="1100" kern="0" dirty="0">
                <a:latin typeface="+mn-lt"/>
                <a:ea typeface="+mn-ea"/>
                <a:cs typeface="+mn-ea"/>
                <a:sym typeface="+mn-lt"/>
              </a:rPr>
              <a:t>单击此处输入文字单击此处输入文字</a:t>
            </a:r>
          </a:p>
          <a:p>
            <a:pPr lvl="0" algn="ctr">
              <a:lnSpc>
                <a:spcPct val="120000"/>
              </a:lnSpc>
              <a:defRPr/>
            </a:pPr>
            <a:endParaRPr lang="zh-CN" altLang="en-US" sz="1100" kern="0" dirty="0">
              <a:latin typeface="+mn-lt"/>
              <a:ea typeface="+mn-ea"/>
              <a:cs typeface="+mn-ea"/>
              <a:sym typeface="+mn-lt"/>
            </a:endParaRPr>
          </a:p>
        </p:txBody>
      </p:sp>
      <p:sp>
        <p:nvSpPr>
          <p:cNvPr id="62" name="Rectangle 11"/>
          <p:cNvSpPr>
            <a:spLocks noChangeArrowheads="1"/>
          </p:cNvSpPr>
          <p:nvPr/>
        </p:nvSpPr>
        <p:spPr bwMode="gray">
          <a:xfrm>
            <a:off x="6242747" y="2622089"/>
            <a:ext cx="2500330" cy="358775"/>
          </a:xfrm>
          <a:prstGeom prst="rect">
            <a:avLst/>
          </a:prstGeom>
          <a:noFill/>
          <a:ln>
            <a:noFill/>
          </a:ln>
        </p:spPr>
        <p:txBody>
          <a:bodyPr lIns="0" tIns="0" rIns="0" bIns="0" anchor="ctr"/>
          <a:lstStyle/>
          <a:p>
            <a:pPr lvl="0" algn="ctr">
              <a:lnSpc>
                <a:spcPct val="120000"/>
              </a:lnSpc>
              <a:defRPr/>
            </a:pPr>
            <a:r>
              <a:rPr lang="zh-CN" altLang="en-US" sz="1600" b="1" kern="0" dirty="0">
                <a:latin typeface="+mn-lt"/>
                <a:ea typeface="+mn-ea"/>
                <a:cs typeface="+mn-ea"/>
                <a:sym typeface="+mn-lt"/>
              </a:rPr>
              <a:t>单击此处输入标题</a:t>
            </a:r>
          </a:p>
        </p:txBody>
      </p:sp>
      <p:sp>
        <p:nvSpPr>
          <p:cNvPr id="35" name="TextBox 34"/>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750"/>
                                        <p:tgtEl>
                                          <p:spTgt spid="26"/>
                                        </p:tgtEl>
                                      </p:cBhvr>
                                    </p:animEffect>
                                  </p:childTnLst>
                                </p:cTn>
                              </p:par>
                              <p:par>
                                <p:cTn id="18" presetID="10" presetClass="entr" presetSubtype="0" fill="hold" nodeType="withEffect">
                                  <p:stCondLst>
                                    <p:cond delay="25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750"/>
                                        <p:tgtEl>
                                          <p:spTgt spid="29"/>
                                        </p:tgtEl>
                                      </p:cBhvr>
                                    </p:animEffect>
                                  </p:childTnLst>
                                </p:cTn>
                              </p:par>
                              <p:par>
                                <p:cTn id="21" presetID="10" presetClass="entr" presetSubtype="0" fill="hold" nodeType="withEffect">
                                  <p:stCondLst>
                                    <p:cond delay="50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750"/>
                                        <p:tgtEl>
                                          <p:spTgt spid="32"/>
                                        </p:tgtEl>
                                      </p:cBhvr>
                                    </p:animEffect>
                                  </p:childTnLst>
                                </p:cTn>
                              </p:par>
                              <p:par>
                                <p:cTn id="24" presetID="10" presetClass="entr" presetSubtype="0" fill="hold" nodeType="withEffect">
                                  <p:stCondLst>
                                    <p:cond delay="75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750"/>
                                        <p:tgtEl>
                                          <p:spTgt spid="36"/>
                                        </p:tgtEl>
                                      </p:cBhvr>
                                    </p:animEffect>
                                  </p:childTnLst>
                                </p:cTn>
                              </p:par>
                              <p:par>
                                <p:cTn id="27" presetID="10" presetClass="entr" presetSubtype="0" fill="hold" nodeType="withEffect">
                                  <p:stCondLst>
                                    <p:cond delay="100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750"/>
                                        <p:tgtEl>
                                          <p:spTgt spid="39"/>
                                        </p:tgtEl>
                                      </p:cBhvr>
                                    </p:animEffect>
                                  </p:childTnLst>
                                </p:cTn>
                              </p:par>
                              <p:par>
                                <p:cTn id="30" presetID="10" presetClass="entr" presetSubtype="0" fill="hold" nodeType="withEffect">
                                  <p:stCondLst>
                                    <p:cond delay="125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750"/>
                                        <p:tgtEl>
                                          <p:spTgt spid="23"/>
                                        </p:tgtEl>
                                      </p:cBhvr>
                                    </p:animEffect>
                                  </p:childTnLst>
                                </p:cTn>
                              </p:par>
                            </p:childTnLst>
                          </p:cTn>
                        </p:par>
                        <p:par>
                          <p:cTn id="33" fill="hold">
                            <p:stCondLst>
                              <p:cond delay="20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43"/>
                                        </p:tgtEl>
                                        <p:attrNameLst>
                                          <p:attrName>style.visibility</p:attrName>
                                        </p:attrNameLst>
                                      </p:cBhvr>
                                      <p:to>
                                        <p:strVal val="visible"/>
                                      </p:to>
                                    </p:set>
                                    <p:anim calcmode="lin" valueType="num">
                                      <p:cBhvr>
                                        <p:cTn id="36" dur="7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37" dur="750" fill="hold"/>
                                        <p:tgtEl>
                                          <p:spTgt spid="43"/>
                                        </p:tgtEl>
                                        <p:attrNameLst>
                                          <p:attrName>ppt_y</p:attrName>
                                        </p:attrNameLst>
                                      </p:cBhvr>
                                      <p:tavLst>
                                        <p:tav tm="0">
                                          <p:val>
                                            <p:strVal val="#ppt_y"/>
                                          </p:val>
                                        </p:tav>
                                        <p:tav tm="100000">
                                          <p:val>
                                            <p:strVal val="#ppt_y"/>
                                          </p:val>
                                        </p:tav>
                                      </p:tavLst>
                                    </p:anim>
                                    <p:anim calcmode="lin" valueType="num">
                                      <p:cBhvr>
                                        <p:cTn id="38" dur="7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39" dur="7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40" dur="750" tmFilter="0,0; .5, 1; 1, 1"/>
                                        <p:tgtEl>
                                          <p:spTgt spid="43"/>
                                        </p:tgtEl>
                                      </p:cBhvr>
                                    </p:animEffect>
                                  </p:childTnLst>
                                </p:cTn>
                              </p:par>
                            </p:childTnLst>
                          </p:cTn>
                        </p:par>
                        <p:par>
                          <p:cTn id="41" fill="hold">
                            <p:stCondLst>
                              <p:cond delay="4275"/>
                            </p:stCondLst>
                            <p:childTnLst>
                              <p:par>
                                <p:cTn id="42" presetID="42" presetClass="entr" presetSubtype="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750"/>
                                        <p:tgtEl>
                                          <p:spTgt spid="42"/>
                                        </p:tgtEl>
                                      </p:cBhvr>
                                    </p:animEffect>
                                    <p:anim calcmode="lin" valueType="num">
                                      <p:cBhvr>
                                        <p:cTn id="45" dur="750" fill="hold"/>
                                        <p:tgtEl>
                                          <p:spTgt spid="42"/>
                                        </p:tgtEl>
                                        <p:attrNameLst>
                                          <p:attrName>ppt_x</p:attrName>
                                        </p:attrNameLst>
                                      </p:cBhvr>
                                      <p:tavLst>
                                        <p:tav tm="0">
                                          <p:val>
                                            <p:strVal val="#ppt_x"/>
                                          </p:val>
                                        </p:tav>
                                        <p:tav tm="100000">
                                          <p:val>
                                            <p:strVal val="#ppt_x"/>
                                          </p:val>
                                        </p:tav>
                                      </p:tavLst>
                                    </p:anim>
                                    <p:anim calcmode="lin" valueType="num">
                                      <p:cBhvr>
                                        <p:cTn id="46" dur="750" fill="hold"/>
                                        <p:tgtEl>
                                          <p:spTgt spid="42"/>
                                        </p:tgtEl>
                                        <p:attrNameLst>
                                          <p:attrName>ppt_y</p:attrName>
                                        </p:attrNameLst>
                                      </p:cBhvr>
                                      <p:tavLst>
                                        <p:tav tm="0">
                                          <p:val>
                                            <p:strVal val="#ppt_y+.1"/>
                                          </p:val>
                                        </p:tav>
                                        <p:tav tm="100000">
                                          <p:val>
                                            <p:strVal val="#ppt_y"/>
                                          </p:val>
                                        </p:tav>
                                      </p:tavLst>
                                    </p:anim>
                                  </p:childTnLst>
                                </p:cTn>
                              </p:par>
                            </p:childTnLst>
                          </p:cTn>
                        </p:par>
                        <p:par>
                          <p:cTn id="47" fill="hold">
                            <p:stCondLst>
                              <p:cond delay="5275"/>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62"/>
                                        </p:tgtEl>
                                        <p:attrNameLst>
                                          <p:attrName>style.visibility</p:attrName>
                                        </p:attrNameLst>
                                      </p:cBhvr>
                                      <p:to>
                                        <p:strVal val="visible"/>
                                      </p:to>
                                    </p:set>
                                    <p:anim calcmode="lin" valueType="num">
                                      <p:cBhvr>
                                        <p:cTn id="50"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62"/>
                                        </p:tgtEl>
                                        <p:attrNameLst>
                                          <p:attrName>ppt_y</p:attrName>
                                        </p:attrNameLst>
                                      </p:cBhvr>
                                      <p:tavLst>
                                        <p:tav tm="0">
                                          <p:val>
                                            <p:strVal val="#ppt_y"/>
                                          </p:val>
                                        </p:tav>
                                        <p:tav tm="100000">
                                          <p:val>
                                            <p:strVal val="#ppt_y"/>
                                          </p:val>
                                        </p:tav>
                                      </p:tavLst>
                                    </p:anim>
                                    <p:anim calcmode="lin" valueType="num">
                                      <p:cBhvr>
                                        <p:cTn id="52"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62"/>
                                        </p:tgtEl>
                                      </p:cBhvr>
                                    </p:animEffect>
                                  </p:childTnLst>
                                </p:cTn>
                              </p:par>
                            </p:childTnLst>
                          </p:cTn>
                        </p:par>
                        <p:par>
                          <p:cTn id="55" fill="hold">
                            <p:stCondLst>
                              <p:cond delay="5875"/>
                            </p:stCondLst>
                            <p:childTnLst>
                              <p:par>
                                <p:cTn id="56" presetID="42" presetClass="entr" presetSubtype="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750"/>
                                        <p:tgtEl>
                                          <p:spTgt spid="44"/>
                                        </p:tgtEl>
                                      </p:cBhvr>
                                    </p:animEffect>
                                    <p:anim calcmode="lin" valueType="num">
                                      <p:cBhvr>
                                        <p:cTn id="59" dur="750" fill="hold"/>
                                        <p:tgtEl>
                                          <p:spTgt spid="44"/>
                                        </p:tgtEl>
                                        <p:attrNameLst>
                                          <p:attrName>ppt_x</p:attrName>
                                        </p:attrNameLst>
                                      </p:cBhvr>
                                      <p:tavLst>
                                        <p:tav tm="0">
                                          <p:val>
                                            <p:strVal val="#ppt_x"/>
                                          </p:val>
                                        </p:tav>
                                        <p:tav tm="100000">
                                          <p:val>
                                            <p:strVal val="#ppt_x"/>
                                          </p:val>
                                        </p:tav>
                                      </p:tavLst>
                                    </p:anim>
                                    <p:anim calcmode="lin" valueType="num">
                                      <p:cBhvr>
                                        <p:cTn id="60"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2" grpId="0"/>
      <p:bldP spid="43" grpId="0"/>
      <p:bldP spid="44" grpId="0"/>
      <p:bldP spid="62" grpId="0"/>
      <p:bldP spid="3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236"/>
            <a:ext cx="9144000" cy="5148735"/>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53" y="-5236"/>
            <a:ext cx="9164505" cy="4582253"/>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72102" y="450552"/>
            <a:ext cx="2834646" cy="1941580"/>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9531" y="1635646"/>
            <a:ext cx="6008984" cy="3240135"/>
          </a:xfrm>
          <a:prstGeom prst="rect">
            <a:avLst/>
          </a:prstGeom>
        </p:spPr>
      </p:pic>
      <p:sp>
        <p:nvSpPr>
          <p:cNvPr id="43" name="副标题 2"/>
          <p:cNvSpPr txBox="1"/>
          <p:nvPr/>
        </p:nvSpPr>
        <p:spPr>
          <a:xfrm>
            <a:off x="1381135" y="3587781"/>
            <a:ext cx="6390725" cy="504056"/>
          </a:xfrm>
          <a:prstGeom prst="rect">
            <a:avLst/>
          </a:prstGeom>
        </p:spPr>
        <p:txBody>
          <a:bodyPr vert="horz" lIns="91440" tIns="45720" rIns="91440" bIns="45720" rtlCol="0" anchor="ctr">
            <a:noAutofit/>
          </a:bodyPr>
          <a:lstStyle>
            <a:defPPr>
              <a:defRPr lang="zh-CN"/>
            </a:defPPr>
            <a:lvl1pPr marL="0" indent="0" algn="ctr" defTabSz="914400" eaLnBrk="1" fontAlgn="ctr" latinLnBrk="0" hangingPunct="1">
              <a:spcBef>
                <a:spcPts val="0"/>
              </a:spcBef>
              <a:spcAft>
                <a:spcPts val="400"/>
              </a:spcAft>
              <a:buSzPct val="70000"/>
              <a:buFont typeface="Arial" panose="020B0604020202020204" pitchFamily="34" charset="0"/>
              <a:buNone/>
              <a:defRPr sz="2400" b="1">
                <a:solidFill>
                  <a:srgbClr val="0070C0"/>
                </a:solidFill>
                <a:latin typeface="微软雅黑" panose="020B0503020204020204" pitchFamily="34" charset="-122"/>
                <a:ea typeface="微软雅黑" panose="020B0503020204020204" pitchFamily="34" charset="-122"/>
              </a:defRPr>
            </a:lvl1pPr>
            <a:lvl2pPr marL="742950" indent="-285750" defTabSz="914400" eaLnBrk="1" latinLnBrk="0" hangingPunct="1">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defTabSz="914400" eaLnBrk="1" latinLnBrk="0" hangingPunct="1">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defTabSz="914400" eaLnBrk="1" latinLnBrk="0" hangingPunct="1">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defTabSz="914400" eaLnBrk="1" latinLnBrk="0" hangingPunct="1">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r>
              <a:rPr lang="zh-CN" altLang="en-US" sz="2000" dirty="0">
                <a:latin typeface="+mn-lt"/>
                <a:ea typeface="+mn-ea"/>
                <a:cs typeface="+mn-ea"/>
                <a:sym typeface="+mn-lt"/>
              </a:rPr>
              <a:t>汇报时间：</a:t>
            </a:r>
            <a:r>
              <a:rPr lang="en-US" altLang="zh-CN" sz="2000" dirty="0">
                <a:latin typeface="+mn-lt"/>
                <a:ea typeface="+mn-ea"/>
                <a:cs typeface="+mn-ea"/>
                <a:sym typeface="+mn-lt"/>
              </a:rPr>
              <a:t>2017</a:t>
            </a:r>
            <a:r>
              <a:rPr lang="zh-CN" altLang="en-US" sz="2000" dirty="0">
                <a:latin typeface="+mn-lt"/>
                <a:ea typeface="+mn-ea"/>
                <a:cs typeface="+mn-ea"/>
                <a:sym typeface="+mn-lt"/>
              </a:rPr>
              <a:t>年</a:t>
            </a:r>
            <a:r>
              <a:rPr lang="en-US" altLang="zh-CN" sz="2000" dirty="0">
                <a:latin typeface="+mn-lt"/>
                <a:ea typeface="+mn-ea"/>
                <a:cs typeface="+mn-ea"/>
                <a:sym typeface="+mn-lt"/>
              </a:rPr>
              <a:t>10</a:t>
            </a:r>
            <a:r>
              <a:rPr lang="zh-CN" altLang="en-US" sz="2000" dirty="0">
                <a:latin typeface="+mn-lt"/>
                <a:ea typeface="+mn-ea"/>
                <a:cs typeface="+mn-ea"/>
                <a:sym typeface="+mn-lt"/>
              </a:rPr>
              <a:t>月      汇报人：</a:t>
            </a:r>
            <a:r>
              <a:rPr lang="en-US" altLang="zh-CN" sz="2000" dirty="0">
                <a:latin typeface="+mn-lt"/>
                <a:ea typeface="+mn-ea"/>
                <a:cs typeface="+mn-ea"/>
                <a:sym typeface="+mn-lt"/>
              </a:rPr>
              <a:t>XXX</a:t>
            </a:r>
            <a:endParaRPr lang="zh-CN" altLang="en-US" sz="2000" dirty="0">
              <a:latin typeface="+mn-lt"/>
              <a:ea typeface="+mn-ea"/>
              <a:cs typeface="+mn-ea"/>
              <a:sym typeface="+mn-lt"/>
            </a:endParaRPr>
          </a:p>
        </p:txBody>
      </p:sp>
      <p:sp>
        <p:nvSpPr>
          <p:cNvPr id="42" name="标题 1"/>
          <p:cNvSpPr txBox="1"/>
          <p:nvPr/>
        </p:nvSpPr>
        <p:spPr>
          <a:xfrm>
            <a:off x="1093950" y="2211168"/>
            <a:ext cx="6732748" cy="576064"/>
          </a:xfrm>
          <a:prstGeom prst="rect">
            <a:avLst/>
          </a:prstGeom>
          <a:effectLst>
            <a:outerShdw blurRad="152400" dist="317500" dir="5400000" sx="90000" sy="-19000" rotWithShape="0">
              <a:prstClr val="black">
                <a:alpha val="15000"/>
              </a:prstClr>
            </a:outerShdw>
          </a:effectLst>
        </p:spPr>
        <p:txBody>
          <a:bodyPr vert="horz" lIns="91440" tIns="45720" rIns="91440" bIns="45720" rtlCol="0" anchor="ctr">
            <a:noAutofit/>
          </a:bodyPr>
          <a:lstStyle>
            <a:defPPr>
              <a:defRPr lang="zh-CN"/>
            </a:defPPr>
            <a:lvl1pPr algn="ctr" defTabSz="914400" eaLnBrk="1" latinLnBrk="0" hangingPunct="1">
              <a:buNone/>
              <a:defRPr sz="4400" b="1">
                <a:ln w="15875">
                  <a:solidFill>
                    <a:schemeClr val="bg1"/>
                  </a:solidFill>
                </a:ln>
                <a:solidFill>
                  <a:srgbClr val="008A3E"/>
                </a:solidFill>
                <a:latin typeface="方正少儿简体" panose="03000509000000000000" pitchFamily="65" charset="-122"/>
                <a:ea typeface="方正少儿简体" panose="03000509000000000000" pitchFamily="65" charset="-122"/>
                <a:cs typeface="+mj-cs"/>
              </a:defRPr>
            </a:lvl1pPr>
          </a:lstStyle>
          <a:p>
            <a:r>
              <a:rPr lang="en-US" altLang="zh-CN" dirty="0">
                <a:latin typeface="+mn-lt"/>
                <a:ea typeface="+mn-ea"/>
                <a:cs typeface="+mn-ea"/>
                <a:sym typeface="+mn-lt"/>
              </a:rPr>
              <a:t>XXX</a:t>
            </a:r>
            <a:r>
              <a:rPr lang="zh-CN" altLang="en-US" dirty="0">
                <a:latin typeface="+mn-lt"/>
                <a:ea typeface="+mn-ea"/>
                <a:cs typeface="+mn-ea"/>
                <a:sym typeface="+mn-lt"/>
              </a:rPr>
              <a:t>感谢一路有你</a:t>
            </a:r>
          </a:p>
        </p:txBody>
      </p:sp>
      <p:pic>
        <p:nvPicPr>
          <p:cNvPr id="16" name="图片 68"/>
          <p:cNvPicPr>
            <a:picLocks noChangeAspect="1" noChangeArrowheads="1"/>
          </p:cNvPicPr>
          <p:nvPr/>
        </p:nvPicPr>
        <p:blipFill>
          <a:blip r:embed="rId7">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9925050" y="2039938"/>
            <a:ext cx="5270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69"/>
          <p:cNvPicPr>
            <a:picLocks noChangeAspect="1" noChangeArrowheads="1"/>
          </p:cNvPicPr>
          <p:nvPr/>
        </p:nvPicPr>
        <p:blipFill>
          <a:blip r:embed="rId8">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9880600" y="2039938"/>
            <a:ext cx="617538"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67"/>
          <p:cNvPicPr>
            <a:picLocks noChangeAspect="1" noChangeArrowheads="1"/>
          </p:cNvPicPr>
          <p:nvPr/>
        </p:nvPicPr>
        <p:blipFill>
          <a:blip r:embed="rId9" cstate="print">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9913938" y="1974850"/>
            <a:ext cx="54927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73"/>
          <p:cNvPicPr>
            <a:picLocks noChangeAspect="1" noChangeArrowheads="1"/>
          </p:cNvPicPr>
          <p:nvPr/>
        </p:nvPicPr>
        <p:blipFill>
          <a:blip r:embed="rId10">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rot="20536840">
            <a:off x="10001250" y="1879600"/>
            <a:ext cx="376238"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72"/>
          <p:cNvPicPr>
            <a:picLocks noChangeAspect="1" noChangeArrowheads="1"/>
          </p:cNvPicPr>
          <p:nvPr/>
        </p:nvPicPr>
        <p:blipFill>
          <a:blip r:embed="rId11">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rot="814210">
            <a:off x="9836150" y="1952625"/>
            <a:ext cx="706438"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65"/>
          <p:cNvPicPr>
            <a:picLocks noChangeAspect="1" noChangeArrowheads="1"/>
          </p:cNvPicPr>
          <p:nvPr/>
        </p:nvPicPr>
        <p:blipFill>
          <a:blip r:embed="rId1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9771063" y="1995488"/>
            <a:ext cx="836612"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63"/>
          <p:cNvPicPr>
            <a:picLocks noChangeAspect="1" noChangeArrowheads="1"/>
          </p:cNvPicPr>
          <p:nvPr/>
        </p:nvPicPr>
        <p:blipFill>
          <a:blip r:embed="rId13" cstate="print">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9904413" y="2006600"/>
            <a:ext cx="568325"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71"/>
          <p:cNvPicPr>
            <a:picLocks noChangeAspect="1" noChangeArrowheads="1"/>
          </p:cNvPicPr>
          <p:nvPr/>
        </p:nvPicPr>
        <p:blipFill>
          <a:blip r:embed="rId11">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rot="814210">
            <a:off x="9836150" y="1952625"/>
            <a:ext cx="706438"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70"/>
          <p:cNvPicPr>
            <a:picLocks noChangeAspect="1" noChangeArrowheads="1"/>
          </p:cNvPicPr>
          <p:nvPr/>
        </p:nvPicPr>
        <p:blipFill>
          <a:blip r:embed="rId10">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rot="20536840">
            <a:off x="10001250" y="1879600"/>
            <a:ext cx="376238"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61"/>
          <p:cNvPicPr>
            <a:picLocks noChangeAspect="1" noChangeArrowheads="1"/>
          </p:cNvPicPr>
          <p:nvPr/>
        </p:nvPicPr>
        <p:blipFill>
          <a:blip r:embed="rId14">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10001250" y="1878013"/>
            <a:ext cx="376238"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66"/>
          <p:cNvPicPr>
            <a:picLocks noChangeAspect="1" noChangeArrowheads="1"/>
          </p:cNvPicPr>
          <p:nvPr/>
        </p:nvPicPr>
        <p:blipFill>
          <a:blip r:embed="rId15">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9845675" y="2005013"/>
            <a:ext cx="5492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62"/>
          <p:cNvPicPr>
            <a:picLocks noChangeAspect="1" noChangeArrowheads="1"/>
          </p:cNvPicPr>
          <p:nvPr/>
        </p:nvPicPr>
        <p:blipFill>
          <a:blip r:embed="rId11">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rot="814210">
            <a:off x="9745663" y="1952625"/>
            <a:ext cx="706437"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58"/>
          <p:cNvPicPr>
            <a:picLocks noChangeAspect="1" noChangeArrowheads="1"/>
          </p:cNvPicPr>
          <p:nvPr/>
        </p:nvPicPr>
        <p:blipFill>
          <a:blip r:embed="rId16">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10034588" y="1946275"/>
            <a:ext cx="3079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64"/>
          <p:cNvPicPr>
            <a:picLocks noChangeAspect="1" noChangeArrowheads="1"/>
          </p:cNvPicPr>
          <p:nvPr/>
        </p:nvPicPr>
        <p:blipFill>
          <a:blip r:embed="rId17">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rot="623803">
            <a:off x="10045700" y="1798638"/>
            <a:ext cx="287338"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60"/>
          <p:cNvPicPr>
            <a:picLocks noChangeAspect="1" noChangeArrowheads="1"/>
          </p:cNvPicPr>
          <p:nvPr/>
        </p:nvPicPr>
        <p:blipFill>
          <a:blip r:embed="rId10">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rot="20536840">
            <a:off x="9947275" y="1857375"/>
            <a:ext cx="376238"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668344" y="2546350"/>
            <a:ext cx="254892" cy="46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Freeform 5"/>
          <p:cNvSpPr>
            <a:spLocks noEditPoints="1"/>
          </p:cNvSpPr>
          <p:nvPr/>
        </p:nvSpPr>
        <p:spPr bwMode="auto">
          <a:xfrm>
            <a:off x="756520" y="2622208"/>
            <a:ext cx="614362" cy="1136649"/>
          </a:xfrm>
          <a:custGeom>
            <a:avLst/>
            <a:gdLst>
              <a:gd name="T0" fmla="*/ 67 w 72"/>
              <a:gd name="T1" fmla="*/ 47 h 133"/>
              <a:gd name="T2" fmla="*/ 69 w 72"/>
              <a:gd name="T3" fmla="*/ 43 h 133"/>
              <a:gd name="T4" fmla="*/ 71 w 72"/>
              <a:gd name="T5" fmla="*/ 39 h 133"/>
              <a:gd name="T6" fmla="*/ 72 w 72"/>
              <a:gd name="T7" fmla="*/ 35 h 133"/>
              <a:gd name="T8" fmla="*/ 36 w 72"/>
              <a:gd name="T9" fmla="*/ 0 h 133"/>
              <a:gd name="T10" fmla="*/ 10 w 72"/>
              <a:gd name="T11" fmla="*/ 9 h 133"/>
              <a:gd name="T12" fmla="*/ 8 w 72"/>
              <a:gd name="T13" fmla="*/ 12 h 133"/>
              <a:gd name="T14" fmla="*/ 4 w 72"/>
              <a:gd name="T15" fmla="*/ 16 h 133"/>
              <a:gd name="T16" fmla="*/ 2 w 72"/>
              <a:gd name="T17" fmla="*/ 20 h 133"/>
              <a:gd name="T18" fmla="*/ 1 w 72"/>
              <a:gd name="T19" fmla="*/ 25 h 133"/>
              <a:gd name="T20" fmla="*/ 0 w 72"/>
              <a:gd name="T21" fmla="*/ 31 h 133"/>
              <a:gd name="T22" fmla="*/ 1 w 72"/>
              <a:gd name="T23" fmla="*/ 37 h 133"/>
              <a:gd name="T24" fmla="*/ 2 w 72"/>
              <a:gd name="T25" fmla="*/ 41 h 133"/>
              <a:gd name="T26" fmla="*/ 4 w 72"/>
              <a:gd name="T27" fmla="*/ 45 h 133"/>
              <a:gd name="T28" fmla="*/ 7 w 72"/>
              <a:gd name="T29" fmla="*/ 48 h 133"/>
              <a:gd name="T30" fmla="*/ 10 w 72"/>
              <a:gd name="T31" fmla="*/ 51 h 133"/>
              <a:gd name="T32" fmla="*/ 20 w 72"/>
              <a:gd name="T33" fmla="*/ 102 h 133"/>
              <a:gd name="T34" fmla="*/ 23 w 72"/>
              <a:gd name="T35" fmla="*/ 132 h 133"/>
              <a:gd name="T36" fmla="*/ 25 w 72"/>
              <a:gd name="T37" fmla="*/ 133 h 133"/>
              <a:gd name="T38" fmla="*/ 26 w 72"/>
              <a:gd name="T39" fmla="*/ 133 h 133"/>
              <a:gd name="T40" fmla="*/ 27 w 72"/>
              <a:gd name="T41" fmla="*/ 133 h 133"/>
              <a:gd name="T42" fmla="*/ 29 w 72"/>
              <a:gd name="T43" fmla="*/ 133 h 133"/>
              <a:gd name="T44" fmla="*/ 32 w 72"/>
              <a:gd name="T45" fmla="*/ 133 h 133"/>
              <a:gd name="T46" fmla="*/ 37 w 72"/>
              <a:gd name="T47" fmla="*/ 133 h 133"/>
              <a:gd name="T48" fmla="*/ 41 w 72"/>
              <a:gd name="T49" fmla="*/ 133 h 133"/>
              <a:gd name="T50" fmla="*/ 45 w 72"/>
              <a:gd name="T51" fmla="*/ 133 h 133"/>
              <a:gd name="T52" fmla="*/ 47 w 72"/>
              <a:gd name="T53" fmla="*/ 133 h 133"/>
              <a:gd name="T54" fmla="*/ 49 w 72"/>
              <a:gd name="T55" fmla="*/ 133 h 133"/>
              <a:gd name="T56" fmla="*/ 52 w 72"/>
              <a:gd name="T57" fmla="*/ 132 h 133"/>
              <a:gd name="T58" fmla="*/ 56 w 72"/>
              <a:gd name="T59" fmla="*/ 127 h 133"/>
              <a:gd name="T60" fmla="*/ 53 w 72"/>
              <a:gd name="T61" fmla="*/ 94 h 133"/>
              <a:gd name="T62" fmla="*/ 42 w 72"/>
              <a:gd name="T63" fmla="*/ 61 h 133"/>
              <a:gd name="T64" fmla="*/ 45 w 72"/>
              <a:gd name="T65" fmla="*/ 60 h 133"/>
              <a:gd name="T66" fmla="*/ 42 w 72"/>
              <a:gd name="T67" fmla="*/ 94 h 133"/>
              <a:gd name="T68" fmla="*/ 31 w 72"/>
              <a:gd name="T69" fmla="*/ 61 h 133"/>
              <a:gd name="T70" fmla="*/ 36 w 72"/>
              <a:gd name="T71" fmla="*/ 61 h 133"/>
              <a:gd name="T72" fmla="*/ 14 w 72"/>
              <a:gd name="T73" fmla="*/ 55 h 133"/>
              <a:gd name="T74" fmla="*/ 25 w 72"/>
              <a:gd name="T75" fmla="*/ 94 h 133"/>
              <a:gd name="T76" fmla="*/ 51 w 72"/>
              <a:gd name="T77" fmla="*/ 94 h 133"/>
              <a:gd name="T78" fmla="*/ 49 w 72"/>
              <a:gd name="T79" fmla="*/ 59 h 133"/>
              <a:gd name="T80" fmla="*/ 54 w 72"/>
              <a:gd name="T81" fmla="*/ 57 h 133"/>
              <a:gd name="T82" fmla="*/ 57 w 72"/>
              <a:gd name="T83" fmla="*/ 55 h 133"/>
              <a:gd name="T84" fmla="*/ 63 w 72"/>
              <a:gd name="T85" fmla="*/ 51 h 133"/>
              <a:gd name="T86" fmla="*/ 51 w 72"/>
              <a:gd name="T87" fmla="*/ 9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2" h="133">
                <a:moveTo>
                  <a:pt x="53" y="94"/>
                </a:moveTo>
                <a:cubicBezTo>
                  <a:pt x="66" y="48"/>
                  <a:pt x="66" y="48"/>
                  <a:pt x="66" y="48"/>
                </a:cubicBezTo>
                <a:cubicBezTo>
                  <a:pt x="66" y="47"/>
                  <a:pt x="66" y="47"/>
                  <a:pt x="67" y="47"/>
                </a:cubicBezTo>
                <a:cubicBezTo>
                  <a:pt x="67" y="46"/>
                  <a:pt x="67" y="46"/>
                  <a:pt x="67" y="46"/>
                </a:cubicBezTo>
                <a:cubicBezTo>
                  <a:pt x="68" y="45"/>
                  <a:pt x="68" y="45"/>
                  <a:pt x="68" y="44"/>
                </a:cubicBezTo>
                <a:cubicBezTo>
                  <a:pt x="68" y="44"/>
                  <a:pt x="69" y="43"/>
                  <a:pt x="69" y="43"/>
                </a:cubicBezTo>
                <a:cubicBezTo>
                  <a:pt x="69" y="43"/>
                  <a:pt x="69" y="42"/>
                  <a:pt x="69" y="42"/>
                </a:cubicBezTo>
                <a:cubicBezTo>
                  <a:pt x="70" y="41"/>
                  <a:pt x="70" y="41"/>
                  <a:pt x="70" y="40"/>
                </a:cubicBezTo>
                <a:cubicBezTo>
                  <a:pt x="70" y="40"/>
                  <a:pt x="70" y="40"/>
                  <a:pt x="71" y="39"/>
                </a:cubicBezTo>
                <a:cubicBezTo>
                  <a:pt x="71" y="39"/>
                  <a:pt x="71" y="38"/>
                  <a:pt x="71" y="38"/>
                </a:cubicBezTo>
                <a:cubicBezTo>
                  <a:pt x="71" y="37"/>
                  <a:pt x="71" y="37"/>
                  <a:pt x="71" y="36"/>
                </a:cubicBezTo>
                <a:cubicBezTo>
                  <a:pt x="72" y="36"/>
                  <a:pt x="72" y="35"/>
                  <a:pt x="72" y="35"/>
                </a:cubicBezTo>
                <a:cubicBezTo>
                  <a:pt x="72" y="34"/>
                  <a:pt x="72" y="34"/>
                  <a:pt x="72" y="34"/>
                </a:cubicBezTo>
                <a:cubicBezTo>
                  <a:pt x="72" y="33"/>
                  <a:pt x="72" y="32"/>
                  <a:pt x="72" y="31"/>
                </a:cubicBezTo>
                <a:cubicBezTo>
                  <a:pt x="72" y="14"/>
                  <a:pt x="56" y="0"/>
                  <a:pt x="36" y="0"/>
                </a:cubicBezTo>
                <a:cubicBezTo>
                  <a:pt x="27" y="0"/>
                  <a:pt x="19" y="3"/>
                  <a:pt x="13" y="7"/>
                </a:cubicBezTo>
                <a:cubicBezTo>
                  <a:pt x="13" y="7"/>
                  <a:pt x="13" y="7"/>
                  <a:pt x="13" y="7"/>
                </a:cubicBezTo>
                <a:cubicBezTo>
                  <a:pt x="12" y="8"/>
                  <a:pt x="11" y="9"/>
                  <a:pt x="10" y="9"/>
                </a:cubicBezTo>
                <a:cubicBezTo>
                  <a:pt x="10" y="9"/>
                  <a:pt x="10" y="9"/>
                  <a:pt x="10" y="9"/>
                </a:cubicBezTo>
                <a:cubicBezTo>
                  <a:pt x="9" y="10"/>
                  <a:pt x="9" y="11"/>
                  <a:pt x="8" y="11"/>
                </a:cubicBezTo>
                <a:cubicBezTo>
                  <a:pt x="8" y="12"/>
                  <a:pt x="8" y="12"/>
                  <a:pt x="8" y="12"/>
                </a:cubicBezTo>
                <a:cubicBezTo>
                  <a:pt x="7" y="12"/>
                  <a:pt x="7" y="13"/>
                  <a:pt x="6" y="14"/>
                </a:cubicBezTo>
                <a:cubicBezTo>
                  <a:pt x="6" y="14"/>
                  <a:pt x="6" y="14"/>
                  <a:pt x="6" y="14"/>
                </a:cubicBezTo>
                <a:cubicBezTo>
                  <a:pt x="5" y="15"/>
                  <a:pt x="5" y="16"/>
                  <a:pt x="4" y="16"/>
                </a:cubicBezTo>
                <a:cubicBezTo>
                  <a:pt x="4" y="17"/>
                  <a:pt x="4" y="17"/>
                  <a:pt x="4" y="17"/>
                </a:cubicBezTo>
                <a:cubicBezTo>
                  <a:pt x="3" y="18"/>
                  <a:pt x="3" y="18"/>
                  <a:pt x="3" y="19"/>
                </a:cubicBezTo>
                <a:cubicBezTo>
                  <a:pt x="3" y="19"/>
                  <a:pt x="2" y="20"/>
                  <a:pt x="2" y="20"/>
                </a:cubicBezTo>
                <a:cubicBezTo>
                  <a:pt x="2" y="21"/>
                  <a:pt x="2" y="21"/>
                  <a:pt x="2" y="22"/>
                </a:cubicBezTo>
                <a:cubicBezTo>
                  <a:pt x="1" y="22"/>
                  <a:pt x="1" y="23"/>
                  <a:pt x="1" y="23"/>
                </a:cubicBezTo>
                <a:cubicBezTo>
                  <a:pt x="1" y="24"/>
                  <a:pt x="1" y="24"/>
                  <a:pt x="1" y="25"/>
                </a:cubicBezTo>
                <a:cubicBezTo>
                  <a:pt x="1" y="25"/>
                  <a:pt x="0" y="26"/>
                  <a:pt x="0" y="26"/>
                </a:cubicBezTo>
                <a:cubicBezTo>
                  <a:pt x="0" y="27"/>
                  <a:pt x="0" y="27"/>
                  <a:pt x="0" y="28"/>
                </a:cubicBezTo>
                <a:cubicBezTo>
                  <a:pt x="0" y="29"/>
                  <a:pt x="0" y="30"/>
                  <a:pt x="0" y="31"/>
                </a:cubicBezTo>
                <a:cubicBezTo>
                  <a:pt x="0" y="32"/>
                  <a:pt x="0" y="33"/>
                  <a:pt x="0" y="34"/>
                </a:cubicBezTo>
                <a:cubicBezTo>
                  <a:pt x="0" y="34"/>
                  <a:pt x="0" y="34"/>
                  <a:pt x="0" y="35"/>
                </a:cubicBezTo>
                <a:cubicBezTo>
                  <a:pt x="0" y="35"/>
                  <a:pt x="1" y="36"/>
                  <a:pt x="1" y="37"/>
                </a:cubicBezTo>
                <a:cubicBezTo>
                  <a:pt x="1" y="37"/>
                  <a:pt x="1" y="37"/>
                  <a:pt x="1" y="38"/>
                </a:cubicBezTo>
                <a:cubicBezTo>
                  <a:pt x="1" y="38"/>
                  <a:pt x="1" y="39"/>
                  <a:pt x="2" y="39"/>
                </a:cubicBezTo>
                <a:cubicBezTo>
                  <a:pt x="2" y="40"/>
                  <a:pt x="2" y="40"/>
                  <a:pt x="2" y="41"/>
                </a:cubicBezTo>
                <a:cubicBezTo>
                  <a:pt x="2" y="41"/>
                  <a:pt x="2" y="42"/>
                  <a:pt x="3" y="42"/>
                </a:cubicBezTo>
                <a:cubicBezTo>
                  <a:pt x="3" y="42"/>
                  <a:pt x="3" y="43"/>
                  <a:pt x="3" y="43"/>
                </a:cubicBezTo>
                <a:cubicBezTo>
                  <a:pt x="4" y="44"/>
                  <a:pt x="4" y="44"/>
                  <a:pt x="4" y="45"/>
                </a:cubicBezTo>
                <a:cubicBezTo>
                  <a:pt x="4" y="45"/>
                  <a:pt x="5" y="45"/>
                  <a:pt x="5" y="46"/>
                </a:cubicBezTo>
                <a:cubicBezTo>
                  <a:pt x="5" y="46"/>
                  <a:pt x="5" y="47"/>
                  <a:pt x="6" y="47"/>
                </a:cubicBezTo>
                <a:cubicBezTo>
                  <a:pt x="6" y="47"/>
                  <a:pt x="6" y="48"/>
                  <a:pt x="7" y="48"/>
                </a:cubicBezTo>
                <a:cubicBezTo>
                  <a:pt x="7" y="49"/>
                  <a:pt x="7" y="49"/>
                  <a:pt x="8" y="49"/>
                </a:cubicBezTo>
                <a:cubicBezTo>
                  <a:pt x="8" y="50"/>
                  <a:pt x="8" y="50"/>
                  <a:pt x="9" y="50"/>
                </a:cubicBezTo>
                <a:cubicBezTo>
                  <a:pt x="9" y="51"/>
                  <a:pt x="9" y="51"/>
                  <a:pt x="10" y="51"/>
                </a:cubicBezTo>
                <a:cubicBezTo>
                  <a:pt x="23" y="94"/>
                  <a:pt x="23" y="94"/>
                  <a:pt x="23" y="94"/>
                </a:cubicBezTo>
                <a:cubicBezTo>
                  <a:pt x="20" y="95"/>
                  <a:pt x="18" y="96"/>
                  <a:pt x="18" y="99"/>
                </a:cubicBezTo>
                <a:cubicBezTo>
                  <a:pt x="18" y="100"/>
                  <a:pt x="18" y="101"/>
                  <a:pt x="20" y="102"/>
                </a:cubicBezTo>
                <a:cubicBezTo>
                  <a:pt x="20" y="127"/>
                  <a:pt x="20" y="127"/>
                  <a:pt x="20" y="127"/>
                </a:cubicBezTo>
                <a:cubicBezTo>
                  <a:pt x="20" y="129"/>
                  <a:pt x="21" y="131"/>
                  <a:pt x="23" y="132"/>
                </a:cubicBezTo>
                <a:cubicBezTo>
                  <a:pt x="23" y="132"/>
                  <a:pt x="23" y="132"/>
                  <a:pt x="23" y="132"/>
                </a:cubicBezTo>
                <a:cubicBezTo>
                  <a:pt x="23" y="132"/>
                  <a:pt x="23" y="132"/>
                  <a:pt x="23" y="132"/>
                </a:cubicBezTo>
                <a:cubicBezTo>
                  <a:pt x="24" y="132"/>
                  <a:pt x="25" y="133"/>
                  <a:pt x="25" y="133"/>
                </a:cubicBezTo>
                <a:cubicBezTo>
                  <a:pt x="25" y="133"/>
                  <a:pt x="25" y="133"/>
                  <a:pt x="25" y="133"/>
                </a:cubicBezTo>
                <a:cubicBezTo>
                  <a:pt x="25" y="133"/>
                  <a:pt x="25" y="133"/>
                  <a:pt x="25" y="133"/>
                </a:cubicBezTo>
                <a:cubicBezTo>
                  <a:pt x="25" y="133"/>
                  <a:pt x="26" y="133"/>
                  <a:pt x="26" y="133"/>
                </a:cubicBezTo>
                <a:cubicBezTo>
                  <a:pt x="26" y="133"/>
                  <a:pt x="26" y="133"/>
                  <a:pt x="26" y="133"/>
                </a:cubicBezTo>
                <a:cubicBezTo>
                  <a:pt x="26" y="133"/>
                  <a:pt x="26" y="133"/>
                  <a:pt x="26" y="133"/>
                </a:cubicBezTo>
                <a:cubicBezTo>
                  <a:pt x="26" y="133"/>
                  <a:pt x="27" y="133"/>
                  <a:pt x="27" y="133"/>
                </a:cubicBezTo>
                <a:cubicBezTo>
                  <a:pt x="27" y="133"/>
                  <a:pt x="27" y="133"/>
                  <a:pt x="27" y="133"/>
                </a:cubicBezTo>
                <a:cubicBezTo>
                  <a:pt x="27" y="133"/>
                  <a:pt x="28" y="133"/>
                  <a:pt x="28" y="133"/>
                </a:cubicBezTo>
                <a:cubicBezTo>
                  <a:pt x="28" y="133"/>
                  <a:pt x="28" y="133"/>
                  <a:pt x="28" y="133"/>
                </a:cubicBezTo>
                <a:cubicBezTo>
                  <a:pt x="28" y="133"/>
                  <a:pt x="29" y="133"/>
                  <a:pt x="29" y="133"/>
                </a:cubicBezTo>
                <a:cubicBezTo>
                  <a:pt x="30" y="133"/>
                  <a:pt x="30" y="133"/>
                  <a:pt x="30" y="133"/>
                </a:cubicBezTo>
                <a:cubicBezTo>
                  <a:pt x="31" y="133"/>
                  <a:pt x="31" y="133"/>
                  <a:pt x="31" y="133"/>
                </a:cubicBezTo>
                <a:cubicBezTo>
                  <a:pt x="32" y="133"/>
                  <a:pt x="32" y="133"/>
                  <a:pt x="32" y="133"/>
                </a:cubicBezTo>
                <a:cubicBezTo>
                  <a:pt x="34" y="133"/>
                  <a:pt x="34" y="133"/>
                  <a:pt x="34" y="133"/>
                </a:cubicBezTo>
                <a:cubicBezTo>
                  <a:pt x="36" y="133"/>
                  <a:pt x="36" y="133"/>
                  <a:pt x="36" y="133"/>
                </a:cubicBezTo>
                <a:cubicBezTo>
                  <a:pt x="37" y="133"/>
                  <a:pt x="37" y="133"/>
                  <a:pt x="37" y="133"/>
                </a:cubicBezTo>
                <a:cubicBezTo>
                  <a:pt x="39" y="133"/>
                  <a:pt x="39" y="133"/>
                  <a:pt x="39" y="133"/>
                </a:cubicBezTo>
                <a:cubicBezTo>
                  <a:pt x="39" y="133"/>
                  <a:pt x="39" y="133"/>
                  <a:pt x="39" y="133"/>
                </a:cubicBezTo>
                <a:cubicBezTo>
                  <a:pt x="41" y="133"/>
                  <a:pt x="41" y="133"/>
                  <a:pt x="41" y="133"/>
                </a:cubicBezTo>
                <a:cubicBezTo>
                  <a:pt x="41" y="133"/>
                  <a:pt x="41" y="133"/>
                  <a:pt x="41" y="133"/>
                </a:cubicBezTo>
                <a:cubicBezTo>
                  <a:pt x="43" y="133"/>
                  <a:pt x="43" y="133"/>
                  <a:pt x="43" y="133"/>
                </a:cubicBezTo>
                <a:cubicBezTo>
                  <a:pt x="45" y="133"/>
                  <a:pt x="45" y="133"/>
                  <a:pt x="45" y="133"/>
                </a:cubicBezTo>
                <a:cubicBezTo>
                  <a:pt x="47" y="133"/>
                  <a:pt x="47" y="133"/>
                  <a:pt x="47" y="133"/>
                </a:cubicBezTo>
                <a:cubicBezTo>
                  <a:pt x="47" y="133"/>
                  <a:pt x="47" y="133"/>
                  <a:pt x="47" y="133"/>
                </a:cubicBezTo>
                <a:cubicBezTo>
                  <a:pt x="47" y="133"/>
                  <a:pt x="47" y="133"/>
                  <a:pt x="47" y="133"/>
                </a:cubicBezTo>
                <a:cubicBezTo>
                  <a:pt x="47" y="133"/>
                  <a:pt x="47" y="133"/>
                  <a:pt x="47" y="133"/>
                </a:cubicBezTo>
                <a:cubicBezTo>
                  <a:pt x="48" y="133"/>
                  <a:pt x="49" y="133"/>
                  <a:pt x="49" y="133"/>
                </a:cubicBezTo>
                <a:cubicBezTo>
                  <a:pt x="49" y="133"/>
                  <a:pt x="49" y="133"/>
                  <a:pt x="49" y="133"/>
                </a:cubicBezTo>
                <a:cubicBezTo>
                  <a:pt x="50" y="133"/>
                  <a:pt x="50" y="133"/>
                  <a:pt x="50" y="133"/>
                </a:cubicBezTo>
                <a:cubicBezTo>
                  <a:pt x="50" y="133"/>
                  <a:pt x="50" y="133"/>
                  <a:pt x="50" y="133"/>
                </a:cubicBezTo>
                <a:cubicBezTo>
                  <a:pt x="51" y="133"/>
                  <a:pt x="52" y="132"/>
                  <a:pt x="52" y="132"/>
                </a:cubicBezTo>
                <a:cubicBezTo>
                  <a:pt x="52" y="132"/>
                  <a:pt x="52" y="132"/>
                  <a:pt x="52" y="132"/>
                </a:cubicBezTo>
                <a:cubicBezTo>
                  <a:pt x="53" y="132"/>
                  <a:pt x="53" y="132"/>
                  <a:pt x="53" y="132"/>
                </a:cubicBezTo>
                <a:cubicBezTo>
                  <a:pt x="55" y="131"/>
                  <a:pt x="56" y="129"/>
                  <a:pt x="56" y="127"/>
                </a:cubicBezTo>
                <a:cubicBezTo>
                  <a:pt x="56" y="102"/>
                  <a:pt x="56" y="102"/>
                  <a:pt x="56" y="102"/>
                </a:cubicBezTo>
                <a:cubicBezTo>
                  <a:pt x="58" y="101"/>
                  <a:pt x="59" y="100"/>
                  <a:pt x="59" y="99"/>
                </a:cubicBezTo>
                <a:cubicBezTo>
                  <a:pt x="59" y="96"/>
                  <a:pt x="56" y="95"/>
                  <a:pt x="53" y="94"/>
                </a:cubicBezTo>
                <a:close/>
                <a:moveTo>
                  <a:pt x="36" y="61"/>
                </a:moveTo>
                <a:cubicBezTo>
                  <a:pt x="37" y="61"/>
                  <a:pt x="38" y="61"/>
                  <a:pt x="39" y="61"/>
                </a:cubicBezTo>
                <a:cubicBezTo>
                  <a:pt x="40" y="61"/>
                  <a:pt x="41" y="61"/>
                  <a:pt x="42" y="61"/>
                </a:cubicBezTo>
                <a:cubicBezTo>
                  <a:pt x="42" y="61"/>
                  <a:pt x="43" y="61"/>
                  <a:pt x="43" y="60"/>
                </a:cubicBezTo>
                <a:cubicBezTo>
                  <a:pt x="43" y="60"/>
                  <a:pt x="43" y="60"/>
                  <a:pt x="43" y="60"/>
                </a:cubicBezTo>
                <a:cubicBezTo>
                  <a:pt x="44" y="60"/>
                  <a:pt x="44" y="60"/>
                  <a:pt x="45" y="60"/>
                </a:cubicBezTo>
                <a:cubicBezTo>
                  <a:pt x="45" y="60"/>
                  <a:pt x="46" y="60"/>
                  <a:pt x="46" y="60"/>
                </a:cubicBezTo>
                <a:cubicBezTo>
                  <a:pt x="46" y="60"/>
                  <a:pt x="47" y="60"/>
                  <a:pt x="47" y="59"/>
                </a:cubicBezTo>
                <a:cubicBezTo>
                  <a:pt x="42" y="94"/>
                  <a:pt x="42" y="94"/>
                  <a:pt x="42" y="94"/>
                </a:cubicBezTo>
                <a:cubicBezTo>
                  <a:pt x="33" y="94"/>
                  <a:pt x="33" y="94"/>
                  <a:pt x="33" y="94"/>
                </a:cubicBezTo>
                <a:cubicBezTo>
                  <a:pt x="30" y="61"/>
                  <a:pt x="30" y="61"/>
                  <a:pt x="30" y="61"/>
                </a:cubicBezTo>
                <a:cubicBezTo>
                  <a:pt x="30" y="61"/>
                  <a:pt x="31" y="61"/>
                  <a:pt x="31" y="61"/>
                </a:cubicBezTo>
                <a:cubicBezTo>
                  <a:pt x="31" y="61"/>
                  <a:pt x="31" y="61"/>
                  <a:pt x="31" y="61"/>
                </a:cubicBezTo>
                <a:cubicBezTo>
                  <a:pt x="31" y="61"/>
                  <a:pt x="32" y="61"/>
                  <a:pt x="32" y="61"/>
                </a:cubicBezTo>
                <a:cubicBezTo>
                  <a:pt x="33" y="61"/>
                  <a:pt x="34" y="61"/>
                  <a:pt x="36" y="61"/>
                </a:cubicBezTo>
                <a:close/>
                <a:moveTo>
                  <a:pt x="12" y="53"/>
                </a:moveTo>
                <a:cubicBezTo>
                  <a:pt x="12" y="54"/>
                  <a:pt x="13" y="54"/>
                  <a:pt x="14" y="54"/>
                </a:cubicBezTo>
                <a:cubicBezTo>
                  <a:pt x="14" y="55"/>
                  <a:pt x="14" y="55"/>
                  <a:pt x="14" y="55"/>
                </a:cubicBezTo>
                <a:cubicBezTo>
                  <a:pt x="18" y="57"/>
                  <a:pt x="23" y="59"/>
                  <a:pt x="28" y="60"/>
                </a:cubicBezTo>
                <a:cubicBezTo>
                  <a:pt x="32" y="94"/>
                  <a:pt x="32" y="94"/>
                  <a:pt x="32" y="94"/>
                </a:cubicBezTo>
                <a:cubicBezTo>
                  <a:pt x="25" y="94"/>
                  <a:pt x="25" y="94"/>
                  <a:pt x="25" y="94"/>
                </a:cubicBezTo>
                <a:cubicBezTo>
                  <a:pt x="12" y="53"/>
                  <a:pt x="12" y="53"/>
                  <a:pt x="12" y="53"/>
                </a:cubicBezTo>
                <a:cubicBezTo>
                  <a:pt x="12" y="53"/>
                  <a:pt x="12" y="53"/>
                  <a:pt x="12" y="53"/>
                </a:cubicBezTo>
                <a:close/>
                <a:moveTo>
                  <a:pt x="51" y="94"/>
                </a:moveTo>
                <a:cubicBezTo>
                  <a:pt x="44" y="94"/>
                  <a:pt x="44" y="94"/>
                  <a:pt x="44" y="94"/>
                </a:cubicBezTo>
                <a:cubicBezTo>
                  <a:pt x="49" y="59"/>
                  <a:pt x="49" y="59"/>
                  <a:pt x="49" y="59"/>
                </a:cubicBezTo>
                <a:cubicBezTo>
                  <a:pt x="49" y="59"/>
                  <a:pt x="49" y="59"/>
                  <a:pt x="49" y="59"/>
                </a:cubicBezTo>
                <a:cubicBezTo>
                  <a:pt x="50" y="59"/>
                  <a:pt x="50" y="58"/>
                  <a:pt x="51" y="58"/>
                </a:cubicBezTo>
                <a:cubicBezTo>
                  <a:pt x="51" y="58"/>
                  <a:pt x="52" y="58"/>
                  <a:pt x="52" y="58"/>
                </a:cubicBezTo>
                <a:cubicBezTo>
                  <a:pt x="53" y="58"/>
                  <a:pt x="53" y="57"/>
                  <a:pt x="54" y="57"/>
                </a:cubicBezTo>
                <a:cubicBezTo>
                  <a:pt x="54" y="57"/>
                  <a:pt x="55" y="57"/>
                  <a:pt x="55" y="57"/>
                </a:cubicBezTo>
                <a:cubicBezTo>
                  <a:pt x="55" y="56"/>
                  <a:pt x="56" y="56"/>
                  <a:pt x="57" y="55"/>
                </a:cubicBezTo>
                <a:cubicBezTo>
                  <a:pt x="57" y="55"/>
                  <a:pt x="57" y="55"/>
                  <a:pt x="57" y="55"/>
                </a:cubicBezTo>
                <a:cubicBezTo>
                  <a:pt x="58" y="55"/>
                  <a:pt x="59" y="54"/>
                  <a:pt x="59" y="54"/>
                </a:cubicBezTo>
                <a:cubicBezTo>
                  <a:pt x="59" y="54"/>
                  <a:pt x="60" y="54"/>
                  <a:pt x="60" y="53"/>
                </a:cubicBezTo>
                <a:cubicBezTo>
                  <a:pt x="61" y="53"/>
                  <a:pt x="62" y="52"/>
                  <a:pt x="63" y="51"/>
                </a:cubicBezTo>
                <a:cubicBezTo>
                  <a:pt x="63" y="50"/>
                  <a:pt x="63" y="50"/>
                  <a:pt x="63" y="50"/>
                </a:cubicBezTo>
                <a:cubicBezTo>
                  <a:pt x="52" y="94"/>
                  <a:pt x="52" y="94"/>
                  <a:pt x="52" y="94"/>
                </a:cubicBezTo>
                <a:cubicBezTo>
                  <a:pt x="52" y="94"/>
                  <a:pt x="52" y="94"/>
                  <a:pt x="51" y="94"/>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zh-CN" altLang="en-US">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20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1+#ppt_w/2"/>
                                          </p:val>
                                        </p:tav>
                                        <p:tav tm="100000">
                                          <p:val>
                                            <p:strVal val="#ppt_x"/>
                                          </p:val>
                                        </p:tav>
                                      </p:tavLst>
                                    </p:anim>
                                    <p:anim calcmode="lin" valueType="num">
                                      <p:cBhvr additive="base">
                                        <p:cTn id="8" dur="2000" fill="hold"/>
                                        <p:tgtEl>
                                          <p:spTgt spid="4"/>
                                        </p:tgtEl>
                                        <p:attrNameLst>
                                          <p:attrName>ppt_y</p:attrName>
                                        </p:attrNameLst>
                                      </p:cBhvr>
                                      <p:tavLst>
                                        <p:tav tm="0">
                                          <p:val>
                                            <p:strVal val="0-#ppt_h/2"/>
                                          </p:val>
                                        </p:tav>
                                        <p:tav tm="100000">
                                          <p:val>
                                            <p:strVal val="#ppt_y"/>
                                          </p:val>
                                        </p:tav>
                                      </p:tavLst>
                                    </p:anim>
                                  </p:childTnLst>
                                </p:cTn>
                              </p:par>
                              <p:par>
                                <p:cTn id="9" presetID="23" presetClass="entr" presetSubtype="16" fill="hold" nodeType="withEffect">
                                  <p:stCondLst>
                                    <p:cond delay="2000"/>
                                  </p:stCondLst>
                                  <p:childTnLst>
                                    <p:set>
                                      <p:cBhvr>
                                        <p:cTn id="10" dur="1" fill="hold">
                                          <p:stCondLst>
                                            <p:cond delay="0"/>
                                          </p:stCondLst>
                                        </p:cTn>
                                        <p:tgtEl>
                                          <p:spTgt spid="4"/>
                                        </p:tgtEl>
                                        <p:attrNameLst>
                                          <p:attrName>style.visibility</p:attrName>
                                        </p:attrNameLst>
                                      </p:cBhvr>
                                      <p:to>
                                        <p:strVal val="visible"/>
                                      </p:to>
                                    </p:set>
                                    <p:anim calcmode="lin" valueType="num">
                                      <p:cBhvr>
                                        <p:cTn id="11" dur="2000" fill="hold"/>
                                        <p:tgtEl>
                                          <p:spTgt spid="4"/>
                                        </p:tgtEl>
                                        <p:attrNameLst>
                                          <p:attrName>ppt_w</p:attrName>
                                        </p:attrNameLst>
                                      </p:cBhvr>
                                      <p:tavLst>
                                        <p:tav tm="0">
                                          <p:val>
                                            <p:fltVal val="0"/>
                                          </p:val>
                                        </p:tav>
                                        <p:tav tm="100000">
                                          <p:val>
                                            <p:strVal val="#ppt_w"/>
                                          </p:val>
                                        </p:tav>
                                      </p:tavLst>
                                    </p:anim>
                                    <p:anim calcmode="lin" valueType="num">
                                      <p:cBhvr>
                                        <p:cTn id="12" dur="2000" fill="hold"/>
                                        <p:tgtEl>
                                          <p:spTgt spid="4"/>
                                        </p:tgtEl>
                                        <p:attrNameLst>
                                          <p:attrName>ppt_h</p:attrName>
                                        </p:attrNameLst>
                                      </p:cBhvr>
                                      <p:tavLst>
                                        <p:tav tm="0">
                                          <p:val>
                                            <p:fltVal val="0"/>
                                          </p:val>
                                        </p:tav>
                                        <p:tav tm="100000">
                                          <p:val>
                                            <p:strVal val="#ppt_h"/>
                                          </p:val>
                                        </p:tav>
                                      </p:tavLst>
                                    </p:anim>
                                  </p:childTnLst>
                                </p:cTn>
                              </p:par>
                              <p:par>
                                <p:cTn id="13" presetID="21" presetClass="entr" presetSubtype="2" fill="hold" nodeType="withEffect">
                                  <p:stCondLst>
                                    <p:cond delay="3200"/>
                                  </p:stCondLst>
                                  <p:childTnLst>
                                    <p:set>
                                      <p:cBhvr>
                                        <p:cTn id="14" dur="1" fill="hold">
                                          <p:stCondLst>
                                            <p:cond delay="0"/>
                                          </p:stCondLst>
                                        </p:cTn>
                                        <p:tgtEl>
                                          <p:spTgt spid="9"/>
                                        </p:tgtEl>
                                        <p:attrNameLst>
                                          <p:attrName>style.visibility</p:attrName>
                                        </p:attrNameLst>
                                      </p:cBhvr>
                                      <p:to>
                                        <p:strVal val="visible"/>
                                      </p:to>
                                    </p:set>
                                    <p:animEffect transition="in" filter="wheel(2)">
                                      <p:cBhvr>
                                        <p:cTn id="15" dur="2000"/>
                                        <p:tgtEl>
                                          <p:spTgt spid="9"/>
                                        </p:tgtEl>
                                      </p:cBhvr>
                                    </p:animEffect>
                                  </p:childTnLst>
                                </p:cTn>
                              </p:par>
                              <p:par>
                                <p:cTn id="16" presetID="22" presetClass="entr" presetSubtype="8" fill="hold" grpId="0" nodeType="withEffect">
                                  <p:stCondLst>
                                    <p:cond delay="6200"/>
                                  </p:stCondLst>
                                  <p:childTnLst>
                                    <p:set>
                                      <p:cBhvr>
                                        <p:cTn id="17" dur="1" fill="hold">
                                          <p:stCondLst>
                                            <p:cond delay="0"/>
                                          </p:stCondLst>
                                        </p:cTn>
                                        <p:tgtEl>
                                          <p:spTgt spid="43"/>
                                        </p:tgtEl>
                                        <p:attrNameLst>
                                          <p:attrName>style.visibility</p:attrName>
                                        </p:attrNameLst>
                                      </p:cBhvr>
                                      <p:to>
                                        <p:strVal val="visible"/>
                                      </p:to>
                                    </p:set>
                                    <p:animEffect transition="in" filter="wipe(left)">
                                      <p:cBhvr>
                                        <p:cTn id="18" dur="1000"/>
                                        <p:tgtEl>
                                          <p:spTgt spid="43"/>
                                        </p:tgtEl>
                                      </p:cBhvr>
                                    </p:animEffect>
                                  </p:childTnLst>
                                </p:cTn>
                              </p:par>
                              <p:par>
                                <p:cTn id="19" presetID="52" presetClass="entr" presetSubtype="0" fill="hold" grpId="0" nodeType="withEffect">
                                  <p:stCondLst>
                                    <p:cond delay="7200"/>
                                  </p:stCondLst>
                                  <p:iterate type="lt">
                                    <p:tmPct val="10000"/>
                                  </p:iterate>
                                  <p:childTnLst>
                                    <p:set>
                                      <p:cBhvr>
                                        <p:cTn id="20" dur="1" fill="hold">
                                          <p:stCondLst>
                                            <p:cond delay="0"/>
                                          </p:stCondLst>
                                        </p:cTn>
                                        <p:tgtEl>
                                          <p:spTgt spid="42"/>
                                        </p:tgtEl>
                                        <p:attrNameLst>
                                          <p:attrName>style.visibility</p:attrName>
                                        </p:attrNameLst>
                                      </p:cBhvr>
                                      <p:to>
                                        <p:strVal val="visible"/>
                                      </p:to>
                                    </p:set>
                                    <p:animScale>
                                      <p:cBhvr>
                                        <p:cTn id="21" dur="21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2100" decel="50000" fill="hold">
                                          <p:stCondLst>
                                            <p:cond delay="0"/>
                                          </p:stCondLst>
                                        </p:cTn>
                                        <p:tgtEl>
                                          <p:spTgt spid="42"/>
                                        </p:tgtEl>
                                        <p:attrNameLst>
                                          <p:attrName>ppt_x</p:attrName>
                                          <p:attrName>ppt_y</p:attrName>
                                        </p:attrNameLst>
                                      </p:cBhvr>
                                    </p:animMotion>
                                    <p:animEffect transition="in" filter="fade">
                                      <p:cBhvr>
                                        <p:cTn id="23" dur="2100"/>
                                        <p:tgtEl>
                                          <p:spTgt spid="42"/>
                                        </p:tgtEl>
                                      </p:cBhvr>
                                    </p:animEffect>
                                  </p:childTnLst>
                                </p:cTn>
                              </p:par>
                              <p:par>
                                <p:cTn id="24" presetID="27" presetClass="emph" presetSubtype="0" fill="remove" grpId="1" nodeType="withEffect">
                                  <p:stCondLst>
                                    <p:cond delay="10500"/>
                                  </p:stCondLst>
                                  <p:iterate type="lt">
                                    <p:tmPct val="10000"/>
                                  </p:iterate>
                                  <p:childTnLst>
                                    <p:animClr clrSpc="rgb" dir="cw">
                                      <p:cBhvr override="childStyle">
                                        <p:cTn id="25" dur="250" autoRev="1" fill="remove"/>
                                        <p:tgtEl>
                                          <p:spTgt spid="42"/>
                                        </p:tgtEl>
                                        <p:attrNameLst>
                                          <p:attrName>style.color</p:attrName>
                                        </p:attrNameLst>
                                      </p:cBhvr>
                                      <p:to>
                                        <a:srgbClr val="33CCFF"/>
                                      </p:to>
                                    </p:animClr>
                                    <p:animClr clrSpc="rgb" dir="cw">
                                      <p:cBhvr>
                                        <p:cTn id="26" dur="250" autoRev="1" fill="remove"/>
                                        <p:tgtEl>
                                          <p:spTgt spid="42"/>
                                        </p:tgtEl>
                                        <p:attrNameLst>
                                          <p:attrName>fillcolor</p:attrName>
                                        </p:attrNameLst>
                                      </p:cBhvr>
                                      <p:to>
                                        <a:srgbClr val="33CCFF"/>
                                      </p:to>
                                    </p:animClr>
                                    <p:set>
                                      <p:cBhvr>
                                        <p:cTn id="27" dur="250" autoRev="1" fill="remove"/>
                                        <p:tgtEl>
                                          <p:spTgt spid="42"/>
                                        </p:tgtEl>
                                        <p:attrNameLst>
                                          <p:attrName>fill.type</p:attrName>
                                        </p:attrNameLst>
                                      </p:cBhvr>
                                      <p:to>
                                        <p:strVal val="solid"/>
                                      </p:to>
                                    </p:set>
                                    <p:set>
                                      <p:cBhvr>
                                        <p:cTn id="28" dur="250" autoRev="1" fill="remove"/>
                                        <p:tgtEl>
                                          <p:spTgt spid="42"/>
                                        </p:tgtEl>
                                        <p:attrNameLst>
                                          <p:attrName>fill.on</p:attrName>
                                        </p:attrNameLst>
                                      </p:cBhvr>
                                      <p:to>
                                        <p:strVal val="true"/>
                                      </p:to>
                                    </p:set>
                                  </p:childTnLst>
                                </p:cTn>
                              </p:par>
                              <p:par>
                                <p:cTn id="29" presetID="0" presetClass="path" presetSubtype="0" fill="hold" nodeType="withEffect">
                                  <p:stCondLst>
                                    <p:cond delay="9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30" dur="6000" fill="hold"/>
                                        <p:tgtEl>
                                          <p:spTgt spid="16"/>
                                        </p:tgtEl>
                                        <p:attrNameLst>
                                          <p:attrName>ppt_x</p:attrName>
                                          <p:attrName>ppt_y</p:attrName>
                                        </p:attrNameLst>
                                      </p:cBhvr>
                                      <p:rCtr x="0" y="0"/>
                                    </p:animMotion>
                                  </p:childTnLst>
                                </p:cTn>
                              </p:par>
                              <p:par>
                                <p:cTn id="31" presetID="0" presetClass="path" presetSubtype="0" fill="hold" nodeType="withEffect">
                                  <p:stCondLst>
                                    <p:cond delay="11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32" dur="6000" fill="hold"/>
                                        <p:tgtEl>
                                          <p:spTgt spid="17"/>
                                        </p:tgtEl>
                                        <p:attrNameLst>
                                          <p:attrName>ppt_x</p:attrName>
                                          <p:attrName>ppt_y</p:attrName>
                                        </p:attrNameLst>
                                      </p:cBhvr>
                                      <p:rCtr x="0" y="0"/>
                                    </p:animMotion>
                                  </p:childTnLst>
                                </p:cTn>
                              </p:par>
                              <p:par>
                                <p:cTn id="33" presetID="0" presetClass="path" presetSubtype="0" fill="hold" nodeType="withEffect">
                                  <p:stCondLst>
                                    <p:cond delay="13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34" dur="6000" fill="hold"/>
                                        <p:tgtEl>
                                          <p:spTgt spid="18"/>
                                        </p:tgtEl>
                                        <p:attrNameLst>
                                          <p:attrName>ppt_x</p:attrName>
                                          <p:attrName>ppt_y</p:attrName>
                                        </p:attrNameLst>
                                      </p:cBhvr>
                                      <p:rCtr x="0" y="0"/>
                                    </p:animMotion>
                                  </p:childTnLst>
                                </p:cTn>
                              </p:par>
                              <p:par>
                                <p:cTn id="35" presetID="0" presetClass="path" presetSubtype="0" fill="hold" nodeType="withEffect">
                                  <p:stCondLst>
                                    <p:cond delay="15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36" dur="6000" fill="hold"/>
                                        <p:tgtEl>
                                          <p:spTgt spid="19"/>
                                        </p:tgtEl>
                                        <p:attrNameLst>
                                          <p:attrName>ppt_x</p:attrName>
                                          <p:attrName>ppt_y</p:attrName>
                                        </p:attrNameLst>
                                      </p:cBhvr>
                                      <p:rCtr x="0" y="0"/>
                                    </p:animMotion>
                                  </p:childTnLst>
                                </p:cTn>
                              </p:par>
                              <p:par>
                                <p:cTn id="37" presetID="0" presetClass="path" presetSubtype="0" fill="hold" nodeType="withEffect">
                                  <p:stCondLst>
                                    <p:cond delay="17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38" dur="6000" fill="hold"/>
                                        <p:tgtEl>
                                          <p:spTgt spid="20"/>
                                        </p:tgtEl>
                                        <p:attrNameLst>
                                          <p:attrName>ppt_x</p:attrName>
                                          <p:attrName>ppt_y</p:attrName>
                                        </p:attrNameLst>
                                      </p:cBhvr>
                                      <p:rCtr x="0" y="0"/>
                                    </p:animMotion>
                                  </p:childTnLst>
                                </p:cTn>
                              </p:par>
                              <p:par>
                                <p:cTn id="39" presetID="0" presetClass="path" presetSubtype="0" fill="hold" nodeType="withEffect">
                                  <p:stCondLst>
                                    <p:cond delay="19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40" dur="6000" fill="hold"/>
                                        <p:tgtEl>
                                          <p:spTgt spid="21"/>
                                        </p:tgtEl>
                                        <p:attrNameLst>
                                          <p:attrName>ppt_x</p:attrName>
                                          <p:attrName>ppt_y</p:attrName>
                                        </p:attrNameLst>
                                      </p:cBhvr>
                                      <p:rCtr x="0" y="0"/>
                                    </p:animMotion>
                                  </p:childTnLst>
                                </p:cTn>
                              </p:par>
                              <p:par>
                                <p:cTn id="41" presetID="0" presetClass="path" presetSubtype="0" fill="hold" nodeType="withEffect">
                                  <p:stCondLst>
                                    <p:cond delay="21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42" dur="6000" fill="hold"/>
                                        <p:tgtEl>
                                          <p:spTgt spid="22"/>
                                        </p:tgtEl>
                                        <p:attrNameLst>
                                          <p:attrName>ppt_x</p:attrName>
                                          <p:attrName>ppt_y</p:attrName>
                                        </p:attrNameLst>
                                      </p:cBhvr>
                                      <p:rCtr x="0" y="0"/>
                                    </p:animMotion>
                                  </p:childTnLst>
                                </p:cTn>
                              </p:par>
                              <p:par>
                                <p:cTn id="43" presetID="0" presetClass="path" presetSubtype="0" fill="hold" nodeType="withEffect">
                                  <p:stCondLst>
                                    <p:cond delay="23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44" dur="6000" fill="hold"/>
                                        <p:tgtEl>
                                          <p:spTgt spid="23"/>
                                        </p:tgtEl>
                                        <p:attrNameLst>
                                          <p:attrName>ppt_x</p:attrName>
                                          <p:attrName>ppt_y</p:attrName>
                                        </p:attrNameLst>
                                      </p:cBhvr>
                                      <p:rCtr x="0" y="0"/>
                                    </p:animMotion>
                                  </p:childTnLst>
                                </p:cTn>
                              </p:par>
                              <p:par>
                                <p:cTn id="45" presetID="0" presetClass="path" presetSubtype="0" fill="hold" nodeType="withEffect">
                                  <p:stCondLst>
                                    <p:cond delay="25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46" dur="6000" fill="hold"/>
                                        <p:tgtEl>
                                          <p:spTgt spid="24"/>
                                        </p:tgtEl>
                                        <p:attrNameLst>
                                          <p:attrName>ppt_x</p:attrName>
                                          <p:attrName>ppt_y</p:attrName>
                                        </p:attrNameLst>
                                      </p:cBhvr>
                                      <p:rCtr x="0" y="0"/>
                                    </p:animMotion>
                                  </p:childTnLst>
                                </p:cTn>
                              </p:par>
                              <p:par>
                                <p:cTn id="47" presetID="0" presetClass="path" presetSubtype="0" fill="hold" nodeType="withEffect">
                                  <p:stCondLst>
                                    <p:cond delay="27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48" dur="6000" fill="hold"/>
                                        <p:tgtEl>
                                          <p:spTgt spid="25"/>
                                        </p:tgtEl>
                                        <p:attrNameLst>
                                          <p:attrName>ppt_x</p:attrName>
                                          <p:attrName>ppt_y</p:attrName>
                                        </p:attrNameLst>
                                      </p:cBhvr>
                                      <p:rCtr x="0" y="0"/>
                                    </p:animMotion>
                                  </p:childTnLst>
                                </p:cTn>
                              </p:par>
                              <p:par>
                                <p:cTn id="49" presetID="0" presetClass="path" presetSubtype="0" fill="hold" nodeType="withEffect">
                                  <p:stCondLst>
                                    <p:cond delay="29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50" dur="6000" fill="hold"/>
                                        <p:tgtEl>
                                          <p:spTgt spid="26"/>
                                        </p:tgtEl>
                                        <p:attrNameLst>
                                          <p:attrName>ppt_x</p:attrName>
                                          <p:attrName>ppt_y</p:attrName>
                                        </p:attrNameLst>
                                      </p:cBhvr>
                                      <p:rCtr x="0" y="0"/>
                                    </p:animMotion>
                                  </p:childTnLst>
                                </p:cTn>
                              </p:par>
                              <p:par>
                                <p:cTn id="51" presetID="0" presetClass="path" presetSubtype="0" fill="hold" nodeType="withEffect">
                                  <p:stCondLst>
                                    <p:cond delay="31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52" dur="6000" fill="hold"/>
                                        <p:tgtEl>
                                          <p:spTgt spid="27"/>
                                        </p:tgtEl>
                                        <p:attrNameLst>
                                          <p:attrName>ppt_x</p:attrName>
                                          <p:attrName>ppt_y</p:attrName>
                                        </p:attrNameLst>
                                      </p:cBhvr>
                                      <p:rCtr x="0" y="0"/>
                                    </p:animMotion>
                                  </p:childTnLst>
                                </p:cTn>
                              </p:par>
                              <p:par>
                                <p:cTn id="53" presetID="0" presetClass="path" presetSubtype="0" fill="hold" nodeType="withEffect">
                                  <p:stCondLst>
                                    <p:cond delay="33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54" dur="6000" fill="hold"/>
                                        <p:tgtEl>
                                          <p:spTgt spid="28"/>
                                        </p:tgtEl>
                                        <p:attrNameLst>
                                          <p:attrName>ppt_x</p:attrName>
                                          <p:attrName>ppt_y</p:attrName>
                                        </p:attrNameLst>
                                      </p:cBhvr>
                                      <p:rCtr x="0" y="0"/>
                                    </p:animMotion>
                                  </p:childTnLst>
                                </p:cTn>
                              </p:par>
                              <p:par>
                                <p:cTn id="55" presetID="0" presetClass="path" presetSubtype="0" fill="hold" nodeType="withEffect">
                                  <p:stCondLst>
                                    <p:cond delay="35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56" dur="6000" fill="hold"/>
                                        <p:tgtEl>
                                          <p:spTgt spid="29"/>
                                        </p:tgtEl>
                                        <p:attrNameLst>
                                          <p:attrName>ppt_x</p:attrName>
                                          <p:attrName>ppt_y</p:attrName>
                                        </p:attrNameLst>
                                      </p:cBhvr>
                                      <p:rCtr x="0" y="0"/>
                                    </p:animMotion>
                                  </p:childTnLst>
                                </p:cTn>
                              </p:par>
                              <p:par>
                                <p:cTn id="57" presetID="0" presetClass="path" presetSubtype="0" fill="hold" nodeType="withEffect">
                                  <p:stCondLst>
                                    <p:cond delay="3700"/>
                                  </p:stCondLst>
                                  <p:childTnLst>
                                    <p:animMotion origin="layout" path="M 0 0 L -0.21389 -0.34814 L -0.24166 -0.37777 L -0.29583 -0.39506 L -0.3375 -0.39506 L -0.39027 -0.39259 L -0.46389 -0.37283 L -0.52639 -0.34814 L -0.58611 -0.31111 L -0.63472 -0.26666 L -0.66406 -0.20493 L -0.67361 -0.14814 L -0.67639 -0.08888 L -0.65972 -0.02469 L -0.62916 0.00247 L -0.58767 0.02717 L -0.53472 0.02439 L -0.48194 -0.00246 L -0.43194 -0.04197 L -0.37916 -0.06666 L -0.31128 -0.06913 L -0.2625 -0.04691 L -0.22777 -0.00246 L -0.20017 0.0642 L -0.19166 0.12099 L -0.20277 0.18519 L -0.22777 0.24692 L -0.28333 0.29877 L -0.37916 0.35309 L -0.46805 0.35803 L -0.59444 0.32593 L -0.71527 0.26173 L -0.92361 0.05679 L -1.18194 -0.29876 " pathEditMode="relative" rAng="0" ptsTypes="AAAAAAAAAAAAAAAAAAAAAAAAAAAAAAAAAA">
                                      <p:cBhvr>
                                        <p:cTn id="58" dur="6000" fill="hold"/>
                                        <p:tgtEl>
                                          <p:spTgt spid="30"/>
                                        </p:tgtEl>
                                        <p:attrNameLst>
                                          <p:attrName>ppt_x</p:attrName>
                                          <p:attrName>ppt_y</p:attrName>
                                        </p:attrNameLst>
                                      </p:cBhvr>
                                      <p:rCtr x="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2" grpId="0"/>
      <p:bldP spid="4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 7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71600" y="2715766"/>
            <a:ext cx="2190148" cy="1998775"/>
          </a:xfrm>
          <a:prstGeom prst="rect">
            <a:avLst/>
          </a:prstGeom>
          <a:effectLst>
            <a:reflection blurRad="12700" stA="34000" endPos="42000" dir="5400000" sy="-100000" algn="bl" rotWithShape="0"/>
          </a:effectLst>
        </p:spPr>
      </p:pic>
      <p:sp>
        <p:nvSpPr>
          <p:cNvPr id="2" name="TextBox 1"/>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grpSp>
        <p:nvGrpSpPr>
          <p:cNvPr id="34" name="组合 33"/>
          <p:cNvGrpSpPr/>
          <p:nvPr/>
        </p:nvGrpSpPr>
        <p:grpSpPr>
          <a:xfrm>
            <a:off x="6032591" y="1124173"/>
            <a:ext cx="2435225" cy="484187"/>
            <a:chOff x="5665167" y="653257"/>
            <a:chExt cx="2435225" cy="484187"/>
          </a:xfrm>
        </p:grpSpPr>
        <p:cxnSp>
          <p:nvCxnSpPr>
            <p:cNvPr id="35" name="直接连接符 16"/>
            <p:cNvCxnSpPr>
              <a:cxnSpLocks noChangeShapeType="1"/>
            </p:cNvCxnSpPr>
            <p:nvPr/>
          </p:nvCxnSpPr>
          <p:spPr bwMode="auto">
            <a:xfrm>
              <a:off x="5665167" y="1137444"/>
              <a:ext cx="2276475" cy="0"/>
            </a:xfrm>
            <a:prstGeom prst="line">
              <a:avLst/>
            </a:prstGeom>
            <a:noFill/>
            <a:ln w="9525">
              <a:solidFill>
                <a:srgbClr val="262626"/>
              </a:solidFill>
              <a:prstDash val="sysDash"/>
              <a:round/>
              <a:headEnd type="oval" w="med" len="med"/>
            </a:ln>
            <a:extLst>
              <a:ext uri="{909E8E84-426E-40DD-AFC4-6F175D3DCCD1}">
                <a14:hiddenFill xmlns:a14="http://schemas.microsoft.com/office/drawing/2010/main">
                  <a:noFill/>
                </a14:hiddenFill>
              </a:ext>
            </a:extLst>
          </p:spPr>
        </p:cxnSp>
        <p:sp>
          <p:nvSpPr>
            <p:cNvPr id="36" name="TextBox 11"/>
            <p:cNvSpPr txBox="1">
              <a:spLocks noChangeArrowheads="1"/>
            </p:cNvSpPr>
            <p:nvPr/>
          </p:nvSpPr>
          <p:spPr bwMode="auto">
            <a:xfrm flipH="1">
              <a:off x="6954217" y="653257"/>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rgbClr val="000000"/>
                  </a:solidFill>
                  <a:latin typeface="+mn-lt"/>
                  <a:ea typeface="+mn-ea"/>
                  <a:cs typeface="+mn-ea"/>
                  <a:sym typeface="+mn-lt"/>
                </a:rPr>
                <a:t>点击添加文本    </a:t>
              </a:r>
              <a:endParaRPr lang="en-US" sz="1200" dirty="0">
                <a:solidFill>
                  <a:srgbClr val="000000"/>
                </a:solidFill>
                <a:latin typeface="+mn-lt"/>
                <a:ea typeface="+mn-ea"/>
                <a:cs typeface="+mn-ea"/>
                <a:sym typeface="+mn-lt"/>
              </a:endParaRPr>
            </a:p>
            <a:p>
              <a:pPr eaLnBrk="1" hangingPunct="1"/>
              <a:r>
                <a:rPr lang="zh-CN" altLang="en-US" sz="1200" dirty="0">
                  <a:solidFill>
                    <a:srgbClr val="000000"/>
                  </a:solidFill>
                  <a:latin typeface="+mn-lt"/>
                  <a:ea typeface="+mn-ea"/>
                  <a:cs typeface="+mn-ea"/>
                  <a:sym typeface="+mn-lt"/>
                </a:rPr>
                <a:t>点击添加文本</a:t>
              </a:r>
              <a:endParaRPr lang="en-US" sz="1200" dirty="0">
                <a:solidFill>
                  <a:srgbClr val="000000"/>
                </a:solidFill>
                <a:latin typeface="+mn-lt"/>
                <a:ea typeface="+mn-ea"/>
                <a:cs typeface="+mn-ea"/>
                <a:sym typeface="+mn-lt"/>
              </a:endParaRPr>
            </a:p>
          </p:txBody>
        </p:sp>
      </p:grpSp>
      <p:grpSp>
        <p:nvGrpSpPr>
          <p:cNvPr id="37" name="组合 36"/>
          <p:cNvGrpSpPr/>
          <p:nvPr/>
        </p:nvGrpSpPr>
        <p:grpSpPr>
          <a:xfrm>
            <a:off x="6372316" y="2941860"/>
            <a:ext cx="2095500" cy="484188"/>
            <a:chOff x="6004892" y="2470944"/>
            <a:chExt cx="2095500" cy="484188"/>
          </a:xfrm>
        </p:grpSpPr>
        <p:cxnSp>
          <p:nvCxnSpPr>
            <p:cNvPr id="38" name="直接连接符 18"/>
            <p:cNvCxnSpPr>
              <a:cxnSpLocks noChangeShapeType="1"/>
            </p:cNvCxnSpPr>
            <p:nvPr/>
          </p:nvCxnSpPr>
          <p:spPr bwMode="auto">
            <a:xfrm>
              <a:off x="6004892" y="2955132"/>
              <a:ext cx="2000250" cy="0"/>
            </a:xfrm>
            <a:prstGeom prst="line">
              <a:avLst/>
            </a:prstGeom>
            <a:noFill/>
            <a:ln w="9525">
              <a:solidFill>
                <a:srgbClr val="262626"/>
              </a:solidFill>
              <a:prstDash val="sysDash"/>
              <a:round/>
              <a:headEnd type="oval" w="med" len="med"/>
            </a:ln>
            <a:extLst>
              <a:ext uri="{909E8E84-426E-40DD-AFC4-6F175D3DCCD1}">
                <a14:hiddenFill xmlns:a14="http://schemas.microsoft.com/office/drawing/2010/main">
                  <a:noFill/>
                </a14:hiddenFill>
              </a:ext>
            </a:extLst>
          </p:spPr>
        </p:cxnSp>
        <p:sp>
          <p:nvSpPr>
            <p:cNvPr id="39" name="TextBox 11"/>
            <p:cNvSpPr txBox="1">
              <a:spLocks noChangeArrowheads="1"/>
            </p:cNvSpPr>
            <p:nvPr/>
          </p:nvSpPr>
          <p:spPr bwMode="auto">
            <a:xfrm flipH="1">
              <a:off x="6954217" y="2470944"/>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mn-lt"/>
                  <a:ea typeface="+mn-ea"/>
                  <a:cs typeface="+mn-ea"/>
                  <a:sym typeface="+mn-lt"/>
                </a:rPr>
                <a:t>点击添加文本    </a:t>
              </a:r>
              <a:endParaRPr lang="en-US" sz="1200">
                <a:solidFill>
                  <a:srgbClr val="000000"/>
                </a:solidFill>
                <a:latin typeface="+mn-lt"/>
                <a:ea typeface="+mn-ea"/>
                <a:cs typeface="+mn-ea"/>
                <a:sym typeface="+mn-lt"/>
              </a:endParaRPr>
            </a:p>
            <a:p>
              <a:pPr eaLnBrk="1" hangingPunct="1"/>
              <a:r>
                <a:rPr lang="zh-CN" altLang="en-US" sz="1200">
                  <a:solidFill>
                    <a:srgbClr val="000000"/>
                  </a:solidFill>
                  <a:latin typeface="+mn-lt"/>
                  <a:ea typeface="+mn-ea"/>
                  <a:cs typeface="+mn-ea"/>
                  <a:sym typeface="+mn-lt"/>
                </a:rPr>
                <a:t>点击添加文本</a:t>
              </a:r>
              <a:endParaRPr lang="en-US" sz="1200">
                <a:solidFill>
                  <a:srgbClr val="000000"/>
                </a:solidFill>
                <a:latin typeface="+mn-lt"/>
                <a:ea typeface="+mn-ea"/>
                <a:cs typeface="+mn-ea"/>
                <a:sym typeface="+mn-lt"/>
              </a:endParaRPr>
            </a:p>
          </p:txBody>
        </p:sp>
      </p:grpSp>
      <p:grpSp>
        <p:nvGrpSpPr>
          <p:cNvPr id="40" name="组合 39"/>
          <p:cNvGrpSpPr/>
          <p:nvPr/>
        </p:nvGrpSpPr>
        <p:grpSpPr>
          <a:xfrm>
            <a:off x="6083391" y="3992785"/>
            <a:ext cx="2384425" cy="484188"/>
            <a:chOff x="5715967" y="3521869"/>
            <a:chExt cx="2384425" cy="484188"/>
          </a:xfrm>
        </p:grpSpPr>
        <p:cxnSp>
          <p:nvCxnSpPr>
            <p:cNvPr id="41" name="直接连接符 20"/>
            <p:cNvCxnSpPr>
              <a:cxnSpLocks noChangeShapeType="1"/>
            </p:cNvCxnSpPr>
            <p:nvPr/>
          </p:nvCxnSpPr>
          <p:spPr bwMode="auto">
            <a:xfrm>
              <a:off x="5715967" y="4006057"/>
              <a:ext cx="2225675" cy="0"/>
            </a:xfrm>
            <a:prstGeom prst="line">
              <a:avLst/>
            </a:prstGeom>
            <a:noFill/>
            <a:ln w="9525">
              <a:solidFill>
                <a:srgbClr val="262626"/>
              </a:solidFill>
              <a:prstDash val="sysDash"/>
              <a:round/>
              <a:headEnd type="oval" w="med" len="med"/>
            </a:ln>
            <a:extLst>
              <a:ext uri="{909E8E84-426E-40DD-AFC4-6F175D3DCCD1}">
                <a14:hiddenFill xmlns:a14="http://schemas.microsoft.com/office/drawing/2010/main">
                  <a:noFill/>
                </a14:hiddenFill>
              </a:ext>
            </a:extLst>
          </p:spPr>
        </p:cxnSp>
        <p:sp>
          <p:nvSpPr>
            <p:cNvPr id="42" name="TextBox 11"/>
            <p:cNvSpPr txBox="1">
              <a:spLocks noChangeArrowheads="1"/>
            </p:cNvSpPr>
            <p:nvPr/>
          </p:nvSpPr>
          <p:spPr bwMode="auto">
            <a:xfrm flipH="1">
              <a:off x="6954217" y="3521869"/>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mn-lt"/>
                  <a:ea typeface="+mn-ea"/>
                  <a:cs typeface="+mn-ea"/>
                  <a:sym typeface="+mn-lt"/>
                </a:rPr>
                <a:t>点击添加文本    </a:t>
              </a:r>
              <a:endParaRPr lang="en-US" sz="1200">
                <a:solidFill>
                  <a:srgbClr val="000000"/>
                </a:solidFill>
                <a:latin typeface="+mn-lt"/>
                <a:ea typeface="+mn-ea"/>
                <a:cs typeface="+mn-ea"/>
                <a:sym typeface="+mn-lt"/>
              </a:endParaRPr>
            </a:p>
            <a:p>
              <a:pPr eaLnBrk="1" hangingPunct="1"/>
              <a:r>
                <a:rPr lang="zh-CN" altLang="en-US" sz="1200">
                  <a:solidFill>
                    <a:srgbClr val="000000"/>
                  </a:solidFill>
                  <a:latin typeface="+mn-lt"/>
                  <a:ea typeface="+mn-ea"/>
                  <a:cs typeface="+mn-ea"/>
                  <a:sym typeface="+mn-lt"/>
                </a:rPr>
                <a:t>点击添加文本</a:t>
              </a:r>
              <a:endParaRPr lang="en-US" sz="1200">
                <a:solidFill>
                  <a:srgbClr val="000000"/>
                </a:solidFill>
                <a:latin typeface="+mn-lt"/>
                <a:ea typeface="+mn-ea"/>
                <a:cs typeface="+mn-ea"/>
                <a:sym typeface="+mn-lt"/>
              </a:endParaRPr>
            </a:p>
          </p:txBody>
        </p:sp>
      </p:grpSp>
      <p:grpSp>
        <p:nvGrpSpPr>
          <p:cNvPr id="43" name="组合 42"/>
          <p:cNvGrpSpPr/>
          <p:nvPr/>
        </p:nvGrpSpPr>
        <p:grpSpPr>
          <a:xfrm>
            <a:off x="6250078" y="1898873"/>
            <a:ext cx="2217738" cy="484187"/>
            <a:chOff x="5882654" y="1427957"/>
            <a:chExt cx="2217738" cy="484187"/>
          </a:xfrm>
        </p:grpSpPr>
        <p:cxnSp>
          <p:nvCxnSpPr>
            <p:cNvPr id="44" name="直接连接符 22"/>
            <p:cNvCxnSpPr>
              <a:cxnSpLocks noChangeShapeType="1"/>
            </p:cNvCxnSpPr>
            <p:nvPr/>
          </p:nvCxnSpPr>
          <p:spPr bwMode="auto">
            <a:xfrm>
              <a:off x="5882654" y="1912144"/>
              <a:ext cx="2082800" cy="0"/>
            </a:xfrm>
            <a:prstGeom prst="line">
              <a:avLst/>
            </a:prstGeom>
            <a:noFill/>
            <a:ln w="9525">
              <a:solidFill>
                <a:srgbClr val="262626"/>
              </a:solidFill>
              <a:prstDash val="sysDash"/>
              <a:round/>
              <a:headEnd type="oval" w="med" len="med"/>
            </a:ln>
            <a:extLst>
              <a:ext uri="{909E8E84-426E-40DD-AFC4-6F175D3DCCD1}">
                <a14:hiddenFill xmlns:a14="http://schemas.microsoft.com/office/drawing/2010/main">
                  <a:noFill/>
                </a14:hiddenFill>
              </a:ext>
            </a:extLst>
          </p:spPr>
        </p:cxnSp>
        <p:sp>
          <p:nvSpPr>
            <p:cNvPr id="45" name="TextBox 11"/>
            <p:cNvSpPr txBox="1">
              <a:spLocks noChangeArrowheads="1"/>
            </p:cNvSpPr>
            <p:nvPr/>
          </p:nvSpPr>
          <p:spPr bwMode="auto">
            <a:xfrm flipH="1">
              <a:off x="6954217" y="1427957"/>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000000"/>
                  </a:solidFill>
                  <a:latin typeface="+mn-lt"/>
                  <a:ea typeface="+mn-ea"/>
                  <a:cs typeface="+mn-ea"/>
                  <a:sym typeface="+mn-lt"/>
                </a:rPr>
                <a:t>点击添加文本    </a:t>
              </a:r>
              <a:endParaRPr lang="en-US" sz="1200">
                <a:solidFill>
                  <a:srgbClr val="000000"/>
                </a:solidFill>
                <a:latin typeface="+mn-lt"/>
                <a:ea typeface="+mn-ea"/>
                <a:cs typeface="+mn-ea"/>
                <a:sym typeface="+mn-lt"/>
              </a:endParaRPr>
            </a:p>
            <a:p>
              <a:pPr eaLnBrk="1" hangingPunct="1"/>
              <a:r>
                <a:rPr lang="zh-CN" altLang="en-US" sz="1200">
                  <a:solidFill>
                    <a:srgbClr val="000000"/>
                  </a:solidFill>
                  <a:latin typeface="+mn-lt"/>
                  <a:ea typeface="+mn-ea"/>
                  <a:cs typeface="+mn-ea"/>
                  <a:sym typeface="+mn-lt"/>
                </a:rPr>
                <a:t>点击添加文本</a:t>
              </a:r>
              <a:endParaRPr lang="en-US" sz="1200">
                <a:solidFill>
                  <a:srgbClr val="000000"/>
                </a:solidFill>
                <a:latin typeface="+mn-lt"/>
                <a:ea typeface="+mn-ea"/>
                <a:cs typeface="+mn-ea"/>
                <a:sym typeface="+mn-lt"/>
              </a:endParaRPr>
            </a:p>
          </p:txBody>
        </p:sp>
      </p:grpSp>
      <p:grpSp>
        <p:nvGrpSpPr>
          <p:cNvPr id="46" name="Group 27"/>
          <p:cNvGrpSpPr/>
          <p:nvPr/>
        </p:nvGrpSpPr>
        <p:grpSpPr bwMode="auto">
          <a:xfrm flipH="1">
            <a:off x="882816" y="2147068"/>
            <a:ext cx="2184400" cy="463550"/>
            <a:chOff x="0" y="0"/>
            <a:chExt cx="2183514" cy="463550"/>
          </a:xfrm>
        </p:grpSpPr>
        <p:sp>
          <p:nvSpPr>
            <p:cNvPr id="47" name="TextBox 11"/>
            <p:cNvSpPr txBox="1">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262626"/>
                  </a:solidFill>
                  <a:latin typeface="+mn-lt"/>
                  <a:ea typeface="+mn-ea"/>
                  <a:cs typeface="+mn-ea"/>
                  <a:sym typeface="+mn-lt"/>
                </a:rPr>
                <a:t>点击添加文本    </a:t>
              </a:r>
              <a:endParaRPr lang="en-US" sz="1200">
                <a:solidFill>
                  <a:srgbClr val="262626"/>
                </a:solidFill>
                <a:latin typeface="+mn-lt"/>
                <a:ea typeface="+mn-ea"/>
                <a:cs typeface="+mn-ea"/>
                <a:sym typeface="+mn-lt"/>
              </a:endParaRPr>
            </a:p>
            <a:p>
              <a:pPr eaLnBrk="1" hangingPunct="1"/>
              <a:r>
                <a:rPr lang="zh-CN" altLang="en-US" sz="1200">
                  <a:solidFill>
                    <a:srgbClr val="262626"/>
                  </a:solidFill>
                  <a:latin typeface="+mn-lt"/>
                  <a:ea typeface="+mn-ea"/>
                  <a:cs typeface="+mn-ea"/>
                  <a:sym typeface="+mn-lt"/>
                </a:rPr>
                <a:t>点击添加文本</a:t>
              </a:r>
              <a:endParaRPr lang="en-US" sz="1200">
                <a:solidFill>
                  <a:srgbClr val="262626"/>
                </a:solidFill>
                <a:latin typeface="+mn-lt"/>
                <a:ea typeface="+mn-ea"/>
                <a:cs typeface="+mn-ea"/>
                <a:sym typeface="+mn-lt"/>
              </a:endParaRPr>
            </a:p>
          </p:txBody>
        </p:sp>
        <p:sp>
          <p:nvSpPr>
            <p:cNvPr id="48" name="TextBox 11"/>
            <p:cNvSpPr txBox="1">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262626"/>
                  </a:solidFill>
                  <a:latin typeface="+mn-lt"/>
                  <a:ea typeface="+mn-ea"/>
                  <a:cs typeface="+mn-ea"/>
                  <a:sym typeface="+mn-lt"/>
                </a:rPr>
                <a:t>点击添加文本    </a:t>
              </a:r>
              <a:endParaRPr lang="en-US" sz="1200">
                <a:solidFill>
                  <a:srgbClr val="262626"/>
                </a:solidFill>
                <a:latin typeface="+mn-lt"/>
                <a:ea typeface="+mn-ea"/>
                <a:cs typeface="+mn-ea"/>
                <a:sym typeface="+mn-lt"/>
              </a:endParaRPr>
            </a:p>
            <a:p>
              <a:pPr eaLnBrk="1" hangingPunct="1"/>
              <a:r>
                <a:rPr lang="zh-CN" altLang="en-US" sz="1200">
                  <a:solidFill>
                    <a:srgbClr val="262626"/>
                  </a:solidFill>
                  <a:latin typeface="+mn-lt"/>
                  <a:ea typeface="+mn-ea"/>
                  <a:cs typeface="+mn-ea"/>
                  <a:sym typeface="+mn-lt"/>
                </a:rPr>
                <a:t>点击添加文本</a:t>
              </a:r>
              <a:endParaRPr lang="en-US" sz="1200">
                <a:solidFill>
                  <a:srgbClr val="262626"/>
                </a:solidFill>
                <a:latin typeface="+mn-lt"/>
                <a:ea typeface="+mn-ea"/>
                <a:cs typeface="+mn-ea"/>
                <a:sym typeface="+mn-lt"/>
              </a:endParaRPr>
            </a:p>
          </p:txBody>
        </p:sp>
      </p:grpSp>
      <p:sp>
        <p:nvSpPr>
          <p:cNvPr id="49" name="矩形 27"/>
          <p:cNvSpPr>
            <a:spLocks noChangeArrowheads="1"/>
          </p:cNvSpPr>
          <p:nvPr/>
        </p:nvSpPr>
        <p:spPr bwMode="auto">
          <a:xfrm>
            <a:off x="930441" y="2085156"/>
            <a:ext cx="2136775" cy="36512"/>
          </a:xfrm>
          <a:prstGeom prst="rect">
            <a:avLst/>
          </a:prstGeom>
          <a:solidFill>
            <a:srgbClr val="BE12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latin typeface="+mn-lt"/>
              <a:ea typeface="+mn-ea"/>
              <a:cs typeface="+mn-ea"/>
              <a:sym typeface="+mn-lt"/>
            </a:endParaRPr>
          </a:p>
        </p:txBody>
      </p:sp>
      <p:sp>
        <p:nvSpPr>
          <p:cNvPr id="81" name="TextBox 11"/>
          <p:cNvSpPr txBox="1">
            <a:spLocks noChangeArrowheads="1"/>
          </p:cNvSpPr>
          <p:nvPr/>
        </p:nvSpPr>
        <p:spPr bwMode="auto">
          <a:xfrm flipH="1">
            <a:off x="871704" y="1731143"/>
            <a:ext cx="14573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rgbClr val="000000"/>
                </a:solidFill>
                <a:latin typeface="+mn-lt"/>
                <a:ea typeface="+mn-ea"/>
                <a:cs typeface="+mn-ea"/>
                <a:sym typeface="+mn-lt"/>
              </a:rPr>
              <a:t>点击添加文本    </a:t>
            </a:r>
            <a:endParaRPr lang="en-US" sz="1600" b="1">
              <a:solidFill>
                <a:srgbClr val="000000"/>
              </a:solidFill>
              <a:latin typeface="+mn-lt"/>
              <a:ea typeface="+mn-ea"/>
              <a:cs typeface="+mn-ea"/>
              <a:sym typeface="+mn-lt"/>
            </a:endParaRPr>
          </a:p>
        </p:txBody>
      </p:sp>
      <p:grpSp>
        <p:nvGrpSpPr>
          <p:cNvPr id="82" name="组合 81"/>
          <p:cNvGrpSpPr/>
          <p:nvPr/>
        </p:nvGrpSpPr>
        <p:grpSpPr>
          <a:xfrm>
            <a:off x="4872128" y="1270223"/>
            <a:ext cx="1379538" cy="631825"/>
            <a:chOff x="4504704" y="799307"/>
            <a:chExt cx="1379538" cy="631825"/>
          </a:xfrm>
        </p:grpSpPr>
        <p:grpSp>
          <p:nvGrpSpPr>
            <p:cNvPr id="83" name="Group 14"/>
            <p:cNvGrpSpPr/>
            <p:nvPr/>
          </p:nvGrpSpPr>
          <p:grpSpPr bwMode="auto">
            <a:xfrm>
              <a:off x="4504704" y="799307"/>
              <a:ext cx="1304925" cy="631825"/>
              <a:chOff x="0" y="0"/>
              <a:chExt cx="1569720" cy="759442"/>
            </a:xfrm>
          </p:grpSpPr>
          <p:sp>
            <p:nvSpPr>
              <p:cNvPr id="85" name="椭圆 4"/>
              <p:cNvSpPr/>
              <p:nvPr/>
            </p:nvSpPr>
            <p:spPr bwMode="auto">
              <a:xfrm>
                <a:off x="0" y="0"/>
                <a:ext cx="1569720" cy="759442"/>
              </a:xfrm>
              <a:custGeom>
                <a:avLst/>
                <a:gdLst>
                  <a:gd name="T0" fmla="*/ 784860 w 2054038"/>
                  <a:gd name="T1" fmla="*/ 534 h 677149"/>
                  <a:gd name="T2" fmla="*/ 1569720 w 2054038"/>
                  <a:gd name="T3" fmla="*/ 552866 h 677149"/>
                  <a:gd name="T4" fmla="*/ 784860 w 2054038"/>
                  <a:gd name="T5" fmla="*/ 759442 h 677149"/>
                  <a:gd name="T6" fmla="*/ 0 w 2054038"/>
                  <a:gd name="T7" fmla="*/ 545247 h 677149"/>
                  <a:gd name="T8" fmla="*/ 784860 w 2054038"/>
                  <a:gd name="T9" fmla="*/ 534 h 677149"/>
                  <a:gd name="T10" fmla="*/ 0 60000 65536"/>
                  <a:gd name="T11" fmla="*/ 0 60000 65536"/>
                  <a:gd name="T12" fmla="*/ 0 60000 65536"/>
                  <a:gd name="T13" fmla="*/ 0 60000 65536"/>
                  <a:gd name="T14" fmla="*/ 0 60000 65536"/>
                  <a:gd name="T15" fmla="*/ 0 w 2054038"/>
                  <a:gd name="T16" fmla="*/ 0 h 677149"/>
                  <a:gd name="T17" fmla="*/ 2054038 w 2054038"/>
                  <a:gd name="T18" fmla="*/ 677149 h 677149"/>
                </a:gdLst>
                <a:ahLst/>
                <a:cxnLst>
                  <a:cxn ang="T10">
                    <a:pos x="T0" y="T1"/>
                  </a:cxn>
                  <a:cxn ang="T11">
                    <a:pos x="T2" y="T3"/>
                  </a:cxn>
                  <a:cxn ang="T12">
                    <a:pos x="T4" y="T5"/>
                  </a:cxn>
                  <a:cxn ang="T13">
                    <a:pos x="T6" y="T7"/>
                  </a:cxn>
                  <a:cxn ang="T14">
                    <a:pos x="T8" y="T9"/>
                  </a:cxn>
                </a:cxnLst>
                <a:rect l="T15" t="T16" r="T17" b="T18"/>
                <a:pathLst>
                  <a:path w="2054038" h="677149">
                    <a:moveTo>
                      <a:pt x="1027019" y="476"/>
                    </a:moveTo>
                    <a:cubicBezTo>
                      <a:pt x="1493997" y="-11131"/>
                      <a:pt x="1853323" y="190395"/>
                      <a:pt x="2054038" y="492958"/>
                    </a:cubicBezTo>
                    <a:cubicBezTo>
                      <a:pt x="1757656" y="608038"/>
                      <a:pt x="1442853" y="677149"/>
                      <a:pt x="1027019" y="677149"/>
                    </a:cubicBezTo>
                    <a:cubicBezTo>
                      <a:pt x="611185" y="677149"/>
                      <a:pt x="296382" y="601244"/>
                      <a:pt x="0" y="486164"/>
                    </a:cubicBezTo>
                    <a:cubicBezTo>
                      <a:pt x="210197" y="190396"/>
                      <a:pt x="684679" y="-656"/>
                      <a:pt x="1027019" y="476"/>
                    </a:cubicBezTo>
                    <a:close/>
                  </a:path>
                </a:pathLst>
              </a:custGeom>
              <a:gradFill rotWithShape="1">
                <a:gsLst>
                  <a:gs pos="0">
                    <a:srgbClr val="BE1247"/>
                  </a:gs>
                  <a:gs pos="27000">
                    <a:srgbClr val="D2144F"/>
                  </a:gs>
                  <a:gs pos="66000">
                    <a:srgbClr val="F87477"/>
                  </a:gs>
                  <a:gs pos="100000">
                    <a:srgbClr val="FA9496"/>
                  </a:gs>
                </a:gsLst>
                <a:lin ang="24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mn-lt"/>
                  <a:ea typeface="+mn-ea"/>
                  <a:cs typeface="+mn-ea"/>
                  <a:sym typeface="+mn-lt"/>
                </a:endParaRPr>
              </a:p>
            </p:txBody>
          </p:sp>
          <p:grpSp>
            <p:nvGrpSpPr>
              <p:cNvPr id="86" name="Group 16"/>
              <p:cNvGrpSpPr/>
              <p:nvPr/>
            </p:nvGrpSpPr>
            <p:grpSpPr bwMode="auto">
              <a:xfrm>
                <a:off x="492487" y="61980"/>
                <a:ext cx="820862" cy="579001"/>
                <a:chOff x="0" y="0"/>
                <a:chExt cx="682752" cy="481584"/>
              </a:xfrm>
            </p:grpSpPr>
            <p:pic>
              <p:nvPicPr>
                <p:cNvPr id="87" name="椭圆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82752" cy="48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Text Box 18"/>
                <p:cNvSpPr txBox="1">
                  <a:spLocks noChangeArrowheads="1"/>
                </p:cNvSpPr>
                <p:nvPr/>
              </p:nvSpPr>
              <p:spPr bwMode="auto">
                <a:xfrm rot="277197">
                  <a:off x="101490" y="75279"/>
                  <a:ext cx="479507" cy="33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grpSp>
        </p:grpSp>
        <p:sp>
          <p:nvSpPr>
            <p:cNvPr id="84" name="TextBox 11"/>
            <p:cNvSpPr txBox="1">
              <a:spLocks noChangeArrowheads="1"/>
            </p:cNvSpPr>
            <p:nvPr/>
          </p:nvSpPr>
          <p:spPr bwMode="auto">
            <a:xfrm flipH="1">
              <a:off x="4574554" y="1012032"/>
              <a:ext cx="1309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rgbClr val="FFFFFF"/>
                  </a:solidFill>
                  <a:latin typeface="+mn-lt"/>
                  <a:ea typeface="+mn-ea"/>
                  <a:cs typeface="+mn-ea"/>
                  <a:sym typeface="+mn-lt"/>
                </a:rPr>
                <a:t>text1</a:t>
              </a:r>
            </a:p>
          </p:txBody>
        </p:sp>
      </p:grpSp>
      <p:grpSp>
        <p:nvGrpSpPr>
          <p:cNvPr id="89" name="组合 88"/>
          <p:cNvGrpSpPr/>
          <p:nvPr/>
        </p:nvGrpSpPr>
        <p:grpSpPr>
          <a:xfrm>
            <a:off x="4572091" y="1838548"/>
            <a:ext cx="1906587" cy="868362"/>
            <a:chOff x="4204667" y="1367632"/>
            <a:chExt cx="1906587" cy="868362"/>
          </a:xfrm>
        </p:grpSpPr>
        <p:grpSp>
          <p:nvGrpSpPr>
            <p:cNvPr id="90" name="Group 11"/>
            <p:cNvGrpSpPr/>
            <p:nvPr/>
          </p:nvGrpSpPr>
          <p:grpSpPr bwMode="auto">
            <a:xfrm>
              <a:off x="4204667" y="1367632"/>
              <a:ext cx="1906587" cy="868362"/>
              <a:chOff x="0" y="0"/>
              <a:chExt cx="1906927" cy="868230"/>
            </a:xfrm>
          </p:grpSpPr>
          <p:sp>
            <p:nvSpPr>
              <p:cNvPr id="92" name="椭圆 6"/>
              <p:cNvSpPr/>
              <p:nvPr/>
            </p:nvSpPr>
            <p:spPr bwMode="auto">
              <a:xfrm>
                <a:off x="0" y="110698"/>
                <a:ext cx="1906927" cy="757532"/>
              </a:xfrm>
              <a:custGeom>
                <a:avLst/>
                <a:gdLst>
                  <a:gd name="T0" fmla="*/ 223274 w 2852836"/>
                  <a:gd name="T1" fmla="*/ 0 h 812079"/>
                  <a:gd name="T2" fmla="*/ 951695 w 2852836"/>
                  <a:gd name="T3" fmla="*/ 170608 h 812079"/>
                  <a:gd name="T4" fmla="*/ 1635867 w 2852836"/>
                  <a:gd name="T5" fmla="*/ 21989 h 812079"/>
                  <a:gd name="T6" fmla="*/ 1680690 w 2852836"/>
                  <a:gd name="T7" fmla="*/ 984 h 812079"/>
                  <a:gd name="T8" fmla="*/ 1906927 w 2852836"/>
                  <a:gd name="T9" fmla="*/ 603440 h 812079"/>
                  <a:gd name="T10" fmla="*/ 953464 w 2852836"/>
                  <a:gd name="T11" fmla="*/ 757532 h 812079"/>
                  <a:gd name="T12" fmla="*/ 0 w 2852836"/>
                  <a:gd name="T13" fmla="*/ 603440 h 812079"/>
                  <a:gd name="T14" fmla="*/ 223274 w 2852836"/>
                  <a:gd name="T15" fmla="*/ 0 h 812079"/>
                  <a:gd name="T16" fmla="*/ 0 60000 65536"/>
                  <a:gd name="T17" fmla="*/ 0 60000 65536"/>
                  <a:gd name="T18" fmla="*/ 0 60000 65536"/>
                  <a:gd name="T19" fmla="*/ 0 60000 65536"/>
                  <a:gd name="T20" fmla="*/ 0 60000 65536"/>
                  <a:gd name="T21" fmla="*/ 0 60000 65536"/>
                  <a:gd name="T22" fmla="*/ 0 60000 65536"/>
                  <a:gd name="T23" fmla="*/ 0 60000 65536"/>
                  <a:gd name="T24" fmla="*/ 0 w 2852836"/>
                  <a:gd name="T25" fmla="*/ 0 h 812079"/>
                  <a:gd name="T26" fmla="*/ 2852836 w 2852836"/>
                  <a:gd name="T27" fmla="*/ 812079 h 81207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52836" h="812079">
                    <a:moveTo>
                      <a:pt x="334026" y="0"/>
                    </a:moveTo>
                    <a:cubicBezTo>
                      <a:pt x="629853" y="114341"/>
                      <a:pt x="1009624" y="182893"/>
                      <a:pt x="1423773" y="182893"/>
                    </a:cubicBezTo>
                    <a:cubicBezTo>
                      <a:pt x="1807753" y="182893"/>
                      <a:pt x="2162182" y="123965"/>
                      <a:pt x="2447320" y="23572"/>
                    </a:cubicBezTo>
                    <a:cubicBezTo>
                      <a:pt x="2470720" y="18147"/>
                      <a:pt x="2493390" y="11141"/>
                      <a:pt x="2514376" y="1055"/>
                    </a:cubicBezTo>
                    <a:cubicBezTo>
                      <a:pt x="2679522" y="179535"/>
                      <a:pt x="2797076" y="401441"/>
                      <a:pt x="2852836" y="646891"/>
                    </a:cubicBezTo>
                    <a:cubicBezTo>
                      <a:pt x="2427255" y="752598"/>
                      <a:pt x="1941751" y="812079"/>
                      <a:pt x="1426418" y="812079"/>
                    </a:cubicBezTo>
                    <a:cubicBezTo>
                      <a:pt x="911085" y="812079"/>
                      <a:pt x="425581" y="752598"/>
                      <a:pt x="0" y="646891"/>
                    </a:cubicBezTo>
                    <a:cubicBezTo>
                      <a:pt x="55592" y="402182"/>
                      <a:pt x="172605" y="180875"/>
                      <a:pt x="334026" y="0"/>
                    </a:cubicBezTo>
                    <a:close/>
                  </a:path>
                </a:pathLst>
              </a:custGeom>
              <a:gradFill rotWithShape="1">
                <a:gsLst>
                  <a:gs pos="0">
                    <a:srgbClr val="A73401"/>
                  </a:gs>
                  <a:gs pos="41000">
                    <a:srgbClr val="FF7711"/>
                  </a:gs>
                  <a:gs pos="62000">
                    <a:srgbClr val="FFAA01"/>
                  </a:gs>
                  <a:gs pos="88000">
                    <a:srgbClr val="FFC000"/>
                  </a:gs>
                  <a:gs pos="100000">
                    <a:srgbClr val="FECE02"/>
                  </a:gs>
                </a:gsLst>
                <a:lin ang="30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mn-lt"/>
                  <a:ea typeface="+mn-ea"/>
                  <a:cs typeface="+mn-ea"/>
                  <a:sym typeface="+mn-lt"/>
                </a:endParaRPr>
              </a:p>
            </p:txBody>
          </p:sp>
          <p:sp>
            <p:nvSpPr>
              <p:cNvPr id="93" name="椭圆 10"/>
              <p:cNvSpPr/>
              <p:nvPr/>
            </p:nvSpPr>
            <p:spPr bwMode="auto">
              <a:xfrm>
                <a:off x="227718" y="0"/>
                <a:ext cx="1449802" cy="281550"/>
              </a:xfrm>
              <a:custGeom>
                <a:avLst/>
                <a:gdLst>
                  <a:gd name="T0" fmla="*/ 0 w 1747836"/>
                  <a:gd name="T1" fmla="*/ 110806 h 338503"/>
                  <a:gd name="T2" fmla="*/ 715025 w 1747836"/>
                  <a:gd name="T3" fmla="*/ 0 h 338503"/>
                  <a:gd name="T4" fmla="*/ 1449802 w 1747836"/>
                  <a:gd name="T5" fmla="*/ 110806 h 338503"/>
                  <a:gd name="T6" fmla="*/ 691323 w 1747836"/>
                  <a:gd name="T7" fmla="*/ 281030 h 338503"/>
                  <a:gd name="T8" fmla="*/ 0 w 1747836"/>
                  <a:gd name="T9" fmla="*/ 110806 h 338503"/>
                  <a:gd name="T10" fmla="*/ 0 60000 65536"/>
                  <a:gd name="T11" fmla="*/ 0 60000 65536"/>
                  <a:gd name="T12" fmla="*/ 0 60000 65536"/>
                  <a:gd name="T13" fmla="*/ 0 60000 65536"/>
                  <a:gd name="T14" fmla="*/ 0 60000 65536"/>
                  <a:gd name="T15" fmla="*/ 0 w 1747836"/>
                  <a:gd name="T16" fmla="*/ 0 h 338503"/>
                  <a:gd name="T17" fmla="*/ 1747836 w 1747836"/>
                  <a:gd name="T18" fmla="*/ 338503 h 338503"/>
                </a:gdLst>
                <a:ahLst/>
                <a:cxnLst>
                  <a:cxn ang="T10">
                    <a:pos x="T0" y="T1"/>
                  </a:cxn>
                  <a:cxn ang="T11">
                    <a:pos x="T2" y="T3"/>
                  </a:cxn>
                  <a:cxn ang="T12">
                    <a:pos x="T4" y="T5"/>
                  </a:cxn>
                  <a:cxn ang="T13">
                    <a:pos x="T6" y="T7"/>
                  </a:cxn>
                  <a:cxn ang="T14">
                    <a:pos x="T8" y="T9"/>
                  </a:cxn>
                </a:cxnLst>
                <a:rect l="T15" t="T16" r="T17" b="T18"/>
                <a:pathLst>
                  <a:path w="1747836" h="338503">
                    <a:moveTo>
                      <a:pt x="0" y="133220"/>
                    </a:moveTo>
                    <a:cubicBezTo>
                      <a:pt x="4763" y="65001"/>
                      <a:pt x="379360" y="0"/>
                      <a:pt x="862012" y="0"/>
                    </a:cubicBezTo>
                    <a:cubicBezTo>
                      <a:pt x="1344664" y="0"/>
                      <a:pt x="1704974" y="39955"/>
                      <a:pt x="1747836" y="133220"/>
                    </a:cubicBezTo>
                    <a:cubicBezTo>
                      <a:pt x="1704974" y="188384"/>
                      <a:pt x="1306538" y="349785"/>
                      <a:pt x="833437" y="337878"/>
                    </a:cubicBezTo>
                    <a:cubicBezTo>
                      <a:pt x="350785" y="337878"/>
                      <a:pt x="35718" y="189533"/>
                      <a:pt x="0" y="133220"/>
                    </a:cubicBezTo>
                    <a:close/>
                  </a:path>
                </a:pathLst>
              </a:custGeom>
              <a:gradFill rotWithShape="1">
                <a:gsLst>
                  <a:gs pos="0">
                    <a:srgbClr val="A73401"/>
                  </a:gs>
                  <a:gs pos="42999">
                    <a:srgbClr val="FF7711"/>
                  </a:gs>
                  <a:gs pos="75000">
                    <a:srgbClr val="FFAA01"/>
                  </a:gs>
                  <a:gs pos="88000">
                    <a:srgbClr val="FFC000"/>
                  </a:gs>
                  <a:gs pos="100000">
                    <a:srgbClr val="FECE02"/>
                  </a:gs>
                </a:gsLst>
                <a:lin ang="42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mn-lt"/>
                  <a:ea typeface="+mn-ea"/>
                  <a:cs typeface="+mn-ea"/>
                  <a:sym typeface="+mn-lt"/>
                </a:endParaRPr>
              </a:p>
            </p:txBody>
          </p:sp>
        </p:grpSp>
        <p:sp>
          <p:nvSpPr>
            <p:cNvPr id="91" name="TextBox 11"/>
            <p:cNvSpPr txBox="1">
              <a:spLocks noChangeArrowheads="1"/>
            </p:cNvSpPr>
            <p:nvPr/>
          </p:nvSpPr>
          <p:spPr bwMode="auto">
            <a:xfrm flipH="1">
              <a:off x="4574554" y="1772444"/>
              <a:ext cx="1309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rgbClr val="FFFFFF"/>
                  </a:solidFill>
                  <a:latin typeface="+mn-lt"/>
                  <a:ea typeface="+mn-ea"/>
                  <a:cs typeface="+mn-ea"/>
                  <a:sym typeface="+mn-lt"/>
                </a:rPr>
                <a:t>text2</a:t>
              </a:r>
            </a:p>
          </p:txBody>
        </p:sp>
      </p:grpSp>
      <p:grpSp>
        <p:nvGrpSpPr>
          <p:cNvPr id="94" name="组合 93"/>
          <p:cNvGrpSpPr/>
          <p:nvPr/>
        </p:nvGrpSpPr>
        <p:grpSpPr>
          <a:xfrm>
            <a:off x="4529228" y="2719610"/>
            <a:ext cx="1997075" cy="1006475"/>
            <a:chOff x="4161804" y="2248694"/>
            <a:chExt cx="1997075" cy="1006475"/>
          </a:xfrm>
        </p:grpSpPr>
        <p:grpSp>
          <p:nvGrpSpPr>
            <p:cNvPr id="95" name="Group 8"/>
            <p:cNvGrpSpPr/>
            <p:nvPr/>
          </p:nvGrpSpPr>
          <p:grpSpPr bwMode="auto">
            <a:xfrm>
              <a:off x="4161804" y="2248694"/>
              <a:ext cx="1997075" cy="1006475"/>
              <a:chOff x="0" y="0"/>
              <a:chExt cx="1996450" cy="1006832"/>
            </a:xfrm>
          </p:grpSpPr>
          <p:sp>
            <p:nvSpPr>
              <p:cNvPr id="97" name="椭圆 11"/>
              <p:cNvSpPr/>
              <p:nvPr/>
            </p:nvSpPr>
            <p:spPr bwMode="auto">
              <a:xfrm>
                <a:off x="0" y="140782"/>
                <a:ext cx="1996450" cy="866050"/>
              </a:xfrm>
              <a:custGeom>
                <a:avLst/>
                <a:gdLst>
                  <a:gd name="T0" fmla="*/ 26059 w 2929388"/>
                  <a:gd name="T1" fmla="*/ 0 h 928410"/>
                  <a:gd name="T2" fmla="*/ 27603 w 2929388"/>
                  <a:gd name="T3" fmla="*/ 232 h 928410"/>
                  <a:gd name="T4" fmla="*/ 998225 w 2929388"/>
                  <a:gd name="T5" fmla="*/ 153882 h 928410"/>
                  <a:gd name="T6" fmla="*/ 1865055 w 2929388"/>
                  <a:gd name="T7" fmla="*/ 30546 h 928410"/>
                  <a:gd name="T8" fmla="*/ 1971648 w 2929388"/>
                  <a:gd name="T9" fmla="*/ 9669 h 928410"/>
                  <a:gd name="T10" fmla="*/ 1996450 w 2929388"/>
                  <a:gd name="T11" fmla="*/ 306055 h 928410"/>
                  <a:gd name="T12" fmla="*/ 1941733 w 2929388"/>
                  <a:gd name="T13" fmla="*/ 749145 h 928410"/>
                  <a:gd name="T14" fmla="*/ 985301 w 2929388"/>
                  <a:gd name="T15" fmla="*/ 866050 h 928410"/>
                  <a:gd name="T16" fmla="*/ 54716 w 2929388"/>
                  <a:gd name="T17" fmla="*/ 749145 h 928410"/>
                  <a:gd name="T18" fmla="*/ 0 w 2929388"/>
                  <a:gd name="T19" fmla="*/ 306055 h 928410"/>
                  <a:gd name="T20" fmla="*/ 26059 w 2929388"/>
                  <a:gd name="T21" fmla="*/ 0 h 9284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29388"/>
                  <a:gd name="T34" fmla="*/ 0 h 928410"/>
                  <a:gd name="T35" fmla="*/ 2929388 w 2929388"/>
                  <a:gd name="T36" fmla="*/ 928410 h 9284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29388" h="928410">
                    <a:moveTo>
                      <a:pt x="38236" y="0"/>
                    </a:moveTo>
                    <a:lnTo>
                      <a:pt x="40502" y="249"/>
                    </a:lnTo>
                    <a:cubicBezTo>
                      <a:pt x="465536" y="105687"/>
                      <a:pt x="950252" y="164962"/>
                      <a:pt x="1464694" y="164962"/>
                    </a:cubicBezTo>
                    <a:cubicBezTo>
                      <a:pt x="1918892" y="164962"/>
                      <a:pt x="2349918" y="118757"/>
                      <a:pt x="2736593" y="32746"/>
                    </a:cubicBezTo>
                    <a:cubicBezTo>
                      <a:pt x="2788729" y="28638"/>
                      <a:pt x="2840843" y="21068"/>
                      <a:pt x="2892996" y="10365"/>
                    </a:cubicBezTo>
                    <a:cubicBezTo>
                      <a:pt x="2917427" y="112386"/>
                      <a:pt x="2929388" y="218843"/>
                      <a:pt x="2929388" y="328092"/>
                    </a:cubicBezTo>
                    <a:cubicBezTo>
                      <a:pt x="2929388" y="494525"/>
                      <a:pt x="2901629" y="654473"/>
                      <a:pt x="2849103" y="803087"/>
                    </a:cubicBezTo>
                    <a:cubicBezTo>
                      <a:pt x="2411952" y="866921"/>
                      <a:pt x="1927963" y="928410"/>
                      <a:pt x="1445730" y="928410"/>
                    </a:cubicBezTo>
                    <a:cubicBezTo>
                      <a:pt x="963497" y="928410"/>
                      <a:pt x="517436" y="866921"/>
                      <a:pt x="80285" y="803087"/>
                    </a:cubicBezTo>
                    <a:cubicBezTo>
                      <a:pt x="27759" y="654473"/>
                      <a:pt x="0" y="494525"/>
                      <a:pt x="0" y="328092"/>
                    </a:cubicBezTo>
                    <a:cubicBezTo>
                      <a:pt x="0" y="215192"/>
                      <a:pt x="12774" y="105274"/>
                      <a:pt x="38236" y="0"/>
                    </a:cubicBezTo>
                    <a:close/>
                  </a:path>
                </a:pathLst>
              </a:custGeom>
              <a:gradFill rotWithShape="1">
                <a:gsLst>
                  <a:gs pos="0">
                    <a:srgbClr val="0E7C06"/>
                  </a:gs>
                  <a:gs pos="17999">
                    <a:srgbClr val="0E7C06"/>
                  </a:gs>
                  <a:gs pos="67000">
                    <a:srgbClr val="8AD53F"/>
                  </a:gs>
                  <a:gs pos="100000">
                    <a:srgbClr val="BCEB6F"/>
                  </a:gs>
                </a:gsLst>
                <a:lin ang="30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mn-lt"/>
                  <a:ea typeface="+mn-ea"/>
                  <a:cs typeface="+mn-ea"/>
                  <a:sym typeface="+mn-lt"/>
                </a:endParaRPr>
              </a:p>
            </p:txBody>
          </p:sp>
          <p:sp>
            <p:nvSpPr>
              <p:cNvPr id="98" name="椭圆 10"/>
              <p:cNvSpPr/>
              <p:nvPr/>
            </p:nvSpPr>
            <p:spPr bwMode="auto">
              <a:xfrm>
                <a:off x="29234" y="0"/>
                <a:ext cx="1938617" cy="295573"/>
              </a:xfrm>
              <a:custGeom>
                <a:avLst/>
                <a:gdLst>
                  <a:gd name="T0" fmla="*/ 0 w 1776882"/>
                  <a:gd name="T1" fmla="*/ 141078 h 335678"/>
                  <a:gd name="T2" fmla="*/ 953677 w 1776882"/>
                  <a:gd name="T3" fmla="*/ 7 h 335678"/>
                  <a:gd name="T4" fmla="*/ 1938617 w 1776882"/>
                  <a:gd name="T5" fmla="*/ 146360 h 335678"/>
                  <a:gd name="T6" fmla="*/ 925142 w 1776882"/>
                  <a:gd name="T7" fmla="*/ 294876 h 335678"/>
                  <a:gd name="T8" fmla="*/ 0 w 1776882"/>
                  <a:gd name="T9" fmla="*/ 141078 h 335678"/>
                  <a:gd name="T10" fmla="*/ 0 60000 65536"/>
                  <a:gd name="T11" fmla="*/ 0 60000 65536"/>
                  <a:gd name="T12" fmla="*/ 0 60000 65536"/>
                  <a:gd name="T13" fmla="*/ 0 60000 65536"/>
                  <a:gd name="T14" fmla="*/ 0 60000 65536"/>
                  <a:gd name="T15" fmla="*/ 0 w 1776882"/>
                  <a:gd name="T16" fmla="*/ 0 h 335678"/>
                  <a:gd name="T17" fmla="*/ 1776882 w 1776882"/>
                  <a:gd name="T18" fmla="*/ 335678 h 335678"/>
                </a:gdLst>
                <a:ahLst/>
                <a:cxnLst>
                  <a:cxn ang="T10">
                    <a:pos x="T0" y="T1"/>
                  </a:cxn>
                  <a:cxn ang="T11">
                    <a:pos x="T2" y="T3"/>
                  </a:cxn>
                  <a:cxn ang="T12">
                    <a:pos x="T4" y="T5"/>
                  </a:cxn>
                  <a:cxn ang="T13">
                    <a:pos x="T6" y="T7"/>
                  </a:cxn>
                  <a:cxn ang="T14">
                    <a:pos x="T8" y="T9"/>
                  </a:cxn>
                </a:cxnLst>
                <a:rect l="T15" t="T16" r="T17" b="T18"/>
                <a:pathLst>
                  <a:path w="1776882" h="335678">
                    <a:moveTo>
                      <a:pt x="0" y="160220"/>
                    </a:moveTo>
                    <a:cubicBezTo>
                      <a:pt x="4763" y="92001"/>
                      <a:pt x="577967" y="-992"/>
                      <a:pt x="874114" y="8"/>
                    </a:cubicBezTo>
                    <a:cubicBezTo>
                      <a:pt x="1170261" y="1008"/>
                      <a:pt x="1734020" y="72954"/>
                      <a:pt x="1776882" y="166219"/>
                    </a:cubicBezTo>
                    <a:cubicBezTo>
                      <a:pt x="1734020" y="221383"/>
                      <a:pt x="1321060" y="346793"/>
                      <a:pt x="847959" y="334886"/>
                    </a:cubicBezTo>
                    <a:cubicBezTo>
                      <a:pt x="365307" y="334886"/>
                      <a:pt x="35718" y="216533"/>
                      <a:pt x="0" y="160220"/>
                    </a:cubicBezTo>
                    <a:close/>
                  </a:path>
                </a:pathLst>
              </a:custGeom>
              <a:gradFill rotWithShape="1">
                <a:gsLst>
                  <a:gs pos="0">
                    <a:srgbClr val="0E7C06"/>
                  </a:gs>
                  <a:gs pos="17999">
                    <a:srgbClr val="0E7C06"/>
                  </a:gs>
                  <a:gs pos="67000">
                    <a:srgbClr val="8AD53F"/>
                  </a:gs>
                  <a:gs pos="100000">
                    <a:srgbClr val="BCEB6F"/>
                  </a:gs>
                </a:gsLst>
                <a:lin ang="48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mn-lt"/>
                  <a:ea typeface="+mn-ea"/>
                  <a:cs typeface="+mn-ea"/>
                  <a:sym typeface="+mn-lt"/>
                </a:endParaRPr>
              </a:p>
            </p:txBody>
          </p:sp>
        </p:grpSp>
        <p:sp>
          <p:nvSpPr>
            <p:cNvPr id="96" name="TextBox 11"/>
            <p:cNvSpPr txBox="1">
              <a:spLocks noChangeArrowheads="1"/>
            </p:cNvSpPr>
            <p:nvPr/>
          </p:nvSpPr>
          <p:spPr bwMode="auto">
            <a:xfrm flipH="1">
              <a:off x="4574554" y="2770982"/>
              <a:ext cx="1309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rgbClr val="FFFFFF"/>
                  </a:solidFill>
                  <a:latin typeface="+mn-lt"/>
                  <a:ea typeface="+mn-ea"/>
                  <a:cs typeface="+mn-ea"/>
                  <a:sym typeface="+mn-lt"/>
                </a:rPr>
                <a:t>text3</a:t>
              </a:r>
            </a:p>
          </p:txBody>
        </p:sp>
      </p:grpSp>
      <p:grpSp>
        <p:nvGrpSpPr>
          <p:cNvPr id="99" name="组合 98"/>
          <p:cNvGrpSpPr/>
          <p:nvPr/>
        </p:nvGrpSpPr>
        <p:grpSpPr>
          <a:xfrm>
            <a:off x="4602253" y="3754660"/>
            <a:ext cx="1851025" cy="1049338"/>
            <a:chOff x="4234829" y="3283744"/>
            <a:chExt cx="1851025" cy="1049338"/>
          </a:xfrm>
        </p:grpSpPr>
        <p:grpSp>
          <p:nvGrpSpPr>
            <p:cNvPr id="100" name="Group 5"/>
            <p:cNvGrpSpPr/>
            <p:nvPr/>
          </p:nvGrpSpPr>
          <p:grpSpPr bwMode="auto">
            <a:xfrm>
              <a:off x="4234829" y="3283744"/>
              <a:ext cx="1851025" cy="1049338"/>
              <a:chOff x="0" y="0"/>
              <a:chExt cx="1850766" cy="1048162"/>
            </a:xfrm>
          </p:grpSpPr>
          <p:sp>
            <p:nvSpPr>
              <p:cNvPr id="102" name="椭圆 2"/>
              <p:cNvSpPr/>
              <p:nvPr/>
            </p:nvSpPr>
            <p:spPr bwMode="auto">
              <a:xfrm>
                <a:off x="0" y="124940"/>
                <a:ext cx="1850766" cy="923222"/>
              </a:xfrm>
              <a:custGeom>
                <a:avLst/>
                <a:gdLst>
                  <a:gd name="T0" fmla="*/ 0 w 2768819"/>
                  <a:gd name="T1" fmla="*/ 0 h 989699"/>
                  <a:gd name="T2" fmla="*/ 912707 w 2768819"/>
                  <a:gd name="T3" fmla="*/ 142257 h 989699"/>
                  <a:gd name="T4" fmla="*/ 1850766 w 2768819"/>
                  <a:gd name="T5" fmla="*/ 0 h 989699"/>
                  <a:gd name="T6" fmla="*/ 925383 w 2768819"/>
                  <a:gd name="T7" fmla="*/ 923222 h 989699"/>
                  <a:gd name="T8" fmla="*/ 0 w 2768819"/>
                  <a:gd name="T9" fmla="*/ 0 h 989699"/>
                  <a:gd name="T10" fmla="*/ 0 60000 65536"/>
                  <a:gd name="T11" fmla="*/ 0 60000 65536"/>
                  <a:gd name="T12" fmla="*/ 0 60000 65536"/>
                  <a:gd name="T13" fmla="*/ 0 60000 65536"/>
                  <a:gd name="T14" fmla="*/ 0 60000 65536"/>
                  <a:gd name="T15" fmla="*/ 0 w 2768819"/>
                  <a:gd name="T16" fmla="*/ 0 h 989699"/>
                  <a:gd name="T17" fmla="*/ 2768819 w 2768819"/>
                  <a:gd name="T18" fmla="*/ 989699 h 989699"/>
                </a:gdLst>
                <a:ahLst/>
                <a:cxnLst>
                  <a:cxn ang="T10">
                    <a:pos x="T0" y="T1"/>
                  </a:cxn>
                  <a:cxn ang="T11">
                    <a:pos x="T2" y="T3"/>
                  </a:cxn>
                  <a:cxn ang="T12">
                    <a:pos x="T4" y="T5"/>
                  </a:cxn>
                  <a:cxn ang="T13">
                    <a:pos x="T6" y="T7"/>
                  </a:cxn>
                  <a:cxn ang="T14">
                    <a:pos x="T8" y="T9"/>
                  </a:cxn>
                </a:cxnLst>
                <a:rect l="T15" t="T16" r="T17" b="T18"/>
                <a:pathLst>
                  <a:path w="2768819" h="989699">
                    <a:moveTo>
                      <a:pt x="0" y="0"/>
                    </a:moveTo>
                    <a:cubicBezTo>
                      <a:pt x="380260" y="70629"/>
                      <a:pt x="883212" y="152500"/>
                      <a:pt x="1365445" y="152500"/>
                    </a:cubicBezTo>
                    <a:cubicBezTo>
                      <a:pt x="1847678" y="152500"/>
                      <a:pt x="2284258" y="91012"/>
                      <a:pt x="2768819" y="0"/>
                    </a:cubicBezTo>
                    <a:cubicBezTo>
                      <a:pt x="2572779" y="576015"/>
                      <a:pt x="2026905" y="989699"/>
                      <a:pt x="1384409" y="989699"/>
                    </a:cubicBezTo>
                    <a:cubicBezTo>
                      <a:pt x="741914" y="989699"/>
                      <a:pt x="196039" y="576015"/>
                      <a:pt x="0" y="0"/>
                    </a:cubicBezTo>
                    <a:close/>
                  </a:path>
                </a:pathLst>
              </a:custGeom>
              <a:gradFill rotWithShape="1">
                <a:gsLst>
                  <a:gs pos="0">
                    <a:srgbClr val="004764"/>
                  </a:gs>
                  <a:gs pos="17999">
                    <a:srgbClr val="004764"/>
                  </a:gs>
                  <a:gs pos="67999">
                    <a:srgbClr val="009AD9"/>
                  </a:gs>
                  <a:gs pos="100000">
                    <a:srgbClr val="00B8FF"/>
                  </a:gs>
                </a:gsLst>
                <a:lin ang="24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mn-lt"/>
                  <a:ea typeface="+mn-ea"/>
                  <a:cs typeface="+mn-ea"/>
                  <a:sym typeface="+mn-lt"/>
                </a:endParaRPr>
              </a:p>
            </p:txBody>
          </p:sp>
          <p:sp>
            <p:nvSpPr>
              <p:cNvPr id="103" name="椭圆 10"/>
              <p:cNvSpPr/>
              <p:nvPr/>
            </p:nvSpPr>
            <p:spPr bwMode="auto">
              <a:xfrm>
                <a:off x="47" y="0"/>
                <a:ext cx="1850544" cy="268518"/>
              </a:xfrm>
              <a:custGeom>
                <a:avLst/>
                <a:gdLst>
                  <a:gd name="T0" fmla="*/ 0 w 1855751"/>
                  <a:gd name="T1" fmla="*/ 127322 h 322835"/>
                  <a:gd name="T2" fmla="*/ 891944 w 1855751"/>
                  <a:gd name="T3" fmla="*/ 11 h 322835"/>
                  <a:gd name="T4" fmla="*/ 1850544 w 1855751"/>
                  <a:gd name="T5" fmla="*/ 131283 h 322835"/>
                  <a:gd name="T6" fmla="*/ 889857 w 1855751"/>
                  <a:gd name="T7" fmla="*/ 267837 h 322835"/>
                  <a:gd name="T8" fmla="*/ 0 w 1855751"/>
                  <a:gd name="T9" fmla="*/ 127322 h 322835"/>
                  <a:gd name="T10" fmla="*/ 0 60000 65536"/>
                  <a:gd name="T11" fmla="*/ 0 60000 65536"/>
                  <a:gd name="T12" fmla="*/ 0 60000 65536"/>
                  <a:gd name="T13" fmla="*/ 0 60000 65536"/>
                  <a:gd name="T14" fmla="*/ 0 60000 65536"/>
                  <a:gd name="T15" fmla="*/ 0 w 1855751"/>
                  <a:gd name="T16" fmla="*/ 0 h 322835"/>
                  <a:gd name="T17" fmla="*/ 1855751 w 1855751"/>
                  <a:gd name="T18" fmla="*/ 322835 h 322835"/>
                </a:gdLst>
                <a:ahLst/>
                <a:cxnLst>
                  <a:cxn ang="T10">
                    <a:pos x="T0" y="T1"/>
                  </a:cxn>
                  <a:cxn ang="T11">
                    <a:pos x="T2" y="T3"/>
                  </a:cxn>
                  <a:cxn ang="T12">
                    <a:pos x="T4" y="T5"/>
                  </a:cxn>
                  <a:cxn ang="T13">
                    <a:pos x="T6" y="T7"/>
                  </a:cxn>
                  <a:cxn ang="T14">
                    <a:pos x="T8" y="T9"/>
                  </a:cxn>
                </a:cxnLst>
                <a:rect l="T15" t="T16" r="T17" b="T18"/>
                <a:pathLst>
                  <a:path w="1855751" h="322835">
                    <a:moveTo>
                      <a:pt x="0" y="153077"/>
                    </a:moveTo>
                    <a:cubicBezTo>
                      <a:pt x="33893" y="35645"/>
                      <a:pt x="585162" y="-781"/>
                      <a:pt x="894454" y="13"/>
                    </a:cubicBezTo>
                    <a:cubicBezTo>
                      <a:pt x="1203746" y="807"/>
                      <a:pt x="1842019" y="48699"/>
                      <a:pt x="1855751" y="157839"/>
                    </a:cubicBezTo>
                    <a:cubicBezTo>
                      <a:pt x="1812889" y="213003"/>
                      <a:pt x="1365462" y="333923"/>
                      <a:pt x="892361" y="322016"/>
                    </a:cubicBezTo>
                    <a:cubicBezTo>
                      <a:pt x="409709" y="322016"/>
                      <a:pt x="75442" y="209390"/>
                      <a:pt x="0" y="153077"/>
                    </a:cubicBezTo>
                    <a:close/>
                  </a:path>
                </a:pathLst>
              </a:custGeom>
              <a:gradFill rotWithShape="1">
                <a:gsLst>
                  <a:gs pos="0">
                    <a:srgbClr val="004764"/>
                  </a:gs>
                  <a:gs pos="17999">
                    <a:srgbClr val="004764"/>
                  </a:gs>
                  <a:gs pos="67999">
                    <a:srgbClr val="009AD9"/>
                  </a:gs>
                  <a:gs pos="100000">
                    <a:srgbClr val="00B8FF"/>
                  </a:gs>
                </a:gsLst>
                <a:lin ang="2400000"/>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mn-lt"/>
                  <a:ea typeface="+mn-ea"/>
                  <a:cs typeface="+mn-ea"/>
                  <a:sym typeface="+mn-lt"/>
                </a:endParaRPr>
              </a:p>
            </p:txBody>
          </p:sp>
        </p:grpSp>
        <p:sp>
          <p:nvSpPr>
            <p:cNvPr id="101" name="TextBox 11"/>
            <p:cNvSpPr txBox="1">
              <a:spLocks noChangeArrowheads="1"/>
            </p:cNvSpPr>
            <p:nvPr/>
          </p:nvSpPr>
          <p:spPr bwMode="auto">
            <a:xfrm flipH="1">
              <a:off x="4574554" y="3663157"/>
              <a:ext cx="1309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rgbClr val="FFFFFF"/>
                  </a:solidFill>
                  <a:latin typeface="+mn-lt"/>
                  <a:ea typeface="+mn-ea"/>
                  <a:cs typeface="+mn-ea"/>
                  <a:sym typeface="+mn-lt"/>
                </a:rPr>
                <a:t>text4</a:t>
              </a:r>
            </a:p>
          </p:txBody>
        </p:sp>
      </p:gr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fade">
                                      <p:cBhvr>
                                        <p:cTn id="11" dur="1000"/>
                                        <p:tgtEl>
                                          <p:spTgt spid="80"/>
                                        </p:tgtEl>
                                      </p:cBhvr>
                                    </p:animEffect>
                                    <p:anim calcmode="lin" valueType="num">
                                      <p:cBhvr>
                                        <p:cTn id="12" dur="1000" fill="hold"/>
                                        <p:tgtEl>
                                          <p:spTgt spid="80"/>
                                        </p:tgtEl>
                                        <p:attrNameLst>
                                          <p:attrName>ppt_x</p:attrName>
                                        </p:attrNameLst>
                                      </p:cBhvr>
                                      <p:tavLst>
                                        <p:tav tm="0">
                                          <p:val>
                                            <p:strVal val="#ppt_x"/>
                                          </p:val>
                                        </p:tav>
                                        <p:tav tm="100000">
                                          <p:val>
                                            <p:strVal val="#ppt_x"/>
                                          </p:val>
                                        </p:tav>
                                      </p:tavLst>
                                    </p:anim>
                                    <p:anim calcmode="lin" valueType="num">
                                      <p:cBhvr>
                                        <p:cTn id="13" dur="1000" fill="hold"/>
                                        <p:tgtEl>
                                          <p:spTgt spid="8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81"/>
                                        </p:tgtEl>
                                        <p:attrNameLst>
                                          <p:attrName>style.visibility</p:attrName>
                                        </p:attrNameLst>
                                      </p:cBhvr>
                                      <p:to>
                                        <p:strVal val="visible"/>
                                      </p:to>
                                    </p:set>
                                    <p:animEffect transition="in" filter="randombar(horizontal)">
                                      <p:cBhvr>
                                        <p:cTn id="17" dur="500"/>
                                        <p:tgtEl>
                                          <p:spTgt spid="81"/>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left)">
                                      <p:cBhvr>
                                        <p:cTn id="21" dur="500"/>
                                        <p:tgtEl>
                                          <p:spTgt spid="4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wipe(left)">
                                      <p:cBhvr>
                                        <p:cTn id="24" dur="500"/>
                                        <p:tgtEl>
                                          <p:spTgt spid="49"/>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99"/>
                                        </p:tgtEl>
                                        <p:attrNameLst>
                                          <p:attrName>style.visibility</p:attrName>
                                        </p:attrNameLst>
                                      </p:cBhvr>
                                      <p:to>
                                        <p:strVal val="visible"/>
                                      </p:to>
                                    </p:set>
                                    <p:animEffect transition="in" filter="fade">
                                      <p:cBhvr>
                                        <p:cTn id="28" dur="500"/>
                                        <p:tgtEl>
                                          <p:spTgt spid="99"/>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89"/>
                                        </p:tgtEl>
                                        <p:attrNameLst>
                                          <p:attrName>style.visibility</p:attrName>
                                        </p:attrNameLst>
                                      </p:cBhvr>
                                      <p:to>
                                        <p:strVal val="visible"/>
                                      </p:to>
                                    </p:set>
                                    <p:animEffect transition="in" filter="fade">
                                      <p:cBhvr>
                                        <p:cTn id="36" dur="500"/>
                                        <p:tgtEl>
                                          <p:spTgt spid="89"/>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82"/>
                                        </p:tgtEl>
                                        <p:attrNameLst>
                                          <p:attrName>style.visibility</p:attrName>
                                        </p:attrNameLst>
                                      </p:cBhvr>
                                      <p:to>
                                        <p:strVal val="visible"/>
                                      </p:to>
                                    </p:set>
                                    <p:animEffect transition="in" filter="fade">
                                      <p:cBhvr>
                                        <p:cTn id="40" dur="500"/>
                                        <p:tgtEl>
                                          <p:spTgt spid="82"/>
                                        </p:tgtEl>
                                      </p:cBhvr>
                                    </p:animEffect>
                                  </p:childTnLst>
                                </p:cTn>
                              </p:par>
                            </p:childTnLst>
                          </p:cTn>
                        </p:par>
                        <p:par>
                          <p:cTn id="41" fill="hold">
                            <p:stCondLst>
                              <p:cond delay="4500"/>
                            </p:stCondLst>
                            <p:childTnLst>
                              <p:par>
                                <p:cTn id="42" presetID="22" presetClass="entr" presetSubtype="8"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childTnLst>
                          </p:cTn>
                        </p:par>
                        <p:par>
                          <p:cTn id="45" fill="hold">
                            <p:stCondLst>
                              <p:cond delay="5000"/>
                            </p:stCondLst>
                            <p:childTnLst>
                              <p:par>
                                <p:cTn id="46" presetID="22" presetClass="entr" presetSubtype="8"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left)">
                                      <p:cBhvr>
                                        <p:cTn id="48" dur="500"/>
                                        <p:tgtEl>
                                          <p:spTgt spid="43"/>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left)">
                                      <p:cBhvr>
                                        <p:cTn id="52" dur="500"/>
                                        <p:tgtEl>
                                          <p:spTgt spid="37"/>
                                        </p:tgtEl>
                                      </p:cBhvr>
                                    </p:animEffect>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9" grpId="0" animBg="1"/>
      <p:bldP spid="8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24"/>
          <p:cNvGrpSpPr/>
          <p:nvPr/>
        </p:nvGrpSpPr>
        <p:grpSpPr bwMode="auto">
          <a:xfrm>
            <a:off x="6386026" y="1255904"/>
            <a:ext cx="2722478" cy="2754759"/>
            <a:chOff x="5911033" y="1528749"/>
            <a:chExt cx="4108891" cy="4432917"/>
          </a:xfrm>
        </p:grpSpPr>
        <p:pic>
          <p:nvPicPr>
            <p:cNvPr id="33" name="图片 32"/>
            <p:cNvPicPr>
              <a:picLocks noChangeAspect="1"/>
            </p:cNvPicPr>
            <p:nvPr/>
          </p:nvPicPr>
          <p:blipFill>
            <a:blip r:embed="rId3">
              <a:duotone>
                <a:schemeClr val="bg2">
                  <a:shade val="45000"/>
                  <a:satMod val="135000"/>
                </a:schemeClr>
                <a:prstClr val="white"/>
              </a:duotone>
            </a:blip>
            <a:stretch>
              <a:fillRect/>
            </a:stretch>
          </p:blipFill>
          <p:spPr>
            <a:xfrm>
              <a:off x="5911033" y="1528749"/>
              <a:ext cx="4108891" cy="4202364"/>
            </a:xfrm>
            <a:prstGeom prst="rect">
              <a:avLst/>
            </a:prstGeom>
          </p:spPr>
        </p:pic>
        <p:sp>
          <p:nvSpPr>
            <p:cNvPr id="34" name="TextBox 33"/>
            <p:cNvSpPr txBox="1"/>
            <p:nvPr/>
          </p:nvSpPr>
          <p:spPr>
            <a:xfrm>
              <a:off x="6116817" y="4225560"/>
              <a:ext cx="969400" cy="1736106"/>
            </a:xfrm>
            <a:prstGeom prst="rect">
              <a:avLst/>
            </a:prstGeom>
            <a:noFill/>
          </p:spPr>
          <p:txBody>
            <a:bodyPr lIns="102860" tIns="51429" rIns="102860" bIns="51429">
              <a:spAutoFit/>
            </a:bodyPr>
            <a:lstStyle/>
            <a:p>
              <a:pPr algn="ctr">
                <a:lnSpc>
                  <a:spcPct val="130000"/>
                </a:lnSpc>
                <a:defRPr/>
              </a:pPr>
              <a:r>
                <a:rPr lang="en-US" altLang="zh-CN" sz="5400" b="0" kern="0" dirty="0">
                  <a:solidFill>
                    <a:sysClr val="window" lastClr="FFFFFF"/>
                  </a:solidFill>
                  <a:latin typeface="+mn-lt"/>
                  <a:ea typeface="+mn-ea"/>
                  <a:cs typeface="+mn-ea"/>
                  <a:sym typeface="+mn-lt"/>
                </a:rPr>
                <a:t>C</a:t>
              </a:r>
            </a:p>
          </p:txBody>
        </p:sp>
        <p:sp>
          <p:nvSpPr>
            <p:cNvPr id="35" name="TextBox 34"/>
            <p:cNvSpPr txBox="1"/>
            <p:nvPr/>
          </p:nvSpPr>
          <p:spPr>
            <a:xfrm>
              <a:off x="7016488" y="2662072"/>
              <a:ext cx="1976214" cy="2291840"/>
            </a:xfrm>
            <a:prstGeom prst="rect">
              <a:avLst/>
            </a:prstGeom>
            <a:noFill/>
          </p:spPr>
          <p:txBody>
            <a:bodyPr lIns="102860" tIns="51429" rIns="102860" bIns="51429">
              <a:spAutoFit/>
            </a:bodyPr>
            <a:lstStyle/>
            <a:p>
              <a:pPr algn="just">
                <a:lnSpc>
                  <a:spcPct val="130000"/>
                </a:lnSpc>
                <a:defRPr/>
              </a:pPr>
              <a:r>
                <a:rPr lang="zh-CN" altLang="en-US" sz="1100" b="0" kern="0" dirty="0">
                  <a:latin typeface="+mn-lt"/>
                  <a:ea typeface="+mn-ea"/>
                  <a:cs typeface="+mn-ea"/>
                  <a:sym typeface="+mn-lt"/>
                </a:rPr>
                <a:t>您的内容打在这里或者通过复制您的文本您的内容打在这里或者通过复制您的文本</a:t>
              </a:r>
              <a:endParaRPr lang="en-US" altLang="zh-CN" sz="1100" b="0" kern="0" dirty="0">
                <a:latin typeface="+mn-lt"/>
                <a:ea typeface="+mn-ea"/>
                <a:cs typeface="+mn-ea"/>
                <a:sym typeface="+mn-lt"/>
              </a:endParaRPr>
            </a:p>
          </p:txBody>
        </p:sp>
      </p:grpSp>
      <p:grpSp>
        <p:nvGrpSpPr>
          <p:cNvPr id="36" name="组合 23"/>
          <p:cNvGrpSpPr/>
          <p:nvPr/>
        </p:nvGrpSpPr>
        <p:grpSpPr bwMode="auto">
          <a:xfrm>
            <a:off x="4055288" y="1288583"/>
            <a:ext cx="2723605" cy="2794088"/>
            <a:chOff x="2506246" y="1528749"/>
            <a:chExt cx="4108891" cy="4497136"/>
          </a:xfrm>
        </p:grpSpPr>
        <p:pic>
          <p:nvPicPr>
            <p:cNvPr id="37" name="图片 8"/>
            <p:cNvPicPr>
              <a:picLocks noChangeAspect="1"/>
            </p:cNvPicPr>
            <p:nvPr/>
          </p:nvPicPr>
          <p:blipFill>
            <a:blip r:embed="rId4"/>
            <a:srcRect/>
            <a:stretch>
              <a:fillRect/>
            </a:stretch>
          </p:blipFill>
          <p:spPr bwMode="auto">
            <a:xfrm>
              <a:off x="2506246" y="1528749"/>
              <a:ext cx="4108891" cy="4202364"/>
            </a:xfrm>
            <a:prstGeom prst="rect">
              <a:avLst/>
            </a:prstGeom>
            <a:noFill/>
            <a:ln w="9525">
              <a:noFill/>
              <a:miter lim="800000"/>
              <a:headEnd/>
              <a:tailEnd/>
            </a:ln>
          </p:spPr>
        </p:pic>
        <p:sp>
          <p:nvSpPr>
            <p:cNvPr id="38" name="TextBox 37"/>
            <p:cNvSpPr txBox="1"/>
            <p:nvPr/>
          </p:nvSpPr>
          <p:spPr>
            <a:xfrm>
              <a:off x="2834346" y="4289419"/>
              <a:ext cx="970699" cy="1736466"/>
            </a:xfrm>
            <a:prstGeom prst="rect">
              <a:avLst/>
            </a:prstGeom>
            <a:noFill/>
          </p:spPr>
          <p:txBody>
            <a:bodyPr lIns="102860" tIns="51429" rIns="102860" bIns="51429">
              <a:spAutoFit/>
            </a:bodyPr>
            <a:lstStyle/>
            <a:p>
              <a:pPr algn="ctr">
                <a:lnSpc>
                  <a:spcPct val="130000"/>
                </a:lnSpc>
                <a:defRPr/>
              </a:pPr>
              <a:r>
                <a:rPr lang="en-US" altLang="zh-CN" sz="5400" b="0" kern="0" dirty="0">
                  <a:solidFill>
                    <a:sysClr val="window" lastClr="FFFFFF"/>
                  </a:solidFill>
                  <a:latin typeface="+mn-lt"/>
                  <a:ea typeface="+mn-ea"/>
                  <a:cs typeface="+mn-ea"/>
                  <a:sym typeface="+mn-lt"/>
                </a:rPr>
                <a:t>B</a:t>
              </a:r>
            </a:p>
          </p:txBody>
        </p:sp>
        <p:sp>
          <p:nvSpPr>
            <p:cNvPr id="65" name="TextBox 64"/>
            <p:cNvSpPr txBox="1"/>
            <p:nvPr/>
          </p:nvSpPr>
          <p:spPr>
            <a:xfrm>
              <a:off x="3560243" y="2533534"/>
              <a:ext cx="1977095" cy="2292315"/>
            </a:xfrm>
            <a:prstGeom prst="rect">
              <a:avLst/>
            </a:prstGeom>
            <a:noFill/>
          </p:spPr>
          <p:txBody>
            <a:bodyPr lIns="102860" tIns="51429" rIns="102860" bIns="51429">
              <a:spAutoFit/>
            </a:bodyPr>
            <a:lstStyle/>
            <a:p>
              <a:pPr algn="just">
                <a:lnSpc>
                  <a:spcPct val="130000"/>
                </a:lnSpc>
                <a:defRPr/>
              </a:pPr>
              <a:r>
                <a:rPr lang="zh-CN" altLang="en-US" sz="1100" b="0" kern="0" dirty="0">
                  <a:solidFill>
                    <a:sysClr val="windowText" lastClr="000000"/>
                  </a:solidFill>
                  <a:latin typeface="+mn-lt"/>
                  <a:ea typeface="+mn-ea"/>
                  <a:cs typeface="+mn-ea"/>
                  <a:sym typeface="+mn-lt"/>
                </a:rPr>
                <a:t>您的内容打在这里或者通过复制您的文本您的内容打在这里或者通过复制您的文本</a:t>
              </a:r>
              <a:endParaRPr lang="en-US" altLang="zh-CN" sz="1100" b="0" kern="0" dirty="0">
                <a:solidFill>
                  <a:sysClr val="windowText" lastClr="000000"/>
                </a:solidFill>
                <a:latin typeface="+mn-lt"/>
                <a:ea typeface="+mn-ea"/>
                <a:cs typeface="+mn-ea"/>
                <a:sym typeface="+mn-lt"/>
              </a:endParaRPr>
            </a:p>
          </p:txBody>
        </p:sp>
      </p:grpSp>
      <p:grpSp>
        <p:nvGrpSpPr>
          <p:cNvPr id="66" name="组合 21"/>
          <p:cNvGrpSpPr/>
          <p:nvPr/>
        </p:nvGrpSpPr>
        <p:grpSpPr bwMode="auto">
          <a:xfrm>
            <a:off x="2283727" y="1288583"/>
            <a:ext cx="2259342" cy="2795335"/>
            <a:chOff x="-78016" y="1528749"/>
            <a:chExt cx="3409463" cy="4499143"/>
          </a:xfrm>
        </p:grpSpPr>
        <p:pic>
          <p:nvPicPr>
            <p:cNvPr id="67" name="图片 12"/>
            <p:cNvPicPr>
              <a:picLocks noChangeAspect="1"/>
            </p:cNvPicPr>
            <p:nvPr/>
          </p:nvPicPr>
          <p:blipFill>
            <a:blip r:embed="rId5"/>
            <a:srcRect/>
            <a:stretch>
              <a:fillRect/>
            </a:stretch>
          </p:blipFill>
          <p:spPr bwMode="auto">
            <a:xfrm>
              <a:off x="1228" y="1528749"/>
              <a:ext cx="3330219" cy="4202364"/>
            </a:xfrm>
            <a:prstGeom prst="rect">
              <a:avLst/>
            </a:prstGeom>
            <a:noFill/>
            <a:ln w="9525">
              <a:noFill/>
              <a:miter lim="800000"/>
              <a:headEnd/>
              <a:tailEnd/>
            </a:ln>
          </p:spPr>
        </p:pic>
        <p:sp>
          <p:nvSpPr>
            <p:cNvPr id="68" name="TextBox 67"/>
            <p:cNvSpPr txBox="1"/>
            <p:nvPr/>
          </p:nvSpPr>
          <p:spPr>
            <a:xfrm>
              <a:off x="-78016" y="4291426"/>
              <a:ext cx="970975" cy="1736466"/>
            </a:xfrm>
            <a:prstGeom prst="rect">
              <a:avLst/>
            </a:prstGeom>
            <a:noFill/>
          </p:spPr>
          <p:txBody>
            <a:bodyPr lIns="102860" tIns="51429" rIns="102860" bIns="51429">
              <a:spAutoFit/>
            </a:bodyPr>
            <a:lstStyle/>
            <a:p>
              <a:pPr algn="ctr">
                <a:lnSpc>
                  <a:spcPct val="130000"/>
                </a:lnSpc>
                <a:defRPr/>
              </a:pPr>
              <a:r>
                <a:rPr lang="en-US" altLang="zh-CN" sz="5400" b="0" kern="0" dirty="0">
                  <a:solidFill>
                    <a:sysClr val="window" lastClr="FFFFFF"/>
                  </a:solidFill>
                  <a:latin typeface="+mn-lt"/>
                  <a:ea typeface="+mn-ea"/>
                  <a:cs typeface="+mn-ea"/>
                  <a:sym typeface="+mn-lt"/>
                </a:rPr>
                <a:t>A</a:t>
              </a:r>
            </a:p>
          </p:txBody>
        </p:sp>
        <p:sp>
          <p:nvSpPr>
            <p:cNvPr id="69" name="TextBox 68"/>
            <p:cNvSpPr txBox="1"/>
            <p:nvPr/>
          </p:nvSpPr>
          <p:spPr>
            <a:xfrm>
              <a:off x="297791" y="2533534"/>
              <a:ext cx="1975958" cy="2292315"/>
            </a:xfrm>
            <a:prstGeom prst="rect">
              <a:avLst/>
            </a:prstGeom>
            <a:noFill/>
          </p:spPr>
          <p:txBody>
            <a:bodyPr lIns="102860" tIns="51429" rIns="102860" bIns="51429">
              <a:spAutoFit/>
            </a:bodyPr>
            <a:lstStyle/>
            <a:p>
              <a:pPr algn="just">
                <a:lnSpc>
                  <a:spcPct val="130000"/>
                </a:lnSpc>
                <a:defRPr/>
              </a:pPr>
              <a:r>
                <a:rPr lang="zh-CN" altLang="en-US" sz="1100" b="0" kern="0" dirty="0">
                  <a:solidFill>
                    <a:sysClr val="window" lastClr="FFFFFF"/>
                  </a:solidFill>
                  <a:latin typeface="+mn-lt"/>
                  <a:ea typeface="+mn-ea"/>
                  <a:cs typeface="+mn-ea"/>
                  <a:sym typeface="+mn-lt"/>
                </a:rPr>
                <a:t>您的内容打在这里或者通过复制您的文本您的内容打在这里或者通过复制您的文本</a:t>
              </a:r>
              <a:endParaRPr lang="en-US" altLang="zh-CN" sz="1100" b="0" kern="0" dirty="0">
                <a:solidFill>
                  <a:sysClr val="window" lastClr="FFFFFF"/>
                </a:solidFill>
                <a:latin typeface="+mn-lt"/>
                <a:ea typeface="+mn-ea"/>
                <a:cs typeface="+mn-ea"/>
                <a:sym typeface="+mn-lt"/>
              </a:endParaRPr>
            </a:p>
          </p:txBody>
        </p:sp>
      </p:grpSp>
      <p:sp>
        <p:nvSpPr>
          <p:cNvPr id="70" name="TextBox 69"/>
          <p:cNvSpPr txBox="1"/>
          <p:nvPr/>
        </p:nvSpPr>
        <p:spPr>
          <a:xfrm>
            <a:off x="3780075" y="4015143"/>
            <a:ext cx="3037999" cy="428815"/>
          </a:xfrm>
          <a:prstGeom prst="rect">
            <a:avLst/>
          </a:prstGeom>
          <a:noFill/>
        </p:spPr>
        <p:txBody>
          <a:bodyPr wrap="square" lIns="102789" tIns="51393" rIns="102789" bIns="51393">
            <a:spAutoFit/>
          </a:bodyPr>
          <a:lstStyle/>
          <a:p>
            <a:pPr algn="ctr">
              <a:lnSpc>
                <a:spcPct val="130000"/>
              </a:lnSpc>
              <a:defRPr/>
            </a:pPr>
            <a:r>
              <a:rPr lang="zh-CN" altLang="en-US" b="0" kern="0" dirty="0">
                <a:solidFill>
                  <a:srgbClr val="C00000"/>
                </a:solidFill>
                <a:latin typeface="+mn-lt"/>
                <a:ea typeface="+mn-ea"/>
                <a:cs typeface="+mn-ea"/>
                <a:sym typeface="+mn-lt"/>
              </a:rPr>
              <a:t>您的标题写在这里</a:t>
            </a:r>
          </a:p>
        </p:txBody>
      </p:sp>
      <p:pic>
        <p:nvPicPr>
          <p:cNvPr id="71"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0" y="1288583"/>
            <a:ext cx="3241675" cy="3515970"/>
          </a:xfrm>
          <a:prstGeom prst="rect">
            <a:avLst/>
          </a:prstGeom>
          <a:noFill/>
          <a:ln w="9525">
            <a:noFill/>
            <a:miter lim="800000"/>
            <a:headEnd/>
            <a:tailEnd/>
          </a:ln>
        </p:spPr>
      </p:pic>
      <p:sp>
        <p:nvSpPr>
          <p:cNvPr id="16" name="TextBox 15"/>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1"/>
                                        </p:tgtEl>
                                        <p:attrNameLst>
                                          <p:attrName>style.visibility</p:attrName>
                                        </p:attrNameLst>
                                      </p:cBhvr>
                                      <p:to>
                                        <p:strVal val="visible"/>
                                      </p:to>
                                    </p:set>
                                    <p:animEffect transition="in" filter="fade">
                                      <p:cBhvr>
                                        <p:cTn id="11" dur="1000"/>
                                        <p:tgtEl>
                                          <p:spTgt spid="71"/>
                                        </p:tgtEl>
                                      </p:cBhvr>
                                    </p:animEffect>
                                    <p:anim calcmode="lin" valueType="num">
                                      <p:cBhvr>
                                        <p:cTn id="12" dur="1000" fill="hold"/>
                                        <p:tgtEl>
                                          <p:spTgt spid="71"/>
                                        </p:tgtEl>
                                        <p:attrNameLst>
                                          <p:attrName>ppt_x</p:attrName>
                                        </p:attrNameLst>
                                      </p:cBhvr>
                                      <p:tavLst>
                                        <p:tav tm="0">
                                          <p:val>
                                            <p:strVal val="#ppt_x"/>
                                          </p:val>
                                        </p:tav>
                                        <p:tav tm="100000">
                                          <p:val>
                                            <p:strVal val="#ppt_x"/>
                                          </p:val>
                                        </p:tav>
                                      </p:tavLst>
                                    </p:anim>
                                    <p:anim calcmode="lin" valueType="num">
                                      <p:cBhvr>
                                        <p:cTn id="13" dur="1000" fill="hold"/>
                                        <p:tgtEl>
                                          <p:spTgt spid="7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9" presetClass="entr" presetSubtype="0" fill="hold"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p:cTn id="17" dur="1000" fill="hold"/>
                                        <p:tgtEl>
                                          <p:spTgt spid="66"/>
                                        </p:tgtEl>
                                        <p:attrNameLst>
                                          <p:attrName>ppt_x</p:attrName>
                                        </p:attrNameLst>
                                      </p:cBhvr>
                                      <p:tavLst>
                                        <p:tav tm="0">
                                          <p:val>
                                            <p:strVal val="#ppt_x-.2"/>
                                          </p:val>
                                        </p:tav>
                                        <p:tav tm="100000">
                                          <p:val>
                                            <p:strVal val="#ppt_x"/>
                                          </p:val>
                                        </p:tav>
                                      </p:tavLst>
                                    </p:anim>
                                    <p:anim calcmode="lin" valueType="num">
                                      <p:cBhvr>
                                        <p:cTn id="18" dur="1000" fill="hold"/>
                                        <p:tgtEl>
                                          <p:spTgt spid="6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66"/>
                                        </p:tgtEl>
                                      </p:cBhvr>
                                    </p:animEffect>
                                  </p:childTnLst>
                                </p:cTn>
                              </p:par>
                            </p:childTnLst>
                          </p:cTn>
                        </p:par>
                        <p:par>
                          <p:cTn id="20" fill="hold">
                            <p:stCondLst>
                              <p:cond delay="2500"/>
                            </p:stCondLst>
                            <p:childTnLst>
                              <p:par>
                                <p:cTn id="21" presetID="29" presetClass="entr" presetSubtype="0"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1000" fill="hold"/>
                                        <p:tgtEl>
                                          <p:spTgt spid="36"/>
                                        </p:tgtEl>
                                        <p:attrNameLst>
                                          <p:attrName>ppt_x</p:attrName>
                                        </p:attrNameLst>
                                      </p:cBhvr>
                                      <p:tavLst>
                                        <p:tav tm="0">
                                          <p:val>
                                            <p:strVal val="#ppt_x-.2"/>
                                          </p:val>
                                        </p:tav>
                                        <p:tav tm="100000">
                                          <p:val>
                                            <p:strVal val="#ppt_x"/>
                                          </p:val>
                                        </p:tav>
                                      </p:tavLst>
                                    </p:anim>
                                    <p:anim calcmode="lin" valueType="num">
                                      <p:cBhvr>
                                        <p:cTn id="24" dur="1000" fill="hold"/>
                                        <p:tgtEl>
                                          <p:spTgt spid="36"/>
                                        </p:tgtEl>
                                        <p:attrNameLst>
                                          <p:attrName>ppt_y</p:attrName>
                                        </p:attrNameLst>
                                      </p:cBhvr>
                                      <p:tavLst>
                                        <p:tav tm="0">
                                          <p:val>
                                            <p:strVal val="#ppt_y"/>
                                          </p:val>
                                        </p:tav>
                                        <p:tav tm="100000">
                                          <p:val>
                                            <p:strVal val="#ppt_y"/>
                                          </p:val>
                                        </p:tav>
                                      </p:tavLst>
                                    </p:anim>
                                    <p:animEffect transition="in" filter="wipe(right)" prLst="gradientSize: 0.1">
                                      <p:cBhvr>
                                        <p:cTn id="25" dur="1000"/>
                                        <p:tgtEl>
                                          <p:spTgt spid="36"/>
                                        </p:tgtEl>
                                      </p:cBhvr>
                                    </p:animEffect>
                                  </p:childTnLst>
                                </p:cTn>
                              </p:par>
                            </p:childTnLst>
                          </p:cTn>
                        </p:par>
                        <p:par>
                          <p:cTn id="26" fill="hold">
                            <p:stCondLst>
                              <p:cond delay="3500"/>
                            </p:stCondLst>
                            <p:childTnLst>
                              <p:par>
                                <p:cTn id="27" presetID="29" presetClass="entr" presetSubtype="0"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1000" fill="hold"/>
                                        <p:tgtEl>
                                          <p:spTgt spid="32"/>
                                        </p:tgtEl>
                                        <p:attrNameLst>
                                          <p:attrName>ppt_x</p:attrName>
                                        </p:attrNameLst>
                                      </p:cBhvr>
                                      <p:tavLst>
                                        <p:tav tm="0">
                                          <p:val>
                                            <p:strVal val="#ppt_x-.2"/>
                                          </p:val>
                                        </p:tav>
                                        <p:tav tm="100000">
                                          <p:val>
                                            <p:strVal val="#ppt_x"/>
                                          </p:val>
                                        </p:tav>
                                      </p:tavLst>
                                    </p:anim>
                                    <p:anim calcmode="lin" valueType="num">
                                      <p:cBhvr>
                                        <p:cTn id="30" dur="1000" fill="hold"/>
                                        <p:tgtEl>
                                          <p:spTgt spid="32"/>
                                        </p:tgtEl>
                                        <p:attrNameLst>
                                          <p:attrName>ppt_y</p:attrName>
                                        </p:attrNameLst>
                                      </p:cBhvr>
                                      <p:tavLst>
                                        <p:tav tm="0">
                                          <p:val>
                                            <p:strVal val="#ppt_y"/>
                                          </p:val>
                                        </p:tav>
                                        <p:tav tm="100000">
                                          <p:val>
                                            <p:strVal val="#ppt_y"/>
                                          </p:val>
                                        </p:tav>
                                      </p:tavLst>
                                    </p:anim>
                                    <p:animEffect transition="in" filter="wipe(right)" prLst="gradientSize: 0.1">
                                      <p:cBhvr>
                                        <p:cTn id="31" dur="1000"/>
                                        <p:tgtEl>
                                          <p:spTgt spid="32"/>
                                        </p:tgtEl>
                                      </p:cBhvr>
                                    </p:animEffect>
                                  </p:childTnLst>
                                </p:cTn>
                              </p:par>
                            </p:childTnLst>
                          </p:cTn>
                        </p:par>
                        <p:par>
                          <p:cTn id="32" fill="hold">
                            <p:stCondLst>
                              <p:cond delay="45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0"/>
                                        </p:tgtEl>
                                        <p:attrNameLst>
                                          <p:attrName>style.visibility</p:attrName>
                                        </p:attrNameLst>
                                      </p:cBhvr>
                                      <p:to>
                                        <p:strVal val="visible"/>
                                      </p:to>
                                    </p:set>
                                    <p:anim calcmode="lin" valueType="num">
                                      <p:cBhvr>
                                        <p:cTn id="35"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0"/>
                                        </p:tgtEl>
                                        <p:attrNameLst>
                                          <p:attrName>ppt_y</p:attrName>
                                        </p:attrNameLst>
                                      </p:cBhvr>
                                      <p:tavLst>
                                        <p:tav tm="0">
                                          <p:val>
                                            <p:strVal val="#ppt_y"/>
                                          </p:val>
                                        </p:tav>
                                        <p:tav tm="100000">
                                          <p:val>
                                            <p:strVal val="#ppt_y"/>
                                          </p:val>
                                        </p:tav>
                                      </p:tavLst>
                                    </p:anim>
                                    <p:anim calcmode="lin" valueType="num">
                                      <p:cBhvr>
                                        <p:cTn id="37"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grpSp>
        <p:nvGrpSpPr>
          <p:cNvPr id="23" name="组合 22"/>
          <p:cNvGrpSpPr/>
          <p:nvPr/>
        </p:nvGrpSpPr>
        <p:grpSpPr>
          <a:xfrm>
            <a:off x="1998013" y="2138014"/>
            <a:ext cx="2738343" cy="2512870"/>
            <a:chOff x="4294945" y="1705966"/>
            <a:chExt cx="2738343" cy="2512870"/>
          </a:xfrm>
        </p:grpSpPr>
        <p:grpSp>
          <p:nvGrpSpPr>
            <p:cNvPr id="24" name="组合 23"/>
            <p:cNvGrpSpPr/>
            <p:nvPr/>
          </p:nvGrpSpPr>
          <p:grpSpPr>
            <a:xfrm>
              <a:off x="4941398" y="2231534"/>
              <a:ext cx="1429690" cy="1429689"/>
              <a:chOff x="1619672" y="4473115"/>
              <a:chExt cx="864096" cy="864096"/>
            </a:xfrm>
            <a:effectLst/>
          </p:grpSpPr>
          <p:sp>
            <p:nvSpPr>
              <p:cNvPr id="56" name="椭圆 55"/>
              <p:cNvSpPr/>
              <p:nvPr/>
            </p:nvSpPr>
            <p:spPr>
              <a:xfrm>
                <a:off x="1619672" y="4473115"/>
                <a:ext cx="864096" cy="864096"/>
              </a:xfrm>
              <a:prstGeom prst="ellipse">
                <a:avLst/>
              </a:prstGeom>
              <a:gradFill flip="none" rotWithShape="1">
                <a:gsLst>
                  <a:gs pos="89000">
                    <a:schemeClr val="bg1">
                      <a:lumMod val="65000"/>
                    </a:schemeClr>
                  </a:gs>
                  <a:gs pos="62000">
                    <a:schemeClr val="bg1">
                      <a:lumMod val="50000"/>
                    </a:schemeClr>
                  </a:gs>
                  <a:gs pos="14000">
                    <a:schemeClr val="bg1"/>
                  </a:gs>
                  <a:gs pos="42000">
                    <a:schemeClr val="bg1">
                      <a:lumMod val="75000"/>
                    </a:schemeClr>
                  </a:gs>
                </a:gsLst>
                <a:path path="circle">
                  <a:fillToRect l="50000" t="50000" r="50000" b="50000"/>
                </a:path>
                <a:tileRect/>
              </a:gradFill>
              <a:ln w="3175">
                <a:noFill/>
              </a:ln>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a:off x="1798791" y="4493742"/>
                <a:ext cx="505857" cy="341708"/>
              </a:xfrm>
              <a:prstGeom prst="ellipse">
                <a:avLst/>
              </a:prstGeom>
              <a:gradFill flip="none" rotWithShape="1">
                <a:gsLst>
                  <a:gs pos="84000">
                    <a:schemeClr val="bg1">
                      <a:alpha val="0"/>
                    </a:schemeClr>
                  </a:gs>
                  <a:gs pos="12000">
                    <a:schemeClr val="bg1">
                      <a:alpha val="60000"/>
                    </a:schemeClr>
                  </a:gs>
                </a:gsLst>
                <a:lin ang="5400000" scaled="1"/>
                <a:tileRect/>
              </a:gradFill>
              <a:ln w="3175">
                <a:solidFill>
                  <a:schemeClr val="bg1">
                    <a:alpha val="2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grpSp>
        <p:sp>
          <p:nvSpPr>
            <p:cNvPr id="25" name="TextBox 11"/>
            <p:cNvSpPr txBox="1">
              <a:spLocks noChangeArrowheads="1"/>
            </p:cNvSpPr>
            <p:nvPr/>
          </p:nvSpPr>
          <p:spPr bwMode="auto">
            <a:xfrm flipH="1">
              <a:off x="5384167" y="2318181"/>
              <a:ext cx="544151" cy="120032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zh-CN" altLang="en-US" b="1" kern="0" dirty="0">
                  <a:solidFill>
                    <a:schemeClr val="tx1">
                      <a:lumMod val="75000"/>
                      <a:lumOff val="25000"/>
                    </a:schemeClr>
                  </a:solidFill>
                  <a:latin typeface="+mn-lt"/>
                  <a:ea typeface="+mn-ea"/>
                  <a:cs typeface="+mn-ea"/>
                  <a:sym typeface="+mn-lt"/>
                </a:rPr>
                <a:t>添加标题    </a:t>
              </a:r>
              <a:endParaRPr lang="en-US" altLang="zh-CN" b="1" kern="0" dirty="0">
                <a:solidFill>
                  <a:schemeClr val="tx1">
                    <a:lumMod val="75000"/>
                    <a:lumOff val="25000"/>
                  </a:schemeClr>
                </a:solidFill>
                <a:latin typeface="+mn-lt"/>
                <a:ea typeface="+mn-ea"/>
                <a:cs typeface="+mn-ea"/>
                <a:sym typeface="+mn-lt"/>
              </a:endParaRPr>
            </a:p>
          </p:txBody>
        </p:sp>
        <p:sp>
          <p:nvSpPr>
            <p:cNvPr id="26" name="Freeform 25"/>
            <p:cNvSpPr/>
            <p:nvPr/>
          </p:nvSpPr>
          <p:spPr bwMode="auto">
            <a:xfrm>
              <a:off x="6250590" y="4068814"/>
              <a:ext cx="55876" cy="111751"/>
            </a:xfrm>
            <a:custGeom>
              <a:avLst/>
              <a:gdLst>
                <a:gd name="T0" fmla="*/ 11 w 31"/>
                <a:gd name="T1" fmla="*/ 4 h 62"/>
                <a:gd name="T2" fmla="*/ 0 w 31"/>
                <a:gd name="T3" fmla="*/ 45 h 62"/>
                <a:gd name="T4" fmla="*/ 12 w 31"/>
                <a:gd name="T5" fmla="*/ 62 h 62"/>
                <a:gd name="T6" fmla="*/ 31 w 31"/>
                <a:gd name="T7" fmla="*/ 0 h 62"/>
                <a:gd name="T8" fmla="*/ 11 w 31"/>
                <a:gd name="T9" fmla="*/ 4 h 62"/>
              </a:gdLst>
              <a:ahLst/>
              <a:cxnLst>
                <a:cxn ang="0">
                  <a:pos x="T0" y="T1"/>
                </a:cxn>
                <a:cxn ang="0">
                  <a:pos x="T2" y="T3"/>
                </a:cxn>
                <a:cxn ang="0">
                  <a:pos x="T4" y="T5"/>
                </a:cxn>
                <a:cxn ang="0">
                  <a:pos x="T6" y="T7"/>
                </a:cxn>
                <a:cxn ang="0">
                  <a:pos x="T8" y="T9"/>
                </a:cxn>
              </a:cxnLst>
              <a:rect l="0" t="0" r="r" b="b"/>
              <a:pathLst>
                <a:path w="31" h="62">
                  <a:moveTo>
                    <a:pt x="11" y="4"/>
                  </a:moveTo>
                  <a:cubicBezTo>
                    <a:pt x="8" y="30"/>
                    <a:pt x="0" y="45"/>
                    <a:pt x="0" y="45"/>
                  </a:cubicBezTo>
                  <a:cubicBezTo>
                    <a:pt x="12" y="62"/>
                    <a:pt x="12" y="62"/>
                    <a:pt x="12" y="62"/>
                  </a:cubicBezTo>
                  <a:cubicBezTo>
                    <a:pt x="23" y="38"/>
                    <a:pt x="28" y="15"/>
                    <a:pt x="31" y="0"/>
                  </a:cubicBezTo>
                  <a:cubicBezTo>
                    <a:pt x="24" y="2"/>
                    <a:pt x="17" y="3"/>
                    <a:pt x="11" y="4"/>
                  </a:cubicBezTo>
                  <a:close/>
                </a:path>
              </a:pathLst>
            </a:custGeom>
            <a:solidFill>
              <a:srgbClr val="C73E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26"/>
            <p:cNvSpPr/>
            <p:nvPr/>
          </p:nvSpPr>
          <p:spPr bwMode="auto">
            <a:xfrm>
              <a:off x="4965452" y="4039728"/>
              <a:ext cx="45160" cy="117109"/>
            </a:xfrm>
            <a:custGeom>
              <a:avLst/>
              <a:gdLst>
                <a:gd name="T0" fmla="*/ 9 w 25"/>
                <a:gd name="T1" fmla="*/ 59 h 65"/>
                <a:gd name="T2" fmla="*/ 13 w 25"/>
                <a:gd name="T3" fmla="*/ 65 h 65"/>
                <a:gd name="T4" fmla="*/ 25 w 25"/>
                <a:gd name="T5" fmla="*/ 46 h 65"/>
                <a:gd name="T6" fmla="*/ 13 w 25"/>
                <a:gd name="T7" fmla="*/ 4 h 65"/>
                <a:gd name="T8" fmla="*/ 0 w 25"/>
                <a:gd name="T9" fmla="*/ 0 h 65"/>
                <a:gd name="T10" fmla="*/ 11 w 25"/>
                <a:gd name="T11" fmla="*/ 61 h 65"/>
                <a:gd name="T12" fmla="*/ 9 w 25"/>
                <a:gd name="T13" fmla="*/ 59 h 65"/>
              </a:gdLst>
              <a:ahLst/>
              <a:cxnLst>
                <a:cxn ang="0">
                  <a:pos x="T0" y="T1"/>
                </a:cxn>
                <a:cxn ang="0">
                  <a:pos x="T2" y="T3"/>
                </a:cxn>
                <a:cxn ang="0">
                  <a:pos x="T4" y="T5"/>
                </a:cxn>
                <a:cxn ang="0">
                  <a:pos x="T6" y="T7"/>
                </a:cxn>
                <a:cxn ang="0">
                  <a:pos x="T8" y="T9"/>
                </a:cxn>
                <a:cxn ang="0">
                  <a:pos x="T10" y="T11"/>
                </a:cxn>
                <a:cxn ang="0">
                  <a:pos x="T12" y="T13"/>
                </a:cxn>
              </a:cxnLst>
              <a:rect l="0" t="0" r="r" b="b"/>
              <a:pathLst>
                <a:path w="25" h="65">
                  <a:moveTo>
                    <a:pt x="9" y="59"/>
                  </a:moveTo>
                  <a:cubicBezTo>
                    <a:pt x="13" y="65"/>
                    <a:pt x="13" y="65"/>
                    <a:pt x="13" y="65"/>
                  </a:cubicBezTo>
                  <a:cubicBezTo>
                    <a:pt x="13" y="65"/>
                    <a:pt x="13" y="65"/>
                    <a:pt x="25" y="46"/>
                  </a:cubicBezTo>
                  <a:cubicBezTo>
                    <a:pt x="21" y="37"/>
                    <a:pt x="17" y="21"/>
                    <a:pt x="13" y="4"/>
                  </a:cubicBezTo>
                  <a:cubicBezTo>
                    <a:pt x="6" y="2"/>
                    <a:pt x="2" y="0"/>
                    <a:pt x="0" y="0"/>
                  </a:cubicBezTo>
                  <a:cubicBezTo>
                    <a:pt x="0" y="12"/>
                    <a:pt x="9" y="42"/>
                    <a:pt x="11" y="61"/>
                  </a:cubicBezTo>
                  <a:cubicBezTo>
                    <a:pt x="11" y="60"/>
                    <a:pt x="10" y="59"/>
                    <a:pt x="9" y="59"/>
                  </a:cubicBezTo>
                  <a:close/>
                </a:path>
              </a:pathLst>
            </a:custGeom>
            <a:solidFill>
              <a:srgbClr val="C73E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27"/>
            <p:cNvSpPr/>
            <p:nvPr/>
          </p:nvSpPr>
          <p:spPr bwMode="auto">
            <a:xfrm>
              <a:off x="4294945" y="1707497"/>
              <a:ext cx="1364742" cy="1927325"/>
            </a:xfrm>
            <a:custGeom>
              <a:avLst/>
              <a:gdLst>
                <a:gd name="T0" fmla="*/ 270 w 755"/>
                <a:gd name="T1" fmla="*/ 879 h 1066"/>
                <a:gd name="T2" fmla="*/ 670 w 755"/>
                <a:gd name="T3" fmla="*/ 223 h 1066"/>
                <a:gd name="T4" fmla="*/ 730 w 755"/>
                <a:gd name="T5" fmla="*/ 279 h 1066"/>
                <a:gd name="T6" fmla="*/ 755 w 755"/>
                <a:gd name="T7" fmla="*/ 0 h 1066"/>
                <a:gd name="T8" fmla="*/ 386 w 755"/>
                <a:gd name="T9" fmla="*/ 71 h 1066"/>
                <a:gd name="T10" fmla="*/ 444 w 755"/>
                <a:gd name="T11" fmla="*/ 87 h 1066"/>
                <a:gd name="T12" fmla="*/ 429 w 755"/>
                <a:gd name="T13" fmla="*/ 101 h 1066"/>
                <a:gd name="T14" fmla="*/ 46 w 755"/>
                <a:gd name="T15" fmla="*/ 727 h 1066"/>
                <a:gd name="T16" fmla="*/ 41 w 755"/>
                <a:gd name="T17" fmla="*/ 744 h 1066"/>
                <a:gd name="T18" fmla="*/ 0 w 755"/>
                <a:gd name="T19" fmla="*/ 707 h 1066"/>
                <a:gd name="T20" fmla="*/ 106 w 755"/>
                <a:gd name="T21" fmla="*/ 1066 h 1066"/>
                <a:gd name="T22" fmla="*/ 346 w 755"/>
                <a:gd name="T23" fmla="*/ 907 h 1066"/>
                <a:gd name="T24" fmla="*/ 270 w 755"/>
                <a:gd name="T25" fmla="*/ 879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5" h="1066">
                  <a:moveTo>
                    <a:pt x="270" y="879"/>
                  </a:moveTo>
                  <a:cubicBezTo>
                    <a:pt x="273" y="866"/>
                    <a:pt x="360" y="519"/>
                    <a:pt x="670" y="223"/>
                  </a:cubicBezTo>
                  <a:cubicBezTo>
                    <a:pt x="694" y="243"/>
                    <a:pt x="712" y="262"/>
                    <a:pt x="730" y="279"/>
                  </a:cubicBezTo>
                  <a:cubicBezTo>
                    <a:pt x="755" y="0"/>
                    <a:pt x="755" y="0"/>
                    <a:pt x="755" y="0"/>
                  </a:cubicBezTo>
                  <a:cubicBezTo>
                    <a:pt x="755" y="0"/>
                    <a:pt x="563" y="4"/>
                    <a:pt x="386" y="71"/>
                  </a:cubicBezTo>
                  <a:cubicBezTo>
                    <a:pt x="444" y="87"/>
                    <a:pt x="444" y="87"/>
                    <a:pt x="444" y="87"/>
                  </a:cubicBezTo>
                  <a:cubicBezTo>
                    <a:pt x="444" y="87"/>
                    <a:pt x="439" y="92"/>
                    <a:pt x="429" y="101"/>
                  </a:cubicBezTo>
                  <a:cubicBezTo>
                    <a:pt x="368" y="157"/>
                    <a:pt x="149" y="378"/>
                    <a:pt x="46" y="727"/>
                  </a:cubicBezTo>
                  <a:cubicBezTo>
                    <a:pt x="45" y="733"/>
                    <a:pt x="43" y="738"/>
                    <a:pt x="41" y="744"/>
                  </a:cubicBezTo>
                  <a:cubicBezTo>
                    <a:pt x="11" y="718"/>
                    <a:pt x="0" y="707"/>
                    <a:pt x="0" y="707"/>
                  </a:cubicBezTo>
                  <a:cubicBezTo>
                    <a:pt x="0" y="707"/>
                    <a:pt x="11" y="868"/>
                    <a:pt x="106" y="1066"/>
                  </a:cubicBezTo>
                  <a:cubicBezTo>
                    <a:pt x="114" y="1060"/>
                    <a:pt x="313" y="926"/>
                    <a:pt x="346" y="907"/>
                  </a:cubicBezTo>
                  <a:cubicBezTo>
                    <a:pt x="310" y="894"/>
                    <a:pt x="277" y="883"/>
                    <a:pt x="270" y="879"/>
                  </a:cubicBezTo>
                  <a:close/>
                </a:path>
              </a:pathLst>
            </a:custGeom>
            <a:gradFill flip="none" rotWithShape="1">
              <a:gsLst>
                <a:gs pos="0">
                  <a:srgbClr val="BE1247"/>
                </a:gs>
                <a:gs pos="27000">
                  <a:srgbClr val="D2144F"/>
                </a:gs>
                <a:gs pos="66000">
                  <a:srgbClr val="F87477"/>
                </a:gs>
                <a:gs pos="100000">
                  <a:srgbClr val="FA9496"/>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schemeClr val="lt1"/>
                </a:solidFill>
                <a:cs typeface="+mn-ea"/>
                <a:sym typeface="+mn-lt"/>
              </a:endParaRPr>
            </a:p>
          </p:txBody>
        </p:sp>
        <p:sp>
          <p:nvSpPr>
            <p:cNvPr id="29" name="Freeform 28"/>
            <p:cNvSpPr/>
            <p:nvPr/>
          </p:nvSpPr>
          <p:spPr bwMode="auto">
            <a:xfrm>
              <a:off x="4531459" y="3406727"/>
              <a:ext cx="2225838" cy="812109"/>
            </a:xfrm>
            <a:custGeom>
              <a:avLst/>
              <a:gdLst>
                <a:gd name="T0" fmla="*/ 1226 w 1231"/>
                <a:gd name="T1" fmla="*/ 151 h 449"/>
                <a:gd name="T2" fmla="*/ 978 w 1231"/>
                <a:gd name="T3" fmla="*/ 15 h 449"/>
                <a:gd name="T4" fmla="*/ 992 w 1231"/>
                <a:gd name="T5" fmla="*/ 93 h 449"/>
                <a:gd name="T6" fmla="*/ 239 w 1231"/>
                <a:gd name="T7" fmla="*/ 78 h 449"/>
                <a:gd name="T8" fmla="*/ 254 w 1231"/>
                <a:gd name="T9" fmla="*/ 2 h 449"/>
                <a:gd name="T10" fmla="*/ 0 w 1231"/>
                <a:gd name="T11" fmla="*/ 130 h 449"/>
                <a:gd name="T12" fmla="*/ 249 w 1231"/>
                <a:gd name="T13" fmla="*/ 411 h 449"/>
                <a:gd name="T14" fmla="*/ 251 w 1231"/>
                <a:gd name="T15" fmla="*/ 412 h 449"/>
                <a:gd name="T16" fmla="*/ 240 w 1231"/>
                <a:gd name="T17" fmla="*/ 352 h 449"/>
                <a:gd name="T18" fmla="*/ 253 w 1231"/>
                <a:gd name="T19" fmla="*/ 356 h 449"/>
                <a:gd name="T20" fmla="*/ 962 w 1231"/>
                <a:gd name="T21" fmla="*/ 370 h 449"/>
                <a:gd name="T22" fmla="*/ 982 w 1231"/>
                <a:gd name="T23" fmla="*/ 366 h 449"/>
                <a:gd name="T24" fmla="*/ 963 w 1231"/>
                <a:gd name="T25" fmla="*/ 428 h 449"/>
                <a:gd name="T26" fmla="*/ 1231 w 1231"/>
                <a:gd name="T27" fmla="*/ 153 h 449"/>
                <a:gd name="T28" fmla="*/ 1226 w 1231"/>
                <a:gd name="T29" fmla="*/ 151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31" h="449">
                  <a:moveTo>
                    <a:pt x="1226" y="151"/>
                  </a:moveTo>
                  <a:cubicBezTo>
                    <a:pt x="1182" y="127"/>
                    <a:pt x="978" y="15"/>
                    <a:pt x="978" y="15"/>
                  </a:cubicBezTo>
                  <a:cubicBezTo>
                    <a:pt x="978" y="15"/>
                    <a:pt x="989" y="68"/>
                    <a:pt x="992" y="93"/>
                  </a:cubicBezTo>
                  <a:cubicBezTo>
                    <a:pt x="978" y="100"/>
                    <a:pt x="603" y="193"/>
                    <a:pt x="239" y="78"/>
                  </a:cubicBezTo>
                  <a:cubicBezTo>
                    <a:pt x="254" y="0"/>
                    <a:pt x="254" y="2"/>
                    <a:pt x="254" y="2"/>
                  </a:cubicBezTo>
                  <a:cubicBezTo>
                    <a:pt x="0" y="130"/>
                    <a:pt x="0" y="130"/>
                    <a:pt x="0" y="130"/>
                  </a:cubicBezTo>
                  <a:cubicBezTo>
                    <a:pt x="0" y="130"/>
                    <a:pt x="77" y="265"/>
                    <a:pt x="249" y="411"/>
                  </a:cubicBezTo>
                  <a:cubicBezTo>
                    <a:pt x="250" y="411"/>
                    <a:pt x="250" y="412"/>
                    <a:pt x="251" y="412"/>
                  </a:cubicBezTo>
                  <a:cubicBezTo>
                    <a:pt x="248" y="394"/>
                    <a:pt x="240" y="364"/>
                    <a:pt x="240" y="352"/>
                  </a:cubicBezTo>
                  <a:cubicBezTo>
                    <a:pt x="242" y="352"/>
                    <a:pt x="246" y="354"/>
                    <a:pt x="253" y="356"/>
                  </a:cubicBezTo>
                  <a:cubicBezTo>
                    <a:pt x="317" y="375"/>
                    <a:pt x="602" y="449"/>
                    <a:pt x="962" y="370"/>
                  </a:cubicBezTo>
                  <a:cubicBezTo>
                    <a:pt x="968" y="369"/>
                    <a:pt x="975" y="368"/>
                    <a:pt x="982" y="366"/>
                  </a:cubicBezTo>
                  <a:cubicBezTo>
                    <a:pt x="979" y="381"/>
                    <a:pt x="974" y="404"/>
                    <a:pt x="963" y="428"/>
                  </a:cubicBezTo>
                  <a:cubicBezTo>
                    <a:pt x="987" y="410"/>
                    <a:pt x="1116" y="317"/>
                    <a:pt x="1231" y="153"/>
                  </a:cubicBezTo>
                  <a:cubicBezTo>
                    <a:pt x="1229" y="153"/>
                    <a:pt x="1228" y="152"/>
                    <a:pt x="1226" y="151"/>
                  </a:cubicBezTo>
                  <a:close/>
                </a:path>
              </a:pathLst>
            </a:custGeom>
            <a:gradFill flip="none" rotWithShape="1">
              <a:gsLst>
                <a:gs pos="27000">
                  <a:srgbClr val="FF7711"/>
                </a:gs>
                <a:gs pos="59000">
                  <a:srgbClr val="FFAA01"/>
                </a:gs>
                <a:gs pos="100000">
                  <a:srgbClr val="FECE02"/>
                </a:gs>
                <a:gs pos="0">
                  <a:srgbClr val="C73E01"/>
                </a:gs>
                <a:gs pos="80000">
                  <a:srgbClr val="FFC000"/>
                </a:gs>
              </a:gsLst>
              <a:lin ang="10800000" scaled="1"/>
              <a:tileRect/>
            </a:gra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cs typeface="+mn-ea"/>
                <a:sym typeface="+mn-lt"/>
              </a:endParaRPr>
            </a:p>
          </p:txBody>
        </p:sp>
        <p:sp>
          <p:nvSpPr>
            <p:cNvPr id="30" name="Freeform 30"/>
            <p:cNvSpPr/>
            <p:nvPr/>
          </p:nvSpPr>
          <p:spPr bwMode="auto">
            <a:xfrm>
              <a:off x="4531459" y="3389122"/>
              <a:ext cx="2216653" cy="366636"/>
            </a:xfrm>
            <a:custGeom>
              <a:avLst/>
              <a:gdLst>
                <a:gd name="T0" fmla="*/ 239 w 1226"/>
                <a:gd name="T1" fmla="*/ 88 h 203"/>
                <a:gd name="T2" fmla="*/ 992 w 1226"/>
                <a:gd name="T3" fmla="*/ 103 h 203"/>
                <a:gd name="T4" fmla="*/ 978 w 1226"/>
                <a:gd name="T5" fmla="*/ 25 h 203"/>
                <a:gd name="T6" fmla="*/ 1226 w 1226"/>
                <a:gd name="T7" fmla="*/ 161 h 203"/>
                <a:gd name="T8" fmla="*/ 1226 w 1226"/>
                <a:gd name="T9" fmla="*/ 160 h 203"/>
                <a:gd name="T10" fmla="*/ 963 w 1226"/>
                <a:gd name="T11" fmla="*/ 13 h 203"/>
                <a:gd name="T12" fmla="*/ 978 w 1226"/>
                <a:gd name="T13" fmla="*/ 90 h 203"/>
                <a:gd name="T14" fmla="*/ 253 w 1226"/>
                <a:gd name="T15" fmla="*/ 79 h 203"/>
                <a:gd name="T16" fmla="*/ 267 w 1226"/>
                <a:gd name="T17" fmla="*/ 0 h 203"/>
                <a:gd name="T18" fmla="*/ 6 w 1226"/>
                <a:gd name="T19" fmla="*/ 132 h 203"/>
                <a:gd name="T20" fmla="*/ 0 w 1226"/>
                <a:gd name="T21" fmla="*/ 140 h 203"/>
                <a:gd name="T22" fmla="*/ 254 w 1226"/>
                <a:gd name="T23" fmla="*/ 12 h 203"/>
                <a:gd name="T24" fmla="*/ 239 w 1226"/>
                <a:gd name="T25" fmla="*/ 8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6" h="203">
                  <a:moveTo>
                    <a:pt x="239" y="88"/>
                  </a:moveTo>
                  <a:cubicBezTo>
                    <a:pt x="603" y="203"/>
                    <a:pt x="978" y="110"/>
                    <a:pt x="992" y="103"/>
                  </a:cubicBezTo>
                  <a:cubicBezTo>
                    <a:pt x="989" y="78"/>
                    <a:pt x="978" y="25"/>
                    <a:pt x="978" y="25"/>
                  </a:cubicBezTo>
                  <a:cubicBezTo>
                    <a:pt x="978" y="25"/>
                    <a:pt x="1182" y="137"/>
                    <a:pt x="1226" y="161"/>
                  </a:cubicBezTo>
                  <a:cubicBezTo>
                    <a:pt x="1226" y="160"/>
                    <a:pt x="1226" y="160"/>
                    <a:pt x="1226" y="160"/>
                  </a:cubicBezTo>
                  <a:cubicBezTo>
                    <a:pt x="963" y="13"/>
                    <a:pt x="963" y="13"/>
                    <a:pt x="963" y="13"/>
                  </a:cubicBezTo>
                  <a:cubicBezTo>
                    <a:pt x="963" y="13"/>
                    <a:pt x="976" y="68"/>
                    <a:pt x="978" y="90"/>
                  </a:cubicBezTo>
                  <a:cubicBezTo>
                    <a:pt x="618" y="182"/>
                    <a:pt x="253" y="79"/>
                    <a:pt x="253" y="79"/>
                  </a:cubicBezTo>
                  <a:cubicBezTo>
                    <a:pt x="267" y="0"/>
                    <a:pt x="267" y="0"/>
                    <a:pt x="267" y="0"/>
                  </a:cubicBezTo>
                  <a:cubicBezTo>
                    <a:pt x="6" y="132"/>
                    <a:pt x="6" y="132"/>
                    <a:pt x="6" y="132"/>
                  </a:cubicBezTo>
                  <a:cubicBezTo>
                    <a:pt x="0" y="140"/>
                    <a:pt x="0" y="140"/>
                    <a:pt x="0" y="140"/>
                  </a:cubicBezTo>
                  <a:cubicBezTo>
                    <a:pt x="254" y="12"/>
                    <a:pt x="254" y="12"/>
                    <a:pt x="254" y="12"/>
                  </a:cubicBezTo>
                  <a:cubicBezTo>
                    <a:pt x="254" y="12"/>
                    <a:pt x="254" y="10"/>
                    <a:pt x="239" y="88"/>
                  </a:cubicBezTo>
                  <a:close/>
                </a:path>
              </a:pathLst>
            </a:custGeom>
            <a:gradFill flip="none" rotWithShape="1">
              <a:gsLst>
                <a:gs pos="27000">
                  <a:srgbClr val="FF7711"/>
                </a:gs>
                <a:gs pos="59000">
                  <a:srgbClr val="FFAA01"/>
                </a:gs>
                <a:gs pos="100000">
                  <a:srgbClr val="FECE02"/>
                </a:gs>
                <a:gs pos="0">
                  <a:srgbClr val="C73E01"/>
                </a:gs>
                <a:gs pos="80000">
                  <a:srgbClr val="FFC000"/>
                </a:gs>
              </a:gsLst>
              <a:lin ang="0" scaled="1"/>
              <a:tileRect/>
            </a:gra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cs typeface="+mn-ea"/>
                <a:sym typeface="+mn-lt"/>
              </a:endParaRPr>
            </a:p>
          </p:txBody>
        </p:sp>
        <p:sp>
          <p:nvSpPr>
            <p:cNvPr id="31" name="Freeform 31"/>
            <p:cNvSpPr/>
            <p:nvPr/>
          </p:nvSpPr>
          <p:spPr bwMode="auto">
            <a:xfrm>
              <a:off x="4486300" y="1707497"/>
              <a:ext cx="1174918" cy="1927325"/>
            </a:xfrm>
            <a:custGeom>
              <a:avLst/>
              <a:gdLst>
                <a:gd name="T0" fmla="*/ 649 w 650"/>
                <a:gd name="T1" fmla="*/ 0 h 1066"/>
                <a:gd name="T2" fmla="*/ 624 w 650"/>
                <a:gd name="T3" fmla="*/ 279 h 1066"/>
                <a:gd name="T4" fmla="*/ 564 w 650"/>
                <a:gd name="T5" fmla="*/ 223 h 1066"/>
                <a:gd name="T6" fmla="*/ 164 w 650"/>
                <a:gd name="T7" fmla="*/ 879 h 1066"/>
                <a:gd name="T8" fmla="*/ 240 w 650"/>
                <a:gd name="T9" fmla="*/ 907 h 1066"/>
                <a:gd name="T10" fmla="*/ 0 w 650"/>
                <a:gd name="T11" fmla="*/ 1066 h 1066"/>
                <a:gd name="T12" fmla="*/ 256 w 650"/>
                <a:gd name="T13" fmla="*/ 902 h 1066"/>
                <a:gd name="T14" fmla="*/ 182 w 650"/>
                <a:gd name="T15" fmla="*/ 875 h 1066"/>
                <a:gd name="T16" fmla="*/ 567 w 650"/>
                <a:gd name="T17" fmla="*/ 240 h 1066"/>
                <a:gd name="T18" fmla="*/ 625 w 650"/>
                <a:gd name="T19" fmla="*/ 295 h 1066"/>
                <a:gd name="T20" fmla="*/ 650 w 650"/>
                <a:gd name="T21" fmla="*/ 19 h 1066"/>
                <a:gd name="T22" fmla="*/ 649 w 650"/>
                <a:gd name="T23" fmla="*/ 0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0" h="1066">
                  <a:moveTo>
                    <a:pt x="649" y="0"/>
                  </a:moveTo>
                  <a:cubicBezTo>
                    <a:pt x="624" y="279"/>
                    <a:pt x="624" y="279"/>
                    <a:pt x="624" y="279"/>
                  </a:cubicBezTo>
                  <a:cubicBezTo>
                    <a:pt x="606" y="262"/>
                    <a:pt x="588" y="243"/>
                    <a:pt x="564" y="223"/>
                  </a:cubicBezTo>
                  <a:cubicBezTo>
                    <a:pt x="254" y="519"/>
                    <a:pt x="167" y="866"/>
                    <a:pt x="164" y="879"/>
                  </a:cubicBezTo>
                  <a:cubicBezTo>
                    <a:pt x="171" y="883"/>
                    <a:pt x="204" y="894"/>
                    <a:pt x="240" y="907"/>
                  </a:cubicBezTo>
                  <a:cubicBezTo>
                    <a:pt x="207" y="926"/>
                    <a:pt x="8" y="1060"/>
                    <a:pt x="0" y="1066"/>
                  </a:cubicBezTo>
                  <a:cubicBezTo>
                    <a:pt x="256" y="902"/>
                    <a:pt x="256" y="902"/>
                    <a:pt x="256" y="902"/>
                  </a:cubicBezTo>
                  <a:cubicBezTo>
                    <a:pt x="256" y="902"/>
                    <a:pt x="213" y="886"/>
                    <a:pt x="182" y="875"/>
                  </a:cubicBezTo>
                  <a:cubicBezTo>
                    <a:pt x="285" y="485"/>
                    <a:pt x="567" y="240"/>
                    <a:pt x="567" y="240"/>
                  </a:cubicBezTo>
                  <a:cubicBezTo>
                    <a:pt x="625" y="295"/>
                    <a:pt x="625" y="295"/>
                    <a:pt x="625" y="295"/>
                  </a:cubicBezTo>
                  <a:cubicBezTo>
                    <a:pt x="650" y="19"/>
                    <a:pt x="650" y="19"/>
                    <a:pt x="650" y="19"/>
                  </a:cubicBezTo>
                  <a:lnTo>
                    <a:pt x="649" y="0"/>
                  </a:lnTo>
                  <a:close/>
                </a:path>
              </a:pathLst>
            </a:custGeom>
            <a:gradFill flip="none" rotWithShape="1">
              <a:gsLst>
                <a:gs pos="0">
                  <a:srgbClr val="BE1247"/>
                </a:gs>
                <a:gs pos="27000">
                  <a:srgbClr val="D2144F"/>
                </a:gs>
                <a:gs pos="66000">
                  <a:srgbClr val="F87477"/>
                </a:gs>
                <a:gs pos="100000">
                  <a:srgbClr val="FA9496"/>
                </a:gs>
              </a:gsLst>
              <a:lin ang="54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schemeClr val="lt1"/>
                </a:solidFill>
                <a:cs typeface="+mn-ea"/>
                <a:sym typeface="+mn-lt"/>
              </a:endParaRPr>
            </a:p>
          </p:txBody>
        </p:sp>
        <p:sp>
          <p:nvSpPr>
            <p:cNvPr id="32" name="Freeform 32"/>
            <p:cNvSpPr/>
            <p:nvPr/>
          </p:nvSpPr>
          <p:spPr bwMode="auto">
            <a:xfrm>
              <a:off x="4992242" y="1836087"/>
              <a:ext cx="104862" cy="54345"/>
            </a:xfrm>
            <a:custGeom>
              <a:avLst/>
              <a:gdLst>
                <a:gd name="T0" fmla="*/ 0 w 58"/>
                <a:gd name="T1" fmla="*/ 0 h 30"/>
                <a:gd name="T2" fmla="*/ 11 w 58"/>
                <a:gd name="T3" fmla="*/ 22 h 30"/>
                <a:gd name="T4" fmla="*/ 43 w 58"/>
                <a:gd name="T5" fmla="*/ 30 h 30"/>
                <a:gd name="T6" fmla="*/ 58 w 58"/>
                <a:gd name="T7" fmla="*/ 16 h 30"/>
                <a:gd name="T8" fmla="*/ 0 w 58"/>
                <a:gd name="T9" fmla="*/ 0 h 30"/>
              </a:gdLst>
              <a:ahLst/>
              <a:cxnLst>
                <a:cxn ang="0">
                  <a:pos x="T0" y="T1"/>
                </a:cxn>
                <a:cxn ang="0">
                  <a:pos x="T2" y="T3"/>
                </a:cxn>
                <a:cxn ang="0">
                  <a:pos x="T4" y="T5"/>
                </a:cxn>
                <a:cxn ang="0">
                  <a:pos x="T6" y="T7"/>
                </a:cxn>
                <a:cxn ang="0">
                  <a:pos x="T8" y="T9"/>
                </a:cxn>
              </a:cxnLst>
              <a:rect l="0" t="0" r="r" b="b"/>
              <a:pathLst>
                <a:path w="58" h="30">
                  <a:moveTo>
                    <a:pt x="0" y="0"/>
                  </a:moveTo>
                  <a:cubicBezTo>
                    <a:pt x="11" y="22"/>
                    <a:pt x="11" y="22"/>
                    <a:pt x="11" y="22"/>
                  </a:cubicBezTo>
                  <a:cubicBezTo>
                    <a:pt x="43" y="30"/>
                    <a:pt x="43" y="30"/>
                    <a:pt x="43" y="30"/>
                  </a:cubicBezTo>
                  <a:cubicBezTo>
                    <a:pt x="53" y="21"/>
                    <a:pt x="58" y="16"/>
                    <a:pt x="58" y="16"/>
                  </a:cubicBezTo>
                  <a:lnTo>
                    <a:pt x="0" y="0"/>
                  </a:lnTo>
                  <a:close/>
                </a:path>
              </a:pathLst>
            </a:custGeom>
            <a:solidFill>
              <a:srgbClr val="BE12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3" name="Freeform 33"/>
            <p:cNvSpPr/>
            <p:nvPr/>
          </p:nvSpPr>
          <p:spPr bwMode="auto">
            <a:xfrm>
              <a:off x="4294945" y="2985746"/>
              <a:ext cx="82665" cy="66591"/>
            </a:xfrm>
            <a:custGeom>
              <a:avLst/>
              <a:gdLst>
                <a:gd name="T0" fmla="*/ 46 w 46"/>
                <a:gd name="T1" fmla="*/ 20 h 37"/>
                <a:gd name="T2" fmla="*/ 26 w 46"/>
                <a:gd name="T3" fmla="*/ 0 h 37"/>
                <a:gd name="T4" fmla="*/ 0 w 46"/>
                <a:gd name="T5" fmla="*/ 0 h 37"/>
                <a:gd name="T6" fmla="*/ 41 w 46"/>
                <a:gd name="T7" fmla="*/ 37 h 37"/>
                <a:gd name="T8" fmla="*/ 46 w 46"/>
                <a:gd name="T9" fmla="*/ 20 h 37"/>
              </a:gdLst>
              <a:ahLst/>
              <a:cxnLst>
                <a:cxn ang="0">
                  <a:pos x="T0" y="T1"/>
                </a:cxn>
                <a:cxn ang="0">
                  <a:pos x="T2" y="T3"/>
                </a:cxn>
                <a:cxn ang="0">
                  <a:pos x="T4" y="T5"/>
                </a:cxn>
                <a:cxn ang="0">
                  <a:pos x="T6" y="T7"/>
                </a:cxn>
                <a:cxn ang="0">
                  <a:pos x="T8" y="T9"/>
                </a:cxn>
              </a:cxnLst>
              <a:rect l="0" t="0" r="r" b="b"/>
              <a:pathLst>
                <a:path w="46" h="37">
                  <a:moveTo>
                    <a:pt x="46" y="20"/>
                  </a:moveTo>
                  <a:cubicBezTo>
                    <a:pt x="26" y="0"/>
                    <a:pt x="26" y="0"/>
                    <a:pt x="26" y="0"/>
                  </a:cubicBezTo>
                  <a:cubicBezTo>
                    <a:pt x="0" y="0"/>
                    <a:pt x="0" y="0"/>
                    <a:pt x="0" y="0"/>
                  </a:cubicBezTo>
                  <a:cubicBezTo>
                    <a:pt x="0" y="0"/>
                    <a:pt x="11" y="11"/>
                    <a:pt x="41" y="37"/>
                  </a:cubicBezTo>
                  <a:cubicBezTo>
                    <a:pt x="43" y="31"/>
                    <a:pt x="45" y="26"/>
                    <a:pt x="46" y="20"/>
                  </a:cubicBezTo>
                  <a:close/>
                </a:path>
              </a:pathLst>
            </a:custGeom>
            <a:solidFill>
              <a:srgbClr val="BE12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4" name="Freeform 38"/>
            <p:cNvSpPr/>
            <p:nvPr/>
          </p:nvSpPr>
          <p:spPr bwMode="auto">
            <a:xfrm>
              <a:off x="5046586" y="3592723"/>
              <a:ext cx="1258349" cy="226564"/>
            </a:xfrm>
            <a:custGeom>
              <a:avLst/>
              <a:gdLst>
                <a:gd name="T0" fmla="*/ 696 w 696"/>
                <a:gd name="T1" fmla="*/ 12 h 125"/>
                <a:gd name="T2" fmla="*/ 0 w 696"/>
                <a:gd name="T3" fmla="*/ 0 h 125"/>
                <a:gd name="T4" fmla="*/ 696 w 696"/>
                <a:gd name="T5" fmla="*/ 12 h 125"/>
              </a:gdLst>
              <a:ahLst/>
              <a:cxnLst>
                <a:cxn ang="0">
                  <a:pos x="T0" y="T1"/>
                </a:cxn>
                <a:cxn ang="0">
                  <a:pos x="T2" y="T3"/>
                </a:cxn>
                <a:cxn ang="0">
                  <a:pos x="T4" y="T5"/>
                </a:cxn>
              </a:cxnLst>
              <a:rect l="0" t="0" r="r" b="b"/>
              <a:pathLst>
                <a:path w="696" h="125">
                  <a:moveTo>
                    <a:pt x="696" y="12"/>
                  </a:moveTo>
                  <a:cubicBezTo>
                    <a:pt x="696" y="12"/>
                    <a:pt x="415" y="125"/>
                    <a:pt x="0" y="0"/>
                  </a:cubicBezTo>
                  <a:cubicBezTo>
                    <a:pt x="127" y="47"/>
                    <a:pt x="393" y="120"/>
                    <a:pt x="696"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5" name="Freeform 39"/>
            <p:cNvSpPr/>
            <p:nvPr/>
          </p:nvSpPr>
          <p:spPr bwMode="auto">
            <a:xfrm>
              <a:off x="4764912" y="2116230"/>
              <a:ext cx="719494" cy="1185634"/>
            </a:xfrm>
            <a:custGeom>
              <a:avLst/>
              <a:gdLst>
                <a:gd name="T0" fmla="*/ 398 w 398"/>
                <a:gd name="T1" fmla="*/ 0 h 656"/>
                <a:gd name="T2" fmla="*/ 0 w 398"/>
                <a:gd name="T3" fmla="*/ 656 h 656"/>
                <a:gd name="T4" fmla="*/ 398 w 398"/>
                <a:gd name="T5" fmla="*/ 0 h 656"/>
              </a:gdLst>
              <a:ahLst/>
              <a:cxnLst>
                <a:cxn ang="0">
                  <a:pos x="T0" y="T1"/>
                </a:cxn>
                <a:cxn ang="0">
                  <a:pos x="T2" y="T3"/>
                </a:cxn>
                <a:cxn ang="0">
                  <a:pos x="T4" y="T5"/>
                </a:cxn>
              </a:cxnLst>
              <a:rect l="0" t="0" r="r" b="b"/>
              <a:pathLst>
                <a:path w="398" h="656">
                  <a:moveTo>
                    <a:pt x="398" y="0"/>
                  </a:moveTo>
                  <a:cubicBezTo>
                    <a:pt x="398" y="0"/>
                    <a:pt x="127" y="196"/>
                    <a:pt x="0" y="656"/>
                  </a:cubicBezTo>
                  <a:cubicBezTo>
                    <a:pt x="30" y="510"/>
                    <a:pt x="106" y="253"/>
                    <a:pt x="398"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6" name="Text Box 1909"/>
            <p:cNvSpPr txBox="1">
              <a:spLocks noChangeArrowheads="1"/>
            </p:cNvSpPr>
            <p:nvPr/>
          </p:nvSpPr>
          <p:spPr bwMode="auto">
            <a:xfrm rot="18000000">
              <a:off x="4368685" y="3042471"/>
              <a:ext cx="3561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tLang="zh-CN" sz="2400" dirty="0">
                  <a:solidFill>
                    <a:schemeClr val="bg1"/>
                  </a:solidFill>
                  <a:effectLst>
                    <a:outerShdw blurRad="38100" dist="38100" dir="2700000" algn="tl">
                      <a:srgbClr val="000000">
                        <a:alpha val="43137"/>
                      </a:srgbClr>
                    </a:outerShdw>
                  </a:effectLst>
                  <a:latin typeface="+mn-lt"/>
                  <a:ea typeface="+mn-ea"/>
                  <a:cs typeface="+mn-ea"/>
                  <a:sym typeface="+mn-lt"/>
                </a:rPr>
                <a:t>1</a:t>
              </a:r>
              <a:endParaRPr lang="en-US" altLang="ko-KR" sz="2400"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37" name="Text Box 1909"/>
            <p:cNvSpPr txBox="1">
              <a:spLocks noChangeArrowheads="1"/>
            </p:cNvSpPr>
            <p:nvPr/>
          </p:nvSpPr>
          <p:spPr bwMode="auto">
            <a:xfrm rot="18763679">
              <a:off x="5165075" y="1702200"/>
              <a:ext cx="3561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tLang="zh-CN" sz="2400" dirty="0">
                  <a:solidFill>
                    <a:schemeClr val="bg1"/>
                  </a:solidFill>
                  <a:effectLst>
                    <a:outerShdw blurRad="38100" dist="38100" dir="2700000" algn="tl">
                      <a:srgbClr val="000000">
                        <a:alpha val="43137"/>
                      </a:srgbClr>
                    </a:outerShdw>
                  </a:effectLst>
                  <a:latin typeface="+mn-lt"/>
                  <a:ea typeface="+mn-ea"/>
                  <a:cs typeface="+mn-ea"/>
                  <a:sym typeface="+mn-lt"/>
                </a:rPr>
                <a:t>2</a:t>
              </a:r>
              <a:endParaRPr lang="en-US" altLang="ko-KR" sz="2400"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38" name="Freeform 29"/>
            <p:cNvSpPr/>
            <p:nvPr/>
          </p:nvSpPr>
          <p:spPr bwMode="auto">
            <a:xfrm>
              <a:off x="5699489" y="1705966"/>
              <a:ext cx="1318051" cy="1968657"/>
            </a:xfrm>
            <a:custGeom>
              <a:avLst/>
              <a:gdLst>
                <a:gd name="T0" fmla="*/ 453 w 729"/>
                <a:gd name="T1" fmla="*/ 896 h 1089"/>
                <a:gd name="T2" fmla="*/ 77 w 729"/>
                <a:gd name="T3" fmla="*/ 226 h 1089"/>
                <a:gd name="T4" fmla="*/ 15 w 729"/>
                <a:gd name="T5" fmla="*/ 280 h 1089"/>
                <a:gd name="T6" fmla="*/ 0 w 729"/>
                <a:gd name="T7" fmla="*/ 0 h 1089"/>
                <a:gd name="T8" fmla="*/ 367 w 729"/>
                <a:gd name="T9" fmla="*/ 84 h 1089"/>
                <a:gd name="T10" fmla="*/ 308 w 729"/>
                <a:gd name="T11" fmla="*/ 98 h 1089"/>
                <a:gd name="T12" fmla="*/ 323 w 729"/>
                <a:gd name="T13" fmla="*/ 113 h 1089"/>
                <a:gd name="T14" fmla="*/ 682 w 729"/>
                <a:gd name="T15" fmla="*/ 752 h 1089"/>
                <a:gd name="T16" fmla="*/ 687 w 729"/>
                <a:gd name="T17" fmla="*/ 770 h 1089"/>
                <a:gd name="T18" fmla="*/ 729 w 729"/>
                <a:gd name="T19" fmla="*/ 734 h 1089"/>
                <a:gd name="T20" fmla="*/ 610 w 729"/>
                <a:gd name="T21" fmla="*/ 1089 h 1089"/>
                <a:gd name="T22" fmla="*/ 376 w 729"/>
                <a:gd name="T23" fmla="*/ 921 h 1089"/>
                <a:gd name="T24" fmla="*/ 453 w 729"/>
                <a:gd name="T25" fmla="*/ 896 h 1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9" h="1089">
                  <a:moveTo>
                    <a:pt x="453" y="896"/>
                  </a:moveTo>
                  <a:cubicBezTo>
                    <a:pt x="450" y="883"/>
                    <a:pt x="376" y="533"/>
                    <a:pt x="77" y="226"/>
                  </a:cubicBezTo>
                  <a:cubicBezTo>
                    <a:pt x="52" y="245"/>
                    <a:pt x="34" y="263"/>
                    <a:pt x="15" y="280"/>
                  </a:cubicBezTo>
                  <a:cubicBezTo>
                    <a:pt x="0" y="0"/>
                    <a:pt x="0" y="0"/>
                    <a:pt x="0" y="0"/>
                  </a:cubicBezTo>
                  <a:cubicBezTo>
                    <a:pt x="0" y="0"/>
                    <a:pt x="192" y="10"/>
                    <a:pt x="367" y="84"/>
                  </a:cubicBezTo>
                  <a:cubicBezTo>
                    <a:pt x="308" y="98"/>
                    <a:pt x="308" y="98"/>
                    <a:pt x="308" y="98"/>
                  </a:cubicBezTo>
                  <a:cubicBezTo>
                    <a:pt x="308" y="98"/>
                    <a:pt x="313" y="103"/>
                    <a:pt x="323" y="113"/>
                  </a:cubicBezTo>
                  <a:cubicBezTo>
                    <a:pt x="381" y="171"/>
                    <a:pt x="592" y="400"/>
                    <a:pt x="682" y="752"/>
                  </a:cubicBezTo>
                  <a:cubicBezTo>
                    <a:pt x="684" y="758"/>
                    <a:pt x="685" y="764"/>
                    <a:pt x="687" y="770"/>
                  </a:cubicBezTo>
                  <a:cubicBezTo>
                    <a:pt x="718" y="744"/>
                    <a:pt x="729" y="734"/>
                    <a:pt x="729" y="734"/>
                  </a:cubicBezTo>
                  <a:cubicBezTo>
                    <a:pt x="729" y="734"/>
                    <a:pt x="712" y="894"/>
                    <a:pt x="610" y="1089"/>
                  </a:cubicBezTo>
                  <a:cubicBezTo>
                    <a:pt x="602" y="1083"/>
                    <a:pt x="408" y="942"/>
                    <a:pt x="376" y="921"/>
                  </a:cubicBezTo>
                  <a:cubicBezTo>
                    <a:pt x="412" y="910"/>
                    <a:pt x="446" y="900"/>
                    <a:pt x="453" y="896"/>
                  </a:cubicBezTo>
                  <a:close/>
                </a:path>
              </a:pathLst>
            </a:custGeom>
            <a:gradFill flip="none" rotWithShape="1">
              <a:gsLst>
                <a:gs pos="18000">
                  <a:srgbClr val="119707"/>
                </a:gs>
                <a:gs pos="67000">
                  <a:srgbClr val="8AD53F"/>
                </a:gs>
                <a:gs pos="100000">
                  <a:srgbClr val="BCEB6F"/>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schemeClr val="bg1"/>
                </a:solidFill>
                <a:cs typeface="+mn-ea"/>
                <a:sym typeface="+mn-lt"/>
              </a:endParaRPr>
            </a:p>
          </p:txBody>
        </p:sp>
        <p:sp>
          <p:nvSpPr>
            <p:cNvPr id="39" name="Freeform 34"/>
            <p:cNvSpPr/>
            <p:nvPr/>
          </p:nvSpPr>
          <p:spPr bwMode="auto">
            <a:xfrm>
              <a:off x="5697192" y="1705966"/>
              <a:ext cx="1105265" cy="1968657"/>
            </a:xfrm>
            <a:custGeom>
              <a:avLst/>
              <a:gdLst>
                <a:gd name="T0" fmla="*/ 1 w 611"/>
                <a:gd name="T1" fmla="*/ 0 h 1089"/>
                <a:gd name="T2" fmla="*/ 16 w 611"/>
                <a:gd name="T3" fmla="*/ 280 h 1089"/>
                <a:gd name="T4" fmla="*/ 78 w 611"/>
                <a:gd name="T5" fmla="*/ 226 h 1089"/>
                <a:gd name="T6" fmla="*/ 454 w 611"/>
                <a:gd name="T7" fmla="*/ 896 h 1089"/>
                <a:gd name="T8" fmla="*/ 377 w 611"/>
                <a:gd name="T9" fmla="*/ 921 h 1089"/>
                <a:gd name="T10" fmla="*/ 611 w 611"/>
                <a:gd name="T11" fmla="*/ 1089 h 1089"/>
                <a:gd name="T12" fmla="*/ 361 w 611"/>
                <a:gd name="T13" fmla="*/ 916 h 1089"/>
                <a:gd name="T14" fmla="*/ 436 w 611"/>
                <a:gd name="T15" fmla="*/ 891 h 1089"/>
                <a:gd name="T16" fmla="*/ 74 w 611"/>
                <a:gd name="T17" fmla="*/ 243 h 1089"/>
                <a:gd name="T18" fmla="*/ 14 w 611"/>
                <a:gd name="T19" fmla="*/ 295 h 1089"/>
                <a:gd name="T20" fmla="*/ 0 w 611"/>
                <a:gd name="T21" fmla="*/ 19 h 1089"/>
                <a:gd name="T22" fmla="*/ 1 w 611"/>
                <a:gd name="T23" fmla="*/ 0 h 1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1" h="1089">
                  <a:moveTo>
                    <a:pt x="1" y="0"/>
                  </a:moveTo>
                  <a:cubicBezTo>
                    <a:pt x="16" y="280"/>
                    <a:pt x="16" y="280"/>
                    <a:pt x="16" y="280"/>
                  </a:cubicBezTo>
                  <a:cubicBezTo>
                    <a:pt x="35" y="263"/>
                    <a:pt x="53" y="245"/>
                    <a:pt x="78" y="226"/>
                  </a:cubicBezTo>
                  <a:cubicBezTo>
                    <a:pt x="377" y="533"/>
                    <a:pt x="451" y="883"/>
                    <a:pt x="454" y="896"/>
                  </a:cubicBezTo>
                  <a:cubicBezTo>
                    <a:pt x="447" y="900"/>
                    <a:pt x="413" y="910"/>
                    <a:pt x="377" y="921"/>
                  </a:cubicBezTo>
                  <a:cubicBezTo>
                    <a:pt x="409" y="942"/>
                    <a:pt x="603" y="1083"/>
                    <a:pt x="611" y="1089"/>
                  </a:cubicBezTo>
                  <a:cubicBezTo>
                    <a:pt x="361" y="916"/>
                    <a:pt x="361" y="916"/>
                    <a:pt x="361" y="916"/>
                  </a:cubicBezTo>
                  <a:cubicBezTo>
                    <a:pt x="361" y="916"/>
                    <a:pt x="404" y="901"/>
                    <a:pt x="436" y="891"/>
                  </a:cubicBezTo>
                  <a:cubicBezTo>
                    <a:pt x="347" y="498"/>
                    <a:pt x="74" y="243"/>
                    <a:pt x="74" y="243"/>
                  </a:cubicBezTo>
                  <a:cubicBezTo>
                    <a:pt x="14" y="295"/>
                    <a:pt x="14" y="295"/>
                    <a:pt x="14" y="295"/>
                  </a:cubicBezTo>
                  <a:cubicBezTo>
                    <a:pt x="0" y="19"/>
                    <a:pt x="0" y="19"/>
                    <a:pt x="0" y="19"/>
                  </a:cubicBezTo>
                  <a:lnTo>
                    <a:pt x="1" y="0"/>
                  </a:lnTo>
                  <a:close/>
                </a:path>
              </a:pathLst>
            </a:custGeom>
            <a:gradFill flip="none" rotWithShape="1">
              <a:gsLst>
                <a:gs pos="18000">
                  <a:srgbClr val="119707"/>
                </a:gs>
                <a:gs pos="67000">
                  <a:srgbClr val="8AD53F"/>
                </a:gs>
                <a:gs pos="100000">
                  <a:srgbClr val="BCEB6F"/>
                </a:gs>
              </a:gsLst>
              <a:lin ang="54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schemeClr val="bg1"/>
                </a:solidFill>
                <a:cs typeface="+mn-ea"/>
                <a:sym typeface="+mn-lt"/>
              </a:endParaRPr>
            </a:p>
          </p:txBody>
        </p:sp>
        <p:sp>
          <p:nvSpPr>
            <p:cNvPr id="40" name="Freeform 35"/>
            <p:cNvSpPr/>
            <p:nvPr/>
          </p:nvSpPr>
          <p:spPr bwMode="auto">
            <a:xfrm>
              <a:off x="6255948" y="1857519"/>
              <a:ext cx="107159" cy="52814"/>
            </a:xfrm>
            <a:custGeom>
              <a:avLst/>
              <a:gdLst>
                <a:gd name="T0" fmla="*/ 59 w 59"/>
                <a:gd name="T1" fmla="*/ 0 h 29"/>
                <a:gd name="T2" fmla="*/ 47 w 59"/>
                <a:gd name="T3" fmla="*/ 22 h 29"/>
                <a:gd name="T4" fmla="*/ 15 w 59"/>
                <a:gd name="T5" fmla="*/ 29 h 29"/>
                <a:gd name="T6" fmla="*/ 0 w 59"/>
                <a:gd name="T7" fmla="*/ 14 h 29"/>
                <a:gd name="T8" fmla="*/ 59 w 59"/>
                <a:gd name="T9" fmla="*/ 0 h 29"/>
              </a:gdLst>
              <a:ahLst/>
              <a:cxnLst>
                <a:cxn ang="0">
                  <a:pos x="T0" y="T1"/>
                </a:cxn>
                <a:cxn ang="0">
                  <a:pos x="T2" y="T3"/>
                </a:cxn>
                <a:cxn ang="0">
                  <a:pos x="T4" y="T5"/>
                </a:cxn>
                <a:cxn ang="0">
                  <a:pos x="T6" y="T7"/>
                </a:cxn>
                <a:cxn ang="0">
                  <a:pos x="T8" y="T9"/>
                </a:cxn>
              </a:cxnLst>
              <a:rect l="0" t="0" r="r" b="b"/>
              <a:pathLst>
                <a:path w="59" h="29">
                  <a:moveTo>
                    <a:pt x="59" y="0"/>
                  </a:moveTo>
                  <a:cubicBezTo>
                    <a:pt x="47" y="22"/>
                    <a:pt x="47" y="22"/>
                    <a:pt x="47" y="22"/>
                  </a:cubicBezTo>
                  <a:cubicBezTo>
                    <a:pt x="15" y="29"/>
                    <a:pt x="15" y="29"/>
                    <a:pt x="15" y="29"/>
                  </a:cubicBezTo>
                  <a:cubicBezTo>
                    <a:pt x="5" y="19"/>
                    <a:pt x="0" y="14"/>
                    <a:pt x="0" y="14"/>
                  </a:cubicBezTo>
                  <a:lnTo>
                    <a:pt x="59" y="0"/>
                  </a:lnTo>
                  <a:close/>
                </a:path>
              </a:pathLst>
            </a:custGeom>
            <a:solidFill>
              <a:srgbClr val="1197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1" name="Freeform 36"/>
            <p:cNvSpPr/>
            <p:nvPr/>
          </p:nvSpPr>
          <p:spPr bwMode="auto">
            <a:xfrm>
              <a:off x="6932579" y="3030906"/>
              <a:ext cx="84961" cy="66591"/>
            </a:xfrm>
            <a:custGeom>
              <a:avLst/>
              <a:gdLst>
                <a:gd name="T0" fmla="*/ 0 w 47"/>
                <a:gd name="T1" fmla="*/ 19 h 37"/>
                <a:gd name="T2" fmla="*/ 21 w 47"/>
                <a:gd name="T3" fmla="*/ 0 h 37"/>
                <a:gd name="T4" fmla="*/ 47 w 47"/>
                <a:gd name="T5" fmla="*/ 1 h 37"/>
                <a:gd name="T6" fmla="*/ 5 w 47"/>
                <a:gd name="T7" fmla="*/ 37 h 37"/>
                <a:gd name="T8" fmla="*/ 0 w 47"/>
                <a:gd name="T9" fmla="*/ 19 h 37"/>
              </a:gdLst>
              <a:ahLst/>
              <a:cxnLst>
                <a:cxn ang="0">
                  <a:pos x="T0" y="T1"/>
                </a:cxn>
                <a:cxn ang="0">
                  <a:pos x="T2" y="T3"/>
                </a:cxn>
                <a:cxn ang="0">
                  <a:pos x="T4" y="T5"/>
                </a:cxn>
                <a:cxn ang="0">
                  <a:pos x="T6" y="T7"/>
                </a:cxn>
                <a:cxn ang="0">
                  <a:pos x="T8" y="T9"/>
                </a:cxn>
              </a:cxnLst>
              <a:rect l="0" t="0" r="r" b="b"/>
              <a:pathLst>
                <a:path w="47" h="37">
                  <a:moveTo>
                    <a:pt x="0" y="19"/>
                  </a:moveTo>
                  <a:cubicBezTo>
                    <a:pt x="21" y="0"/>
                    <a:pt x="21" y="0"/>
                    <a:pt x="21" y="0"/>
                  </a:cubicBezTo>
                  <a:cubicBezTo>
                    <a:pt x="47" y="1"/>
                    <a:pt x="47" y="1"/>
                    <a:pt x="47" y="1"/>
                  </a:cubicBezTo>
                  <a:cubicBezTo>
                    <a:pt x="47" y="1"/>
                    <a:pt x="36" y="11"/>
                    <a:pt x="5" y="37"/>
                  </a:cubicBezTo>
                  <a:cubicBezTo>
                    <a:pt x="3" y="31"/>
                    <a:pt x="2" y="25"/>
                    <a:pt x="0" y="19"/>
                  </a:cubicBezTo>
                  <a:close/>
                </a:path>
              </a:pathLst>
            </a:custGeom>
            <a:solidFill>
              <a:srgbClr val="1197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1" name="Freeform 37"/>
            <p:cNvSpPr/>
            <p:nvPr/>
          </p:nvSpPr>
          <p:spPr bwMode="auto">
            <a:xfrm>
              <a:off x="5838795" y="2103218"/>
              <a:ext cx="679692" cy="1211658"/>
            </a:xfrm>
            <a:custGeom>
              <a:avLst/>
              <a:gdLst>
                <a:gd name="T0" fmla="*/ 0 w 376"/>
                <a:gd name="T1" fmla="*/ 0 h 670"/>
                <a:gd name="T2" fmla="*/ 376 w 376"/>
                <a:gd name="T3" fmla="*/ 670 h 670"/>
                <a:gd name="T4" fmla="*/ 0 w 376"/>
                <a:gd name="T5" fmla="*/ 0 h 670"/>
              </a:gdLst>
              <a:ahLst/>
              <a:cxnLst>
                <a:cxn ang="0">
                  <a:pos x="T0" y="T1"/>
                </a:cxn>
                <a:cxn ang="0">
                  <a:pos x="T2" y="T3"/>
                </a:cxn>
                <a:cxn ang="0">
                  <a:pos x="T4" y="T5"/>
                </a:cxn>
              </a:cxnLst>
              <a:rect l="0" t="0" r="r" b="b"/>
              <a:pathLst>
                <a:path w="376" h="670">
                  <a:moveTo>
                    <a:pt x="0" y="0"/>
                  </a:moveTo>
                  <a:cubicBezTo>
                    <a:pt x="0" y="0"/>
                    <a:pt x="265" y="205"/>
                    <a:pt x="376" y="670"/>
                  </a:cubicBezTo>
                  <a:cubicBezTo>
                    <a:pt x="350" y="522"/>
                    <a:pt x="283" y="264"/>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2" name="Text Box 1909"/>
            <p:cNvSpPr txBox="1">
              <a:spLocks noChangeArrowheads="1"/>
            </p:cNvSpPr>
            <p:nvPr/>
          </p:nvSpPr>
          <p:spPr bwMode="auto">
            <a:xfrm rot="2700000">
              <a:off x="5815363" y="1727896"/>
              <a:ext cx="3561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tLang="zh-CN" sz="2400" dirty="0">
                  <a:solidFill>
                    <a:schemeClr val="bg1"/>
                  </a:solidFill>
                  <a:effectLst>
                    <a:outerShdw blurRad="38100" dist="38100" dir="2700000" algn="tl">
                      <a:srgbClr val="000000">
                        <a:alpha val="43137"/>
                      </a:srgbClr>
                    </a:outerShdw>
                  </a:effectLst>
                  <a:latin typeface="+mn-lt"/>
                  <a:ea typeface="+mn-ea"/>
                  <a:cs typeface="+mn-ea"/>
                  <a:sym typeface="+mn-lt"/>
                </a:rPr>
                <a:t>3</a:t>
              </a:r>
              <a:endParaRPr lang="en-US" altLang="ko-KR" sz="2400"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53" name="Text Box 1909"/>
            <p:cNvSpPr txBox="1">
              <a:spLocks noChangeArrowheads="1"/>
            </p:cNvSpPr>
            <p:nvPr/>
          </p:nvSpPr>
          <p:spPr bwMode="auto">
            <a:xfrm rot="4500000">
              <a:off x="6624362" y="3121085"/>
              <a:ext cx="3561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tLang="zh-CN" sz="2400" dirty="0">
                  <a:solidFill>
                    <a:schemeClr val="bg1"/>
                  </a:solidFill>
                  <a:effectLst>
                    <a:outerShdw blurRad="38100" dist="38100" dir="2700000" algn="tl">
                      <a:srgbClr val="000000">
                        <a:alpha val="43137"/>
                      </a:srgbClr>
                    </a:outerShdw>
                  </a:effectLst>
                  <a:latin typeface="+mn-lt"/>
                  <a:ea typeface="+mn-ea"/>
                  <a:cs typeface="+mn-ea"/>
                  <a:sym typeface="+mn-lt"/>
                </a:rPr>
                <a:t>4</a:t>
              </a:r>
              <a:endParaRPr lang="en-US" altLang="ko-KR" sz="2400"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54" name="Text Box 1909"/>
            <p:cNvSpPr txBox="1">
              <a:spLocks noChangeArrowheads="1"/>
            </p:cNvSpPr>
            <p:nvPr/>
          </p:nvSpPr>
          <p:spPr bwMode="auto">
            <a:xfrm>
              <a:off x="4739600" y="3613843"/>
              <a:ext cx="3561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tLang="zh-CN" sz="2400" dirty="0">
                  <a:solidFill>
                    <a:schemeClr val="bg1"/>
                  </a:solidFill>
                  <a:effectLst>
                    <a:outerShdw blurRad="38100" dist="38100" dir="2700000" algn="tl">
                      <a:srgbClr val="000000">
                        <a:alpha val="43137"/>
                      </a:srgbClr>
                    </a:outerShdw>
                  </a:effectLst>
                  <a:latin typeface="+mn-lt"/>
                  <a:ea typeface="+mn-ea"/>
                  <a:cs typeface="+mn-ea"/>
                  <a:sym typeface="+mn-lt"/>
                </a:rPr>
                <a:t>5</a:t>
              </a:r>
              <a:endParaRPr lang="en-US" altLang="ko-KR" sz="2400"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55" name="Text Box 1909"/>
            <p:cNvSpPr txBox="1">
              <a:spLocks noChangeArrowheads="1"/>
            </p:cNvSpPr>
            <p:nvPr/>
          </p:nvSpPr>
          <p:spPr bwMode="auto">
            <a:xfrm>
              <a:off x="6245896" y="3613843"/>
              <a:ext cx="3561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tLang="zh-CN" sz="2400" dirty="0">
                  <a:solidFill>
                    <a:schemeClr val="bg1"/>
                  </a:solidFill>
                  <a:effectLst>
                    <a:outerShdw blurRad="38100" dist="38100" dir="2700000" algn="tl">
                      <a:srgbClr val="000000">
                        <a:alpha val="43137"/>
                      </a:srgbClr>
                    </a:outerShdw>
                  </a:effectLst>
                  <a:latin typeface="+mn-lt"/>
                  <a:ea typeface="+mn-ea"/>
                  <a:cs typeface="+mn-ea"/>
                  <a:sym typeface="+mn-lt"/>
                </a:rPr>
                <a:t>6</a:t>
              </a:r>
              <a:endParaRPr lang="en-US" altLang="ko-KR" sz="2400" dirty="0">
                <a:solidFill>
                  <a:schemeClr val="bg1"/>
                </a:solidFill>
                <a:effectLst>
                  <a:outerShdw blurRad="38100" dist="38100" dir="2700000" algn="tl">
                    <a:srgbClr val="000000">
                      <a:alpha val="43137"/>
                    </a:srgbClr>
                  </a:outerShdw>
                </a:effectLst>
                <a:latin typeface="+mn-lt"/>
                <a:ea typeface="+mn-ea"/>
                <a:cs typeface="+mn-ea"/>
                <a:sym typeface="+mn-lt"/>
              </a:endParaRPr>
            </a:p>
          </p:txBody>
        </p:sp>
      </p:grpSp>
      <p:grpSp>
        <p:nvGrpSpPr>
          <p:cNvPr id="58" name="组合 57"/>
          <p:cNvGrpSpPr/>
          <p:nvPr/>
        </p:nvGrpSpPr>
        <p:grpSpPr>
          <a:xfrm>
            <a:off x="1998013" y="1207612"/>
            <a:ext cx="2741610" cy="1010884"/>
            <a:chOff x="4294945" y="775564"/>
            <a:chExt cx="2741610" cy="1010884"/>
          </a:xfrm>
        </p:grpSpPr>
        <p:cxnSp>
          <p:nvCxnSpPr>
            <p:cNvPr id="70" name="直接连接符 69"/>
            <p:cNvCxnSpPr/>
            <p:nvPr/>
          </p:nvCxnSpPr>
          <p:spPr>
            <a:xfrm flipV="1">
              <a:off x="5510911" y="1076890"/>
              <a:ext cx="0" cy="709557"/>
            </a:xfrm>
            <a:prstGeom prst="line">
              <a:avLst/>
            </a:prstGeom>
            <a:noFill/>
            <a:ln w="9525">
              <a:solidFill>
                <a:srgbClr val="BE1247"/>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cxnSp>
          <p:nvCxnSpPr>
            <p:cNvPr id="71" name="直接连接符 70"/>
            <p:cNvCxnSpPr/>
            <p:nvPr/>
          </p:nvCxnSpPr>
          <p:spPr>
            <a:xfrm flipH="1" flipV="1">
              <a:off x="5823128" y="1076890"/>
              <a:ext cx="2" cy="709558"/>
            </a:xfrm>
            <a:prstGeom prst="line">
              <a:avLst/>
            </a:prstGeom>
            <a:noFill/>
            <a:ln w="9525">
              <a:solidFill>
                <a:srgbClr val="119707"/>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sp>
          <p:nvSpPr>
            <p:cNvPr id="72" name="TextBox 11"/>
            <p:cNvSpPr txBox="1">
              <a:spLocks noChangeArrowheads="1"/>
            </p:cNvSpPr>
            <p:nvPr/>
          </p:nvSpPr>
          <p:spPr bwMode="auto">
            <a:xfrm flipH="1">
              <a:off x="4294945" y="775564"/>
              <a:ext cx="1197761"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b="1" kern="0" dirty="0">
                  <a:solidFill>
                    <a:schemeClr val="tx1">
                      <a:lumMod val="75000"/>
                      <a:lumOff val="25000"/>
                    </a:schemeClr>
                  </a:solidFill>
                  <a:latin typeface="+mn-lt"/>
                  <a:ea typeface="+mn-ea"/>
                  <a:cs typeface="+mn-ea"/>
                  <a:sym typeface="+mn-lt"/>
                </a:rPr>
                <a:t>添加标题    </a:t>
              </a:r>
              <a:endParaRPr lang="en-US" altLang="zh-CN" b="1" kern="0" dirty="0">
                <a:solidFill>
                  <a:schemeClr val="tx1">
                    <a:lumMod val="75000"/>
                    <a:lumOff val="25000"/>
                  </a:schemeClr>
                </a:solidFill>
                <a:latin typeface="+mn-lt"/>
                <a:ea typeface="+mn-ea"/>
                <a:cs typeface="+mn-ea"/>
                <a:sym typeface="+mn-lt"/>
              </a:endParaRPr>
            </a:p>
          </p:txBody>
        </p:sp>
        <p:sp>
          <p:nvSpPr>
            <p:cNvPr id="73" name="TextBox 11"/>
            <p:cNvSpPr txBox="1">
              <a:spLocks noChangeArrowheads="1"/>
            </p:cNvSpPr>
            <p:nvPr/>
          </p:nvSpPr>
          <p:spPr bwMode="auto">
            <a:xfrm flipH="1">
              <a:off x="4294945" y="1068040"/>
              <a:ext cx="1197761"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200" kern="0" dirty="0">
                  <a:solidFill>
                    <a:schemeClr val="tx1">
                      <a:lumMod val="75000"/>
                      <a:lumOff val="25000"/>
                    </a:schemeClr>
                  </a:solidFill>
                  <a:latin typeface="+mn-lt"/>
                  <a:ea typeface="+mn-ea"/>
                  <a:cs typeface="+mn-ea"/>
                  <a:sym typeface="+mn-lt"/>
                </a:rPr>
                <a:t>添加文本</a:t>
              </a:r>
              <a:endParaRPr lang="en-US" altLang="zh-CN" sz="1200" kern="0" dirty="0">
                <a:solidFill>
                  <a:schemeClr val="tx1">
                    <a:lumMod val="75000"/>
                    <a:lumOff val="25000"/>
                  </a:schemeClr>
                </a:solidFill>
                <a:latin typeface="+mn-lt"/>
                <a:ea typeface="+mn-ea"/>
                <a:cs typeface="+mn-ea"/>
                <a:sym typeface="+mn-lt"/>
              </a:endParaRPr>
            </a:p>
          </p:txBody>
        </p:sp>
        <p:sp>
          <p:nvSpPr>
            <p:cNvPr id="74" name="TextBox 11"/>
            <p:cNvSpPr txBox="1">
              <a:spLocks noChangeArrowheads="1"/>
            </p:cNvSpPr>
            <p:nvPr/>
          </p:nvSpPr>
          <p:spPr bwMode="auto">
            <a:xfrm flipH="1">
              <a:off x="4294945" y="1257166"/>
              <a:ext cx="1197761"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200" kern="0" dirty="0">
                  <a:solidFill>
                    <a:schemeClr val="tx1">
                      <a:lumMod val="75000"/>
                      <a:lumOff val="25000"/>
                    </a:schemeClr>
                  </a:solidFill>
                  <a:latin typeface="+mn-lt"/>
                  <a:ea typeface="+mn-ea"/>
                  <a:cs typeface="+mn-ea"/>
                  <a:sym typeface="+mn-lt"/>
                </a:rPr>
                <a:t>添加文本</a:t>
              </a:r>
              <a:endParaRPr lang="en-US" altLang="zh-CN" sz="1200" kern="0" dirty="0">
                <a:solidFill>
                  <a:schemeClr val="tx1">
                    <a:lumMod val="75000"/>
                    <a:lumOff val="25000"/>
                  </a:schemeClr>
                </a:solidFill>
                <a:latin typeface="+mn-lt"/>
                <a:ea typeface="+mn-ea"/>
                <a:cs typeface="+mn-ea"/>
                <a:sym typeface="+mn-lt"/>
              </a:endParaRPr>
            </a:p>
          </p:txBody>
        </p:sp>
        <p:sp>
          <p:nvSpPr>
            <p:cNvPr id="75" name="TextBox 11"/>
            <p:cNvSpPr txBox="1">
              <a:spLocks noChangeArrowheads="1"/>
            </p:cNvSpPr>
            <p:nvPr/>
          </p:nvSpPr>
          <p:spPr bwMode="auto">
            <a:xfrm flipH="1">
              <a:off x="5829780" y="783684"/>
              <a:ext cx="1197761"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b="1" kern="0" dirty="0">
                  <a:solidFill>
                    <a:schemeClr val="tx1">
                      <a:lumMod val="75000"/>
                      <a:lumOff val="25000"/>
                    </a:schemeClr>
                  </a:solidFill>
                  <a:latin typeface="+mn-lt"/>
                  <a:ea typeface="+mn-ea"/>
                  <a:cs typeface="+mn-ea"/>
                  <a:sym typeface="+mn-lt"/>
                </a:rPr>
                <a:t>添加标题    </a:t>
              </a:r>
              <a:endParaRPr lang="en-US" altLang="zh-CN" b="1" kern="0" dirty="0">
                <a:solidFill>
                  <a:schemeClr val="tx1">
                    <a:lumMod val="75000"/>
                    <a:lumOff val="25000"/>
                  </a:schemeClr>
                </a:solidFill>
                <a:latin typeface="+mn-lt"/>
                <a:ea typeface="+mn-ea"/>
                <a:cs typeface="+mn-ea"/>
                <a:sym typeface="+mn-lt"/>
              </a:endParaRPr>
            </a:p>
          </p:txBody>
        </p:sp>
        <p:sp>
          <p:nvSpPr>
            <p:cNvPr id="76" name="TextBox 11"/>
            <p:cNvSpPr txBox="1">
              <a:spLocks noChangeArrowheads="1"/>
            </p:cNvSpPr>
            <p:nvPr/>
          </p:nvSpPr>
          <p:spPr bwMode="auto">
            <a:xfrm flipH="1">
              <a:off x="5838794" y="1076160"/>
              <a:ext cx="1197761"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tx1">
                      <a:lumMod val="75000"/>
                      <a:lumOff val="25000"/>
                    </a:schemeClr>
                  </a:solidFill>
                  <a:latin typeface="+mn-lt"/>
                  <a:ea typeface="+mn-ea"/>
                  <a:cs typeface="+mn-ea"/>
                  <a:sym typeface="+mn-lt"/>
                </a:rPr>
                <a:t>添加文本</a:t>
              </a:r>
              <a:endParaRPr lang="en-US" altLang="zh-CN" sz="1200" kern="0" dirty="0">
                <a:solidFill>
                  <a:schemeClr val="tx1">
                    <a:lumMod val="75000"/>
                    <a:lumOff val="25000"/>
                  </a:schemeClr>
                </a:solidFill>
                <a:latin typeface="+mn-lt"/>
                <a:ea typeface="+mn-ea"/>
                <a:cs typeface="+mn-ea"/>
                <a:sym typeface="+mn-lt"/>
              </a:endParaRPr>
            </a:p>
          </p:txBody>
        </p:sp>
        <p:sp>
          <p:nvSpPr>
            <p:cNvPr id="77" name="TextBox 11"/>
            <p:cNvSpPr txBox="1">
              <a:spLocks noChangeArrowheads="1"/>
            </p:cNvSpPr>
            <p:nvPr/>
          </p:nvSpPr>
          <p:spPr bwMode="auto">
            <a:xfrm flipH="1">
              <a:off x="5838794" y="1265286"/>
              <a:ext cx="1197761"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tx1">
                      <a:lumMod val="75000"/>
                      <a:lumOff val="25000"/>
                    </a:schemeClr>
                  </a:solidFill>
                  <a:latin typeface="+mn-lt"/>
                  <a:ea typeface="+mn-ea"/>
                  <a:cs typeface="+mn-ea"/>
                  <a:sym typeface="+mn-lt"/>
                </a:rPr>
                <a:t>添加文本</a:t>
              </a:r>
              <a:endParaRPr lang="en-US" altLang="zh-CN" sz="1200" kern="0" dirty="0">
                <a:solidFill>
                  <a:schemeClr val="tx1">
                    <a:lumMod val="75000"/>
                    <a:lumOff val="25000"/>
                  </a:schemeClr>
                </a:solidFill>
                <a:latin typeface="+mn-lt"/>
                <a:ea typeface="+mn-ea"/>
                <a:cs typeface="+mn-ea"/>
                <a:sym typeface="+mn-lt"/>
              </a:endParaRPr>
            </a:p>
          </p:txBody>
        </p:sp>
      </p:grpSp>
      <p:grpSp>
        <p:nvGrpSpPr>
          <p:cNvPr id="78" name="组合 77"/>
          <p:cNvGrpSpPr/>
          <p:nvPr/>
        </p:nvGrpSpPr>
        <p:grpSpPr>
          <a:xfrm>
            <a:off x="755576" y="3209987"/>
            <a:ext cx="1571503" cy="1710903"/>
            <a:chOff x="3052508" y="2777939"/>
            <a:chExt cx="1571503" cy="1710903"/>
          </a:xfrm>
        </p:grpSpPr>
        <p:cxnSp>
          <p:nvCxnSpPr>
            <p:cNvPr id="79" name="直接连接符 78"/>
            <p:cNvCxnSpPr/>
            <p:nvPr/>
          </p:nvCxnSpPr>
          <p:spPr>
            <a:xfrm flipH="1">
              <a:off x="3052508" y="3484430"/>
              <a:ext cx="1571503" cy="0"/>
            </a:xfrm>
            <a:prstGeom prst="line">
              <a:avLst/>
            </a:prstGeom>
            <a:noFill/>
            <a:ln w="9525">
              <a:solidFill>
                <a:srgbClr val="BE1247"/>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cxnSp>
          <p:nvCxnSpPr>
            <p:cNvPr id="80" name="直接连接符 79"/>
            <p:cNvCxnSpPr/>
            <p:nvPr/>
          </p:nvCxnSpPr>
          <p:spPr>
            <a:xfrm flipH="1" flipV="1">
              <a:off x="3052508" y="3744055"/>
              <a:ext cx="1571503" cy="2"/>
            </a:xfrm>
            <a:prstGeom prst="line">
              <a:avLst/>
            </a:prstGeom>
            <a:noFill/>
            <a:ln w="9525">
              <a:solidFill>
                <a:srgbClr val="C73E01"/>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sp>
          <p:nvSpPr>
            <p:cNvPr id="81" name="TextBox 11"/>
            <p:cNvSpPr txBox="1">
              <a:spLocks noChangeArrowheads="1"/>
            </p:cNvSpPr>
            <p:nvPr/>
          </p:nvSpPr>
          <p:spPr bwMode="auto">
            <a:xfrm flipH="1">
              <a:off x="3052508" y="2777939"/>
              <a:ext cx="1197761"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b="1" kern="0" dirty="0">
                  <a:solidFill>
                    <a:schemeClr val="tx1">
                      <a:lumMod val="75000"/>
                      <a:lumOff val="25000"/>
                    </a:schemeClr>
                  </a:solidFill>
                  <a:latin typeface="+mn-lt"/>
                  <a:ea typeface="+mn-ea"/>
                  <a:cs typeface="+mn-ea"/>
                  <a:sym typeface="+mn-lt"/>
                </a:rPr>
                <a:t>添加标题    </a:t>
              </a:r>
              <a:endParaRPr lang="en-US" altLang="zh-CN" b="1" kern="0" dirty="0">
                <a:solidFill>
                  <a:schemeClr val="tx1">
                    <a:lumMod val="75000"/>
                    <a:lumOff val="25000"/>
                  </a:schemeClr>
                </a:solidFill>
                <a:latin typeface="+mn-lt"/>
                <a:ea typeface="+mn-ea"/>
                <a:cs typeface="+mn-ea"/>
                <a:sym typeface="+mn-lt"/>
              </a:endParaRPr>
            </a:p>
          </p:txBody>
        </p:sp>
        <p:sp>
          <p:nvSpPr>
            <p:cNvPr id="82" name="TextBox 11"/>
            <p:cNvSpPr txBox="1">
              <a:spLocks noChangeArrowheads="1"/>
            </p:cNvSpPr>
            <p:nvPr/>
          </p:nvSpPr>
          <p:spPr bwMode="auto">
            <a:xfrm flipH="1">
              <a:off x="3061523" y="3070415"/>
              <a:ext cx="1197761"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tx1">
                      <a:lumMod val="75000"/>
                      <a:lumOff val="25000"/>
                    </a:schemeClr>
                  </a:solidFill>
                  <a:latin typeface="+mn-lt"/>
                  <a:ea typeface="+mn-ea"/>
                  <a:cs typeface="+mn-ea"/>
                  <a:sym typeface="+mn-lt"/>
                </a:rPr>
                <a:t>添加文本</a:t>
              </a:r>
              <a:endParaRPr lang="en-US" altLang="zh-CN" sz="1200" kern="0" dirty="0">
                <a:solidFill>
                  <a:schemeClr val="tx1">
                    <a:lumMod val="75000"/>
                    <a:lumOff val="25000"/>
                  </a:schemeClr>
                </a:solidFill>
                <a:latin typeface="+mn-lt"/>
                <a:ea typeface="+mn-ea"/>
                <a:cs typeface="+mn-ea"/>
                <a:sym typeface="+mn-lt"/>
              </a:endParaRPr>
            </a:p>
          </p:txBody>
        </p:sp>
        <p:sp>
          <p:nvSpPr>
            <p:cNvPr id="83" name="TextBox 11"/>
            <p:cNvSpPr txBox="1">
              <a:spLocks noChangeArrowheads="1"/>
            </p:cNvSpPr>
            <p:nvPr/>
          </p:nvSpPr>
          <p:spPr bwMode="auto">
            <a:xfrm flipH="1">
              <a:off x="3061523" y="3259541"/>
              <a:ext cx="1197761"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tx1">
                      <a:lumMod val="75000"/>
                      <a:lumOff val="25000"/>
                    </a:schemeClr>
                  </a:solidFill>
                  <a:latin typeface="+mn-lt"/>
                  <a:ea typeface="+mn-ea"/>
                  <a:cs typeface="+mn-ea"/>
                  <a:sym typeface="+mn-lt"/>
                </a:rPr>
                <a:t>添加文本</a:t>
              </a:r>
              <a:endParaRPr lang="en-US" altLang="zh-CN" sz="1200" kern="0" dirty="0">
                <a:solidFill>
                  <a:schemeClr val="tx1">
                    <a:lumMod val="75000"/>
                    <a:lumOff val="25000"/>
                  </a:schemeClr>
                </a:solidFill>
                <a:latin typeface="+mn-lt"/>
                <a:ea typeface="+mn-ea"/>
                <a:cs typeface="+mn-ea"/>
                <a:sym typeface="+mn-lt"/>
              </a:endParaRPr>
            </a:p>
          </p:txBody>
        </p:sp>
        <p:sp>
          <p:nvSpPr>
            <p:cNvPr id="84" name="TextBox 11"/>
            <p:cNvSpPr txBox="1">
              <a:spLocks noChangeArrowheads="1"/>
            </p:cNvSpPr>
            <p:nvPr/>
          </p:nvSpPr>
          <p:spPr bwMode="auto">
            <a:xfrm flipH="1">
              <a:off x="3052508" y="3730242"/>
              <a:ext cx="1197761"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b="1" kern="0" dirty="0">
                  <a:solidFill>
                    <a:schemeClr val="tx1">
                      <a:lumMod val="75000"/>
                      <a:lumOff val="25000"/>
                    </a:schemeClr>
                  </a:solidFill>
                  <a:latin typeface="+mn-lt"/>
                  <a:ea typeface="+mn-ea"/>
                  <a:cs typeface="+mn-ea"/>
                  <a:sym typeface="+mn-lt"/>
                </a:rPr>
                <a:t>添加标题    </a:t>
              </a:r>
              <a:endParaRPr lang="en-US" altLang="zh-CN" b="1" kern="0" dirty="0">
                <a:solidFill>
                  <a:schemeClr val="tx1">
                    <a:lumMod val="75000"/>
                    <a:lumOff val="25000"/>
                  </a:schemeClr>
                </a:solidFill>
                <a:latin typeface="+mn-lt"/>
                <a:ea typeface="+mn-ea"/>
                <a:cs typeface="+mn-ea"/>
                <a:sym typeface="+mn-lt"/>
              </a:endParaRPr>
            </a:p>
          </p:txBody>
        </p:sp>
        <p:sp>
          <p:nvSpPr>
            <p:cNvPr id="85" name="TextBox 11"/>
            <p:cNvSpPr txBox="1">
              <a:spLocks noChangeArrowheads="1"/>
            </p:cNvSpPr>
            <p:nvPr/>
          </p:nvSpPr>
          <p:spPr bwMode="auto">
            <a:xfrm flipH="1">
              <a:off x="3061523" y="4022718"/>
              <a:ext cx="1197761"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tx1">
                      <a:lumMod val="75000"/>
                      <a:lumOff val="25000"/>
                    </a:schemeClr>
                  </a:solidFill>
                  <a:latin typeface="+mn-lt"/>
                  <a:ea typeface="+mn-ea"/>
                  <a:cs typeface="+mn-ea"/>
                  <a:sym typeface="+mn-lt"/>
                </a:rPr>
                <a:t>添加文本</a:t>
              </a:r>
              <a:endParaRPr lang="en-US" altLang="zh-CN" sz="1200" kern="0" dirty="0">
                <a:solidFill>
                  <a:schemeClr val="tx1">
                    <a:lumMod val="75000"/>
                    <a:lumOff val="25000"/>
                  </a:schemeClr>
                </a:solidFill>
                <a:latin typeface="+mn-lt"/>
                <a:ea typeface="+mn-ea"/>
                <a:cs typeface="+mn-ea"/>
                <a:sym typeface="+mn-lt"/>
              </a:endParaRPr>
            </a:p>
          </p:txBody>
        </p:sp>
        <p:sp>
          <p:nvSpPr>
            <p:cNvPr id="86" name="TextBox 11"/>
            <p:cNvSpPr txBox="1">
              <a:spLocks noChangeArrowheads="1"/>
            </p:cNvSpPr>
            <p:nvPr/>
          </p:nvSpPr>
          <p:spPr bwMode="auto">
            <a:xfrm flipH="1">
              <a:off x="3061523" y="4211843"/>
              <a:ext cx="1197761"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chemeClr val="tx1">
                      <a:lumMod val="75000"/>
                      <a:lumOff val="25000"/>
                    </a:schemeClr>
                  </a:solidFill>
                  <a:latin typeface="+mn-lt"/>
                  <a:ea typeface="+mn-ea"/>
                  <a:cs typeface="+mn-ea"/>
                  <a:sym typeface="+mn-lt"/>
                </a:rPr>
                <a:t>添加文本</a:t>
              </a:r>
              <a:endParaRPr lang="en-US" altLang="zh-CN" sz="1200" kern="0" dirty="0">
                <a:solidFill>
                  <a:schemeClr val="tx1">
                    <a:lumMod val="75000"/>
                    <a:lumOff val="25000"/>
                  </a:schemeClr>
                </a:solidFill>
                <a:latin typeface="+mn-lt"/>
                <a:ea typeface="+mn-ea"/>
                <a:cs typeface="+mn-ea"/>
                <a:sym typeface="+mn-lt"/>
              </a:endParaRPr>
            </a:p>
          </p:txBody>
        </p:sp>
      </p:grpSp>
      <p:grpSp>
        <p:nvGrpSpPr>
          <p:cNvPr id="87" name="组合 86"/>
          <p:cNvGrpSpPr/>
          <p:nvPr/>
        </p:nvGrpSpPr>
        <p:grpSpPr>
          <a:xfrm>
            <a:off x="4375973" y="3192977"/>
            <a:ext cx="1571503" cy="1727913"/>
            <a:chOff x="6672905" y="2760929"/>
            <a:chExt cx="1571503" cy="1727913"/>
          </a:xfrm>
        </p:grpSpPr>
        <p:cxnSp>
          <p:nvCxnSpPr>
            <p:cNvPr id="88" name="直接连接符 87"/>
            <p:cNvCxnSpPr/>
            <p:nvPr/>
          </p:nvCxnSpPr>
          <p:spPr>
            <a:xfrm flipH="1">
              <a:off x="6672905" y="3484430"/>
              <a:ext cx="1571503" cy="0"/>
            </a:xfrm>
            <a:prstGeom prst="line">
              <a:avLst/>
            </a:prstGeom>
            <a:noFill/>
            <a:ln w="9525">
              <a:solidFill>
                <a:srgbClr val="119707"/>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cxnSp>
          <p:nvCxnSpPr>
            <p:cNvPr id="89" name="直接连接符 88"/>
            <p:cNvCxnSpPr/>
            <p:nvPr/>
          </p:nvCxnSpPr>
          <p:spPr>
            <a:xfrm flipH="1" flipV="1">
              <a:off x="6672905" y="3744055"/>
              <a:ext cx="1571503" cy="2"/>
            </a:xfrm>
            <a:prstGeom prst="line">
              <a:avLst/>
            </a:prstGeom>
            <a:noFill/>
            <a:ln w="9525">
              <a:solidFill>
                <a:srgbClr val="C73E01"/>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sp>
          <p:nvSpPr>
            <p:cNvPr id="90" name="TextBox 11"/>
            <p:cNvSpPr txBox="1">
              <a:spLocks noChangeArrowheads="1"/>
            </p:cNvSpPr>
            <p:nvPr/>
          </p:nvSpPr>
          <p:spPr bwMode="auto">
            <a:xfrm flipH="1">
              <a:off x="7046647" y="2760929"/>
              <a:ext cx="1197761"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b="1" kern="0" dirty="0">
                  <a:solidFill>
                    <a:schemeClr val="tx1">
                      <a:lumMod val="75000"/>
                      <a:lumOff val="25000"/>
                    </a:schemeClr>
                  </a:solidFill>
                  <a:latin typeface="+mn-lt"/>
                  <a:ea typeface="+mn-ea"/>
                  <a:cs typeface="+mn-ea"/>
                  <a:sym typeface="+mn-lt"/>
                </a:rPr>
                <a:t>添加标题    </a:t>
              </a:r>
              <a:endParaRPr lang="en-US" altLang="zh-CN" b="1" kern="0" dirty="0">
                <a:solidFill>
                  <a:schemeClr val="tx1">
                    <a:lumMod val="75000"/>
                    <a:lumOff val="25000"/>
                  </a:schemeClr>
                </a:solidFill>
                <a:latin typeface="+mn-lt"/>
                <a:ea typeface="+mn-ea"/>
                <a:cs typeface="+mn-ea"/>
                <a:sym typeface="+mn-lt"/>
              </a:endParaRPr>
            </a:p>
          </p:txBody>
        </p:sp>
        <p:sp>
          <p:nvSpPr>
            <p:cNvPr id="91" name="TextBox 11"/>
            <p:cNvSpPr txBox="1">
              <a:spLocks noChangeArrowheads="1"/>
            </p:cNvSpPr>
            <p:nvPr/>
          </p:nvSpPr>
          <p:spPr bwMode="auto">
            <a:xfrm flipH="1">
              <a:off x="7046647" y="3053406"/>
              <a:ext cx="1197761"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200" kern="0" dirty="0">
                  <a:solidFill>
                    <a:schemeClr val="tx1">
                      <a:lumMod val="75000"/>
                      <a:lumOff val="25000"/>
                    </a:schemeClr>
                  </a:solidFill>
                  <a:latin typeface="+mn-lt"/>
                  <a:ea typeface="+mn-ea"/>
                  <a:cs typeface="+mn-ea"/>
                  <a:sym typeface="+mn-lt"/>
                </a:rPr>
                <a:t>添加文本</a:t>
              </a:r>
              <a:endParaRPr lang="en-US" altLang="zh-CN" sz="1200" kern="0" dirty="0">
                <a:solidFill>
                  <a:schemeClr val="tx1">
                    <a:lumMod val="75000"/>
                    <a:lumOff val="25000"/>
                  </a:schemeClr>
                </a:solidFill>
                <a:latin typeface="+mn-lt"/>
                <a:ea typeface="+mn-ea"/>
                <a:cs typeface="+mn-ea"/>
                <a:sym typeface="+mn-lt"/>
              </a:endParaRPr>
            </a:p>
          </p:txBody>
        </p:sp>
        <p:sp>
          <p:nvSpPr>
            <p:cNvPr id="92" name="TextBox 11"/>
            <p:cNvSpPr txBox="1">
              <a:spLocks noChangeArrowheads="1"/>
            </p:cNvSpPr>
            <p:nvPr/>
          </p:nvSpPr>
          <p:spPr bwMode="auto">
            <a:xfrm flipH="1">
              <a:off x="7046647" y="3242531"/>
              <a:ext cx="1197761"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200" kern="0" dirty="0">
                  <a:solidFill>
                    <a:schemeClr val="tx1">
                      <a:lumMod val="75000"/>
                      <a:lumOff val="25000"/>
                    </a:schemeClr>
                  </a:solidFill>
                  <a:latin typeface="+mn-lt"/>
                  <a:ea typeface="+mn-ea"/>
                  <a:cs typeface="+mn-ea"/>
                  <a:sym typeface="+mn-lt"/>
                </a:rPr>
                <a:t>添加文本</a:t>
              </a:r>
              <a:endParaRPr lang="en-US" altLang="zh-CN" sz="1200" kern="0" dirty="0">
                <a:solidFill>
                  <a:schemeClr val="tx1">
                    <a:lumMod val="75000"/>
                    <a:lumOff val="25000"/>
                  </a:schemeClr>
                </a:solidFill>
                <a:latin typeface="+mn-lt"/>
                <a:ea typeface="+mn-ea"/>
                <a:cs typeface="+mn-ea"/>
                <a:sym typeface="+mn-lt"/>
              </a:endParaRPr>
            </a:p>
          </p:txBody>
        </p:sp>
        <p:sp>
          <p:nvSpPr>
            <p:cNvPr id="93" name="TextBox 11"/>
            <p:cNvSpPr txBox="1">
              <a:spLocks noChangeArrowheads="1"/>
            </p:cNvSpPr>
            <p:nvPr/>
          </p:nvSpPr>
          <p:spPr bwMode="auto">
            <a:xfrm flipH="1">
              <a:off x="7046647" y="3730242"/>
              <a:ext cx="1197761"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b="1" kern="0" dirty="0">
                  <a:solidFill>
                    <a:schemeClr val="tx1">
                      <a:lumMod val="75000"/>
                      <a:lumOff val="25000"/>
                    </a:schemeClr>
                  </a:solidFill>
                  <a:latin typeface="+mn-lt"/>
                  <a:ea typeface="+mn-ea"/>
                  <a:cs typeface="+mn-ea"/>
                  <a:sym typeface="+mn-lt"/>
                </a:rPr>
                <a:t>添加标题    </a:t>
              </a:r>
              <a:endParaRPr lang="en-US" altLang="zh-CN" b="1" kern="0" dirty="0">
                <a:solidFill>
                  <a:schemeClr val="tx1">
                    <a:lumMod val="75000"/>
                    <a:lumOff val="25000"/>
                  </a:schemeClr>
                </a:solidFill>
                <a:latin typeface="+mn-lt"/>
                <a:ea typeface="+mn-ea"/>
                <a:cs typeface="+mn-ea"/>
                <a:sym typeface="+mn-lt"/>
              </a:endParaRPr>
            </a:p>
          </p:txBody>
        </p:sp>
        <p:sp>
          <p:nvSpPr>
            <p:cNvPr id="94" name="TextBox 11"/>
            <p:cNvSpPr txBox="1">
              <a:spLocks noChangeArrowheads="1"/>
            </p:cNvSpPr>
            <p:nvPr/>
          </p:nvSpPr>
          <p:spPr bwMode="auto">
            <a:xfrm flipH="1">
              <a:off x="7046647" y="4022718"/>
              <a:ext cx="1197761"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200" kern="0" dirty="0">
                  <a:solidFill>
                    <a:schemeClr val="tx1">
                      <a:lumMod val="75000"/>
                      <a:lumOff val="25000"/>
                    </a:schemeClr>
                  </a:solidFill>
                  <a:latin typeface="+mn-lt"/>
                  <a:ea typeface="+mn-ea"/>
                  <a:cs typeface="+mn-ea"/>
                  <a:sym typeface="+mn-lt"/>
                </a:rPr>
                <a:t>添加文本</a:t>
              </a:r>
              <a:endParaRPr lang="en-US" altLang="zh-CN" sz="1200" kern="0" dirty="0">
                <a:solidFill>
                  <a:schemeClr val="tx1">
                    <a:lumMod val="75000"/>
                    <a:lumOff val="25000"/>
                  </a:schemeClr>
                </a:solidFill>
                <a:latin typeface="+mn-lt"/>
                <a:ea typeface="+mn-ea"/>
                <a:cs typeface="+mn-ea"/>
                <a:sym typeface="+mn-lt"/>
              </a:endParaRPr>
            </a:p>
          </p:txBody>
        </p:sp>
        <p:sp>
          <p:nvSpPr>
            <p:cNvPr id="95" name="TextBox 11"/>
            <p:cNvSpPr txBox="1">
              <a:spLocks noChangeArrowheads="1"/>
            </p:cNvSpPr>
            <p:nvPr/>
          </p:nvSpPr>
          <p:spPr bwMode="auto">
            <a:xfrm flipH="1">
              <a:off x="7046647" y="4211843"/>
              <a:ext cx="1197761"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200" kern="0" dirty="0">
                  <a:solidFill>
                    <a:schemeClr val="tx1">
                      <a:lumMod val="75000"/>
                      <a:lumOff val="25000"/>
                    </a:schemeClr>
                  </a:solidFill>
                  <a:latin typeface="+mn-lt"/>
                  <a:ea typeface="+mn-ea"/>
                  <a:cs typeface="+mn-ea"/>
                  <a:sym typeface="+mn-lt"/>
                </a:rPr>
                <a:t>添加文本</a:t>
              </a:r>
              <a:endParaRPr lang="en-US" altLang="zh-CN" sz="1200" kern="0" dirty="0">
                <a:solidFill>
                  <a:schemeClr val="tx1">
                    <a:lumMod val="75000"/>
                    <a:lumOff val="25000"/>
                  </a:schemeClr>
                </a:solidFill>
                <a:latin typeface="+mn-lt"/>
                <a:ea typeface="+mn-ea"/>
                <a:cs typeface="+mn-ea"/>
                <a:sym typeface="+mn-lt"/>
              </a:endParaRP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8093" y="992579"/>
            <a:ext cx="4022836" cy="41530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31" presetClass="entr" presetSubtype="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1000" fill="hold"/>
                                        <p:tgtEl>
                                          <p:spTgt spid="23"/>
                                        </p:tgtEl>
                                        <p:attrNameLst>
                                          <p:attrName>ppt_w</p:attrName>
                                        </p:attrNameLst>
                                      </p:cBhvr>
                                      <p:tavLst>
                                        <p:tav tm="0">
                                          <p:val>
                                            <p:fltVal val="0"/>
                                          </p:val>
                                        </p:tav>
                                        <p:tav tm="100000">
                                          <p:val>
                                            <p:strVal val="#ppt_w"/>
                                          </p:val>
                                        </p:tav>
                                      </p:tavLst>
                                    </p:anim>
                                    <p:anim calcmode="lin" valueType="num">
                                      <p:cBhvr>
                                        <p:cTn id="18" dur="1000" fill="hold"/>
                                        <p:tgtEl>
                                          <p:spTgt spid="23"/>
                                        </p:tgtEl>
                                        <p:attrNameLst>
                                          <p:attrName>ppt_h</p:attrName>
                                        </p:attrNameLst>
                                      </p:cBhvr>
                                      <p:tavLst>
                                        <p:tav tm="0">
                                          <p:val>
                                            <p:fltVal val="0"/>
                                          </p:val>
                                        </p:tav>
                                        <p:tav tm="100000">
                                          <p:val>
                                            <p:strVal val="#ppt_h"/>
                                          </p:val>
                                        </p:tav>
                                      </p:tavLst>
                                    </p:anim>
                                    <p:anim calcmode="lin" valueType="num">
                                      <p:cBhvr>
                                        <p:cTn id="19" dur="1000" fill="hold"/>
                                        <p:tgtEl>
                                          <p:spTgt spid="23"/>
                                        </p:tgtEl>
                                        <p:attrNameLst>
                                          <p:attrName>style.rotation</p:attrName>
                                        </p:attrNameLst>
                                      </p:cBhvr>
                                      <p:tavLst>
                                        <p:tav tm="0">
                                          <p:val>
                                            <p:fltVal val="90"/>
                                          </p:val>
                                        </p:tav>
                                        <p:tav tm="100000">
                                          <p:val>
                                            <p:fltVal val="0"/>
                                          </p:val>
                                        </p:tav>
                                      </p:tavLst>
                                    </p:anim>
                                    <p:animEffect transition="in" filter="fade">
                                      <p:cBhvr>
                                        <p:cTn id="20" dur="1000"/>
                                        <p:tgtEl>
                                          <p:spTgt spid="23"/>
                                        </p:tgtEl>
                                      </p:cBhvr>
                                    </p:animEffect>
                                  </p:childTnLst>
                                </p:cTn>
                              </p:par>
                            </p:childTnLst>
                          </p:cTn>
                        </p:par>
                        <p:par>
                          <p:cTn id="21" fill="hold">
                            <p:stCondLst>
                              <p:cond delay="2500"/>
                            </p:stCondLst>
                            <p:childTnLst>
                              <p:par>
                                <p:cTn id="22" presetID="22" presetClass="entr" presetSubtype="8" fill="hold" nodeType="afterEffect">
                                  <p:stCondLst>
                                    <p:cond delay="0"/>
                                  </p:stCondLst>
                                  <p:childTnLst>
                                    <p:set>
                                      <p:cBhvr>
                                        <p:cTn id="23" dur="1" fill="hold">
                                          <p:stCondLst>
                                            <p:cond delay="0"/>
                                          </p:stCondLst>
                                        </p:cTn>
                                        <p:tgtEl>
                                          <p:spTgt spid="87"/>
                                        </p:tgtEl>
                                        <p:attrNameLst>
                                          <p:attrName>style.visibility</p:attrName>
                                        </p:attrNameLst>
                                      </p:cBhvr>
                                      <p:to>
                                        <p:strVal val="visible"/>
                                      </p:to>
                                    </p:set>
                                    <p:animEffect transition="in" filter="wipe(left)">
                                      <p:cBhvr>
                                        <p:cTn id="24" dur="500"/>
                                        <p:tgtEl>
                                          <p:spTgt spid="87"/>
                                        </p:tgtEl>
                                      </p:cBhvr>
                                    </p:animEffect>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78"/>
                                        </p:tgtEl>
                                        <p:attrNameLst>
                                          <p:attrName>style.visibility</p:attrName>
                                        </p:attrNameLst>
                                      </p:cBhvr>
                                      <p:to>
                                        <p:strVal val="visible"/>
                                      </p:to>
                                    </p:set>
                                    <p:animEffect transition="in" filter="wipe(right)">
                                      <p:cBhvr>
                                        <p:cTn id="28" dur="500"/>
                                        <p:tgtEl>
                                          <p:spTgt spid="78"/>
                                        </p:tgtEl>
                                      </p:cBhvr>
                                    </p:animEffect>
                                  </p:childTnLst>
                                </p:cTn>
                              </p:par>
                            </p:childTnLst>
                          </p:cTn>
                        </p:par>
                        <p:par>
                          <p:cTn id="29" fill="hold">
                            <p:stCondLst>
                              <p:cond delay="3500"/>
                            </p:stCondLst>
                            <p:childTnLst>
                              <p:par>
                                <p:cTn id="30" presetID="22" presetClass="entr" presetSubtype="4" fill="hold"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down)">
                                      <p:cBhvr>
                                        <p:cTn id="3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组合 78"/>
          <p:cNvGrpSpPr/>
          <p:nvPr/>
        </p:nvGrpSpPr>
        <p:grpSpPr>
          <a:xfrm>
            <a:off x="4755916" y="1699121"/>
            <a:ext cx="3294347" cy="1872851"/>
            <a:chOff x="4734037" y="2628379"/>
            <a:chExt cx="3294347" cy="1872851"/>
          </a:xfrm>
          <a:solidFill>
            <a:schemeClr val="accent3"/>
          </a:solidFill>
        </p:grpSpPr>
        <p:sp>
          <p:nvSpPr>
            <p:cNvPr id="80" name="AutoShape 3"/>
            <p:cNvSpPr>
              <a:spLocks noChangeArrowheads="1"/>
            </p:cNvSpPr>
            <p:nvPr/>
          </p:nvSpPr>
          <p:spPr bwMode="gray">
            <a:xfrm>
              <a:off x="4734037" y="2628379"/>
              <a:ext cx="3294347" cy="1872851"/>
            </a:xfrm>
            <a:prstGeom prst="rightArrow">
              <a:avLst>
                <a:gd name="adj1" fmla="val 64000"/>
                <a:gd name="adj2" fmla="val 37599"/>
              </a:avLst>
            </a:prstGeom>
            <a:solidFill>
              <a:srgbClr val="008A3E"/>
            </a:solidFill>
            <a:ln w="25400" algn="ctr">
              <a:noFill/>
              <a:miter lim="800000"/>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defRPr/>
              </a:pPr>
              <a:endParaRPr kumimoji="0" lang="zh-TW"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81" name="TextBox 11"/>
            <p:cNvSpPr txBox="1">
              <a:spLocks noChangeArrowheads="1"/>
            </p:cNvSpPr>
            <p:nvPr/>
          </p:nvSpPr>
          <p:spPr bwMode="auto">
            <a:xfrm flipH="1">
              <a:off x="5699417" y="3356992"/>
              <a:ext cx="1752902" cy="4001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000" b="1" kern="0" dirty="0">
                  <a:solidFill>
                    <a:schemeClr val="bg1"/>
                  </a:solidFill>
                  <a:latin typeface="+mn-lt"/>
                  <a:ea typeface="+mn-ea"/>
                  <a:cs typeface="+mn-ea"/>
                  <a:sym typeface="+mn-lt"/>
                </a:rPr>
                <a:t>点击添加标题    </a:t>
              </a:r>
              <a:endParaRPr lang="en-US" altLang="zh-CN" sz="2000" b="1" kern="0" dirty="0">
                <a:solidFill>
                  <a:schemeClr val="bg1"/>
                </a:solidFill>
                <a:latin typeface="+mn-lt"/>
                <a:ea typeface="+mn-ea"/>
                <a:cs typeface="+mn-ea"/>
                <a:sym typeface="+mn-lt"/>
              </a:endParaRPr>
            </a:p>
          </p:txBody>
        </p:sp>
      </p:grpSp>
      <p:sp>
        <p:nvSpPr>
          <p:cNvPr id="82" name="AutoShape 5"/>
          <p:cNvSpPr>
            <a:spLocks noChangeArrowheads="1"/>
          </p:cNvSpPr>
          <p:nvPr/>
        </p:nvSpPr>
        <p:spPr bwMode="auto">
          <a:xfrm>
            <a:off x="4757405" y="2043144"/>
            <a:ext cx="963892" cy="662685"/>
          </a:xfrm>
          <a:custGeom>
            <a:avLst/>
            <a:gdLst>
              <a:gd name="connsiteX0" fmla="*/ 0 w 959131"/>
              <a:gd name="connsiteY0" fmla="*/ 641255 h 641255"/>
              <a:gd name="connsiteX1" fmla="*/ 0 w 959131"/>
              <a:gd name="connsiteY1" fmla="*/ 0 h 641255"/>
              <a:gd name="connsiteX2" fmla="*/ 959131 w 959131"/>
              <a:gd name="connsiteY2" fmla="*/ 641255 h 641255"/>
              <a:gd name="connsiteX3" fmla="*/ 0 w 959131"/>
              <a:gd name="connsiteY3" fmla="*/ 641255 h 641255"/>
              <a:gd name="connsiteX0-1" fmla="*/ 0 w 963893"/>
              <a:gd name="connsiteY0-2" fmla="*/ 641255 h 655542"/>
              <a:gd name="connsiteX1-3" fmla="*/ 0 w 963893"/>
              <a:gd name="connsiteY1-4" fmla="*/ 0 h 655542"/>
              <a:gd name="connsiteX2-5" fmla="*/ 963893 w 963893"/>
              <a:gd name="connsiteY2-6" fmla="*/ 655542 h 655542"/>
              <a:gd name="connsiteX3-7" fmla="*/ 0 w 963893"/>
              <a:gd name="connsiteY3-8" fmla="*/ 641255 h 655542"/>
              <a:gd name="connsiteX0-9" fmla="*/ 0 w 963893"/>
              <a:gd name="connsiteY0-10" fmla="*/ 660305 h 660305"/>
              <a:gd name="connsiteX1-11" fmla="*/ 0 w 963893"/>
              <a:gd name="connsiteY1-12" fmla="*/ 0 h 660305"/>
              <a:gd name="connsiteX2-13" fmla="*/ 963893 w 963893"/>
              <a:gd name="connsiteY2-14" fmla="*/ 655542 h 660305"/>
              <a:gd name="connsiteX3-15" fmla="*/ 0 w 963893"/>
              <a:gd name="connsiteY3-16" fmla="*/ 660305 h 660305"/>
              <a:gd name="connsiteX0-17" fmla="*/ 0 w 966274"/>
              <a:gd name="connsiteY0-18" fmla="*/ 660305 h 660305"/>
              <a:gd name="connsiteX1-19" fmla="*/ 0 w 966274"/>
              <a:gd name="connsiteY1-20" fmla="*/ 0 h 660305"/>
              <a:gd name="connsiteX2-21" fmla="*/ 966274 w 966274"/>
              <a:gd name="connsiteY2-22" fmla="*/ 657923 h 660305"/>
              <a:gd name="connsiteX3-23" fmla="*/ 0 w 966274"/>
              <a:gd name="connsiteY3-24" fmla="*/ 660305 h 660305"/>
              <a:gd name="connsiteX0-25" fmla="*/ 0 w 959130"/>
              <a:gd name="connsiteY0-26" fmla="*/ 660305 h 660305"/>
              <a:gd name="connsiteX1-27" fmla="*/ 0 w 959130"/>
              <a:gd name="connsiteY1-28" fmla="*/ 0 h 660305"/>
              <a:gd name="connsiteX2-29" fmla="*/ 959130 w 959130"/>
              <a:gd name="connsiteY2-30" fmla="*/ 657923 h 660305"/>
              <a:gd name="connsiteX3-31" fmla="*/ 0 w 959130"/>
              <a:gd name="connsiteY3-32" fmla="*/ 660305 h 660305"/>
              <a:gd name="connsiteX0-33" fmla="*/ 0 w 963892"/>
              <a:gd name="connsiteY0-34" fmla="*/ 660305 h 662685"/>
              <a:gd name="connsiteX1-35" fmla="*/ 0 w 963892"/>
              <a:gd name="connsiteY1-36" fmla="*/ 0 h 662685"/>
              <a:gd name="connsiteX2-37" fmla="*/ 963892 w 963892"/>
              <a:gd name="connsiteY2-38" fmla="*/ 662685 h 662685"/>
              <a:gd name="connsiteX3-39" fmla="*/ 0 w 963892"/>
              <a:gd name="connsiteY3-40" fmla="*/ 660305 h 662685"/>
            </a:gdLst>
            <a:ahLst/>
            <a:cxnLst>
              <a:cxn ang="0">
                <a:pos x="connsiteX0-1" y="connsiteY0-2"/>
              </a:cxn>
              <a:cxn ang="0">
                <a:pos x="connsiteX1-3" y="connsiteY1-4"/>
              </a:cxn>
              <a:cxn ang="0">
                <a:pos x="connsiteX2-5" y="connsiteY2-6"/>
              </a:cxn>
              <a:cxn ang="0">
                <a:pos x="connsiteX3-7" y="connsiteY3-8"/>
              </a:cxn>
            </a:cxnLst>
            <a:rect l="l" t="t" r="r" b="b"/>
            <a:pathLst>
              <a:path w="963892" h="662685">
                <a:moveTo>
                  <a:pt x="0" y="660305"/>
                </a:moveTo>
                <a:lnTo>
                  <a:pt x="0" y="0"/>
                </a:lnTo>
                <a:lnTo>
                  <a:pt x="963892" y="662685"/>
                </a:lnTo>
                <a:lnTo>
                  <a:pt x="0" y="660305"/>
                </a:lnTo>
                <a:close/>
              </a:path>
            </a:pathLst>
          </a:custGeom>
          <a:solidFill>
            <a:srgbClr val="640000"/>
          </a:solidFill>
          <a:ln>
            <a:noFill/>
          </a:ln>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TW"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nvGrpSpPr>
          <p:cNvPr id="83" name="组合 82"/>
          <p:cNvGrpSpPr/>
          <p:nvPr/>
        </p:nvGrpSpPr>
        <p:grpSpPr>
          <a:xfrm>
            <a:off x="2851415" y="2705039"/>
            <a:ext cx="2865008" cy="1133894"/>
            <a:chOff x="2829536" y="3634297"/>
            <a:chExt cx="2865008" cy="1133894"/>
          </a:xfrm>
          <a:solidFill>
            <a:schemeClr val="accent2"/>
          </a:solidFill>
        </p:grpSpPr>
        <p:sp>
          <p:nvSpPr>
            <p:cNvPr id="84" name="Rectangle 4"/>
            <p:cNvSpPr>
              <a:spLocks noChangeArrowheads="1"/>
            </p:cNvSpPr>
            <p:nvPr/>
          </p:nvSpPr>
          <p:spPr bwMode="gray">
            <a:xfrm>
              <a:off x="2829536" y="3634297"/>
              <a:ext cx="2865008" cy="1133894"/>
            </a:xfrm>
            <a:prstGeom prst="rect">
              <a:avLst/>
            </a:prstGeom>
            <a:solidFill>
              <a:srgbClr val="C00000"/>
            </a:solidFill>
            <a:ln w="25400" algn="ctr">
              <a:noFill/>
              <a:miter lim="800000"/>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defRPr/>
              </a:pPr>
              <a:endParaRPr kumimoji="0" lang="zh-TW"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85" name="TextBox 11"/>
            <p:cNvSpPr txBox="1">
              <a:spLocks noChangeArrowheads="1"/>
            </p:cNvSpPr>
            <p:nvPr/>
          </p:nvSpPr>
          <p:spPr bwMode="auto">
            <a:xfrm flipH="1">
              <a:off x="3695549" y="3974399"/>
              <a:ext cx="1752902" cy="4001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000" b="1" kern="0" dirty="0">
                  <a:solidFill>
                    <a:schemeClr val="bg1"/>
                  </a:solidFill>
                  <a:latin typeface="+mn-lt"/>
                  <a:ea typeface="+mn-ea"/>
                  <a:cs typeface="+mn-ea"/>
                  <a:sym typeface="+mn-lt"/>
                </a:rPr>
                <a:t>点击添加标题    </a:t>
              </a:r>
              <a:endParaRPr lang="en-US" altLang="zh-CN" sz="2000" b="1" kern="0" dirty="0">
                <a:solidFill>
                  <a:schemeClr val="bg1"/>
                </a:solidFill>
                <a:latin typeface="+mn-lt"/>
                <a:ea typeface="+mn-ea"/>
                <a:cs typeface="+mn-ea"/>
                <a:sym typeface="+mn-lt"/>
              </a:endParaRPr>
            </a:p>
          </p:txBody>
        </p:sp>
      </p:grpSp>
      <p:sp>
        <p:nvSpPr>
          <p:cNvPr id="86" name="AutoShape 8"/>
          <p:cNvSpPr>
            <a:spLocks noChangeArrowheads="1"/>
          </p:cNvSpPr>
          <p:nvPr/>
        </p:nvSpPr>
        <p:spPr bwMode="auto">
          <a:xfrm>
            <a:off x="2851414" y="2705829"/>
            <a:ext cx="778871" cy="695135"/>
          </a:xfrm>
          <a:custGeom>
            <a:avLst/>
            <a:gdLst>
              <a:gd name="connsiteX0" fmla="*/ 0 w 820146"/>
              <a:gd name="connsiteY0" fmla="*/ 697675 h 697675"/>
              <a:gd name="connsiteX1" fmla="*/ 0 w 820146"/>
              <a:gd name="connsiteY1" fmla="*/ 0 h 697675"/>
              <a:gd name="connsiteX2" fmla="*/ 820146 w 820146"/>
              <a:gd name="connsiteY2" fmla="*/ 697675 h 697675"/>
              <a:gd name="connsiteX3" fmla="*/ 0 w 820146"/>
              <a:gd name="connsiteY3" fmla="*/ 697675 h 697675"/>
              <a:gd name="connsiteX0-1" fmla="*/ 0 w 778871"/>
              <a:gd name="connsiteY0-2" fmla="*/ 697675 h 697675"/>
              <a:gd name="connsiteX1-3" fmla="*/ 0 w 778871"/>
              <a:gd name="connsiteY1-4" fmla="*/ 0 h 697675"/>
              <a:gd name="connsiteX2-5" fmla="*/ 778871 w 778871"/>
              <a:gd name="connsiteY2-6" fmla="*/ 678625 h 697675"/>
              <a:gd name="connsiteX3-7" fmla="*/ 0 w 778871"/>
              <a:gd name="connsiteY3-8" fmla="*/ 697675 h 697675"/>
              <a:gd name="connsiteX0-9" fmla="*/ 0 w 778871"/>
              <a:gd name="connsiteY0-10" fmla="*/ 672275 h 678625"/>
              <a:gd name="connsiteX1-11" fmla="*/ 0 w 778871"/>
              <a:gd name="connsiteY1-12" fmla="*/ 0 h 678625"/>
              <a:gd name="connsiteX2-13" fmla="*/ 778871 w 778871"/>
              <a:gd name="connsiteY2-14" fmla="*/ 678625 h 678625"/>
              <a:gd name="connsiteX3-15" fmla="*/ 0 w 778871"/>
              <a:gd name="connsiteY3-16" fmla="*/ 672275 h 678625"/>
              <a:gd name="connsiteX0-17" fmla="*/ 0 w 778871"/>
              <a:gd name="connsiteY0-18" fmla="*/ 672275 h 678625"/>
              <a:gd name="connsiteX1-19" fmla="*/ 0 w 778871"/>
              <a:gd name="connsiteY1-20" fmla="*/ 0 h 678625"/>
              <a:gd name="connsiteX2-21" fmla="*/ 778871 w 778871"/>
              <a:gd name="connsiteY2-22" fmla="*/ 678625 h 678625"/>
              <a:gd name="connsiteX3-23" fmla="*/ 0 w 778871"/>
              <a:gd name="connsiteY3-24" fmla="*/ 672275 h 678625"/>
              <a:gd name="connsiteX0-25" fmla="*/ 0 w 778871"/>
              <a:gd name="connsiteY0-26" fmla="*/ 695135 h 695135"/>
              <a:gd name="connsiteX1-27" fmla="*/ 0 w 778871"/>
              <a:gd name="connsiteY1-28" fmla="*/ 0 h 695135"/>
              <a:gd name="connsiteX2-29" fmla="*/ 778871 w 778871"/>
              <a:gd name="connsiteY2-30" fmla="*/ 678625 h 695135"/>
              <a:gd name="connsiteX3-31" fmla="*/ 0 w 778871"/>
              <a:gd name="connsiteY3-32" fmla="*/ 695135 h 695135"/>
            </a:gdLst>
            <a:ahLst/>
            <a:cxnLst>
              <a:cxn ang="0">
                <a:pos x="connsiteX0-1" y="connsiteY0-2"/>
              </a:cxn>
              <a:cxn ang="0">
                <a:pos x="connsiteX1-3" y="connsiteY1-4"/>
              </a:cxn>
              <a:cxn ang="0">
                <a:pos x="connsiteX2-5" y="connsiteY2-6"/>
              </a:cxn>
              <a:cxn ang="0">
                <a:pos x="connsiteX3-7" y="connsiteY3-8"/>
              </a:cxn>
            </a:cxnLst>
            <a:rect l="l" t="t" r="r" b="b"/>
            <a:pathLst>
              <a:path w="778871" h="695135">
                <a:moveTo>
                  <a:pt x="0" y="695135"/>
                </a:moveTo>
                <a:lnTo>
                  <a:pt x="0" y="0"/>
                </a:lnTo>
                <a:lnTo>
                  <a:pt x="778871" y="678625"/>
                </a:lnTo>
                <a:lnTo>
                  <a:pt x="0" y="695135"/>
                </a:lnTo>
                <a:close/>
              </a:path>
            </a:pathLst>
          </a:custGeom>
          <a:solidFill>
            <a:srgbClr val="0070C0"/>
          </a:solidFill>
          <a:ln>
            <a:noFill/>
          </a:ln>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TW"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nvGrpSpPr>
          <p:cNvPr id="87" name="组合 86"/>
          <p:cNvGrpSpPr/>
          <p:nvPr/>
        </p:nvGrpSpPr>
        <p:grpSpPr>
          <a:xfrm>
            <a:off x="1142318" y="3380696"/>
            <a:ext cx="2479705" cy="1135270"/>
            <a:chOff x="1120439" y="4309954"/>
            <a:chExt cx="2479705" cy="1135270"/>
          </a:xfrm>
          <a:solidFill>
            <a:schemeClr val="accent1"/>
          </a:solidFill>
        </p:grpSpPr>
        <p:sp>
          <p:nvSpPr>
            <p:cNvPr id="88" name="Rectangle 6"/>
            <p:cNvSpPr>
              <a:spLocks noChangeArrowheads="1"/>
            </p:cNvSpPr>
            <p:nvPr/>
          </p:nvSpPr>
          <p:spPr bwMode="gray">
            <a:xfrm>
              <a:off x="1120439" y="4309954"/>
              <a:ext cx="2479705" cy="1135270"/>
            </a:xfrm>
            <a:prstGeom prst="rect">
              <a:avLst/>
            </a:prstGeom>
            <a:solidFill>
              <a:srgbClr val="00B0F0"/>
            </a:solidFill>
            <a:ln w="25400" algn="ctr">
              <a:noFill/>
              <a:miter lim="800000"/>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defRPr/>
              </a:pPr>
              <a:endParaRPr kumimoji="0" lang="zh-TW"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89" name="TextBox 11"/>
            <p:cNvSpPr txBox="1">
              <a:spLocks noChangeArrowheads="1"/>
            </p:cNvSpPr>
            <p:nvPr/>
          </p:nvSpPr>
          <p:spPr bwMode="auto">
            <a:xfrm flipH="1">
              <a:off x="1490153" y="4677534"/>
              <a:ext cx="1752902" cy="4001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000" b="1" kern="0" dirty="0">
                  <a:solidFill>
                    <a:schemeClr val="bg1"/>
                  </a:solidFill>
                  <a:latin typeface="+mn-lt"/>
                  <a:ea typeface="+mn-ea"/>
                  <a:cs typeface="+mn-ea"/>
                  <a:sym typeface="+mn-lt"/>
                </a:rPr>
                <a:t>点击添加标题    </a:t>
              </a:r>
              <a:endParaRPr lang="en-US" altLang="zh-CN" sz="2000" b="1" kern="0" dirty="0">
                <a:solidFill>
                  <a:schemeClr val="bg1"/>
                </a:solidFill>
                <a:latin typeface="+mn-lt"/>
                <a:ea typeface="+mn-ea"/>
                <a:cs typeface="+mn-ea"/>
                <a:sym typeface="+mn-lt"/>
              </a:endParaRPr>
            </a:p>
          </p:txBody>
        </p:sp>
      </p:grpSp>
      <p:sp>
        <p:nvSpPr>
          <p:cNvPr id="90" name="Text Box 40"/>
          <p:cNvSpPr txBox="1">
            <a:spLocks noChangeArrowheads="1"/>
          </p:cNvSpPr>
          <p:nvPr/>
        </p:nvSpPr>
        <p:spPr bwMode="gray">
          <a:xfrm>
            <a:off x="956624" y="1601292"/>
            <a:ext cx="3255336" cy="867930"/>
          </a:xfrm>
          <a:prstGeom prst="rect">
            <a:avLst/>
          </a:prstGeom>
          <a:noFill/>
          <a:ln w="9525">
            <a:noFill/>
            <a:miter lim="800000"/>
          </a:ln>
        </p:spPr>
        <p:txBody>
          <a:bodyPr wrap="square">
            <a:spAutoFit/>
          </a:bodyPr>
          <a:lstStyle/>
          <a:p>
            <a:pPr lvl="0">
              <a:lnSpc>
                <a:spcPct val="120000"/>
              </a:lnSpc>
              <a:defRPr/>
            </a:pPr>
            <a:r>
              <a:rPr lang="zh-CN" altLang="en-US" sz="1400" kern="0" dirty="0">
                <a:solidFill>
                  <a:sysClr val="windowText" lastClr="000000"/>
                </a:solidFill>
                <a:latin typeface="+mn-lt"/>
                <a:ea typeface="+mn-ea"/>
                <a:cs typeface="+mn-ea"/>
                <a:sym typeface="+mn-lt"/>
              </a:rPr>
              <a:t>单击此处输入文字单击此处输入文字</a:t>
            </a:r>
          </a:p>
          <a:p>
            <a:pPr lvl="0">
              <a:lnSpc>
                <a:spcPct val="120000"/>
              </a:lnSpc>
              <a:defRPr/>
            </a:pPr>
            <a:r>
              <a:rPr lang="zh-CN" altLang="en-US" sz="1400" kern="0" dirty="0">
                <a:solidFill>
                  <a:sysClr val="windowText" lastClr="000000"/>
                </a:solidFill>
                <a:latin typeface="+mn-lt"/>
                <a:ea typeface="+mn-ea"/>
                <a:cs typeface="+mn-ea"/>
                <a:sym typeface="+mn-lt"/>
              </a:rPr>
              <a:t>单击此处输入文字单击此处输入文字</a:t>
            </a:r>
          </a:p>
          <a:p>
            <a:pPr lvl="0">
              <a:lnSpc>
                <a:spcPct val="120000"/>
              </a:lnSpc>
              <a:defRPr/>
            </a:pPr>
            <a:endParaRPr lang="zh-CN" altLang="en-US" sz="1400" kern="0" dirty="0">
              <a:solidFill>
                <a:sysClr val="windowText" lastClr="000000"/>
              </a:solidFill>
              <a:latin typeface="+mn-lt"/>
              <a:ea typeface="+mn-ea"/>
              <a:cs typeface="+mn-ea"/>
              <a:sym typeface="+mn-lt"/>
            </a:endParaRPr>
          </a:p>
        </p:txBody>
      </p:sp>
      <p:sp>
        <p:nvSpPr>
          <p:cNvPr id="91" name="Rectangle 11"/>
          <p:cNvSpPr>
            <a:spLocks noChangeArrowheads="1"/>
          </p:cNvSpPr>
          <p:nvPr/>
        </p:nvSpPr>
        <p:spPr bwMode="gray">
          <a:xfrm>
            <a:off x="1030644" y="1224422"/>
            <a:ext cx="2500330" cy="358775"/>
          </a:xfrm>
          <a:prstGeom prst="rect">
            <a:avLst/>
          </a:prstGeom>
          <a:noFill/>
          <a:ln>
            <a:noFill/>
          </a:ln>
        </p:spPr>
        <p:txBody>
          <a:bodyPr lIns="0" tIns="0" rIns="0" bIns="0" anchor="ctr"/>
          <a:lstStyle/>
          <a:p>
            <a:pPr lvl="0">
              <a:lnSpc>
                <a:spcPct val="120000"/>
              </a:lnSpc>
              <a:defRPr/>
            </a:pPr>
            <a:r>
              <a:rPr lang="zh-CN" altLang="en-US" sz="2000" b="1" kern="0" dirty="0">
                <a:solidFill>
                  <a:sysClr val="windowText" lastClr="000000"/>
                </a:solidFill>
                <a:latin typeface="+mn-lt"/>
                <a:ea typeface="+mn-ea"/>
                <a:cs typeface="+mn-ea"/>
                <a:sym typeface="+mn-lt"/>
              </a:rPr>
              <a:t>单击此处输入小标题</a:t>
            </a:r>
          </a:p>
        </p:txBody>
      </p:sp>
      <p:sp>
        <p:nvSpPr>
          <p:cNvPr id="15" name="TextBox 14"/>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6423" y="3445250"/>
            <a:ext cx="2250136" cy="169824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7"/>
                                        </p:tgtEl>
                                        <p:attrNameLst>
                                          <p:attrName>style.visibility</p:attrName>
                                        </p:attrNameLst>
                                      </p:cBhvr>
                                      <p:to>
                                        <p:strVal val="visible"/>
                                      </p:to>
                                    </p:set>
                                    <p:animEffect transition="in" filter="wipe(left)">
                                      <p:cBhvr>
                                        <p:cTn id="15" dur="300"/>
                                        <p:tgtEl>
                                          <p:spTgt spid="8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86"/>
                                        </p:tgtEl>
                                        <p:attrNameLst>
                                          <p:attrName>style.visibility</p:attrName>
                                        </p:attrNameLst>
                                      </p:cBhvr>
                                      <p:to>
                                        <p:strVal val="visible"/>
                                      </p:to>
                                    </p:set>
                                    <p:animEffect transition="in" filter="wipe(down)">
                                      <p:cBhvr>
                                        <p:cTn id="19" dur="300"/>
                                        <p:tgtEl>
                                          <p:spTgt spid="8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wipe(left)">
                                      <p:cBhvr>
                                        <p:cTn id="23" dur="300"/>
                                        <p:tgtEl>
                                          <p:spTgt spid="8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wipe(down)">
                                      <p:cBhvr>
                                        <p:cTn id="27" dur="300"/>
                                        <p:tgtEl>
                                          <p:spTgt spid="82"/>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wipe(left)">
                                      <p:cBhvr>
                                        <p:cTn id="31" dur="300"/>
                                        <p:tgtEl>
                                          <p:spTgt spid="79"/>
                                        </p:tgtEl>
                                      </p:cBhvr>
                                    </p:animEffect>
                                  </p:childTnLst>
                                </p:cTn>
                              </p:par>
                            </p:childTnLst>
                          </p:cTn>
                        </p:par>
                        <p:par>
                          <p:cTn id="32" fill="hold">
                            <p:stCondLst>
                              <p:cond delay="35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91"/>
                                        </p:tgtEl>
                                        <p:attrNameLst>
                                          <p:attrName>style.visibility</p:attrName>
                                        </p:attrNameLst>
                                      </p:cBhvr>
                                      <p:to>
                                        <p:strVal val="visible"/>
                                      </p:to>
                                    </p:set>
                                    <p:anim calcmode="lin" valueType="num">
                                      <p:cBhvr>
                                        <p:cTn id="35" dur="500" fill="hold"/>
                                        <p:tgtEl>
                                          <p:spTgt spid="91"/>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91"/>
                                        </p:tgtEl>
                                        <p:attrNameLst>
                                          <p:attrName>ppt_y</p:attrName>
                                        </p:attrNameLst>
                                      </p:cBhvr>
                                      <p:tavLst>
                                        <p:tav tm="0">
                                          <p:val>
                                            <p:strVal val="#ppt_y"/>
                                          </p:val>
                                        </p:tav>
                                        <p:tav tm="100000">
                                          <p:val>
                                            <p:strVal val="#ppt_y"/>
                                          </p:val>
                                        </p:tav>
                                      </p:tavLst>
                                    </p:anim>
                                    <p:anim calcmode="lin" valueType="num">
                                      <p:cBhvr>
                                        <p:cTn id="37" dur="500" fill="hold"/>
                                        <p:tgtEl>
                                          <p:spTgt spid="91"/>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91"/>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91"/>
                                        </p:tgtEl>
                                      </p:cBhvr>
                                    </p:animEffect>
                                  </p:childTnLst>
                                </p:cTn>
                              </p:par>
                            </p:childTnLst>
                          </p:cTn>
                        </p:par>
                        <p:par>
                          <p:cTn id="40" fill="hold">
                            <p:stCondLst>
                              <p:cond delay="3399"/>
                            </p:stCondLst>
                            <p:childTnLst>
                              <p:par>
                                <p:cTn id="41" presetID="42" presetClass="entr" presetSubtype="0" fill="hold" grpId="0" nodeType="after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fade">
                                      <p:cBhvr>
                                        <p:cTn id="43" dur="750"/>
                                        <p:tgtEl>
                                          <p:spTgt spid="90"/>
                                        </p:tgtEl>
                                      </p:cBhvr>
                                    </p:animEffect>
                                    <p:anim calcmode="lin" valueType="num">
                                      <p:cBhvr>
                                        <p:cTn id="44" dur="750" fill="hold"/>
                                        <p:tgtEl>
                                          <p:spTgt spid="90"/>
                                        </p:tgtEl>
                                        <p:attrNameLst>
                                          <p:attrName>ppt_x</p:attrName>
                                        </p:attrNameLst>
                                      </p:cBhvr>
                                      <p:tavLst>
                                        <p:tav tm="0">
                                          <p:val>
                                            <p:strVal val="#ppt_x"/>
                                          </p:val>
                                        </p:tav>
                                        <p:tav tm="100000">
                                          <p:val>
                                            <p:strVal val="#ppt_x"/>
                                          </p:val>
                                        </p:tav>
                                      </p:tavLst>
                                    </p:anim>
                                    <p:anim calcmode="lin" valueType="num">
                                      <p:cBhvr>
                                        <p:cTn id="45" dur="75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6" grpId="0" animBg="1"/>
      <p:bldP spid="90" grpId="0"/>
      <p:bldP spid="91"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椭圆 1"/>
          <p:cNvSpPr/>
          <p:nvPr/>
        </p:nvSpPr>
        <p:spPr>
          <a:xfrm>
            <a:off x="1761800" y="1367432"/>
            <a:ext cx="1189166" cy="1188361"/>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C00000"/>
          </a:solidFill>
          <a:ln w="25400" cap="flat" cmpd="sng" algn="ctr">
            <a:noFill/>
            <a:prstDash val="solid"/>
          </a:ln>
          <a:effectLst/>
        </p:spPr>
        <p:txBody>
          <a:bodyPr rtlCol="0" anchor="ctr"/>
          <a:lstStyle/>
          <a:p>
            <a:pPr algn="ctr"/>
            <a:endParaRPr lang="zh-CN" altLang="en-US" sz="2000" b="1" kern="0">
              <a:solidFill>
                <a:sysClr val="window" lastClr="FFFFFF"/>
              </a:solidFill>
              <a:latin typeface="+mn-lt"/>
              <a:ea typeface="+mn-ea"/>
              <a:cs typeface="+mn-ea"/>
              <a:sym typeface="+mn-lt"/>
            </a:endParaRPr>
          </a:p>
        </p:txBody>
      </p:sp>
      <p:sp>
        <p:nvSpPr>
          <p:cNvPr id="30" name="椭圆 1"/>
          <p:cNvSpPr/>
          <p:nvPr/>
        </p:nvSpPr>
        <p:spPr>
          <a:xfrm>
            <a:off x="1649982" y="2412795"/>
            <a:ext cx="597411" cy="1188361"/>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w="25400" cap="flat" cmpd="sng" algn="ctr">
            <a:noFill/>
            <a:prstDash val="solid"/>
          </a:ln>
          <a:effectLst/>
        </p:spPr>
        <p:txBody>
          <a:bodyPr rtlCol="0" anchor="ctr"/>
          <a:lstStyle/>
          <a:p>
            <a:pPr algn="ctr">
              <a:defRPr/>
            </a:pPr>
            <a:endParaRPr lang="zh-CN" altLang="en-US" kern="0">
              <a:solidFill>
                <a:sysClr val="window" lastClr="FFFFFF"/>
              </a:solidFill>
              <a:latin typeface="+mn-lt"/>
              <a:ea typeface="+mn-ea"/>
              <a:cs typeface="+mn-ea"/>
              <a:sym typeface="+mn-lt"/>
            </a:endParaRPr>
          </a:p>
        </p:txBody>
      </p:sp>
      <p:sp>
        <p:nvSpPr>
          <p:cNvPr id="31" name="椭圆 1"/>
          <p:cNvSpPr/>
          <p:nvPr/>
        </p:nvSpPr>
        <p:spPr>
          <a:xfrm rot="5400000">
            <a:off x="1574243" y="3471202"/>
            <a:ext cx="1182737" cy="1194822"/>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C00000"/>
          </a:solidFill>
          <a:ln w="25400" cap="flat" cmpd="sng" algn="ctr">
            <a:noFill/>
            <a:prstDash val="solid"/>
          </a:ln>
          <a:effectLst/>
        </p:spPr>
        <p:txBody>
          <a:bodyPr rtlCol="0" anchor="ctr"/>
          <a:lstStyle/>
          <a:p>
            <a:pPr algn="ctr"/>
            <a:endParaRPr lang="zh-CN" altLang="en-US" sz="2000" b="1" kern="0">
              <a:solidFill>
                <a:sysClr val="window" lastClr="FFFFFF"/>
              </a:solidFill>
              <a:latin typeface="+mn-lt"/>
              <a:ea typeface="+mn-ea"/>
              <a:cs typeface="+mn-ea"/>
              <a:sym typeface="+mn-lt"/>
            </a:endParaRPr>
          </a:p>
        </p:txBody>
      </p:sp>
      <p:sp>
        <p:nvSpPr>
          <p:cNvPr id="32" name="椭圆 1"/>
          <p:cNvSpPr/>
          <p:nvPr/>
        </p:nvSpPr>
        <p:spPr>
          <a:xfrm rot="10800000">
            <a:off x="695070" y="1210167"/>
            <a:ext cx="1189166" cy="1188361"/>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C000"/>
          </a:solidFill>
          <a:ln w="25400" cap="flat" cmpd="sng" algn="ctr">
            <a:noFill/>
            <a:prstDash val="solid"/>
          </a:ln>
          <a:effectLst/>
        </p:spPr>
        <p:txBody>
          <a:bodyPr rtlCol="0" anchor="ctr"/>
          <a:lstStyle/>
          <a:p>
            <a:pPr algn="ctr">
              <a:defRPr/>
            </a:pPr>
            <a:endParaRPr lang="zh-CN" altLang="en-US" kern="0">
              <a:solidFill>
                <a:sysClr val="window" lastClr="FFFFFF"/>
              </a:solidFill>
              <a:latin typeface="+mn-lt"/>
              <a:ea typeface="+mn-ea"/>
              <a:cs typeface="+mn-ea"/>
              <a:sym typeface="+mn-lt"/>
            </a:endParaRPr>
          </a:p>
        </p:txBody>
      </p:sp>
      <p:sp>
        <p:nvSpPr>
          <p:cNvPr id="33" name="椭圆 1"/>
          <p:cNvSpPr/>
          <p:nvPr/>
        </p:nvSpPr>
        <p:spPr>
          <a:xfrm rot="6199008">
            <a:off x="930615" y="3009252"/>
            <a:ext cx="594180" cy="1125697"/>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F79646">
              <a:lumMod val="75000"/>
            </a:srgbClr>
          </a:solidFill>
          <a:ln w="25400" cap="flat" cmpd="sng" algn="ctr">
            <a:noFill/>
            <a:prstDash val="solid"/>
          </a:ln>
          <a:effectLst/>
        </p:spPr>
        <p:txBody>
          <a:bodyPr rtlCol="0" anchor="ctr"/>
          <a:lstStyle/>
          <a:p>
            <a:pPr algn="ctr">
              <a:defRPr/>
            </a:pPr>
            <a:endParaRPr lang="zh-CN" altLang="en-US" kern="0">
              <a:solidFill>
                <a:sysClr val="window" lastClr="FFFFFF"/>
              </a:solidFill>
              <a:latin typeface="+mn-lt"/>
              <a:ea typeface="+mn-ea"/>
              <a:cs typeface="+mn-ea"/>
              <a:sym typeface="+mn-lt"/>
            </a:endParaRPr>
          </a:p>
        </p:txBody>
      </p:sp>
      <p:sp>
        <p:nvSpPr>
          <p:cNvPr id="34" name="圆角矩形 14"/>
          <p:cNvSpPr/>
          <p:nvPr/>
        </p:nvSpPr>
        <p:spPr>
          <a:xfrm>
            <a:off x="3213038" y="1585208"/>
            <a:ext cx="2857183" cy="465011"/>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C00000"/>
          </a:solidFill>
          <a:ln w="25400" cap="flat" cmpd="sng" algn="ctr">
            <a:noFill/>
            <a:prstDash val="solid"/>
          </a:ln>
          <a:effectLst/>
        </p:spPr>
        <p:txBody>
          <a:bodyPr rtlCol="0" anchor="ctr"/>
          <a:lstStyle/>
          <a:p>
            <a:pPr algn="ctr">
              <a:defRPr/>
            </a:pPr>
            <a:r>
              <a:rPr lang="zh-CN" altLang="en-US" sz="2000" b="1" kern="0" dirty="0">
                <a:solidFill>
                  <a:sysClr val="window" lastClr="FFFFFF"/>
                </a:solidFill>
                <a:latin typeface="+mn-lt"/>
                <a:ea typeface="+mn-ea"/>
                <a:cs typeface="+mn-ea"/>
                <a:sym typeface="+mn-lt"/>
              </a:rPr>
              <a:t>您的标题写在这里</a:t>
            </a:r>
          </a:p>
        </p:txBody>
      </p:sp>
      <p:sp>
        <p:nvSpPr>
          <p:cNvPr id="35" name="圆角矩形 14"/>
          <p:cNvSpPr/>
          <p:nvPr/>
        </p:nvSpPr>
        <p:spPr>
          <a:xfrm>
            <a:off x="3213038" y="3556644"/>
            <a:ext cx="2857183" cy="465011"/>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C00000"/>
          </a:solidFill>
          <a:ln w="25400" cap="flat" cmpd="sng" algn="ctr">
            <a:noFill/>
            <a:prstDash val="solid"/>
          </a:ln>
          <a:effectLst/>
        </p:spPr>
        <p:txBody>
          <a:bodyPr rtlCol="0" anchor="ctr"/>
          <a:lstStyle/>
          <a:p>
            <a:pPr algn="ctr"/>
            <a:r>
              <a:rPr lang="zh-CN" altLang="en-US" sz="2000" b="1" kern="0" dirty="0">
                <a:solidFill>
                  <a:sysClr val="window" lastClr="FFFFFF"/>
                </a:solidFill>
                <a:latin typeface="+mn-lt"/>
                <a:ea typeface="+mn-ea"/>
                <a:cs typeface="+mn-ea"/>
                <a:sym typeface="+mn-lt"/>
              </a:rPr>
              <a:t>您的标题写在这里</a:t>
            </a:r>
          </a:p>
        </p:txBody>
      </p:sp>
      <p:sp>
        <p:nvSpPr>
          <p:cNvPr id="36" name="TextBox 35"/>
          <p:cNvSpPr txBox="1"/>
          <p:nvPr/>
        </p:nvSpPr>
        <p:spPr>
          <a:xfrm>
            <a:off x="2088861" y="1517459"/>
            <a:ext cx="437167" cy="769441"/>
          </a:xfrm>
          <a:prstGeom prst="rect">
            <a:avLst/>
          </a:prstGeom>
          <a:noFill/>
        </p:spPr>
        <p:txBody>
          <a:bodyPr wrap="square" rtlCol="0">
            <a:spAutoFit/>
          </a:bodyPr>
          <a:lstStyle/>
          <a:p>
            <a:pPr>
              <a:defRPr/>
            </a:pPr>
            <a:r>
              <a:rPr lang="en-US" altLang="zh-CN" sz="4400" b="1" kern="0" dirty="0">
                <a:solidFill>
                  <a:schemeClr val="bg1">
                    <a:lumMod val="50000"/>
                  </a:schemeClr>
                </a:solidFill>
                <a:latin typeface="+mn-lt"/>
                <a:ea typeface="+mn-ea"/>
                <a:cs typeface="+mn-ea"/>
                <a:sym typeface="+mn-lt"/>
              </a:rPr>
              <a:t>A</a:t>
            </a:r>
            <a:endParaRPr lang="zh-CN" altLang="en-US" sz="4400" b="1" kern="0" dirty="0">
              <a:solidFill>
                <a:schemeClr val="bg1">
                  <a:lumMod val="50000"/>
                </a:schemeClr>
              </a:solidFill>
              <a:latin typeface="+mn-lt"/>
              <a:ea typeface="+mn-ea"/>
              <a:cs typeface="+mn-ea"/>
              <a:sym typeface="+mn-lt"/>
            </a:endParaRPr>
          </a:p>
        </p:txBody>
      </p:sp>
      <p:sp>
        <p:nvSpPr>
          <p:cNvPr id="37" name="TextBox 36"/>
          <p:cNvSpPr txBox="1"/>
          <p:nvPr/>
        </p:nvSpPr>
        <p:spPr>
          <a:xfrm>
            <a:off x="1879117" y="3694645"/>
            <a:ext cx="437167" cy="769441"/>
          </a:xfrm>
          <a:prstGeom prst="rect">
            <a:avLst/>
          </a:prstGeom>
          <a:noFill/>
        </p:spPr>
        <p:txBody>
          <a:bodyPr wrap="square" rtlCol="0">
            <a:spAutoFit/>
          </a:bodyPr>
          <a:lstStyle/>
          <a:p>
            <a:pPr>
              <a:defRPr/>
            </a:pPr>
            <a:r>
              <a:rPr lang="en-US" altLang="zh-CN" sz="4400" b="1" kern="0" dirty="0">
                <a:solidFill>
                  <a:schemeClr val="bg1">
                    <a:lumMod val="50000"/>
                  </a:schemeClr>
                </a:solidFill>
                <a:latin typeface="+mn-lt"/>
                <a:ea typeface="+mn-ea"/>
                <a:cs typeface="+mn-ea"/>
                <a:sym typeface="+mn-lt"/>
              </a:rPr>
              <a:t>B</a:t>
            </a:r>
            <a:endParaRPr lang="zh-CN" altLang="en-US" sz="4400" b="1" kern="0" dirty="0">
              <a:solidFill>
                <a:schemeClr val="bg1">
                  <a:lumMod val="50000"/>
                </a:schemeClr>
              </a:solidFill>
              <a:latin typeface="+mn-lt"/>
              <a:ea typeface="+mn-ea"/>
              <a:cs typeface="+mn-ea"/>
              <a:sym typeface="+mn-lt"/>
            </a:endParaRPr>
          </a:p>
        </p:txBody>
      </p:sp>
      <p:sp>
        <p:nvSpPr>
          <p:cNvPr id="38" name="TextBox 37"/>
          <p:cNvSpPr txBox="1"/>
          <p:nvPr/>
        </p:nvSpPr>
        <p:spPr>
          <a:xfrm>
            <a:off x="3434213" y="2237539"/>
            <a:ext cx="3200200" cy="932563"/>
          </a:xfrm>
          <a:prstGeom prst="rect">
            <a:avLst/>
          </a:prstGeom>
          <a:noFill/>
        </p:spPr>
        <p:txBody>
          <a:bodyPr wrap="square" rtlCol="0">
            <a:spAutoFit/>
          </a:bodyPr>
          <a:lstStyle/>
          <a:p>
            <a:pPr>
              <a:lnSpc>
                <a:spcPct val="130000"/>
              </a:lnSpc>
              <a:defRPr/>
            </a:pPr>
            <a:r>
              <a:rPr lang="zh-CN" altLang="en-US" sz="1400" kern="0" dirty="0">
                <a:solidFill>
                  <a:schemeClr val="tx1">
                    <a:lumMod val="95000"/>
                    <a:lumOff val="5000"/>
                  </a:schemeClr>
                </a:solidFill>
                <a:latin typeface="+mn-lt"/>
                <a:ea typeface="+mn-ea"/>
                <a:cs typeface="+mn-ea"/>
                <a:sym typeface="+mn-lt"/>
              </a:rPr>
              <a:t>您的内容打在这里，或通过复制您的文本后在此框中选择粘贴并选择只保留文字您的内容打在这里</a:t>
            </a:r>
            <a:endParaRPr lang="en-US" altLang="zh-CN" sz="1600" kern="0" dirty="0">
              <a:solidFill>
                <a:schemeClr val="tx1">
                  <a:lumMod val="95000"/>
                  <a:lumOff val="5000"/>
                </a:schemeClr>
              </a:solidFill>
              <a:latin typeface="+mn-lt"/>
              <a:ea typeface="+mn-ea"/>
              <a:cs typeface="+mn-ea"/>
              <a:sym typeface="+mn-lt"/>
            </a:endParaRPr>
          </a:p>
        </p:txBody>
      </p:sp>
      <p:sp>
        <p:nvSpPr>
          <p:cNvPr id="39" name="TextBox 38"/>
          <p:cNvSpPr txBox="1"/>
          <p:nvPr/>
        </p:nvSpPr>
        <p:spPr>
          <a:xfrm>
            <a:off x="3474772" y="4124693"/>
            <a:ext cx="3439042" cy="345094"/>
          </a:xfrm>
          <a:prstGeom prst="rect">
            <a:avLst/>
          </a:prstGeom>
          <a:noFill/>
        </p:spPr>
        <p:txBody>
          <a:bodyPr wrap="square" rtlCol="0">
            <a:spAutoFit/>
          </a:bodyPr>
          <a:lstStyle/>
          <a:p>
            <a:pPr>
              <a:lnSpc>
                <a:spcPct val="130000"/>
              </a:lnSpc>
              <a:defRPr/>
            </a:pPr>
            <a:r>
              <a:rPr lang="zh-CN" altLang="en-US" sz="1400" kern="0" dirty="0">
                <a:solidFill>
                  <a:schemeClr val="tx1">
                    <a:lumMod val="95000"/>
                    <a:lumOff val="5000"/>
                  </a:schemeClr>
                </a:solidFill>
                <a:latin typeface="+mn-lt"/>
                <a:ea typeface="+mn-ea"/>
                <a:cs typeface="+mn-ea"/>
                <a:sym typeface="+mn-lt"/>
              </a:rPr>
              <a:t>您的内容打在这里，或通过复制您的文本</a:t>
            </a:r>
            <a:endParaRPr lang="en-US" altLang="zh-CN" sz="1400" kern="0" dirty="0">
              <a:solidFill>
                <a:schemeClr val="tx1">
                  <a:lumMod val="95000"/>
                  <a:lumOff val="5000"/>
                </a:schemeClr>
              </a:solidFill>
              <a:latin typeface="+mn-lt"/>
              <a:ea typeface="+mn-ea"/>
              <a:cs typeface="+mn-ea"/>
              <a:sym typeface="+mn-lt"/>
            </a:endParaRPr>
          </a:p>
        </p:txBody>
      </p:sp>
      <p:sp>
        <p:nvSpPr>
          <p:cNvPr id="13" name="TextBox 12"/>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0232" y="2499742"/>
            <a:ext cx="2256314" cy="272998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250"/>
                                        <p:tgtEl>
                                          <p:spTgt spid="32"/>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up)">
                                      <p:cBhvr>
                                        <p:cTn id="21" dur="250"/>
                                        <p:tgtEl>
                                          <p:spTgt spid="29"/>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up)">
                                      <p:cBhvr>
                                        <p:cTn id="25" dur="250"/>
                                        <p:tgtEl>
                                          <p:spTgt spid="30"/>
                                        </p:tgtEl>
                                      </p:cBhvr>
                                    </p:animEffect>
                                  </p:childTnLst>
                                </p:cTn>
                              </p:par>
                            </p:childTnLst>
                          </p:cTn>
                        </p:par>
                        <p:par>
                          <p:cTn id="26" fill="hold">
                            <p:stCondLst>
                              <p:cond delay="3000"/>
                            </p:stCondLst>
                            <p:childTnLst>
                              <p:par>
                                <p:cTn id="27" presetID="21" presetClass="entr" presetSubtype="1"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heel(1)">
                                      <p:cBhvr>
                                        <p:cTn id="29" dur="1000"/>
                                        <p:tgtEl>
                                          <p:spTgt spid="31"/>
                                        </p:tgtEl>
                                      </p:cBhvr>
                                    </p:animEffect>
                                  </p:childTnLst>
                                </p:cTn>
                              </p:par>
                              <p:par>
                                <p:cTn id="30" presetID="22" presetClass="entr" presetSubtype="2" fill="hold" grpId="0" nodeType="withEffect">
                                  <p:stCondLst>
                                    <p:cond delay="750"/>
                                  </p:stCondLst>
                                  <p:childTnLst>
                                    <p:set>
                                      <p:cBhvr>
                                        <p:cTn id="31" dur="1" fill="hold">
                                          <p:stCondLst>
                                            <p:cond delay="0"/>
                                          </p:stCondLst>
                                        </p:cTn>
                                        <p:tgtEl>
                                          <p:spTgt spid="33"/>
                                        </p:tgtEl>
                                        <p:attrNameLst>
                                          <p:attrName>style.visibility</p:attrName>
                                        </p:attrNameLst>
                                      </p:cBhvr>
                                      <p:to>
                                        <p:strVal val="visible"/>
                                      </p:to>
                                    </p:set>
                                    <p:animEffect transition="in" filter="wipe(right)">
                                      <p:cBhvr>
                                        <p:cTn id="32" dur="250"/>
                                        <p:tgtEl>
                                          <p:spTgt spid="33"/>
                                        </p:tgtEl>
                                      </p:cBhvr>
                                    </p:animEffect>
                                  </p:childTnLst>
                                </p:cTn>
                              </p:par>
                            </p:childTnLst>
                          </p:cTn>
                        </p:par>
                        <p:par>
                          <p:cTn id="33" fill="hold">
                            <p:stCondLst>
                              <p:cond delay="4000"/>
                            </p:stCondLst>
                            <p:childTnLst>
                              <p:par>
                                <p:cTn id="34" presetID="42" presetClass="entr" presetSubtype="0"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500"/>
                                        <p:tgtEl>
                                          <p:spTgt spid="36"/>
                                        </p:tgtEl>
                                      </p:cBhvr>
                                    </p:animEffect>
                                    <p:anim calcmode="lin" valueType="num">
                                      <p:cBhvr>
                                        <p:cTn id="37" dur="500" fill="hold"/>
                                        <p:tgtEl>
                                          <p:spTgt spid="36"/>
                                        </p:tgtEl>
                                        <p:attrNameLst>
                                          <p:attrName>ppt_x</p:attrName>
                                        </p:attrNameLst>
                                      </p:cBhvr>
                                      <p:tavLst>
                                        <p:tav tm="0">
                                          <p:val>
                                            <p:strVal val="#ppt_x"/>
                                          </p:val>
                                        </p:tav>
                                        <p:tav tm="100000">
                                          <p:val>
                                            <p:strVal val="#ppt_x"/>
                                          </p:val>
                                        </p:tav>
                                      </p:tavLst>
                                    </p:anim>
                                    <p:anim calcmode="lin" valueType="num">
                                      <p:cBhvr>
                                        <p:cTn id="38" dur="500" fill="hold"/>
                                        <p:tgtEl>
                                          <p:spTgt spid="36"/>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left)">
                                      <p:cBhvr>
                                        <p:cTn id="42" dur="500"/>
                                        <p:tgtEl>
                                          <p:spTgt spid="34"/>
                                        </p:tgtEl>
                                      </p:cBhvr>
                                    </p:animEffect>
                                  </p:childTnLst>
                                </p:cTn>
                              </p:par>
                            </p:childTnLst>
                          </p:cTn>
                        </p:par>
                        <p:par>
                          <p:cTn id="43" fill="hold">
                            <p:stCondLst>
                              <p:cond delay="5000"/>
                            </p:stCondLst>
                            <p:childTnLst>
                              <p:par>
                                <p:cTn id="44" presetID="22" presetClass="entr" presetSubtype="4"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wipe(down)">
                                      <p:cBhvr>
                                        <p:cTn id="46" dur="250"/>
                                        <p:tgtEl>
                                          <p:spTgt spid="38"/>
                                        </p:tgtEl>
                                      </p:cBhvr>
                                    </p:animEffect>
                                  </p:childTnLst>
                                </p:cTn>
                              </p:par>
                            </p:childTnLst>
                          </p:cTn>
                        </p:par>
                        <p:par>
                          <p:cTn id="47" fill="hold">
                            <p:stCondLst>
                              <p:cond delay="5500"/>
                            </p:stCondLst>
                            <p:childTnLst>
                              <p:par>
                                <p:cTn id="48" presetID="42" presetClass="entr" presetSubtype="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500"/>
                                        <p:tgtEl>
                                          <p:spTgt spid="37"/>
                                        </p:tgtEl>
                                      </p:cBhvr>
                                    </p:animEffect>
                                    <p:anim calcmode="lin" valueType="num">
                                      <p:cBhvr>
                                        <p:cTn id="51" dur="500" fill="hold"/>
                                        <p:tgtEl>
                                          <p:spTgt spid="37"/>
                                        </p:tgtEl>
                                        <p:attrNameLst>
                                          <p:attrName>ppt_x</p:attrName>
                                        </p:attrNameLst>
                                      </p:cBhvr>
                                      <p:tavLst>
                                        <p:tav tm="0">
                                          <p:val>
                                            <p:strVal val="#ppt_x"/>
                                          </p:val>
                                        </p:tav>
                                        <p:tav tm="100000">
                                          <p:val>
                                            <p:strVal val="#ppt_x"/>
                                          </p:val>
                                        </p:tav>
                                      </p:tavLst>
                                    </p:anim>
                                    <p:anim calcmode="lin" valueType="num">
                                      <p:cBhvr>
                                        <p:cTn id="52" dur="500" fill="hold"/>
                                        <p:tgtEl>
                                          <p:spTgt spid="37"/>
                                        </p:tgtEl>
                                        <p:attrNameLst>
                                          <p:attrName>ppt_y</p:attrName>
                                        </p:attrNameLst>
                                      </p:cBhvr>
                                      <p:tavLst>
                                        <p:tav tm="0">
                                          <p:val>
                                            <p:strVal val="#ppt_y+.1"/>
                                          </p:val>
                                        </p:tav>
                                        <p:tav tm="100000">
                                          <p:val>
                                            <p:strVal val="#ppt_y"/>
                                          </p:val>
                                        </p:tav>
                                      </p:tavLst>
                                    </p:anim>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6500"/>
                            </p:stCondLst>
                            <p:childTnLst>
                              <p:par>
                                <p:cTn id="58" presetID="42"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500"/>
                                        <p:tgtEl>
                                          <p:spTgt spid="39"/>
                                        </p:tgtEl>
                                      </p:cBhvr>
                                    </p:animEffect>
                                    <p:anim calcmode="lin" valueType="num">
                                      <p:cBhvr>
                                        <p:cTn id="61" dur="500" fill="hold"/>
                                        <p:tgtEl>
                                          <p:spTgt spid="39"/>
                                        </p:tgtEl>
                                        <p:attrNameLst>
                                          <p:attrName>ppt_x</p:attrName>
                                        </p:attrNameLst>
                                      </p:cBhvr>
                                      <p:tavLst>
                                        <p:tav tm="0">
                                          <p:val>
                                            <p:strVal val="#ppt_x"/>
                                          </p:val>
                                        </p:tav>
                                        <p:tav tm="100000">
                                          <p:val>
                                            <p:strVal val="#ppt_x"/>
                                          </p:val>
                                        </p:tav>
                                      </p:tavLst>
                                    </p:anim>
                                    <p:anim calcmode="lin" valueType="num">
                                      <p:cBhvr>
                                        <p:cTn id="62"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p:bldP spid="37" grpId="0"/>
      <p:bldP spid="38" grpId="0"/>
      <p:bldP spid="39"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Line 3"/>
          <p:cNvSpPr>
            <a:spLocks noChangeShapeType="1"/>
          </p:cNvSpPr>
          <p:nvPr/>
        </p:nvSpPr>
        <p:spPr bwMode="auto">
          <a:xfrm rot="10800000">
            <a:off x="2721297" y="4091676"/>
            <a:ext cx="2381250" cy="0"/>
          </a:xfrm>
          <a:prstGeom prst="line">
            <a:avLst/>
          </a:prstGeom>
          <a:noFill/>
          <a:ln w="9525">
            <a:solidFill>
              <a:srgbClr val="C0000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6" name="Line 4"/>
          <p:cNvSpPr>
            <a:spLocks noChangeShapeType="1"/>
          </p:cNvSpPr>
          <p:nvPr/>
        </p:nvSpPr>
        <p:spPr bwMode="auto">
          <a:xfrm rot="10800000">
            <a:off x="2726060" y="3323326"/>
            <a:ext cx="3557587" cy="0"/>
          </a:xfrm>
          <a:prstGeom prst="line">
            <a:avLst/>
          </a:prstGeom>
          <a:noFill/>
          <a:ln w="9525">
            <a:solidFill>
              <a:srgbClr val="C0000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7" name="Line 5"/>
          <p:cNvSpPr>
            <a:spLocks noChangeShapeType="1"/>
          </p:cNvSpPr>
          <p:nvPr/>
        </p:nvSpPr>
        <p:spPr bwMode="auto">
          <a:xfrm rot="10800000">
            <a:off x="2707010" y="2713726"/>
            <a:ext cx="4805362" cy="0"/>
          </a:xfrm>
          <a:prstGeom prst="line">
            <a:avLst/>
          </a:prstGeom>
          <a:noFill/>
          <a:ln w="9525">
            <a:solidFill>
              <a:srgbClr val="C0000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8" name="Line 6"/>
          <p:cNvSpPr>
            <a:spLocks noChangeShapeType="1"/>
          </p:cNvSpPr>
          <p:nvPr/>
        </p:nvSpPr>
        <p:spPr bwMode="auto">
          <a:xfrm rot="10800000">
            <a:off x="2718122" y="2056501"/>
            <a:ext cx="5994400" cy="0"/>
          </a:xfrm>
          <a:prstGeom prst="line">
            <a:avLst/>
          </a:prstGeom>
          <a:noFill/>
          <a:ln w="9525">
            <a:solidFill>
              <a:srgbClr val="C0000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29" name="Rectangle 9"/>
          <p:cNvSpPr>
            <a:spLocks noChangeArrowheads="1"/>
          </p:cNvSpPr>
          <p:nvPr/>
        </p:nvSpPr>
        <p:spPr bwMode="auto">
          <a:xfrm>
            <a:off x="7528770" y="2059676"/>
            <a:ext cx="1219200" cy="495300"/>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0" name="Rectangle 10"/>
          <p:cNvSpPr>
            <a:spLocks noChangeArrowheads="1"/>
          </p:cNvSpPr>
          <p:nvPr/>
        </p:nvSpPr>
        <p:spPr bwMode="auto">
          <a:xfrm>
            <a:off x="6307460" y="2707376"/>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mn-lt"/>
              <a:ea typeface="+mn-ea"/>
              <a:cs typeface="+mn-ea"/>
              <a:sym typeface="+mn-lt"/>
            </a:endParaRPr>
          </a:p>
        </p:txBody>
      </p:sp>
      <p:sp>
        <p:nvSpPr>
          <p:cNvPr id="31" name="Rectangle 11"/>
          <p:cNvSpPr>
            <a:spLocks noChangeArrowheads="1"/>
          </p:cNvSpPr>
          <p:nvPr/>
        </p:nvSpPr>
        <p:spPr bwMode="auto">
          <a:xfrm>
            <a:off x="5121597" y="3328322"/>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mn-lt"/>
              <a:ea typeface="+mn-ea"/>
              <a:cs typeface="+mn-ea"/>
              <a:sym typeface="+mn-lt"/>
            </a:endParaRPr>
          </a:p>
        </p:txBody>
      </p:sp>
      <p:sp>
        <p:nvSpPr>
          <p:cNvPr id="32" name="Rectangle 12"/>
          <p:cNvSpPr>
            <a:spLocks noChangeArrowheads="1"/>
          </p:cNvSpPr>
          <p:nvPr/>
        </p:nvSpPr>
        <p:spPr bwMode="auto">
          <a:xfrm>
            <a:off x="3654747" y="4088501"/>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mn-lt"/>
              <a:ea typeface="+mn-ea"/>
              <a:cs typeface="+mn-ea"/>
              <a:sym typeface="+mn-lt"/>
            </a:endParaRPr>
          </a:p>
        </p:txBody>
      </p:sp>
      <p:sp>
        <p:nvSpPr>
          <p:cNvPr id="33" name="Line 13"/>
          <p:cNvSpPr>
            <a:spLocks noChangeShapeType="1"/>
          </p:cNvSpPr>
          <p:nvPr/>
        </p:nvSpPr>
        <p:spPr bwMode="auto">
          <a:xfrm>
            <a:off x="2713360" y="4599676"/>
            <a:ext cx="6103937" cy="0"/>
          </a:xfrm>
          <a:prstGeom prst="line">
            <a:avLst/>
          </a:prstGeom>
          <a:noFill/>
          <a:ln w="9525">
            <a:solidFill>
              <a:srgbClr val="C00000"/>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latin typeface="+mn-lt"/>
              <a:ea typeface="+mn-ea"/>
              <a:cs typeface="+mn-ea"/>
              <a:sym typeface="+mn-lt"/>
            </a:endParaRPr>
          </a:p>
        </p:txBody>
      </p:sp>
      <p:sp>
        <p:nvSpPr>
          <p:cNvPr id="34" name="Line 14"/>
          <p:cNvSpPr>
            <a:spLocks noChangeShapeType="1"/>
          </p:cNvSpPr>
          <p:nvPr/>
        </p:nvSpPr>
        <p:spPr bwMode="auto">
          <a:xfrm rot="16200000">
            <a:off x="1059185" y="2947089"/>
            <a:ext cx="3308350" cy="0"/>
          </a:xfrm>
          <a:prstGeom prst="line">
            <a:avLst/>
          </a:prstGeom>
          <a:noFill/>
          <a:ln w="9525">
            <a:solidFill>
              <a:srgbClr val="C00000"/>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5" name="Line 15"/>
          <p:cNvSpPr>
            <a:spLocks noChangeShapeType="1"/>
          </p:cNvSpPr>
          <p:nvPr/>
        </p:nvSpPr>
        <p:spPr bwMode="auto">
          <a:xfrm flipV="1">
            <a:off x="2716535" y="1343714"/>
            <a:ext cx="6103937" cy="3248025"/>
          </a:xfrm>
          <a:prstGeom prst="line">
            <a:avLst/>
          </a:prstGeom>
          <a:noFill/>
          <a:ln w="38100">
            <a:solidFill>
              <a:srgbClr val="C00000"/>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6" name="Line 16"/>
          <p:cNvSpPr>
            <a:spLocks noChangeShapeType="1"/>
          </p:cNvSpPr>
          <p:nvPr/>
        </p:nvSpPr>
        <p:spPr bwMode="auto">
          <a:xfrm rot="16200000">
            <a:off x="2004541" y="2947883"/>
            <a:ext cx="3309937" cy="0"/>
          </a:xfrm>
          <a:prstGeom prst="line">
            <a:avLst/>
          </a:prstGeom>
          <a:noFill/>
          <a:ln w="9525">
            <a:solidFill>
              <a:srgbClr val="C0000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7" name="Line 17"/>
          <p:cNvSpPr>
            <a:spLocks noChangeShapeType="1"/>
          </p:cNvSpPr>
          <p:nvPr/>
        </p:nvSpPr>
        <p:spPr bwMode="auto">
          <a:xfrm rot="16200000">
            <a:off x="3465041" y="2947883"/>
            <a:ext cx="3309937" cy="0"/>
          </a:xfrm>
          <a:prstGeom prst="line">
            <a:avLst/>
          </a:prstGeom>
          <a:noFill/>
          <a:ln w="9525">
            <a:solidFill>
              <a:srgbClr val="C0000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8" name="Line 18"/>
          <p:cNvSpPr>
            <a:spLocks noChangeShapeType="1"/>
          </p:cNvSpPr>
          <p:nvPr/>
        </p:nvSpPr>
        <p:spPr bwMode="auto">
          <a:xfrm rot="16200000">
            <a:off x="4652491" y="2947883"/>
            <a:ext cx="3309937" cy="0"/>
          </a:xfrm>
          <a:prstGeom prst="line">
            <a:avLst/>
          </a:prstGeom>
          <a:noFill/>
          <a:ln w="9525">
            <a:solidFill>
              <a:srgbClr val="C0000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39" name="Line 19"/>
          <p:cNvSpPr>
            <a:spLocks noChangeShapeType="1"/>
          </p:cNvSpPr>
          <p:nvPr/>
        </p:nvSpPr>
        <p:spPr bwMode="auto">
          <a:xfrm rot="16200000">
            <a:off x="5871691" y="2947883"/>
            <a:ext cx="3309937" cy="0"/>
          </a:xfrm>
          <a:prstGeom prst="line">
            <a:avLst/>
          </a:prstGeom>
          <a:noFill/>
          <a:ln w="9525">
            <a:solidFill>
              <a:srgbClr val="C00000"/>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nvGrpSpPr>
          <p:cNvPr id="40" name="Group 20"/>
          <p:cNvGrpSpPr/>
          <p:nvPr/>
        </p:nvGrpSpPr>
        <p:grpSpPr bwMode="auto">
          <a:xfrm>
            <a:off x="3424560" y="3880539"/>
            <a:ext cx="479425" cy="466725"/>
            <a:chOff x="0" y="0"/>
            <a:chExt cx="784" cy="765"/>
          </a:xfrm>
        </p:grpSpPr>
        <p:grpSp>
          <p:nvGrpSpPr>
            <p:cNvPr id="41" name="Group 21"/>
            <p:cNvGrpSpPr/>
            <p:nvPr/>
          </p:nvGrpSpPr>
          <p:grpSpPr bwMode="auto">
            <a:xfrm>
              <a:off x="0" y="0"/>
              <a:ext cx="784" cy="765"/>
              <a:chOff x="0" y="0"/>
              <a:chExt cx="1042" cy="1019"/>
            </a:xfrm>
          </p:grpSpPr>
          <p:grpSp>
            <p:nvGrpSpPr>
              <p:cNvPr id="43" name="Group 22"/>
              <p:cNvGrpSpPr/>
              <p:nvPr/>
            </p:nvGrpSpPr>
            <p:grpSpPr bwMode="auto">
              <a:xfrm>
                <a:off x="0" y="0"/>
                <a:ext cx="1042" cy="1019"/>
                <a:chOff x="0" y="0"/>
                <a:chExt cx="1042" cy="1019"/>
              </a:xfrm>
            </p:grpSpPr>
            <p:pic>
              <p:nvPicPr>
                <p:cNvPr id="45" name="Picture 2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Oval 24"/>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a:solidFill>
                    <a:srgbClr val="FFFFFF"/>
                  </a:solidFill>
                  <a:rou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dirty="0">
                    <a:solidFill>
                      <a:sysClr val="windowText" lastClr="000000"/>
                    </a:solidFill>
                    <a:effectLst/>
                    <a:uLnTx/>
                    <a:uFillTx/>
                    <a:latin typeface="+mn-lt"/>
                    <a:ea typeface="+mn-ea"/>
                    <a:cs typeface="+mn-ea"/>
                    <a:sym typeface="+mn-lt"/>
                  </a:endParaRPr>
                </a:p>
              </p:txBody>
            </p:sp>
          </p:grpSp>
          <p:pic>
            <p:nvPicPr>
              <p:cNvPr id="44" name="Picture 25"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2"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a:ln w="9525">
                    <a:noFill/>
                    <a:round/>
                  </a:ln>
                  <a:solidFill>
                    <a:srgbClr val="646464"/>
                  </a:solidFill>
                  <a:effectLst/>
                  <a:uLnTx/>
                  <a:uFillTx/>
                  <a:latin typeface="+mn-lt"/>
                  <a:ea typeface="+mn-ea"/>
                  <a:cs typeface="+mn-ea"/>
                  <a:sym typeface="+mn-lt"/>
                </a:rPr>
                <a:t>1</a:t>
              </a:r>
              <a:endParaRPr kumimoji="0" lang="zh-CN" altLang="en-US" sz="2400" i="0" u="none" strike="noStrike" kern="10" cap="none" spc="0" normalizeH="0" baseline="0" noProof="0" dirty="0">
                <a:ln w="9525">
                  <a:noFill/>
                  <a:round/>
                </a:ln>
                <a:solidFill>
                  <a:srgbClr val="646464"/>
                </a:solidFill>
                <a:effectLst/>
                <a:uLnTx/>
                <a:uFillTx/>
                <a:latin typeface="+mn-lt"/>
                <a:ea typeface="+mn-ea"/>
                <a:cs typeface="+mn-ea"/>
                <a:sym typeface="+mn-lt"/>
              </a:endParaRPr>
            </a:p>
          </p:txBody>
        </p:sp>
      </p:grpSp>
      <p:grpSp>
        <p:nvGrpSpPr>
          <p:cNvPr id="47" name="Group 27"/>
          <p:cNvGrpSpPr/>
          <p:nvPr/>
        </p:nvGrpSpPr>
        <p:grpSpPr bwMode="auto">
          <a:xfrm>
            <a:off x="4873947" y="3039164"/>
            <a:ext cx="479425" cy="466725"/>
            <a:chOff x="0" y="0"/>
            <a:chExt cx="302" cy="294"/>
          </a:xfrm>
        </p:grpSpPr>
        <p:grpSp>
          <p:nvGrpSpPr>
            <p:cNvPr id="48" name="Group 28"/>
            <p:cNvGrpSpPr/>
            <p:nvPr/>
          </p:nvGrpSpPr>
          <p:grpSpPr bwMode="auto">
            <a:xfrm>
              <a:off x="0" y="0"/>
              <a:ext cx="302" cy="294"/>
              <a:chOff x="0" y="0"/>
              <a:chExt cx="1042" cy="1019"/>
            </a:xfrm>
          </p:grpSpPr>
          <p:grpSp>
            <p:nvGrpSpPr>
              <p:cNvPr id="50" name="Group 29"/>
              <p:cNvGrpSpPr/>
              <p:nvPr/>
            </p:nvGrpSpPr>
            <p:grpSpPr bwMode="auto">
              <a:xfrm>
                <a:off x="0" y="0"/>
                <a:ext cx="1042" cy="1019"/>
                <a:chOff x="0" y="0"/>
                <a:chExt cx="1042" cy="1019"/>
              </a:xfrm>
            </p:grpSpPr>
            <p:pic>
              <p:nvPicPr>
                <p:cNvPr id="52" name="Picture 3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Oval 31"/>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a:solidFill>
                    <a:srgbClr val="FFFFFF"/>
                  </a:solidFill>
                  <a:round/>
                </a:ln>
              </p:spPr>
              <p:txBody>
                <a:bodyPr wrap="none" anchor="ctr"/>
                <a:lstStyle/>
                <a:p>
                  <a:endParaRPr lang="zh-CN" altLang="en-US" kern="0" dirty="0">
                    <a:solidFill>
                      <a:sysClr val="windowText" lastClr="000000"/>
                    </a:solidFill>
                    <a:latin typeface="+mn-lt"/>
                    <a:ea typeface="+mn-ea"/>
                    <a:cs typeface="+mn-ea"/>
                    <a:sym typeface="+mn-lt"/>
                  </a:endParaRPr>
                </a:p>
              </p:txBody>
            </p:sp>
          </p:grpSp>
          <p:pic>
            <p:nvPicPr>
              <p:cNvPr id="51" name="Picture 32"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9"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a:ln w="9525">
                    <a:noFill/>
                    <a:round/>
                  </a:ln>
                  <a:solidFill>
                    <a:srgbClr val="646464"/>
                  </a:solidFill>
                  <a:effectLst/>
                  <a:uLnTx/>
                  <a:uFillTx/>
                  <a:latin typeface="+mn-lt"/>
                  <a:ea typeface="+mn-ea"/>
                  <a:cs typeface="+mn-ea"/>
                  <a:sym typeface="+mn-lt"/>
                </a:rPr>
                <a:t>2</a:t>
              </a:r>
              <a:endParaRPr kumimoji="0" lang="zh-CN" altLang="en-US" sz="2400" i="0" u="none" strike="noStrike" kern="10" cap="none" spc="0" normalizeH="0" baseline="0" noProof="0" dirty="0">
                <a:ln w="9525">
                  <a:noFill/>
                  <a:round/>
                </a:ln>
                <a:solidFill>
                  <a:srgbClr val="646464"/>
                </a:solidFill>
                <a:effectLst/>
                <a:uLnTx/>
                <a:uFillTx/>
                <a:latin typeface="+mn-lt"/>
                <a:ea typeface="+mn-ea"/>
                <a:cs typeface="+mn-ea"/>
                <a:sym typeface="+mn-lt"/>
              </a:endParaRPr>
            </a:p>
          </p:txBody>
        </p:sp>
      </p:grpSp>
      <p:grpSp>
        <p:nvGrpSpPr>
          <p:cNvPr id="54" name="Group 34"/>
          <p:cNvGrpSpPr/>
          <p:nvPr/>
        </p:nvGrpSpPr>
        <p:grpSpPr bwMode="auto">
          <a:xfrm>
            <a:off x="6004247" y="2396226"/>
            <a:ext cx="605563" cy="593725"/>
            <a:chOff x="0" y="0"/>
            <a:chExt cx="300" cy="294"/>
          </a:xfrm>
        </p:grpSpPr>
        <p:grpSp>
          <p:nvGrpSpPr>
            <p:cNvPr id="55" name="Group 35"/>
            <p:cNvGrpSpPr/>
            <p:nvPr/>
          </p:nvGrpSpPr>
          <p:grpSpPr bwMode="auto">
            <a:xfrm>
              <a:off x="0" y="0"/>
              <a:ext cx="300" cy="294"/>
              <a:chOff x="0" y="0"/>
              <a:chExt cx="1035" cy="1019"/>
            </a:xfrm>
          </p:grpSpPr>
          <p:sp>
            <p:nvSpPr>
              <p:cNvPr id="57" name="Oval 38"/>
              <p:cNvSpPr>
                <a:spLocks noChangeArrowheads="1"/>
              </p:cNvSpPr>
              <p:nvPr/>
            </p:nvSpPr>
            <p:spPr bwMode="auto">
              <a:xfrm>
                <a:off x="0" y="0"/>
                <a:ext cx="1035" cy="1019"/>
              </a:xfrm>
              <a:prstGeom prst="ellipse">
                <a:avLst/>
              </a:prstGeom>
              <a:solidFill>
                <a:srgbClr val="C00000"/>
              </a:solidFill>
              <a:ln w="9525">
                <a:solidFill>
                  <a:srgbClr val="C00000"/>
                </a:solid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1" i="0" u="none" strike="noStrike" kern="0" cap="none" spc="0" normalizeH="0" baseline="0" noProof="0" dirty="0">
                  <a:ln>
                    <a:noFill/>
                  </a:ln>
                  <a:solidFill>
                    <a:srgbClr val="FFFFFF"/>
                  </a:solidFill>
                  <a:effectLst/>
                  <a:uLnTx/>
                  <a:uFillTx/>
                  <a:latin typeface="+mn-lt"/>
                  <a:ea typeface="+mn-ea"/>
                  <a:cs typeface="+mn-ea"/>
                  <a:sym typeface="+mn-lt"/>
                </a:endParaRPr>
              </a:p>
            </p:txBody>
          </p:sp>
          <p:pic>
            <p:nvPicPr>
              <p:cNvPr id="58" name="Picture 39"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10" cap="none" spc="0" normalizeH="0" baseline="0" noProof="0" dirty="0">
                  <a:ln w="9525">
                    <a:noFill/>
                    <a:round/>
                  </a:ln>
                  <a:solidFill>
                    <a:srgbClr val="FFFFFF"/>
                  </a:solidFill>
                  <a:effectLst/>
                  <a:uLnTx/>
                  <a:uFillTx/>
                  <a:latin typeface="+mn-lt"/>
                  <a:ea typeface="+mn-ea"/>
                  <a:cs typeface="+mn-ea"/>
                  <a:sym typeface="+mn-lt"/>
                </a:rPr>
                <a:t>3</a:t>
              </a:r>
              <a:endParaRPr kumimoji="0" lang="zh-CN" altLang="en-US" sz="2400" b="0" i="0" u="none" strike="noStrike" kern="10" cap="none" spc="0" normalizeH="0" baseline="0" noProof="0" dirty="0">
                <a:ln w="9525">
                  <a:noFill/>
                  <a:round/>
                </a:ln>
                <a:solidFill>
                  <a:srgbClr val="FFFFFF"/>
                </a:solidFill>
                <a:effectLst/>
                <a:uLnTx/>
                <a:uFillTx/>
                <a:latin typeface="+mn-lt"/>
                <a:ea typeface="+mn-ea"/>
                <a:cs typeface="+mn-ea"/>
                <a:sym typeface="+mn-lt"/>
              </a:endParaRPr>
            </a:p>
          </p:txBody>
        </p:sp>
      </p:grpSp>
      <p:grpSp>
        <p:nvGrpSpPr>
          <p:cNvPr id="59" name="Group 41"/>
          <p:cNvGrpSpPr/>
          <p:nvPr/>
        </p:nvGrpSpPr>
        <p:grpSpPr bwMode="auto">
          <a:xfrm>
            <a:off x="7296472" y="1804089"/>
            <a:ext cx="479425" cy="466725"/>
            <a:chOff x="0" y="0"/>
            <a:chExt cx="302" cy="294"/>
          </a:xfrm>
        </p:grpSpPr>
        <p:grpSp>
          <p:nvGrpSpPr>
            <p:cNvPr id="60" name="Group 42"/>
            <p:cNvGrpSpPr/>
            <p:nvPr/>
          </p:nvGrpSpPr>
          <p:grpSpPr bwMode="auto">
            <a:xfrm>
              <a:off x="0" y="0"/>
              <a:ext cx="302" cy="294"/>
              <a:chOff x="0" y="0"/>
              <a:chExt cx="1042" cy="1019"/>
            </a:xfrm>
          </p:grpSpPr>
          <p:grpSp>
            <p:nvGrpSpPr>
              <p:cNvPr id="62" name="Group 43"/>
              <p:cNvGrpSpPr/>
              <p:nvPr/>
            </p:nvGrpSpPr>
            <p:grpSpPr bwMode="auto">
              <a:xfrm>
                <a:off x="0" y="0"/>
                <a:ext cx="1042" cy="1019"/>
                <a:chOff x="0" y="0"/>
                <a:chExt cx="1042" cy="1019"/>
              </a:xfrm>
            </p:grpSpPr>
            <p:pic>
              <p:nvPicPr>
                <p:cNvPr id="64" name="Picture 4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Oval 45"/>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a:solidFill>
                    <a:srgbClr val="FFFFFF"/>
                  </a:solidFill>
                  <a:round/>
                </a:ln>
              </p:spPr>
              <p:txBody>
                <a:bodyPr wrap="none" anchor="ctr"/>
                <a:lstStyle/>
                <a:p>
                  <a:endParaRPr lang="zh-CN" altLang="en-US" kern="0" dirty="0">
                    <a:solidFill>
                      <a:sysClr val="windowText" lastClr="000000"/>
                    </a:solidFill>
                    <a:latin typeface="+mn-lt"/>
                    <a:ea typeface="+mn-ea"/>
                    <a:cs typeface="+mn-ea"/>
                    <a:sym typeface="+mn-lt"/>
                  </a:endParaRPr>
                </a:p>
              </p:txBody>
            </p:sp>
          </p:grpSp>
          <p:pic>
            <p:nvPicPr>
              <p:cNvPr id="63" name="Picture 4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a:ln w="9525">
                    <a:noFill/>
                    <a:round/>
                  </a:ln>
                  <a:solidFill>
                    <a:srgbClr val="646464"/>
                  </a:solidFill>
                  <a:effectLst/>
                  <a:uLnTx/>
                  <a:uFillTx/>
                  <a:latin typeface="+mn-lt"/>
                  <a:ea typeface="+mn-ea"/>
                  <a:cs typeface="+mn-ea"/>
                  <a:sym typeface="+mn-lt"/>
                </a:rPr>
                <a:t>4</a:t>
              </a:r>
              <a:endParaRPr kumimoji="0" lang="zh-CN" altLang="en-US" sz="2400" i="0" u="none" strike="noStrike" kern="10" cap="none" spc="0" normalizeH="0" baseline="0" noProof="0" dirty="0">
                <a:ln w="9525">
                  <a:noFill/>
                  <a:round/>
                </a:ln>
                <a:solidFill>
                  <a:srgbClr val="646464"/>
                </a:solidFill>
                <a:effectLst/>
                <a:uLnTx/>
                <a:uFillTx/>
                <a:latin typeface="+mn-lt"/>
                <a:ea typeface="+mn-ea"/>
                <a:cs typeface="+mn-ea"/>
                <a:sym typeface="+mn-lt"/>
              </a:endParaRPr>
            </a:p>
          </p:txBody>
        </p:sp>
      </p:grpSp>
      <p:sp>
        <p:nvSpPr>
          <p:cNvPr id="66" name="Rectangle 48"/>
          <p:cNvSpPr>
            <a:spLocks noChangeArrowheads="1"/>
          </p:cNvSpPr>
          <p:nvPr/>
        </p:nvSpPr>
        <p:spPr bwMode="auto">
          <a:xfrm>
            <a:off x="3661097" y="4096810"/>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C00000"/>
                </a:solidFill>
                <a:latin typeface="+mn-lt"/>
                <a:ea typeface="+mn-ea"/>
                <a:cs typeface="+mn-ea"/>
                <a:sym typeface="+mn-lt"/>
              </a:rPr>
              <a:t>单击此处添加</a:t>
            </a:r>
          </a:p>
          <a:p>
            <a:pPr algn="ctr">
              <a:lnSpc>
                <a:spcPct val="150000"/>
              </a:lnSpc>
            </a:pPr>
            <a:r>
              <a:rPr lang="zh-CN" altLang="en-US" sz="1000" kern="0" dirty="0">
                <a:solidFill>
                  <a:srgbClr val="C00000"/>
                </a:solidFill>
                <a:latin typeface="+mn-lt"/>
                <a:ea typeface="+mn-ea"/>
                <a:cs typeface="+mn-ea"/>
                <a:sym typeface="+mn-lt"/>
              </a:rPr>
              <a:t>段落文字内容</a:t>
            </a:r>
          </a:p>
        </p:txBody>
      </p:sp>
      <p:sp>
        <p:nvSpPr>
          <p:cNvPr id="67" name="Rectangle 49"/>
          <p:cNvSpPr>
            <a:spLocks noChangeArrowheads="1"/>
          </p:cNvSpPr>
          <p:nvPr/>
        </p:nvSpPr>
        <p:spPr bwMode="auto">
          <a:xfrm>
            <a:off x="5116835" y="332332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C00000"/>
                </a:solidFill>
                <a:latin typeface="+mn-lt"/>
                <a:ea typeface="+mn-ea"/>
                <a:cs typeface="+mn-ea"/>
                <a:sym typeface="+mn-lt"/>
              </a:rPr>
              <a:t>单击此处添加</a:t>
            </a:r>
          </a:p>
          <a:p>
            <a:pPr algn="ctr">
              <a:lnSpc>
                <a:spcPct val="150000"/>
              </a:lnSpc>
            </a:pPr>
            <a:r>
              <a:rPr lang="zh-CN" altLang="en-US" sz="1000" kern="0" dirty="0">
                <a:solidFill>
                  <a:srgbClr val="C00000"/>
                </a:solidFill>
                <a:latin typeface="+mn-lt"/>
                <a:ea typeface="+mn-ea"/>
                <a:cs typeface="+mn-ea"/>
                <a:sym typeface="+mn-lt"/>
              </a:rPr>
              <a:t>段落文字内容</a:t>
            </a:r>
          </a:p>
        </p:txBody>
      </p:sp>
      <p:sp>
        <p:nvSpPr>
          <p:cNvPr id="68" name="Rectangle 50"/>
          <p:cNvSpPr>
            <a:spLocks noChangeArrowheads="1"/>
          </p:cNvSpPr>
          <p:nvPr/>
        </p:nvSpPr>
        <p:spPr bwMode="auto">
          <a:xfrm>
            <a:off x="6424338" y="2713727"/>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C00000"/>
                </a:solidFill>
                <a:latin typeface="+mn-lt"/>
                <a:ea typeface="+mn-ea"/>
                <a:cs typeface="+mn-ea"/>
                <a:sym typeface="+mn-lt"/>
              </a:rPr>
              <a:t>单击此处添加</a:t>
            </a:r>
          </a:p>
          <a:p>
            <a:pPr algn="ctr">
              <a:lnSpc>
                <a:spcPct val="150000"/>
              </a:lnSpc>
            </a:pPr>
            <a:r>
              <a:rPr lang="zh-CN" altLang="en-US" sz="1000" kern="0" dirty="0">
                <a:solidFill>
                  <a:srgbClr val="C00000"/>
                </a:solidFill>
                <a:latin typeface="+mn-lt"/>
                <a:ea typeface="+mn-ea"/>
                <a:cs typeface="+mn-ea"/>
                <a:sym typeface="+mn-lt"/>
              </a:rPr>
              <a:t>段落文字内容</a:t>
            </a:r>
          </a:p>
        </p:txBody>
      </p:sp>
      <p:sp>
        <p:nvSpPr>
          <p:cNvPr id="69" name="Rectangle 51"/>
          <p:cNvSpPr>
            <a:spLocks noChangeArrowheads="1"/>
          </p:cNvSpPr>
          <p:nvPr/>
        </p:nvSpPr>
        <p:spPr bwMode="auto">
          <a:xfrm>
            <a:off x="7536708" y="2052532"/>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C00000"/>
                </a:solidFill>
                <a:latin typeface="+mn-lt"/>
                <a:ea typeface="+mn-ea"/>
                <a:cs typeface="+mn-ea"/>
                <a:sym typeface="+mn-lt"/>
              </a:rPr>
              <a:t>单击此处添加</a:t>
            </a:r>
          </a:p>
          <a:p>
            <a:pPr algn="ctr">
              <a:lnSpc>
                <a:spcPct val="150000"/>
              </a:lnSpc>
            </a:pPr>
            <a:r>
              <a:rPr lang="zh-CN" altLang="en-US" sz="1000" kern="0" dirty="0">
                <a:solidFill>
                  <a:srgbClr val="C00000"/>
                </a:solidFill>
                <a:latin typeface="+mn-lt"/>
                <a:ea typeface="+mn-ea"/>
                <a:cs typeface="+mn-ea"/>
                <a:sym typeface="+mn-lt"/>
              </a:rPr>
              <a:t>段落文字内容</a:t>
            </a:r>
          </a:p>
        </p:txBody>
      </p:sp>
      <p:sp>
        <p:nvSpPr>
          <p:cNvPr id="71" name="Text Box 53"/>
          <p:cNvSpPr txBox="1">
            <a:spLocks noChangeArrowheads="1"/>
          </p:cNvSpPr>
          <p:nvPr/>
        </p:nvSpPr>
        <p:spPr bwMode="auto">
          <a:xfrm>
            <a:off x="3283272" y="4613964"/>
            <a:ext cx="749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i="0" u="none" strike="noStrike" kern="0" cap="none" spc="0" normalizeH="0" baseline="0" noProof="0" dirty="0">
                <a:ln>
                  <a:noFill/>
                </a:ln>
                <a:solidFill>
                  <a:srgbClr val="C00000"/>
                </a:solidFill>
                <a:effectLst/>
                <a:uLnTx/>
                <a:uFillTx/>
                <a:latin typeface="+mn-lt"/>
                <a:ea typeface="+mn-ea"/>
                <a:cs typeface="+mn-ea"/>
                <a:sym typeface="+mn-lt"/>
              </a:rPr>
              <a:t>2014</a:t>
            </a:r>
          </a:p>
        </p:txBody>
      </p:sp>
      <p:sp>
        <p:nvSpPr>
          <p:cNvPr id="72" name="Text Box 54"/>
          <p:cNvSpPr txBox="1">
            <a:spLocks noChangeArrowheads="1"/>
          </p:cNvSpPr>
          <p:nvPr/>
        </p:nvSpPr>
        <p:spPr bwMode="auto">
          <a:xfrm>
            <a:off x="4740597" y="4613964"/>
            <a:ext cx="749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i="0" u="none" strike="noStrike" kern="0" cap="none" spc="0" normalizeH="0" baseline="0" noProof="0" dirty="0">
                <a:ln>
                  <a:noFill/>
                </a:ln>
                <a:solidFill>
                  <a:srgbClr val="C00000"/>
                </a:solidFill>
                <a:effectLst/>
                <a:uLnTx/>
                <a:uFillTx/>
                <a:latin typeface="+mn-lt"/>
                <a:ea typeface="+mn-ea"/>
                <a:cs typeface="+mn-ea"/>
                <a:sym typeface="+mn-lt"/>
              </a:rPr>
              <a:t>2015</a:t>
            </a:r>
          </a:p>
        </p:txBody>
      </p:sp>
      <p:sp>
        <p:nvSpPr>
          <p:cNvPr id="73" name="Text Box 55"/>
          <p:cNvSpPr txBox="1">
            <a:spLocks noChangeArrowheads="1"/>
          </p:cNvSpPr>
          <p:nvPr/>
        </p:nvSpPr>
        <p:spPr bwMode="auto">
          <a:xfrm>
            <a:off x="5931222" y="4613964"/>
            <a:ext cx="749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i="0" u="none" strike="noStrike" kern="0" cap="none" spc="0" normalizeH="0" baseline="0" noProof="0" dirty="0">
                <a:ln>
                  <a:noFill/>
                </a:ln>
                <a:solidFill>
                  <a:srgbClr val="C00000"/>
                </a:solidFill>
                <a:effectLst/>
                <a:uLnTx/>
                <a:uFillTx/>
                <a:latin typeface="+mn-lt"/>
                <a:ea typeface="+mn-ea"/>
                <a:cs typeface="+mn-ea"/>
                <a:sym typeface="+mn-lt"/>
              </a:rPr>
              <a:t>2016</a:t>
            </a:r>
          </a:p>
        </p:txBody>
      </p:sp>
      <p:sp>
        <p:nvSpPr>
          <p:cNvPr id="74" name="Text Box 56"/>
          <p:cNvSpPr txBox="1">
            <a:spLocks noChangeArrowheads="1"/>
          </p:cNvSpPr>
          <p:nvPr/>
        </p:nvSpPr>
        <p:spPr bwMode="auto">
          <a:xfrm>
            <a:off x="7145660" y="4613964"/>
            <a:ext cx="749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i="0" u="none" strike="noStrike" kern="0" cap="none" spc="0" normalizeH="0" baseline="0" noProof="0" dirty="0">
                <a:ln>
                  <a:noFill/>
                </a:ln>
                <a:solidFill>
                  <a:srgbClr val="C00000"/>
                </a:solidFill>
                <a:effectLst/>
                <a:uLnTx/>
                <a:uFillTx/>
                <a:latin typeface="+mn-lt"/>
                <a:ea typeface="+mn-ea"/>
                <a:cs typeface="+mn-ea"/>
                <a:sym typeface="+mn-lt"/>
              </a:rPr>
              <a:t>2017</a:t>
            </a:r>
          </a:p>
        </p:txBody>
      </p:sp>
      <p:sp>
        <p:nvSpPr>
          <p:cNvPr id="77" name="TextBox 76"/>
          <p:cNvSpPr txBox="1"/>
          <p:nvPr/>
        </p:nvSpPr>
        <p:spPr>
          <a:xfrm>
            <a:off x="873515" y="147986"/>
            <a:ext cx="3057247" cy="523220"/>
          </a:xfrm>
          <a:prstGeom prst="rect">
            <a:avLst/>
          </a:prstGeom>
          <a:noFill/>
        </p:spPr>
        <p:txBody>
          <a:bodyPr wrap="none" rtlCol="0">
            <a:spAutoFit/>
          </a:bodyPr>
          <a:lstStyle/>
          <a:p>
            <a:r>
              <a:rPr lang="zh-CN" altLang="en-US" sz="2800" dirty="0">
                <a:latin typeface="+mn-lt"/>
                <a:ea typeface="+mn-ea"/>
                <a:cs typeface="+mn-ea"/>
                <a:sym typeface="+mn-lt"/>
              </a:rPr>
              <a:t>单击添加标题内容</a:t>
            </a:r>
          </a:p>
        </p:txBody>
      </p:sp>
      <p:pic>
        <p:nvPicPr>
          <p:cNvPr id="78"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6512" y="1131590"/>
            <a:ext cx="3488398" cy="3905522"/>
          </a:xfrm>
          <a:prstGeom prst="rect">
            <a:avLst/>
          </a:prstGeom>
          <a:noFill/>
          <a:extLst>
            <a:ext uri="{909E8E84-426E-40DD-AFC4-6F175D3DCCD1}">
              <a14:hiddenFill xmlns:a14="http://schemas.microsoft.com/office/drawing/2010/main">
                <a:solidFill>
                  <a:srgbClr val="FFFFFF"/>
                </a:solidFill>
              </a14:hiddenFill>
            </a:ext>
          </a:extLst>
        </p:spPr>
      </p:pic>
      <p:sp>
        <p:nvSpPr>
          <p:cNvPr id="79" name="TextBox 78"/>
          <p:cNvSpPr txBox="1"/>
          <p:nvPr/>
        </p:nvSpPr>
        <p:spPr>
          <a:xfrm>
            <a:off x="1483308" y="2053568"/>
            <a:ext cx="2296604" cy="338554"/>
          </a:xfrm>
          <a:prstGeom prst="rect">
            <a:avLst/>
          </a:prstGeom>
          <a:noFill/>
        </p:spPr>
        <p:txBody>
          <a:bodyPr wrap="square">
            <a:spAutoFit/>
          </a:bodyPr>
          <a:lstStyle/>
          <a:p>
            <a:pPr fontAlgn="auto">
              <a:spcBef>
                <a:spcPts val="0"/>
              </a:spcBef>
              <a:spcAft>
                <a:spcPts val="0"/>
              </a:spcAft>
              <a:defRPr/>
            </a:pPr>
            <a:r>
              <a:rPr lang="zh-CN" altLang="en-US" sz="1600" b="1" spc="150" dirty="0">
                <a:latin typeface="+mn-lt"/>
                <a:ea typeface="+mn-ea"/>
                <a:cs typeface="+mn-ea"/>
                <a:sym typeface="+mn-lt"/>
              </a:rPr>
              <a:t>点击添加标题</a:t>
            </a:r>
          </a:p>
        </p:txBody>
      </p:sp>
    </p:spTree>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78"/>
                                        </p:tgtEl>
                                        <p:attrNameLst>
                                          <p:attrName>style.visibility</p:attrName>
                                        </p:attrNameLst>
                                      </p:cBhvr>
                                      <p:to>
                                        <p:strVal val="visible"/>
                                      </p:to>
                                    </p:set>
                                    <p:anim calcmode="lin" valueType="num">
                                      <p:cBhvr additive="base">
                                        <p:cTn id="11" dur="500" fill="hold"/>
                                        <p:tgtEl>
                                          <p:spTgt spid="78"/>
                                        </p:tgtEl>
                                        <p:attrNameLst>
                                          <p:attrName>ppt_x</p:attrName>
                                        </p:attrNameLst>
                                      </p:cBhvr>
                                      <p:tavLst>
                                        <p:tav tm="0">
                                          <p:val>
                                            <p:strVal val="0-#ppt_w/2"/>
                                          </p:val>
                                        </p:tav>
                                        <p:tav tm="100000">
                                          <p:val>
                                            <p:strVal val="#ppt_x"/>
                                          </p:val>
                                        </p:tav>
                                      </p:tavLst>
                                    </p:anim>
                                    <p:anim calcmode="lin" valueType="num">
                                      <p:cBhvr additive="base">
                                        <p:cTn id="12" dur="500" fill="hold"/>
                                        <p:tgtEl>
                                          <p:spTgt spid="7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9"/>
                                        </p:tgtEl>
                                        <p:attrNameLst>
                                          <p:attrName>style.visibility</p:attrName>
                                        </p:attrNameLst>
                                      </p:cBhvr>
                                      <p:to>
                                        <p:strVal val="visible"/>
                                      </p:to>
                                    </p:set>
                                    <p:animEffect transition="in" filter="wipe(left)">
                                      <p:cBhvr>
                                        <p:cTn id="16" dur="500"/>
                                        <p:tgtEl>
                                          <p:spTgt spid="79"/>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down)">
                                      <p:cBhvr>
                                        <p:cTn id="20" dur="250"/>
                                        <p:tgtEl>
                                          <p:spTgt spid="3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250"/>
                                        <p:tgtEl>
                                          <p:spTgt spid="3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250"/>
                                        <p:tgtEl>
                                          <p:spTgt spid="28"/>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250"/>
                                        <p:tgtEl>
                                          <p:spTgt spid="2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left)">
                                      <p:cBhvr>
                                        <p:cTn id="33" dur="250"/>
                                        <p:tgtEl>
                                          <p:spTgt spid="26"/>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250"/>
                                        <p:tgtEl>
                                          <p:spTgt spid="25"/>
                                        </p:tgtEl>
                                      </p:cBhvr>
                                    </p:animEffect>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down)">
                                      <p:cBhvr>
                                        <p:cTn id="40" dur="250"/>
                                        <p:tgtEl>
                                          <p:spTgt spid="36"/>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down)">
                                      <p:cBhvr>
                                        <p:cTn id="43" dur="250"/>
                                        <p:tgtEl>
                                          <p:spTgt spid="37"/>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wipe(down)">
                                      <p:cBhvr>
                                        <p:cTn id="46" dur="250"/>
                                        <p:tgtEl>
                                          <p:spTgt spid="38"/>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down)">
                                      <p:cBhvr>
                                        <p:cTn id="49" dur="250"/>
                                        <p:tgtEl>
                                          <p:spTgt spid="39"/>
                                        </p:tgtEl>
                                      </p:cBhvr>
                                    </p:animEffect>
                                  </p:childTnLst>
                                </p:cTn>
                              </p:par>
                            </p:childTnLst>
                          </p:cTn>
                        </p:par>
                        <p:par>
                          <p:cTn id="50" fill="hold">
                            <p:stCondLst>
                              <p:cond delay="3000"/>
                            </p:stCondLst>
                            <p:childTnLst>
                              <p:par>
                                <p:cTn id="51" presetID="22" presetClass="entr" presetSubtype="4"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down)">
                                      <p:cBhvr>
                                        <p:cTn id="53" dur="250"/>
                                        <p:tgtEl>
                                          <p:spTgt spid="35"/>
                                        </p:tgtEl>
                                      </p:cBhvr>
                                    </p:animEffect>
                                  </p:childTnLst>
                                </p:cTn>
                              </p:par>
                            </p:childTnLst>
                          </p:cTn>
                        </p:par>
                        <p:par>
                          <p:cTn id="54" fill="hold">
                            <p:stCondLst>
                              <p:cond delay="3500"/>
                            </p:stCondLst>
                            <p:childTnLst>
                              <p:par>
                                <p:cTn id="55" presetID="52" presetClass="entr" presetSubtype="0"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Scale>
                                      <p:cBhvr>
                                        <p:cTn id="57" dur="25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250" decel="50000" fill="hold">
                                          <p:stCondLst>
                                            <p:cond delay="0"/>
                                          </p:stCondLst>
                                        </p:cTn>
                                        <p:tgtEl>
                                          <p:spTgt spid="40"/>
                                        </p:tgtEl>
                                        <p:attrNameLst>
                                          <p:attrName>ppt_x</p:attrName>
                                          <p:attrName>ppt_y</p:attrName>
                                        </p:attrNameLst>
                                      </p:cBhvr>
                                    </p:animMotion>
                                    <p:animEffect transition="in" filter="fade">
                                      <p:cBhvr>
                                        <p:cTn id="59" dur="250"/>
                                        <p:tgtEl>
                                          <p:spTgt spid="40"/>
                                        </p:tgtEl>
                                      </p:cBhvr>
                                    </p:animEffect>
                                  </p:childTnLst>
                                </p:cTn>
                              </p:par>
                              <p:par>
                                <p:cTn id="60" presetID="52" presetClass="entr" presetSubtype="0" fill="hold" nodeType="withEffect">
                                  <p:stCondLst>
                                    <p:cond delay="250"/>
                                  </p:stCondLst>
                                  <p:childTnLst>
                                    <p:set>
                                      <p:cBhvr>
                                        <p:cTn id="61" dur="1" fill="hold">
                                          <p:stCondLst>
                                            <p:cond delay="0"/>
                                          </p:stCondLst>
                                        </p:cTn>
                                        <p:tgtEl>
                                          <p:spTgt spid="47"/>
                                        </p:tgtEl>
                                        <p:attrNameLst>
                                          <p:attrName>style.visibility</p:attrName>
                                        </p:attrNameLst>
                                      </p:cBhvr>
                                      <p:to>
                                        <p:strVal val="visible"/>
                                      </p:to>
                                    </p:set>
                                    <p:animScale>
                                      <p:cBhvr>
                                        <p:cTn id="62" dur="25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250" decel="50000" fill="hold">
                                          <p:stCondLst>
                                            <p:cond delay="0"/>
                                          </p:stCondLst>
                                        </p:cTn>
                                        <p:tgtEl>
                                          <p:spTgt spid="47"/>
                                        </p:tgtEl>
                                        <p:attrNameLst>
                                          <p:attrName>ppt_x</p:attrName>
                                          <p:attrName>ppt_y</p:attrName>
                                        </p:attrNameLst>
                                      </p:cBhvr>
                                    </p:animMotion>
                                    <p:animEffect transition="in" filter="fade">
                                      <p:cBhvr>
                                        <p:cTn id="64" dur="250"/>
                                        <p:tgtEl>
                                          <p:spTgt spid="47"/>
                                        </p:tgtEl>
                                      </p:cBhvr>
                                    </p:animEffect>
                                  </p:childTnLst>
                                </p:cTn>
                              </p:par>
                              <p:par>
                                <p:cTn id="65" presetID="52" presetClass="entr" presetSubtype="0" fill="hold" nodeType="withEffect">
                                  <p:stCondLst>
                                    <p:cond delay="500"/>
                                  </p:stCondLst>
                                  <p:childTnLst>
                                    <p:set>
                                      <p:cBhvr>
                                        <p:cTn id="66" dur="1" fill="hold">
                                          <p:stCondLst>
                                            <p:cond delay="0"/>
                                          </p:stCondLst>
                                        </p:cTn>
                                        <p:tgtEl>
                                          <p:spTgt spid="54"/>
                                        </p:tgtEl>
                                        <p:attrNameLst>
                                          <p:attrName>style.visibility</p:attrName>
                                        </p:attrNameLst>
                                      </p:cBhvr>
                                      <p:to>
                                        <p:strVal val="visible"/>
                                      </p:to>
                                    </p:set>
                                    <p:animScale>
                                      <p:cBhvr>
                                        <p:cTn id="67" dur="25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250" decel="50000" fill="hold">
                                          <p:stCondLst>
                                            <p:cond delay="0"/>
                                          </p:stCondLst>
                                        </p:cTn>
                                        <p:tgtEl>
                                          <p:spTgt spid="54"/>
                                        </p:tgtEl>
                                        <p:attrNameLst>
                                          <p:attrName>ppt_x</p:attrName>
                                          <p:attrName>ppt_y</p:attrName>
                                        </p:attrNameLst>
                                      </p:cBhvr>
                                    </p:animMotion>
                                    <p:animEffect transition="in" filter="fade">
                                      <p:cBhvr>
                                        <p:cTn id="69" dur="250"/>
                                        <p:tgtEl>
                                          <p:spTgt spid="54"/>
                                        </p:tgtEl>
                                      </p:cBhvr>
                                    </p:animEffect>
                                  </p:childTnLst>
                                </p:cTn>
                              </p:par>
                              <p:par>
                                <p:cTn id="70" presetID="52" presetClass="entr" presetSubtype="0" fill="hold" nodeType="withEffect">
                                  <p:stCondLst>
                                    <p:cond delay="750"/>
                                  </p:stCondLst>
                                  <p:childTnLst>
                                    <p:set>
                                      <p:cBhvr>
                                        <p:cTn id="71" dur="1" fill="hold">
                                          <p:stCondLst>
                                            <p:cond delay="0"/>
                                          </p:stCondLst>
                                        </p:cTn>
                                        <p:tgtEl>
                                          <p:spTgt spid="59"/>
                                        </p:tgtEl>
                                        <p:attrNameLst>
                                          <p:attrName>style.visibility</p:attrName>
                                        </p:attrNameLst>
                                      </p:cBhvr>
                                      <p:to>
                                        <p:strVal val="visible"/>
                                      </p:to>
                                    </p:set>
                                    <p:animScale>
                                      <p:cBhvr>
                                        <p:cTn id="72" dur="25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250" decel="50000" fill="hold">
                                          <p:stCondLst>
                                            <p:cond delay="0"/>
                                          </p:stCondLst>
                                        </p:cTn>
                                        <p:tgtEl>
                                          <p:spTgt spid="59"/>
                                        </p:tgtEl>
                                        <p:attrNameLst>
                                          <p:attrName>ppt_x</p:attrName>
                                          <p:attrName>ppt_y</p:attrName>
                                        </p:attrNameLst>
                                      </p:cBhvr>
                                    </p:animMotion>
                                    <p:animEffect transition="in" filter="fade">
                                      <p:cBhvr>
                                        <p:cTn id="74" dur="250"/>
                                        <p:tgtEl>
                                          <p:spTgt spid="59"/>
                                        </p:tgtEl>
                                      </p:cBhvr>
                                    </p:animEffect>
                                  </p:childTnLst>
                                </p:cTn>
                              </p:par>
                            </p:childTnLst>
                          </p:cTn>
                        </p:par>
                        <p:par>
                          <p:cTn id="75" fill="hold">
                            <p:stCondLst>
                              <p:cond delay="4000"/>
                            </p:stCondLst>
                            <p:childTnLst>
                              <p:par>
                                <p:cTn id="76" presetID="2" presetClass="entr" presetSubtype="4" fill="hold" grpId="0" nodeType="afterEffect">
                                  <p:stCondLst>
                                    <p:cond delay="0"/>
                                  </p:stCondLst>
                                  <p:childTnLst>
                                    <p:set>
                                      <p:cBhvr>
                                        <p:cTn id="77" dur="1" fill="hold">
                                          <p:stCondLst>
                                            <p:cond delay="0"/>
                                          </p:stCondLst>
                                        </p:cTn>
                                        <p:tgtEl>
                                          <p:spTgt spid="71"/>
                                        </p:tgtEl>
                                        <p:attrNameLst>
                                          <p:attrName>style.visibility</p:attrName>
                                        </p:attrNameLst>
                                      </p:cBhvr>
                                      <p:to>
                                        <p:strVal val="visible"/>
                                      </p:to>
                                    </p:set>
                                    <p:anim calcmode="lin" valueType="num">
                                      <p:cBhvr additive="base">
                                        <p:cTn id="78" dur="500" fill="hold"/>
                                        <p:tgtEl>
                                          <p:spTgt spid="71"/>
                                        </p:tgtEl>
                                        <p:attrNameLst>
                                          <p:attrName>ppt_x</p:attrName>
                                        </p:attrNameLst>
                                      </p:cBhvr>
                                      <p:tavLst>
                                        <p:tav tm="0">
                                          <p:val>
                                            <p:strVal val="#ppt_x"/>
                                          </p:val>
                                        </p:tav>
                                        <p:tav tm="100000">
                                          <p:val>
                                            <p:strVal val="#ppt_x"/>
                                          </p:val>
                                        </p:tav>
                                      </p:tavLst>
                                    </p:anim>
                                    <p:anim calcmode="lin" valueType="num">
                                      <p:cBhvr additive="base">
                                        <p:cTn id="79" dur="500" fill="hold"/>
                                        <p:tgtEl>
                                          <p:spTgt spid="71"/>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72"/>
                                        </p:tgtEl>
                                        <p:attrNameLst>
                                          <p:attrName>style.visibility</p:attrName>
                                        </p:attrNameLst>
                                      </p:cBhvr>
                                      <p:to>
                                        <p:strVal val="visible"/>
                                      </p:to>
                                    </p:set>
                                    <p:anim calcmode="lin" valueType="num">
                                      <p:cBhvr additive="base">
                                        <p:cTn id="82" dur="500" fill="hold"/>
                                        <p:tgtEl>
                                          <p:spTgt spid="72"/>
                                        </p:tgtEl>
                                        <p:attrNameLst>
                                          <p:attrName>ppt_x</p:attrName>
                                        </p:attrNameLst>
                                      </p:cBhvr>
                                      <p:tavLst>
                                        <p:tav tm="0">
                                          <p:val>
                                            <p:strVal val="#ppt_x"/>
                                          </p:val>
                                        </p:tav>
                                        <p:tav tm="100000">
                                          <p:val>
                                            <p:strVal val="#ppt_x"/>
                                          </p:val>
                                        </p:tav>
                                      </p:tavLst>
                                    </p:anim>
                                    <p:anim calcmode="lin" valueType="num">
                                      <p:cBhvr additive="base">
                                        <p:cTn id="83" dur="500" fill="hold"/>
                                        <p:tgtEl>
                                          <p:spTgt spid="72"/>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73"/>
                                        </p:tgtEl>
                                        <p:attrNameLst>
                                          <p:attrName>style.visibility</p:attrName>
                                        </p:attrNameLst>
                                      </p:cBhvr>
                                      <p:to>
                                        <p:strVal val="visible"/>
                                      </p:to>
                                    </p:set>
                                    <p:anim calcmode="lin" valueType="num">
                                      <p:cBhvr additive="base">
                                        <p:cTn id="86" dur="500" fill="hold"/>
                                        <p:tgtEl>
                                          <p:spTgt spid="73"/>
                                        </p:tgtEl>
                                        <p:attrNameLst>
                                          <p:attrName>ppt_x</p:attrName>
                                        </p:attrNameLst>
                                      </p:cBhvr>
                                      <p:tavLst>
                                        <p:tav tm="0">
                                          <p:val>
                                            <p:strVal val="#ppt_x"/>
                                          </p:val>
                                        </p:tav>
                                        <p:tav tm="100000">
                                          <p:val>
                                            <p:strVal val="#ppt_x"/>
                                          </p:val>
                                        </p:tav>
                                      </p:tavLst>
                                    </p:anim>
                                    <p:anim calcmode="lin" valueType="num">
                                      <p:cBhvr additive="base">
                                        <p:cTn id="87" dur="500" fill="hold"/>
                                        <p:tgtEl>
                                          <p:spTgt spid="73"/>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74"/>
                                        </p:tgtEl>
                                        <p:attrNameLst>
                                          <p:attrName>style.visibility</p:attrName>
                                        </p:attrNameLst>
                                      </p:cBhvr>
                                      <p:to>
                                        <p:strVal val="visible"/>
                                      </p:to>
                                    </p:set>
                                    <p:anim calcmode="lin" valueType="num">
                                      <p:cBhvr additive="base">
                                        <p:cTn id="90" dur="500" fill="hold"/>
                                        <p:tgtEl>
                                          <p:spTgt spid="74"/>
                                        </p:tgtEl>
                                        <p:attrNameLst>
                                          <p:attrName>ppt_x</p:attrName>
                                        </p:attrNameLst>
                                      </p:cBhvr>
                                      <p:tavLst>
                                        <p:tav tm="0">
                                          <p:val>
                                            <p:strVal val="#ppt_x"/>
                                          </p:val>
                                        </p:tav>
                                        <p:tav tm="100000">
                                          <p:val>
                                            <p:strVal val="#ppt_x"/>
                                          </p:val>
                                        </p:tav>
                                      </p:tavLst>
                                    </p:anim>
                                    <p:anim calcmode="lin" valueType="num">
                                      <p:cBhvr additive="base">
                                        <p:cTn id="91" dur="500" fill="hold"/>
                                        <p:tgtEl>
                                          <p:spTgt spid="74"/>
                                        </p:tgtEl>
                                        <p:attrNameLst>
                                          <p:attrName>ppt_y</p:attrName>
                                        </p:attrNameLst>
                                      </p:cBhvr>
                                      <p:tavLst>
                                        <p:tav tm="0">
                                          <p:val>
                                            <p:strVal val="1+#ppt_h/2"/>
                                          </p:val>
                                        </p:tav>
                                        <p:tav tm="100000">
                                          <p:val>
                                            <p:strVal val="#ppt_y"/>
                                          </p:val>
                                        </p:tav>
                                      </p:tavLst>
                                    </p:anim>
                                  </p:childTnLst>
                                </p:cTn>
                              </p:par>
                            </p:childTnLst>
                          </p:cTn>
                        </p:par>
                        <p:par>
                          <p:cTn id="92" fill="hold">
                            <p:stCondLst>
                              <p:cond delay="4500"/>
                            </p:stCondLst>
                            <p:childTnLst>
                              <p:par>
                                <p:cTn id="93" presetID="2" presetClass="entr" presetSubtype="2" fill="hold" grpId="0" nodeType="afterEffect">
                                  <p:stCondLst>
                                    <p:cond delay="0"/>
                                  </p:stCondLst>
                                  <p:childTnLst>
                                    <p:set>
                                      <p:cBhvr>
                                        <p:cTn id="94" dur="1" fill="hold">
                                          <p:stCondLst>
                                            <p:cond delay="0"/>
                                          </p:stCondLst>
                                        </p:cTn>
                                        <p:tgtEl>
                                          <p:spTgt spid="32"/>
                                        </p:tgtEl>
                                        <p:attrNameLst>
                                          <p:attrName>style.visibility</p:attrName>
                                        </p:attrNameLst>
                                      </p:cBhvr>
                                      <p:to>
                                        <p:strVal val="visible"/>
                                      </p:to>
                                    </p:set>
                                    <p:anim calcmode="lin" valueType="num">
                                      <p:cBhvr additive="base">
                                        <p:cTn id="95" dur="500" fill="hold"/>
                                        <p:tgtEl>
                                          <p:spTgt spid="32"/>
                                        </p:tgtEl>
                                        <p:attrNameLst>
                                          <p:attrName>ppt_x</p:attrName>
                                        </p:attrNameLst>
                                      </p:cBhvr>
                                      <p:tavLst>
                                        <p:tav tm="0">
                                          <p:val>
                                            <p:strVal val="1+#ppt_w/2"/>
                                          </p:val>
                                        </p:tav>
                                        <p:tav tm="100000">
                                          <p:val>
                                            <p:strVal val="#ppt_x"/>
                                          </p:val>
                                        </p:tav>
                                      </p:tavLst>
                                    </p:anim>
                                    <p:anim calcmode="lin" valueType="num">
                                      <p:cBhvr additive="base">
                                        <p:cTn id="96" dur="500" fill="hold"/>
                                        <p:tgtEl>
                                          <p:spTgt spid="32"/>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66"/>
                                        </p:tgtEl>
                                        <p:attrNameLst>
                                          <p:attrName>style.visibility</p:attrName>
                                        </p:attrNameLst>
                                      </p:cBhvr>
                                      <p:to>
                                        <p:strVal val="visible"/>
                                      </p:to>
                                    </p:set>
                                    <p:anim calcmode="lin" valueType="num">
                                      <p:cBhvr additive="base">
                                        <p:cTn id="99" dur="500" fill="hold"/>
                                        <p:tgtEl>
                                          <p:spTgt spid="66"/>
                                        </p:tgtEl>
                                        <p:attrNameLst>
                                          <p:attrName>ppt_x</p:attrName>
                                        </p:attrNameLst>
                                      </p:cBhvr>
                                      <p:tavLst>
                                        <p:tav tm="0">
                                          <p:val>
                                            <p:strVal val="1+#ppt_w/2"/>
                                          </p:val>
                                        </p:tav>
                                        <p:tav tm="100000">
                                          <p:val>
                                            <p:strVal val="#ppt_x"/>
                                          </p:val>
                                        </p:tav>
                                      </p:tavLst>
                                    </p:anim>
                                    <p:anim calcmode="lin" valueType="num">
                                      <p:cBhvr additive="base">
                                        <p:cTn id="100" dur="500" fill="hold"/>
                                        <p:tgtEl>
                                          <p:spTgt spid="66"/>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cBhvr additive="base">
                                        <p:cTn id="103" dur="500" fill="hold"/>
                                        <p:tgtEl>
                                          <p:spTgt spid="31"/>
                                        </p:tgtEl>
                                        <p:attrNameLst>
                                          <p:attrName>ppt_x</p:attrName>
                                        </p:attrNameLst>
                                      </p:cBhvr>
                                      <p:tavLst>
                                        <p:tav tm="0">
                                          <p:val>
                                            <p:strVal val="1+#ppt_w/2"/>
                                          </p:val>
                                        </p:tav>
                                        <p:tav tm="100000">
                                          <p:val>
                                            <p:strVal val="#ppt_x"/>
                                          </p:val>
                                        </p:tav>
                                      </p:tavLst>
                                    </p:anim>
                                    <p:anim calcmode="lin" valueType="num">
                                      <p:cBhvr additive="base">
                                        <p:cTn id="104" dur="500" fill="hold"/>
                                        <p:tgtEl>
                                          <p:spTgt spid="31"/>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67"/>
                                        </p:tgtEl>
                                        <p:attrNameLst>
                                          <p:attrName>style.visibility</p:attrName>
                                        </p:attrNameLst>
                                      </p:cBhvr>
                                      <p:to>
                                        <p:strVal val="visible"/>
                                      </p:to>
                                    </p:set>
                                    <p:anim calcmode="lin" valueType="num">
                                      <p:cBhvr additive="base">
                                        <p:cTn id="107" dur="500" fill="hold"/>
                                        <p:tgtEl>
                                          <p:spTgt spid="67"/>
                                        </p:tgtEl>
                                        <p:attrNameLst>
                                          <p:attrName>ppt_x</p:attrName>
                                        </p:attrNameLst>
                                      </p:cBhvr>
                                      <p:tavLst>
                                        <p:tav tm="0">
                                          <p:val>
                                            <p:strVal val="1+#ppt_w/2"/>
                                          </p:val>
                                        </p:tav>
                                        <p:tav tm="100000">
                                          <p:val>
                                            <p:strVal val="#ppt_x"/>
                                          </p:val>
                                        </p:tav>
                                      </p:tavLst>
                                    </p:anim>
                                    <p:anim calcmode="lin" valueType="num">
                                      <p:cBhvr additive="base">
                                        <p:cTn id="108" dur="500" fill="hold"/>
                                        <p:tgtEl>
                                          <p:spTgt spid="67"/>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30"/>
                                        </p:tgtEl>
                                        <p:attrNameLst>
                                          <p:attrName>style.visibility</p:attrName>
                                        </p:attrNameLst>
                                      </p:cBhvr>
                                      <p:to>
                                        <p:strVal val="visible"/>
                                      </p:to>
                                    </p:set>
                                    <p:anim calcmode="lin" valueType="num">
                                      <p:cBhvr additive="base">
                                        <p:cTn id="111" dur="500" fill="hold"/>
                                        <p:tgtEl>
                                          <p:spTgt spid="30"/>
                                        </p:tgtEl>
                                        <p:attrNameLst>
                                          <p:attrName>ppt_x</p:attrName>
                                        </p:attrNameLst>
                                      </p:cBhvr>
                                      <p:tavLst>
                                        <p:tav tm="0">
                                          <p:val>
                                            <p:strVal val="1+#ppt_w/2"/>
                                          </p:val>
                                        </p:tav>
                                        <p:tav tm="100000">
                                          <p:val>
                                            <p:strVal val="#ppt_x"/>
                                          </p:val>
                                        </p:tav>
                                      </p:tavLst>
                                    </p:anim>
                                    <p:anim calcmode="lin" valueType="num">
                                      <p:cBhvr additive="base">
                                        <p:cTn id="112" dur="500" fill="hold"/>
                                        <p:tgtEl>
                                          <p:spTgt spid="30"/>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68"/>
                                        </p:tgtEl>
                                        <p:attrNameLst>
                                          <p:attrName>style.visibility</p:attrName>
                                        </p:attrNameLst>
                                      </p:cBhvr>
                                      <p:to>
                                        <p:strVal val="visible"/>
                                      </p:to>
                                    </p:set>
                                    <p:anim calcmode="lin" valueType="num">
                                      <p:cBhvr additive="base">
                                        <p:cTn id="115" dur="500" fill="hold"/>
                                        <p:tgtEl>
                                          <p:spTgt spid="68"/>
                                        </p:tgtEl>
                                        <p:attrNameLst>
                                          <p:attrName>ppt_x</p:attrName>
                                        </p:attrNameLst>
                                      </p:cBhvr>
                                      <p:tavLst>
                                        <p:tav tm="0">
                                          <p:val>
                                            <p:strVal val="1+#ppt_w/2"/>
                                          </p:val>
                                        </p:tav>
                                        <p:tav tm="100000">
                                          <p:val>
                                            <p:strVal val="#ppt_x"/>
                                          </p:val>
                                        </p:tav>
                                      </p:tavLst>
                                    </p:anim>
                                    <p:anim calcmode="lin" valueType="num">
                                      <p:cBhvr additive="base">
                                        <p:cTn id="116" dur="500" fill="hold"/>
                                        <p:tgtEl>
                                          <p:spTgt spid="68"/>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0"/>
                                  </p:stCondLst>
                                  <p:childTnLst>
                                    <p:set>
                                      <p:cBhvr>
                                        <p:cTn id="118" dur="1" fill="hold">
                                          <p:stCondLst>
                                            <p:cond delay="0"/>
                                          </p:stCondLst>
                                        </p:cTn>
                                        <p:tgtEl>
                                          <p:spTgt spid="29"/>
                                        </p:tgtEl>
                                        <p:attrNameLst>
                                          <p:attrName>style.visibility</p:attrName>
                                        </p:attrNameLst>
                                      </p:cBhvr>
                                      <p:to>
                                        <p:strVal val="visible"/>
                                      </p:to>
                                    </p:set>
                                    <p:anim calcmode="lin" valueType="num">
                                      <p:cBhvr additive="base">
                                        <p:cTn id="119" dur="500" fill="hold"/>
                                        <p:tgtEl>
                                          <p:spTgt spid="29"/>
                                        </p:tgtEl>
                                        <p:attrNameLst>
                                          <p:attrName>ppt_x</p:attrName>
                                        </p:attrNameLst>
                                      </p:cBhvr>
                                      <p:tavLst>
                                        <p:tav tm="0">
                                          <p:val>
                                            <p:strVal val="1+#ppt_w/2"/>
                                          </p:val>
                                        </p:tav>
                                        <p:tav tm="100000">
                                          <p:val>
                                            <p:strVal val="#ppt_x"/>
                                          </p:val>
                                        </p:tav>
                                      </p:tavLst>
                                    </p:anim>
                                    <p:anim calcmode="lin" valueType="num">
                                      <p:cBhvr additive="base">
                                        <p:cTn id="120" dur="500" fill="hold"/>
                                        <p:tgtEl>
                                          <p:spTgt spid="29"/>
                                        </p:tgtEl>
                                        <p:attrNameLst>
                                          <p:attrName>ppt_y</p:attrName>
                                        </p:attrNameLst>
                                      </p:cBhvr>
                                      <p:tavLst>
                                        <p:tav tm="0">
                                          <p:val>
                                            <p:strVal val="#ppt_y"/>
                                          </p:val>
                                        </p:tav>
                                        <p:tav tm="100000">
                                          <p:val>
                                            <p:strVal val="#ppt_y"/>
                                          </p:val>
                                        </p:tav>
                                      </p:tavLst>
                                    </p:anim>
                                  </p:childTnLst>
                                </p:cTn>
                              </p:par>
                              <p:par>
                                <p:cTn id="121" presetID="2" presetClass="entr" presetSubtype="2" fill="hold" grpId="0" nodeType="withEffect">
                                  <p:stCondLst>
                                    <p:cond delay="0"/>
                                  </p:stCondLst>
                                  <p:childTnLst>
                                    <p:set>
                                      <p:cBhvr>
                                        <p:cTn id="122" dur="1" fill="hold">
                                          <p:stCondLst>
                                            <p:cond delay="0"/>
                                          </p:stCondLst>
                                        </p:cTn>
                                        <p:tgtEl>
                                          <p:spTgt spid="69"/>
                                        </p:tgtEl>
                                        <p:attrNameLst>
                                          <p:attrName>style.visibility</p:attrName>
                                        </p:attrNameLst>
                                      </p:cBhvr>
                                      <p:to>
                                        <p:strVal val="visible"/>
                                      </p:to>
                                    </p:set>
                                    <p:anim calcmode="lin" valueType="num">
                                      <p:cBhvr additive="base">
                                        <p:cTn id="123" dur="500" fill="hold"/>
                                        <p:tgtEl>
                                          <p:spTgt spid="69"/>
                                        </p:tgtEl>
                                        <p:attrNameLst>
                                          <p:attrName>ppt_x</p:attrName>
                                        </p:attrNameLst>
                                      </p:cBhvr>
                                      <p:tavLst>
                                        <p:tav tm="0">
                                          <p:val>
                                            <p:strVal val="1+#ppt_w/2"/>
                                          </p:val>
                                        </p:tav>
                                        <p:tav tm="100000">
                                          <p:val>
                                            <p:strVal val="#ppt_x"/>
                                          </p:val>
                                        </p:tav>
                                      </p:tavLst>
                                    </p:anim>
                                    <p:anim calcmode="lin" valueType="num">
                                      <p:cBhvr additive="base">
                                        <p:cTn id="124"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66" grpId="0"/>
      <p:bldP spid="67" grpId="0"/>
      <p:bldP spid="68" grpId="0"/>
      <p:bldP spid="69" grpId="0"/>
      <p:bldP spid="71" grpId="0"/>
      <p:bldP spid="72" grpId="0"/>
      <p:bldP spid="73" grpId="0"/>
      <p:bldP spid="74" grpId="0"/>
      <p:bldP spid="77" grpId="0"/>
      <p:bldP spid="7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1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1780</Words>
  <Application>Microsoft Office PowerPoint</Application>
  <PresentationFormat>全屏显示(16:9)</PresentationFormat>
  <Paragraphs>404</Paragraphs>
  <Slides>35</Slides>
  <Notes>35</Notes>
  <HiddenSlides>0</HiddenSlides>
  <MMClips>1</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35</vt:i4>
      </vt:variant>
    </vt:vector>
  </HeadingPairs>
  <TitlesOfParts>
    <vt:vector size="39" baseType="lpstr">
      <vt:lpstr>Arial</vt:lpstr>
      <vt:lpstr>Wingdings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014</dc:title>
  <dc:creator/>
  <cp:lastModifiedBy/>
  <cp:revision>1</cp:revision>
  <dcterms:created xsi:type="dcterms:W3CDTF">2012-12-31T05:15:00Z</dcterms:created>
  <dcterms:modified xsi:type="dcterms:W3CDTF">2019-03-28T05:40:22Z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