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4" r:id="rId3"/>
    <p:sldId id="265" r:id="rId4"/>
    <p:sldId id="260" r:id="rId5"/>
    <p:sldId id="261" r:id="rId6"/>
    <p:sldId id="269" r:id="rId7"/>
    <p:sldId id="270" r:id="rId8"/>
    <p:sldId id="271" r:id="rId9"/>
    <p:sldId id="272" r:id="rId10"/>
    <p:sldId id="267" r:id="rId11"/>
    <p:sldId id="274" r:id="rId12"/>
    <p:sldId id="279" r:id="rId13"/>
    <p:sldId id="275" r:id="rId14"/>
    <p:sldId id="273" r:id="rId15"/>
    <p:sldId id="276" r:id="rId16"/>
    <p:sldId id="277" r:id="rId17"/>
    <p:sldId id="278" r:id="rId18"/>
    <p:sldId id="298" r:id="rId19"/>
    <p:sldId id="281" r:id="rId20"/>
    <p:sldId id="280" r:id="rId21"/>
    <p:sldId id="282" r:id="rId22"/>
    <p:sldId id="295" r:id="rId23"/>
    <p:sldId id="283" r:id="rId24"/>
    <p:sldId id="284" r:id="rId25"/>
    <p:sldId id="296" r:id="rId26"/>
    <p:sldId id="297" r:id="rId27"/>
    <p:sldId id="285" r:id="rId28"/>
    <p:sldId id="287" r:id="rId29"/>
    <p:sldId id="294" r:id="rId30"/>
    <p:sldId id="288" r:id="rId31"/>
    <p:sldId id="289" r:id="rId32"/>
    <p:sldId id="291" r:id="rId33"/>
    <p:sldId id="292" r:id="rId34"/>
    <p:sldId id="290" r:id="rId35"/>
    <p:sldId id="299" r:id="rId36"/>
    <p:sldId id="300" r:id="rId37"/>
    <p:sldId id="301"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787"/>
    <a:srgbClr val="E44860"/>
    <a:srgbClr val="435258"/>
    <a:srgbClr val="1C1C1C"/>
    <a:srgbClr val="292929"/>
    <a:srgbClr val="F2F2F2"/>
    <a:srgbClr val="333333"/>
    <a:srgbClr val="2A8FB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1698" y="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8</c:v>
                </c:pt>
                <c:pt idx="1">
                  <c:v>2</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6"/>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c:spPr>
          </c:dPt>
          <c:dPt>
            <c:idx val="1"/>
            <c:bubble3D val="0"/>
            <c:spPr>
              <a:solidFill>
                <a:schemeClr val="bg1">
                  <a:lumMod val="85000"/>
                </a:schemeClr>
              </a:solidFill>
            </c:spPr>
          </c:dPt>
          <c:dPt>
            <c:idx val="2"/>
            <c:bubble3D val="0"/>
            <c:spPr>
              <a:solidFill>
                <a:srgbClr val="B9D51F"/>
              </a:solidFill>
            </c:spPr>
          </c:dPt>
          <c:dPt>
            <c:idx val="3"/>
            <c:bubble3D val="0"/>
            <c:spPr>
              <a:solidFill>
                <a:srgbClr val="45C1A4"/>
              </a:solidFill>
            </c:spPr>
          </c:dPt>
          <c:cat>
            <c:strRef>
              <c:f>Sheet1!$A$2:$A$5</c:f>
              <c:strCache>
                <c:ptCount val="2"/>
                <c:pt idx="0">
                  <c:v>1st Qtr</c:v>
                </c:pt>
                <c:pt idx="1">
                  <c:v>2nd Qtr</c:v>
                </c:pt>
              </c:strCache>
            </c:strRef>
          </c:cat>
          <c:val>
            <c:numRef>
              <c:f>Sheet1!$B$2:$B$5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4138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75186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down)">
                                      <p:cBhvr>
                                        <p:cTn id="11" dur="500"/>
                                        <p:tgtEl>
                                          <p:spTgt spid="3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教学分析">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p>
            <a:r>
              <a:rPr lang="en-US" altLang="zh-CN" sz="2400" dirty="0" smtClean="0">
                <a:solidFill>
                  <a:schemeClr val="bg1">
                    <a:lumMod val="85000"/>
                  </a:schemeClr>
                </a:solidFill>
                <a:latin typeface="Helvetica Light" pitchFamily="50" charset="0"/>
              </a:rPr>
              <a:t>Teaching</a:t>
            </a:r>
            <a:r>
              <a:rPr lang="en-US" altLang="zh-CN" sz="2400" baseline="0" dirty="0" smtClean="0">
                <a:solidFill>
                  <a:schemeClr val="bg1">
                    <a:lumMod val="85000"/>
                  </a:schemeClr>
                </a:solidFill>
                <a:latin typeface="Helvetica Light" pitchFamily="50" charset="0"/>
              </a:rPr>
              <a:t> </a:t>
            </a:r>
            <a:r>
              <a:rPr lang="en-US" altLang="zh-CN" sz="2400" dirty="0" smtClean="0">
                <a:solidFill>
                  <a:schemeClr val="bg1">
                    <a:lumMod val="85000"/>
                  </a:schemeClr>
                </a:solidFill>
                <a:latin typeface="Helvetica Light" pitchFamily="50" charset="0"/>
              </a:rPr>
              <a:t>analysis</a:t>
            </a:r>
          </a:p>
        </p:txBody>
      </p:sp>
      <p:cxnSp>
        <p:nvCxnSpPr>
          <p:cNvPr id="35" name="直接连接符 34"/>
          <p:cNvCxnSpPr/>
          <p:nvPr userDrawn="1"/>
        </p:nvCxnSpPr>
        <p:spPr>
          <a:xfrm>
            <a:off x="56324" y="1016710"/>
            <a:ext cx="3121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userDrawn="1"/>
        </p:nvGrpSpPr>
        <p:grpSpPr>
          <a:xfrm>
            <a:off x="3314736" y="-355198"/>
            <a:ext cx="1307004" cy="1397180"/>
            <a:chOff x="3314736" y="-715238"/>
            <a:chExt cx="1307004" cy="1397180"/>
          </a:xfrm>
        </p:grpSpPr>
        <p:grpSp>
          <p:nvGrpSpPr>
            <p:cNvPr id="43" name="组合 42"/>
            <p:cNvGrpSpPr/>
            <p:nvPr userDrawn="1"/>
          </p:nvGrpSpPr>
          <p:grpSpPr>
            <a:xfrm>
              <a:off x="3314736" y="-715238"/>
              <a:ext cx="1307004" cy="1397180"/>
              <a:chOff x="4227737" y="323875"/>
              <a:chExt cx="920327" cy="4473277"/>
            </a:xfrm>
          </p:grpSpPr>
          <p:sp>
            <p:nvSpPr>
              <p:cNvPr id="46" name="圆角矩形 45"/>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5" name="TextBox 44"/>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838152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176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教学策略">
    <p:spTree>
      <p:nvGrpSpPr>
        <p:cNvPr id="1" name=""/>
        <p:cNvGrpSpPr/>
        <p:nvPr/>
      </p:nvGrpSpPr>
      <p:grpSpPr>
        <a:xfrm>
          <a:off x="0" y="0"/>
          <a:ext cx="0" cy="0"/>
          <a:chOff x="0" y="0"/>
          <a:chExt cx="0" cy="0"/>
        </a:xfrm>
      </p:grpSpPr>
      <p:sp>
        <p:nvSpPr>
          <p:cNvPr id="21" name="TextBox 20"/>
          <p:cNvSpPr txBox="1"/>
          <p:nvPr userDrawn="1"/>
        </p:nvSpPr>
        <p:spPr>
          <a:xfrm>
            <a:off x="-21519" y="591071"/>
            <a:ext cx="4665527" cy="461665"/>
          </a:xfrm>
          <a:prstGeom prst="rect">
            <a:avLst/>
          </a:prstGeom>
          <a:noFill/>
        </p:spPr>
        <p:txBody>
          <a:bodyPr wrap="square" rtlCol="0">
            <a:spAutoFit/>
          </a:bodyPr>
          <a:lstStyle>
            <a:defPPr>
              <a:defRPr lang="zh-CN"/>
            </a:defPPr>
            <a:lvl1pPr>
              <a:defRPr sz="2400">
                <a:solidFill>
                  <a:schemeClr val="bg1">
                    <a:lumMod val="85000"/>
                  </a:schemeClr>
                </a:solidFill>
                <a:latin typeface="Helvetica Light" pitchFamily="50" charset="0"/>
              </a:defRPr>
            </a:lvl1pPr>
          </a:lstStyle>
          <a:p>
            <a:pPr lvl="0"/>
            <a:r>
              <a:rPr lang="en-US" altLang="zh-CN" dirty="0" smtClean="0"/>
              <a:t>instructional strategies</a:t>
            </a:r>
          </a:p>
        </p:txBody>
      </p:sp>
      <p:grpSp>
        <p:nvGrpSpPr>
          <p:cNvPr id="60" name="组合 59"/>
          <p:cNvGrpSpPr/>
          <p:nvPr userDrawn="1"/>
        </p:nvGrpSpPr>
        <p:grpSpPr>
          <a:xfrm>
            <a:off x="4726465" y="-351838"/>
            <a:ext cx="1285722" cy="1394349"/>
            <a:chOff x="4726465" y="-711878"/>
            <a:chExt cx="1285722" cy="1394349"/>
          </a:xfrm>
        </p:grpSpPr>
        <p:grpSp>
          <p:nvGrpSpPr>
            <p:cNvPr id="61" name="组合 60"/>
            <p:cNvGrpSpPr/>
            <p:nvPr userDrawn="1"/>
          </p:nvGrpSpPr>
          <p:grpSpPr>
            <a:xfrm>
              <a:off x="4726465" y="-711878"/>
              <a:ext cx="1285722" cy="1394349"/>
              <a:chOff x="5322842" y="326129"/>
              <a:chExt cx="905342" cy="4464216"/>
            </a:xfrm>
          </p:grpSpPr>
          <p:sp>
            <p:nvSpPr>
              <p:cNvPr id="64" name="圆角矩形 63"/>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63" name="TextBox 62"/>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33" name="直接连接符 32"/>
          <p:cNvCxnSpPr/>
          <p:nvPr userDrawn="1"/>
        </p:nvCxnSpPr>
        <p:spPr>
          <a:xfrm>
            <a:off x="56323" y="1016710"/>
            <a:ext cx="457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72313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267443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教学过程">
    <p:spTree>
      <p:nvGrpSpPr>
        <p:cNvPr id="1" name=""/>
        <p:cNvGrpSpPr/>
        <p:nvPr/>
      </p:nvGrpSpPr>
      <p:grpSpPr>
        <a:xfrm>
          <a:off x="0" y="0"/>
          <a:ext cx="0" cy="0"/>
          <a:chOff x="0" y="0"/>
          <a:chExt cx="0" cy="0"/>
        </a:xfrm>
      </p:grpSpPr>
      <p:sp>
        <p:nvSpPr>
          <p:cNvPr id="21" name="TextBox 20"/>
          <p:cNvSpPr txBox="1"/>
          <p:nvPr userDrawn="1"/>
        </p:nvSpPr>
        <p:spPr>
          <a:xfrm>
            <a:off x="-21519" y="591071"/>
            <a:ext cx="3729423"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process</a:t>
            </a:r>
          </a:p>
        </p:txBody>
      </p:sp>
      <p:cxnSp>
        <p:nvCxnSpPr>
          <p:cNvPr id="35" name="直接连接符 34"/>
          <p:cNvCxnSpPr/>
          <p:nvPr userDrawn="1"/>
        </p:nvCxnSpPr>
        <p:spPr>
          <a:xfrm>
            <a:off x="56324" y="1016710"/>
            <a:ext cx="61018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userDrawn="1"/>
        </p:nvGrpSpPr>
        <p:grpSpPr>
          <a:xfrm>
            <a:off x="6158217" y="-348031"/>
            <a:ext cx="1285643" cy="1393350"/>
            <a:chOff x="6158217" y="-708071"/>
            <a:chExt cx="1285643" cy="1393350"/>
          </a:xfrm>
        </p:grpSpPr>
        <p:grpSp>
          <p:nvGrpSpPr>
            <p:cNvPr id="49" name="组合 48"/>
            <p:cNvGrpSpPr/>
            <p:nvPr userDrawn="1"/>
          </p:nvGrpSpPr>
          <p:grpSpPr>
            <a:xfrm>
              <a:off x="6158217" y="-708071"/>
              <a:ext cx="1285643" cy="1393350"/>
              <a:chOff x="6475026" y="329329"/>
              <a:chExt cx="905286" cy="4461015"/>
            </a:xfrm>
          </p:grpSpPr>
          <p:sp>
            <p:nvSpPr>
              <p:cNvPr id="52" name="圆角矩形 5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1" name="TextBox 50"/>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25735321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19963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教学效果">
    <p:spTree>
      <p:nvGrpSpPr>
        <p:cNvPr id="1" name=""/>
        <p:cNvGrpSpPr/>
        <p:nvPr/>
      </p:nvGrpSpPr>
      <p:grpSpPr>
        <a:xfrm>
          <a:off x="0" y="0"/>
          <a:ext cx="0" cy="0"/>
          <a:chOff x="0" y="0"/>
          <a:chExt cx="0" cy="0"/>
        </a:xfrm>
      </p:grpSpPr>
      <p:sp>
        <p:nvSpPr>
          <p:cNvPr id="21" name="TextBox 20"/>
          <p:cNvSpPr txBox="1"/>
          <p:nvPr userDrawn="1"/>
        </p:nvSpPr>
        <p:spPr>
          <a:xfrm>
            <a:off x="-21519" y="591071"/>
            <a:ext cx="3081351" cy="461665"/>
          </a:xfrm>
          <a:prstGeom prst="rect">
            <a:avLst/>
          </a:prstGeom>
          <a:noFill/>
        </p:spPr>
        <p:txBody>
          <a:bodyPr wrap="square" rtlCol="0">
            <a:spAutoFit/>
          </a:bodyPr>
          <a:lstStyle>
            <a:defPPr>
              <a:defRPr lang="zh-CN"/>
            </a:defPPr>
            <a:lvl1pPr lvl="0">
              <a:defRPr sz="2400">
                <a:solidFill>
                  <a:schemeClr val="bg1">
                    <a:lumMod val="85000"/>
                  </a:schemeClr>
                </a:solidFill>
                <a:latin typeface="Helvetica Light" pitchFamily="50" charset="0"/>
              </a:defRPr>
            </a:lvl1pPr>
          </a:lstStyle>
          <a:p>
            <a:pPr lvl="0"/>
            <a:r>
              <a:rPr lang="en-US" altLang="zh-CN" dirty="0" smtClean="0"/>
              <a:t>Teaching effect</a:t>
            </a:r>
          </a:p>
        </p:txBody>
      </p:sp>
      <p:cxnSp>
        <p:nvCxnSpPr>
          <p:cNvPr id="35" name="直接连接符 34"/>
          <p:cNvCxnSpPr/>
          <p:nvPr userDrawn="1"/>
        </p:nvCxnSpPr>
        <p:spPr>
          <a:xfrm>
            <a:off x="56324" y="1016710"/>
            <a:ext cx="73959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userDrawn="1"/>
        </p:nvGrpSpPr>
        <p:grpSpPr>
          <a:xfrm>
            <a:off x="7596559" y="-340367"/>
            <a:ext cx="1278972" cy="1393103"/>
            <a:chOff x="7596559" y="-700407"/>
            <a:chExt cx="1278972" cy="1393103"/>
          </a:xfrm>
        </p:grpSpPr>
        <p:grpSp>
          <p:nvGrpSpPr>
            <p:cNvPr id="55" name="组合 54"/>
            <p:cNvGrpSpPr/>
            <p:nvPr userDrawn="1"/>
          </p:nvGrpSpPr>
          <p:grpSpPr>
            <a:xfrm>
              <a:off x="7596559" y="-700407"/>
              <a:ext cx="1278972" cy="1393103"/>
              <a:chOff x="7631852" y="336928"/>
              <a:chExt cx="900588" cy="4460224"/>
            </a:xfrm>
          </p:grpSpPr>
          <p:sp>
            <p:nvSpPr>
              <p:cNvPr id="58" name="圆角矩形 57"/>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7" name="TextBox 56"/>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19845167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2F2F2"/>
          </a:fgClr>
          <a:bgClr>
            <a:schemeClr val="bg1"/>
          </a:bgClr>
        </a:pattFill>
        <a:effectLst/>
      </p:bgPr>
    </p:bg>
    <p:spTree>
      <p:nvGrpSpPr>
        <p:cNvPr id="1" name=""/>
        <p:cNvGrpSpPr/>
        <p:nvPr/>
      </p:nvGrpSpPr>
      <p:grpSpPr>
        <a:xfrm>
          <a:off x="0" y="0"/>
          <a:ext cx="0" cy="0"/>
          <a:chOff x="0" y="0"/>
          <a:chExt cx="0" cy="0"/>
        </a:xfrm>
      </p:grpSpPr>
      <p:sp>
        <p:nvSpPr>
          <p:cNvPr id="32" name="TextBox 31" hidden="1"/>
          <p:cNvSpPr txBox="1"/>
          <p:nvPr userDrawn="1"/>
        </p:nvSpPr>
        <p:spPr>
          <a:xfrm>
            <a:off x="18852" y="-14371"/>
            <a:ext cx="1724879" cy="584775"/>
          </a:xfrm>
          <a:prstGeom prst="rect">
            <a:avLst/>
          </a:prstGeom>
          <a:noFill/>
        </p:spPr>
        <p:txBody>
          <a:bodyPr wrap="square" rtlCol="0">
            <a:spAutoFit/>
          </a:bodyPr>
          <a:lstStyle/>
          <a:p>
            <a:r>
              <a:rPr lang="en-US" altLang="zh-CN" sz="3200" dirty="0" smtClean="0">
                <a:solidFill>
                  <a:srgbClr val="333333"/>
                </a:solidFill>
                <a:latin typeface="Gill Sans Ultra Bold" pitchFamily="34" charset="0"/>
              </a:rPr>
              <a:t>LOGO</a:t>
            </a:r>
            <a:endParaRPr lang="zh-CN" altLang="en-US" sz="3200" dirty="0">
              <a:solidFill>
                <a:srgbClr val="333333"/>
              </a:solidFill>
              <a:latin typeface="Gill Sans Ultra Bold" pitchFamily="34" charset="0"/>
            </a:endParaRPr>
          </a:p>
        </p:txBody>
      </p:sp>
      <p:grpSp>
        <p:nvGrpSpPr>
          <p:cNvPr id="59" name="组合 58"/>
          <p:cNvGrpSpPr/>
          <p:nvPr userDrawn="1"/>
        </p:nvGrpSpPr>
        <p:grpSpPr>
          <a:xfrm>
            <a:off x="3314736" y="-715238"/>
            <a:ext cx="1307004" cy="1397180"/>
            <a:chOff x="3314736" y="-715238"/>
            <a:chExt cx="1307004" cy="1397180"/>
          </a:xfrm>
        </p:grpSpPr>
        <p:grpSp>
          <p:nvGrpSpPr>
            <p:cNvPr id="34" name="组合 33"/>
            <p:cNvGrpSpPr/>
            <p:nvPr userDrawn="1"/>
          </p:nvGrpSpPr>
          <p:grpSpPr>
            <a:xfrm>
              <a:off x="3314736" y="-715238"/>
              <a:ext cx="1307004" cy="1397180"/>
              <a:chOff x="4227737" y="323875"/>
              <a:chExt cx="920327" cy="4473277"/>
            </a:xfrm>
          </p:grpSpPr>
          <p:sp>
            <p:nvSpPr>
              <p:cNvPr id="37" name="圆角矩形 36"/>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227737" y="323875"/>
                <a:ext cx="879048" cy="4323744"/>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userDrawn="1"/>
          </p:nvSpPr>
          <p:spPr>
            <a:xfrm>
              <a:off x="3372889" y="44624"/>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01</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36" name="TextBox 35"/>
            <p:cNvSpPr txBox="1"/>
            <p:nvPr userDrawn="1"/>
          </p:nvSpPr>
          <p:spPr>
            <a:xfrm>
              <a:off x="3372889"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教学分析</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1" name="组合 60"/>
          <p:cNvGrpSpPr/>
          <p:nvPr userDrawn="1"/>
        </p:nvGrpSpPr>
        <p:grpSpPr>
          <a:xfrm>
            <a:off x="6158217" y="-708071"/>
            <a:ext cx="1285643" cy="1393350"/>
            <a:chOff x="6158217" y="-708071"/>
            <a:chExt cx="1285643" cy="1393350"/>
          </a:xfrm>
        </p:grpSpPr>
        <p:grpSp>
          <p:nvGrpSpPr>
            <p:cNvPr id="40" name="组合 39"/>
            <p:cNvGrpSpPr/>
            <p:nvPr userDrawn="1"/>
          </p:nvGrpSpPr>
          <p:grpSpPr>
            <a:xfrm>
              <a:off x="6158217" y="-708071"/>
              <a:ext cx="1285643" cy="1393350"/>
              <a:chOff x="6475026" y="329329"/>
              <a:chExt cx="905286" cy="4461015"/>
            </a:xfrm>
          </p:grpSpPr>
          <p:sp>
            <p:nvSpPr>
              <p:cNvPr id="43" name="圆角矩形 4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userDrawn="1"/>
          </p:nvSpPr>
          <p:spPr>
            <a:xfrm>
              <a:off x="6226223"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03</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2" name="TextBox 41"/>
            <p:cNvSpPr txBox="1"/>
            <p:nvPr userDrawn="1"/>
          </p:nvSpPr>
          <p:spPr>
            <a:xfrm>
              <a:off x="620951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教学过程</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2" name="组合 61"/>
          <p:cNvGrpSpPr/>
          <p:nvPr userDrawn="1"/>
        </p:nvGrpSpPr>
        <p:grpSpPr>
          <a:xfrm>
            <a:off x="7596559" y="-700407"/>
            <a:ext cx="1278972" cy="1393103"/>
            <a:chOff x="7596559" y="-700407"/>
            <a:chExt cx="1278972" cy="1393103"/>
          </a:xfrm>
        </p:grpSpPr>
        <p:grpSp>
          <p:nvGrpSpPr>
            <p:cNvPr id="46" name="组合 45"/>
            <p:cNvGrpSpPr/>
            <p:nvPr userDrawn="1"/>
          </p:nvGrpSpPr>
          <p:grpSpPr>
            <a:xfrm>
              <a:off x="7596559" y="-700407"/>
              <a:ext cx="1278972" cy="1393103"/>
              <a:chOff x="7631852" y="336928"/>
              <a:chExt cx="900588" cy="4460224"/>
            </a:xfrm>
          </p:grpSpPr>
          <p:sp>
            <p:nvSpPr>
              <p:cNvPr id="49" name="圆角矩形 48"/>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userDrawn="1"/>
          </p:nvSpPr>
          <p:spPr>
            <a:xfrm>
              <a:off x="7692665" y="67741"/>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04</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48" name="TextBox 47"/>
            <p:cNvSpPr txBox="1"/>
            <p:nvPr userDrawn="1"/>
          </p:nvSpPr>
          <p:spPr>
            <a:xfrm>
              <a:off x="769908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教学效果</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grpSp>
        <p:nvGrpSpPr>
          <p:cNvPr id="60" name="组合 59"/>
          <p:cNvGrpSpPr/>
          <p:nvPr userDrawn="1"/>
        </p:nvGrpSpPr>
        <p:grpSpPr>
          <a:xfrm>
            <a:off x="4726465" y="-711878"/>
            <a:ext cx="1285722" cy="1394349"/>
            <a:chOff x="4726465" y="-711878"/>
            <a:chExt cx="1285722" cy="1394349"/>
          </a:xfrm>
        </p:grpSpPr>
        <p:grpSp>
          <p:nvGrpSpPr>
            <p:cNvPr id="52" name="组合 51"/>
            <p:cNvGrpSpPr/>
            <p:nvPr userDrawn="1"/>
          </p:nvGrpSpPr>
          <p:grpSpPr>
            <a:xfrm>
              <a:off x="4726465" y="-711878"/>
              <a:ext cx="1285722" cy="1394349"/>
              <a:chOff x="5322842" y="326129"/>
              <a:chExt cx="905342" cy="4464216"/>
            </a:xfrm>
          </p:grpSpPr>
          <p:sp>
            <p:nvSpPr>
              <p:cNvPr id="55" name="圆角矩形 54"/>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userDrawn="1"/>
          </p:nvSpPr>
          <p:spPr>
            <a:xfrm>
              <a:off x="4794471" y="56183"/>
              <a:ext cx="533716" cy="369332"/>
            </a:xfrm>
            <a:prstGeom prst="rect">
              <a:avLst/>
            </a:prstGeom>
            <a:noFill/>
          </p:spPr>
          <p:txBody>
            <a:bodyPr wrap="square" rtlCol="0">
              <a:spAutoFit/>
            </a:bodyPr>
            <a:lstStyle/>
            <a:p>
              <a:r>
                <a:rPr lang="en-US" altLang="zh-CN" b="1" dirty="0" smtClean="0">
                  <a:solidFill>
                    <a:schemeClr val="bg1"/>
                  </a:solidFill>
                  <a:latin typeface="Gill Sans MT Condensed" pitchFamily="34" charset="0"/>
                  <a:ea typeface="Arial Unicode MS" pitchFamily="34" charset="-122"/>
                  <a:cs typeface="Arial Unicode MS" pitchFamily="34" charset="-122"/>
                </a:rPr>
                <a:t>02</a:t>
              </a:r>
              <a:endParaRPr lang="zh-CN" altLang="en-US" b="1" dirty="0">
                <a:solidFill>
                  <a:schemeClr val="bg1"/>
                </a:solidFill>
                <a:latin typeface="Gill Sans MT Condensed" pitchFamily="34" charset="0"/>
                <a:ea typeface="Arial Unicode MS" pitchFamily="34" charset="-122"/>
                <a:cs typeface="Arial Unicode MS" pitchFamily="34" charset="-122"/>
              </a:endParaRPr>
            </a:p>
          </p:txBody>
        </p:sp>
        <p:sp>
          <p:nvSpPr>
            <p:cNvPr id="54" name="TextBox 53"/>
            <p:cNvSpPr txBox="1"/>
            <p:nvPr userDrawn="1"/>
          </p:nvSpPr>
          <p:spPr>
            <a:xfrm>
              <a:off x="4779942" y="278230"/>
              <a:ext cx="1147290"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cs typeface="Arial Unicode MS" pitchFamily="34" charset="-122"/>
                </a:rPr>
                <a:t>教学策略</a:t>
              </a:r>
              <a:endParaRPr lang="zh-CN" altLang="en-US" b="1" dirty="0">
                <a:solidFill>
                  <a:schemeClr val="bg1"/>
                </a:solidFill>
                <a:latin typeface="微软雅黑" pitchFamily="34" charset="-122"/>
                <a:ea typeface="微软雅黑" pitchFamily="34" charset="-122"/>
                <a:cs typeface="Arial Unicode MS" pitchFamily="34" charset="-122"/>
              </a:endParaRPr>
            </a:p>
          </p:txBody>
        </p:sp>
      </p:grpSp>
      <p:cxnSp>
        <p:nvCxnSpPr>
          <p:cNvPr id="57" name="直接连接符 56"/>
          <p:cNvCxnSpPr/>
          <p:nvPr userDrawn="1"/>
        </p:nvCxnSpPr>
        <p:spPr>
          <a:xfrm>
            <a:off x="148428" y="6499448"/>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userDrawn="1"/>
        </p:nvSpPr>
        <p:spPr>
          <a:xfrm>
            <a:off x="3779912" y="6551711"/>
            <a:ext cx="5082299" cy="307777"/>
          </a:xfrm>
          <a:prstGeom prst="rect">
            <a:avLst/>
          </a:prstGeom>
          <a:noFill/>
        </p:spPr>
        <p:txBody>
          <a:bodyPr wrap="square" rtlCol="0" anchor="b">
            <a:spAutoFit/>
          </a:bodyPr>
          <a:lstStyle/>
          <a:p>
            <a:pPr algn="r"/>
            <a:r>
              <a:rPr lang="zh-CN" altLang="en-US" sz="1400" dirty="0" smtClean="0">
                <a:solidFill>
                  <a:schemeClr val="tx1">
                    <a:lumMod val="65000"/>
                    <a:lumOff val="35000"/>
                  </a:schemeClr>
                </a:solidFill>
                <a:latin typeface="微软雅黑" pitchFamily="34" charset="-122"/>
                <a:ea typeface="微软雅黑" pitchFamily="34" charset="-122"/>
              </a:rPr>
              <a:t>在此处可以输入您的设计完整标题或删除文本框</a:t>
            </a:r>
            <a:endParaRPr lang="zh-CN" altLang="en-US"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71502896"/>
      </p:ext>
    </p:extLst>
  </p:cSld>
  <p:clrMap bg1="lt1" tx1="dk1" bg2="lt2" tx2="dk2" accent1="accent1" accent2="accent2" accent3="accent3" accent4="accent4" accent5="accent5" accent6="accent6" hlink="hlink" folHlink="folHlink"/>
  <p:sldLayoutIdLst>
    <p:sldLayoutId id="2147483654" r:id="rId1"/>
    <p:sldLayoutId id="2147483650" r:id="rId2"/>
    <p:sldLayoutId id="2147483655" r:id="rId3"/>
    <p:sldLayoutId id="2147483651" r:id="rId4"/>
    <p:sldLayoutId id="2147483656" r:id="rId5"/>
    <p:sldLayoutId id="2147483652" r:id="rId6"/>
    <p:sldLayoutId id="2147483657" r:id="rId7"/>
    <p:sldLayoutId id="2147483653" r:id="rId8"/>
    <p:sldLayoutId id="2147483658" r:id="rId9"/>
    <p:sldLayoutId id="2147483659" r:id="rId10"/>
    <p:sldLayoutId id="2147483660"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9.xml"/><Relationship Id="rId4" Type="http://schemas.openxmlformats.org/officeDocument/2006/relationships/chart" Target="../charts/char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itchFamily="34" charset="-122"/>
                  <a:ea typeface="微软雅黑" pitchFamily="34" charset="-122"/>
                </a:rPr>
                <a:t>息</a:t>
              </a:r>
              <a:endParaRPr lang="zh-CN" altLang="en-US" sz="11000" dirty="0">
                <a:latin typeface="微软雅黑" pitchFamily="34" charset="-122"/>
                <a:ea typeface="微软雅黑"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latin typeface="微软雅黑" pitchFamily="34" charset="-122"/>
                  <a:ea typeface="微软雅黑" pitchFamily="34" charset="-122"/>
                </a:rPr>
                <a:t>化</a:t>
              </a:r>
              <a:endParaRPr lang="zh-CN" altLang="en-US" sz="11000" dirty="0">
                <a:latin typeface="微软雅黑" pitchFamily="34" charset="-122"/>
                <a:ea typeface="微软雅黑"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latin typeface="微软雅黑" pitchFamily="34" charset="-122"/>
                  <a:ea typeface="微软雅黑" pitchFamily="34" charset="-122"/>
                </a:rPr>
                <a:t>信</a:t>
              </a: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schemeClr val="bg1">
                    <a:lumMod val="50000"/>
                  </a:schemeClr>
                </a:solidFill>
                <a:latin typeface="Helvetica Light" pitchFamily="50" charset="0"/>
              </a:rPr>
              <a:t>Instructional design of information technology</a:t>
            </a:r>
            <a:endParaRPr lang="zh-CN" altLang="en-US" sz="2400" dirty="0">
              <a:solidFill>
                <a:schemeClr val="bg1">
                  <a:lumMod val="50000"/>
                </a:scheme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itchFamily="34" charset="-122"/>
                <a:ea typeface="微软雅黑" pitchFamily="34" charset="-122"/>
              </a:rPr>
              <a:t>教学设计</a:t>
            </a:r>
            <a:r>
              <a:rPr lang="en-US" altLang="zh-CN" sz="3600" dirty="0" smtClean="0">
                <a:solidFill>
                  <a:srgbClr val="435258"/>
                </a:solidFill>
                <a:latin typeface="微软雅黑" pitchFamily="34" charset="-122"/>
                <a:ea typeface="微软雅黑" pitchFamily="34" charset="-122"/>
              </a:rPr>
              <a:t>PPT</a:t>
            </a:r>
            <a:r>
              <a:rPr lang="zh-CN" altLang="en-US" sz="3600" dirty="0" smtClean="0">
                <a:solidFill>
                  <a:srgbClr val="435258"/>
                </a:solidFill>
                <a:latin typeface="微软雅黑" pitchFamily="34" charset="-122"/>
                <a:ea typeface="微软雅黑" pitchFamily="34" charset="-122"/>
              </a:rPr>
              <a:t>动态模板</a:t>
            </a:r>
            <a:endParaRPr lang="zh-CN" altLang="en-US" sz="3600" dirty="0">
              <a:solidFill>
                <a:srgbClr val="435258"/>
              </a:solidFill>
              <a:latin typeface="微软雅黑" pitchFamily="34" charset="-122"/>
              <a:ea typeface="微软雅黑"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schemeClr val="tx1">
                    <a:lumMod val="65000"/>
                    <a:lumOff val="35000"/>
                  </a:schemeClr>
                </a:solidFill>
                <a:latin typeface="微软雅黑" pitchFamily="34" charset="-122"/>
                <a:ea typeface="微软雅黑" pitchFamily="34" charset="-122"/>
              </a:rPr>
              <a:t>LOGO</a:t>
            </a:r>
            <a:endParaRPr lang="zh-CN" altLang="en-US" sz="1400" dirty="0">
              <a:solidFill>
                <a:schemeClr val="tx1">
                  <a:lumMod val="65000"/>
                  <a:lumOff val="35000"/>
                </a:schemeClr>
              </a:solidFill>
              <a:latin typeface="微软雅黑" pitchFamily="34" charset="-122"/>
              <a:ea typeface="微软雅黑" pitchFamily="34" charset="-122"/>
            </a:endParaRPr>
          </a:p>
          <a:p>
            <a:pPr algn="ctr"/>
            <a:r>
              <a:rPr lang="zh-CN" altLang="en-US" sz="1400" dirty="0" smtClean="0">
                <a:solidFill>
                  <a:schemeClr val="tx1">
                    <a:lumMod val="65000"/>
                    <a:lumOff val="35000"/>
                  </a:schemeClr>
                </a:solidFill>
                <a:latin typeface="微软雅黑" pitchFamily="34" charset="-122"/>
                <a:ea typeface="微软雅黑" pitchFamily="34" charset="-122"/>
              </a:rPr>
              <a:t>在此处可以输入您的学院名称</a:t>
            </a:r>
            <a:endParaRPr lang="zh-CN" altLang="en-US" sz="1400" dirty="0">
              <a:solidFill>
                <a:schemeClr val="tx1">
                  <a:lumMod val="65000"/>
                  <a:lumOff val="35000"/>
                </a:scheme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43435"/>
            <a:ext cx="7262811" cy="523220"/>
          </a:xfrm>
          <a:prstGeom prst="rect">
            <a:avLst/>
          </a:prstGeom>
          <a:noFill/>
        </p:spPr>
        <p:txBody>
          <a:bodyPr wrap="square" rtlCol="0" anchor="b">
            <a:spAutoFit/>
          </a:bodyPr>
          <a:lstStyle/>
          <a:p>
            <a:pPr algn="ctr"/>
            <a:r>
              <a:rPr lang="zh-CN" altLang="en-US" sz="2800" dirty="0" smtClean="0">
                <a:solidFill>
                  <a:schemeClr val="bg1">
                    <a:lumMod val="50000"/>
                  </a:schemeClr>
                </a:solidFill>
                <a:latin typeface="华文琥珀" pitchFamily="2" charset="-122"/>
                <a:ea typeface="华文琥珀" pitchFamily="2" charset="-122"/>
              </a:rPr>
              <a:t>在此处输入您的完整设计标题或删除文本框</a:t>
            </a:r>
            <a:endParaRPr lang="zh-CN" altLang="en-US" sz="2800" dirty="0">
              <a:solidFill>
                <a:schemeClr val="bg1">
                  <a:lumMod val="50000"/>
                </a:schemeClr>
              </a:solidFill>
              <a:latin typeface="华文琥珀" pitchFamily="2" charset="-122"/>
              <a:ea typeface="华文琥珀" pitchFamily="2" charset="-122"/>
            </a:endParaRPr>
          </a:p>
        </p:txBody>
      </p:sp>
      <p:pic>
        <p:nvPicPr>
          <p:cNvPr id="2" name="media4o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608" y="4436233"/>
            <a:ext cx="609600" cy="609600"/>
          </a:xfrm>
          <a:prstGeom prst="rect">
            <a:avLst/>
          </a:prstGeom>
        </p:spPr>
      </p:pic>
    </p:spTree>
    <p:extLst>
      <p:ext uri="{BB962C8B-B14F-4D97-AF65-F5344CB8AC3E}">
        <p14:creationId xmlns:p14="http://schemas.microsoft.com/office/powerpoint/2010/main" val="3079767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93"/>
                                        </p:tgtEl>
                                        <p:attrNameLst>
                                          <p:attrName>style.visibility</p:attrName>
                                        </p:attrNameLst>
                                      </p:cBhvr>
                                      <p:to>
                                        <p:strVal val="visible"/>
                                      </p:to>
                                    </p:set>
                                    <p:animEffect transition="in" filter="fade">
                                      <p:cBhvr>
                                        <p:cTn id="10" dur="500"/>
                                        <p:tgtEl>
                                          <p:spTgt spid="793"/>
                                        </p:tgtEl>
                                      </p:cBhvr>
                                    </p:animEffect>
                                  </p:childTnLst>
                                </p:cTn>
                              </p:par>
                              <p:par>
                                <p:cTn id="11" presetID="6" presetClass="entr" presetSubtype="32"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out)">
                                      <p:cBhvr>
                                        <p:cTn id="13" dur="1500"/>
                                        <p:tgtEl>
                                          <p:spTgt spid="1026"/>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87"/>
                                        </p:tgtEl>
                                        <p:attrNameLst>
                                          <p:attrName>style.visibility</p:attrName>
                                        </p:attrNameLst>
                                      </p:cBhvr>
                                      <p:to>
                                        <p:strVal val="visible"/>
                                      </p:to>
                                    </p:set>
                                    <p:animEffect transition="in" filter="fade">
                                      <p:cBhvr>
                                        <p:cTn id="17" dur="750"/>
                                        <p:tgtEl>
                                          <p:spTgt spid="787"/>
                                        </p:tgtEl>
                                      </p:cBhvr>
                                    </p:animEffect>
                                    <p:anim calcmode="lin" valueType="num">
                                      <p:cBhvr>
                                        <p:cTn id="18" dur="750" fill="hold"/>
                                        <p:tgtEl>
                                          <p:spTgt spid="787"/>
                                        </p:tgtEl>
                                        <p:attrNameLst>
                                          <p:attrName>ppt_x</p:attrName>
                                        </p:attrNameLst>
                                      </p:cBhvr>
                                      <p:tavLst>
                                        <p:tav tm="0">
                                          <p:val>
                                            <p:strVal val="#ppt_x"/>
                                          </p:val>
                                        </p:tav>
                                        <p:tav tm="100000">
                                          <p:val>
                                            <p:strVal val="#ppt_x"/>
                                          </p:val>
                                        </p:tav>
                                      </p:tavLst>
                                    </p:anim>
                                    <p:anim calcmode="lin" valueType="num">
                                      <p:cBhvr>
                                        <p:cTn id="19" dur="750" fill="hold"/>
                                        <p:tgtEl>
                                          <p:spTgt spid="78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81"/>
                                        </p:tgtEl>
                                        <p:attrNameLst>
                                          <p:attrName>style.visibility</p:attrName>
                                        </p:attrNameLst>
                                      </p:cBhvr>
                                      <p:to>
                                        <p:strVal val="visible"/>
                                      </p:to>
                                    </p:set>
                                    <p:animEffect transition="in" filter="fade">
                                      <p:cBhvr>
                                        <p:cTn id="22" dur="750"/>
                                        <p:tgtEl>
                                          <p:spTgt spid="781"/>
                                        </p:tgtEl>
                                      </p:cBhvr>
                                    </p:animEffect>
                                    <p:anim calcmode="lin" valueType="num">
                                      <p:cBhvr>
                                        <p:cTn id="23" dur="750" fill="hold"/>
                                        <p:tgtEl>
                                          <p:spTgt spid="781"/>
                                        </p:tgtEl>
                                        <p:attrNameLst>
                                          <p:attrName>ppt_x</p:attrName>
                                        </p:attrNameLst>
                                      </p:cBhvr>
                                      <p:tavLst>
                                        <p:tav tm="0">
                                          <p:val>
                                            <p:strVal val="#ppt_x"/>
                                          </p:val>
                                        </p:tav>
                                        <p:tav tm="100000">
                                          <p:val>
                                            <p:strVal val="#ppt_x"/>
                                          </p:val>
                                        </p:tav>
                                      </p:tavLst>
                                    </p:anim>
                                    <p:anim calcmode="lin" valueType="num">
                                      <p:cBhvr>
                                        <p:cTn id="24" dur="750" fill="hold"/>
                                        <p:tgtEl>
                                          <p:spTgt spid="78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50"/>
                                  </p:stCondLst>
                                  <p:childTnLst>
                                    <p:set>
                                      <p:cBhvr>
                                        <p:cTn id="26" dur="1" fill="hold">
                                          <p:stCondLst>
                                            <p:cond delay="0"/>
                                          </p:stCondLst>
                                        </p:cTn>
                                        <p:tgtEl>
                                          <p:spTgt spid="784"/>
                                        </p:tgtEl>
                                        <p:attrNameLst>
                                          <p:attrName>style.visibility</p:attrName>
                                        </p:attrNameLst>
                                      </p:cBhvr>
                                      <p:to>
                                        <p:strVal val="visible"/>
                                      </p:to>
                                    </p:set>
                                    <p:animEffect transition="in" filter="fade">
                                      <p:cBhvr>
                                        <p:cTn id="27" dur="500"/>
                                        <p:tgtEl>
                                          <p:spTgt spid="784"/>
                                        </p:tgtEl>
                                      </p:cBhvr>
                                    </p:animEffect>
                                    <p:anim calcmode="lin" valueType="num">
                                      <p:cBhvr>
                                        <p:cTn id="28" dur="500" fill="hold"/>
                                        <p:tgtEl>
                                          <p:spTgt spid="784"/>
                                        </p:tgtEl>
                                        <p:attrNameLst>
                                          <p:attrName>ppt_x</p:attrName>
                                        </p:attrNameLst>
                                      </p:cBhvr>
                                      <p:tavLst>
                                        <p:tav tm="0">
                                          <p:val>
                                            <p:strVal val="#ppt_x"/>
                                          </p:val>
                                        </p:tav>
                                        <p:tav tm="100000">
                                          <p:val>
                                            <p:strVal val="#ppt_x"/>
                                          </p:val>
                                        </p:tav>
                                      </p:tavLst>
                                    </p:anim>
                                    <p:anim calcmode="lin" valueType="num">
                                      <p:cBhvr>
                                        <p:cTn id="29" dur="500" fill="hold"/>
                                        <p:tgtEl>
                                          <p:spTgt spid="78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42" presetClass="entr" presetSubtype="0" fill="hold" grpId="0" nodeType="afterEffect">
                                  <p:stCondLst>
                                    <p:cond delay="0"/>
                                  </p:stCondLst>
                                  <p:childTnLst>
                                    <p:set>
                                      <p:cBhvr>
                                        <p:cTn id="32" dur="1" fill="hold">
                                          <p:stCondLst>
                                            <p:cond delay="0"/>
                                          </p:stCondLst>
                                        </p:cTn>
                                        <p:tgtEl>
                                          <p:spTgt spid="790"/>
                                        </p:tgtEl>
                                        <p:attrNameLst>
                                          <p:attrName>style.visibility</p:attrName>
                                        </p:attrNameLst>
                                      </p:cBhvr>
                                      <p:to>
                                        <p:strVal val="visible"/>
                                      </p:to>
                                    </p:set>
                                    <p:animEffect transition="in" filter="fade">
                                      <p:cBhvr>
                                        <p:cTn id="33" dur="1000"/>
                                        <p:tgtEl>
                                          <p:spTgt spid="790"/>
                                        </p:tgtEl>
                                      </p:cBhvr>
                                    </p:animEffect>
                                    <p:anim calcmode="lin" valueType="num">
                                      <p:cBhvr>
                                        <p:cTn id="34" dur="1000" fill="hold"/>
                                        <p:tgtEl>
                                          <p:spTgt spid="790"/>
                                        </p:tgtEl>
                                        <p:attrNameLst>
                                          <p:attrName>ppt_x</p:attrName>
                                        </p:attrNameLst>
                                      </p:cBhvr>
                                      <p:tavLst>
                                        <p:tav tm="0">
                                          <p:val>
                                            <p:strVal val="#ppt_x"/>
                                          </p:val>
                                        </p:tav>
                                        <p:tav tm="100000">
                                          <p:val>
                                            <p:strVal val="#ppt_x"/>
                                          </p:val>
                                        </p:tav>
                                      </p:tavLst>
                                    </p:anim>
                                    <p:anim calcmode="lin" valueType="num">
                                      <p:cBhvr>
                                        <p:cTn id="35" dur="1000" fill="hold"/>
                                        <p:tgtEl>
                                          <p:spTgt spid="790"/>
                                        </p:tgtEl>
                                        <p:attrNameLst>
                                          <p:attrName>ppt_y</p:attrName>
                                        </p:attrNameLst>
                                      </p:cBhvr>
                                      <p:tavLst>
                                        <p:tav tm="0">
                                          <p:val>
                                            <p:strVal val="#ppt_y+.1"/>
                                          </p:val>
                                        </p:tav>
                                        <p:tav tm="100000">
                                          <p:val>
                                            <p:strVal val="#ppt_y"/>
                                          </p:val>
                                        </p:tav>
                                      </p:tavLst>
                                    </p:anim>
                                  </p:childTnLst>
                                </p:cTn>
                              </p:par>
                            </p:childTnLst>
                          </p:cTn>
                        </p:par>
                        <p:par>
                          <p:cTn id="36" fill="hold">
                            <p:stCondLst>
                              <p:cond delay="3250"/>
                            </p:stCondLst>
                            <p:childTnLst>
                              <p:par>
                                <p:cTn id="37" presetID="31" presetClass="entr" presetSubtype="0" fill="hold" grpId="0" nodeType="afterEffect">
                                  <p:stCondLst>
                                    <p:cond delay="0"/>
                                  </p:stCondLst>
                                  <p:iterate type="lt">
                                    <p:tmPct val="5000"/>
                                  </p:iterate>
                                  <p:childTnLst>
                                    <p:set>
                                      <p:cBhvr>
                                        <p:cTn id="38" dur="1" fill="hold">
                                          <p:stCondLst>
                                            <p:cond delay="0"/>
                                          </p:stCondLst>
                                        </p:cTn>
                                        <p:tgtEl>
                                          <p:spTgt spid="791"/>
                                        </p:tgtEl>
                                        <p:attrNameLst>
                                          <p:attrName>style.visibility</p:attrName>
                                        </p:attrNameLst>
                                      </p:cBhvr>
                                      <p:to>
                                        <p:strVal val="visible"/>
                                      </p:to>
                                    </p:set>
                                    <p:anim calcmode="lin" valueType="num">
                                      <p:cBhvr>
                                        <p:cTn id="39" dur="500" fill="hold"/>
                                        <p:tgtEl>
                                          <p:spTgt spid="791"/>
                                        </p:tgtEl>
                                        <p:attrNameLst>
                                          <p:attrName>ppt_w</p:attrName>
                                        </p:attrNameLst>
                                      </p:cBhvr>
                                      <p:tavLst>
                                        <p:tav tm="0">
                                          <p:val>
                                            <p:fltVal val="0"/>
                                          </p:val>
                                        </p:tav>
                                        <p:tav tm="100000">
                                          <p:val>
                                            <p:strVal val="#ppt_w"/>
                                          </p:val>
                                        </p:tav>
                                      </p:tavLst>
                                    </p:anim>
                                    <p:anim calcmode="lin" valueType="num">
                                      <p:cBhvr>
                                        <p:cTn id="40" dur="500" fill="hold"/>
                                        <p:tgtEl>
                                          <p:spTgt spid="791"/>
                                        </p:tgtEl>
                                        <p:attrNameLst>
                                          <p:attrName>ppt_h</p:attrName>
                                        </p:attrNameLst>
                                      </p:cBhvr>
                                      <p:tavLst>
                                        <p:tav tm="0">
                                          <p:val>
                                            <p:fltVal val="0"/>
                                          </p:val>
                                        </p:tav>
                                        <p:tav tm="100000">
                                          <p:val>
                                            <p:strVal val="#ppt_h"/>
                                          </p:val>
                                        </p:tav>
                                      </p:tavLst>
                                    </p:anim>
                                    <p:anim calcmode="lin" valueType="num">
                                      <p:cBhvr>
                                        <p:cTn id="41" dur="500" fill="hold"/>
                                        <p:tgtEl>
                                          <p:spTgt spid="791"/>
                                        </p:tgtEl>
                                        <p:attrNameLst>
                                          <p:attrName>style.rotation</p:attrName>
                                        </p:attrNameLst>
                                      </p:cBhvr>
                                      <p:tavLst>
                                        <p:tav tm="0">
                                          <p:val>
                                            <p:fltVal val="90"/>
                                          </p:val>
                                        </p:tav>
                                        <p:tav tm="100000">
                                          <p:val>
                                            <p:fltVal val="0"/>
                                          </p:val>
                                        </p:tav>
                                      </p:tavLst>
                                    </p:anim>
                                    <p:animEffect transition="in" filter="fade">
                                      <p:cBhvr>
                                        <p:cTn id="42" dur="500"/>
                                        <p:tgtEl>
                                          <p:spTgt spid="791"/>
                                        </p:tgtEl>
                                      </p:cBhvr>
                                    </p:animEffect>
                                  </p:childTnLst>
                                </p:cTn>
                              </p:par>
                              <p:par>
                                <p:cTn id="43" presetID="16" presetClass="entr" presetSubtype="37" fill="hold" nodeType="withEffect">
                                  <p:stCondLst>
                                    <p:cond delay="0"/>
                                  </p:stCondLst>
                                  <p:childTnLst>
                                    <p:set>
                                      <p:cBhvr>
                                        <p:cTn id="44" dur="1" fill="hold">
                                          <p:stCondLst>
                                            <p:cond delay="0"/>
                                          </p:stCondLst>
                                        </p:cTn>
                                        <p:tgtEl>
                                          <p:spTgt spid="792"/>
                                        </p:tgtEl>
                                        <p:attrNameLst>
                                          <p:attrName>style.visibility</p:attrName>
                                        </p:attrNameLst>
                                      </p:cBhvr>
                                      <p:to>
                                        <p:strVal val="visible"/>
                                      </p:to>
                                    </p:set>
                                    <p:animEffect transition="in" filter="barn(outVertical)">
                                      <p:cBhvr>
                                        <p:cTn id="45" dur="500"/>
                                        <p:tgtEl>
                                          <p:spTgt spid="792"/>
                                        </p:tgtEl>
                                      </p:cBhvr>
                                    </p:animEffect>
                                  </p:childTnLst>
                                </p:cTn>
                              </p:par>
                            </p:childTnLst>
                          </p:cTn>
                        </p:par>
                        <p:par>
                          <p:cTn id="46" fill="hold">
                            <p:stCondLst>
                              <p:cond delay="4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794"/>
                                        </p:tgtEl>
                                        <p:attrNameLst>
                                          <p:attrName>style.visibility</p:attrName>
                                        </p:attrNameLst>
                                      </p:cBhvr>
                                      <p:to>
                                        <p:strVal val="visible"/>
                                      </p:to>
                                    </p:set>
                                    <p:animEffect transition="in" filter="fade">
                                      <p:cBhvr>
                                        <p:cTn id="49"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0" repeatCount="indefinite" fill="hold" display="0">
                  <p:stCondLst>
                    <p:cond delay="indefinite"/>
                  </p:stCondLst>
                  <p:endCondLst>
                    <p:cond evt="onStopAudio" delay="0">
                      <p:tgtEl>
                        <p:sldTgt/>
                      </p:tgtEl>
                    </p:cond>
                  </p:endCondLst>
                </p:cTn>
                <p:tgtEl>
                  <p:spTgt spid="2"/>
                </p:tgtEl>
              </p:cMediaNode>
            </p:audio>
          </p:childTnLst>
        </p:cTn>
      </p:par>
    </p:tnLst>
    <p:bldLst>
      <p:bldP spid="790" grpId="0"/>
      <p:bldP spid="791" grpId="0"/>
      <p:bldP spid="793" grpId="0"/>
      <p:bldP spid="7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683568" y="2462909"/>
            <a:ext cx="2880320" cy="38164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nvGrpSpPr>
          <p:cNvPr id="28" name="组合 27"/>
          <p:cNvGrpSpPr/>
          <p:nvPr/>
        </p:nvGrpSpPr>
        <p:grpSpPr>
          <a:xfrm>
            <a:off x="362264" y="3789040"/>
            <a:ext cx="2412268" cy="2808312"/>
            <a:chOff x="5202440" y="3518715"/>
            <a:chExt cx="2412268" cy="2808312"/>
          </a:xfrm>
          <a:solidFill>
            <a:schemeClr val="accent4"/>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sp>
        <p:nvSpPr>
          <p:cNvPr id="44" name="TextBox 43"/>
          <p:cNvSpPr txBox="1"/>
          <p:nvPr/>
        </p:nvSpPr>
        <p:spPr>
          <a:xfrm>
            <a:off x="3700680" y="5661734"/>
            <a:ext cx="5318869" cy="1052596"/>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45" name="TextBox 44"/>
          <p:cNvSpPr txBox="1"/>
          <p:nvPr/>
        </p:nvSpPr>
        <p:spPr>
          <a:xfrm>
            <a:off x="4013104" y="5300355"/>
            <a:ext cx="5008402" cy="461665"/>
          </a:xfrm>
          <a:prstGeom prst="rect">
            <a:avLst/>
          </a:prstGeom>
          <a:noFill/>
        </p:spPr>
        <p:txBody>
          <a:bodyPr wrap="square" rtlCol="0">
            <a:spAutoFit/>
          </a:bodyPr>
          <a:lstStyle/>
          <a:p>
            <a:pPr algn="r"/>
            <a:r>
              <a:rPr lang="en-US" altLang="zh-CN" sz="2400" dirty="0">
                <a:solidFill>
                  <a:srgbClr val="435258"/>
                </a:solidFill>
                <a:latin typeface="Helvetica Light" pitchFamily="50" charset="0"/>
              </a:rPr>
              <a:t>instructional strategies</a:t>
            </a:r>
          </a:p>
        </p:txBody>
      </p:sp>
      <p:pic>
        <p:nvPicPr>
          <p:cNvPr id="38" name="Picture 2" descr="E:\2016P素材\123\512个各行各业背景透明人物头像png图标素材\image5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3294" y="292494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015283"/>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26"/>
                                        </p:tgtEl>
                                        <p:attrNameLst>
                                          <p:attrName>ppt_x</p:attrName>
                                        </p:attrNameLst>
                                      </p:cBhvr>
                                      <p:tavLst>
                                        <p:tav tm="0">
                                          <p:val>
                                            <p:strVal val="ppt_x"/>
                                          </p:val>
                                        </p:tav>
                                        <p:tav tm="100000">
                                          <p:val>
                                            <p:strVal val="ppt_x"/>
                                          </p:val>
                                        </p:tav>
                                      </p:tavLst>
                                    </p:anim>
                                    <p:anim calcmode="lin" valueType="num">
                                      <p:cBhvr additive="base">
                                        <p:cTn id="7" dur="500"/>
                                        <p:tgtEl>
                                          <p:spTgt spid="26"/>
                                        </p:tgtEl>
                                        <p:attrNameLst>
                                          <p:attrName>ppt_y</p:attrName>
                                        </p:attrNameLst>
                                      </p:cBhvr>
                                      <p:tavLst>
                                        <p:tav tm="0">
                                          <p:val>
                                            <p:strVal val="ppt_y"/>
                                          </p:val>
                                        </p:tav>
                                        <p:tav tm="100000">
                                          <p:val>
                                            <p:strVal val="0-ppt_h/2"/>
                                          </p:val>
                                        </p:tav>
                                      </p:tavLst>
                                    </p:anim>
                                    <p:set>
                                      <p:cBhvr>
                                        <p:cTn id="8" dur="1" fill="hold">
                                          <p:stCondLst>
                                            <p:cond delay="499"/>
                                          </p:stCondLst>
                                        </p:cTn>
                                        <p:tgtEl>
                                          <p:spTgt spid="26"/>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0-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500"/>
                            </p:stCondLst>
                            <p:childTnLst>
                              <p:par>
                                <p:cTn id="41" presetID="26" presetClass="emph" presetSubtype="0" fill="hold" nodeType="afterEffect">
                                  <p:stCondLst>
                                    <p:cond delay="0"/>
                                  </p:stCondLst>
                                  <p:childTnLst>
                                    <p:animEffect transition="out" filter="fade">
                                      <p:cBhvr>
                                        <p:cTn id="42" dur="500" tmFilter="0, 0; .2, .5; .8, .5; 1, 0"/>
                                        <p:tgtEl>
                                          <p:spTgt spid="24"/>
                                        </p:tgtEl>
                                      </p:cBhvr>
                                    </p:animEffect>
                                    <p:animScale>
                                      <p:cBhvr>
                                        <p:cTn id="43"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1"/>
          <p:cNvSpPr>
            <a:spLocks/>
          </p:cNvSpPr>
          <p:nvPr/>
        </p:nvSpPr>
        <p:spPr bwMode="auto">
          <a:xfrm>
            <a:off x="395536" y="3817374"/>
            <a:ext cx="2766060" cy="926183"/>
          </a:xfrm>
          <a:custGeom>
            <a:avLst/>
            <a:gdLst>
              <a:gd name="T0" fmla="*/ 994517 w 2237873"/>
              <a:gd name="T1" fmla="*/ 0 h 613611"/>
              <a:gd name="T2" fmla="*/ 1115403 w 2237873"/>
              <a:gd name="T3" fmla="*/ 318945 h 613611"/>
              <a:gd name="T4" fmla="*/ 1989034 w 2237873"/>
              <a:gd name="T5" fmla="*/ 318945 h 613611"/>
              <a:gd name="T6" fmla="*/ 1989034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5" name="任意多边形 2"/>
          <p:cNvSpPr>
            <a:spLocks/>
          </p:cNvSpPr>
          <p:nvPr/>
        </p:nvSpPr>
        <p:spPr bwMode="auto">
          <a:xfrm>
            <a:off x="3161596" y="3817374"/>
            <a:ext cx="2763978" cy="926183"/>
          </a:xfrm>
          <a:custGeom>
            <a:avLst/>
            <a:gdLst>
              <a:gd name="T0" fmla="*/ 993020 w 2237873"/>
              <a:gd name="T1" fmla="*/ 0 h 613611"/>
              <a:gd name="T2" fmla="*/ 1113724 w 2237873"/>
              <a:gd name="T3" fmla="*/ 318945 h 613611"/>
              <a:gd name="T4" fmla="*/ 1986041 w 2237873"/>
              <a:gd name="T5" fmla="*/ 318945 h 613611"/>
              <a:gd name="T6" fmla="*/ 1986041 w 2237873"/>
              <a:gd name="T7" fmla="*/ 813308 h 613611"/>
              <a:gd name="T8" fmla="*/ 0 w 2237873"/>
              <a:gd name="T9" fmla="*/ 813308 h 613611"/>
              <a:gd name="T10" fmla="*/ 0 w 2237873"/>
              <a:gd name="T11" fmla="*/ 318945 h 613611"/>
              <a:gd name="T12" fmla="*/ 872317 w 2237873"/>
              <a:gd name="T13" fmla="*/ 318945 h 613611"/>
              <a:gd name="T14" fmla="*/ 993020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6" name="任意多边形 3"/>
          <p:cNvSpPr>
            <a:spLocks/>
          </p:cNvSpPr>
          <p:nvPr/>
        </p:nvSpPr>
        <p:spPr bwMode="auto">
          <a:xfrm>
            <a:off x="5925574" y="3817374"/>
            <a:ext cx="2766058" cy="926183"/>
          </a:xfrm>
          <a:custGeom>
            <a:avLst/>
            <a:gdLst>
              <a:gd name="T0" fmla="*/ 994517 w 2237873"/>
              <a:gd name="T1" fmla="*/ 0 h 613611"/>
              <a:gd name="T2" fmla="*/ 1115402 w 2237873"/>
              <a:gd name="T3" fmla="*/ 318945 h 613611"/>
              <a:gd name="T4" fmla="*/ 1989032 w 2237873"/>
              <a:gd name="T5" fmla="*/ 318945 h 613611"/>
              <a:gd name="T6" fmla="*/ 1989032 w 2237873"/>
              <a:gd name="T7" fmla="*/ 813308 h 613611"/>
              <a:gd name="T8" fmla="*/ 0 w 2237873"/>
              <a:gd name="T9" fmla="*/ 813308 h 613611"/>
              <a:gd name="T10" fmla="*/ 0 w 2237873"/>
              <a:gd name="T11" fmla="*/ 318945 h 613611"/>
              <a:gd name="T12" fmla="*/ 873631 w 2237873"/>
              <a:gd name="T13" fmla="*/ 318945 h 613611"/>
              <a:gd name="T14" fmla="*/ 994517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accent4">
              <a:alpha val="92940"/>
            </a:schemeClr>
          </a:solidFill>
          <a:ln>
            <a:noFill/>
          </a:ln>
          <a:effectLst>
            <a:outerShdw dist="38100" dir="2700000" algn="ctr" rotWithShape="0">
              <a:srgbClr val="000000">
                <a:alpha val="3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7" name="任意多边形 5"/>
          <p:cNvSpPr>
            <a:spLocks/>
          </p:cNvSpPr>
          <p:nvPr/>
        </p:nvSpPr>
        <p:spPr bwMode="auto">
          <a:xfrm>
            <a:off x="922108"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8" name="任意多边形 6"/>
          <p:cNvSpPr>
            <a:spLocks/>
          </p:cNvSpPr>
          <p:nvPr/>
        </p:nvSpPr>
        <p:spPr bwMode="auto">
          <a:xfrm>
            <a:off x="3671516" y="1779773"/>
            <a:ext cx="1742056" cy="1739974"/>
          </a:xfrm>
          <a:custGeom>
            <a:avLst/>
            <a:gdLst>
              <a:gd name="T0" fmla="*/ 764285 w 1155032"/>
              <a:gd name="T1" fmla="*/ 182673 h 1155032"/>
              <a:gd name="T2" fmla="*/ 183111 w 1155032"/>
              <a:gd name="T3" fmla="*/ 762459 h 1155032"/>
              <a:gd name="T4" fmla="*/ 764285 w 1155032"/>
              <a:gd name="T5" fmla="*/ 1342246 h 1155032"/>
              <a:gd name="T6" fmla="*/ 1345460 w 1155032"/>
              <a:gd name="T7" fmla="*/ 762459 h 1155032"/>
              <a:gd name="T8" fmla="*/ 764285 w 1155032"/>
              <a:gd name="T9" fmla="*/ 182673 h 1155032"/>
              <a:gd name="T10" fmla="*/ 764284 w 1155032"/>
              <a:gd name="T11" fmla="*/ 0 h 1155032"/>
              <a:gd name="T12" fmla="*/ 1528568 w 1155032"/>
              <a:gd name="T13" fmla="*/ 762458 h 1155032"/>
              <a:gd name="T14" fmla="*/ 764284 w 1155032"/>
              <a:gd name="T15" fmla="*/ 1524916 h 1155032"/>
              <a:gd name="T16" fmla="*/ 0 w 1155032"/>
              <a:gd name="T17" fmla="*/ 762458 h 1155032"/>
              <a:gd name="T18" fmla="*/ 764284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59" name="任意多边形 7"/>
          <p:cNvSpPr>
            <a:spLocks/>
          </p:cNvSpPr>
          <p:nvPr/>
        </p:nvSpPr>
        <p:spPr bwMode="auto">
          <a:xfrm>
            <a:off x="6423006" y="1779773"/>
            <a:ext cx="1739974" cy="1739974"/>
          </a:xfrm>
          <a:custGeom>
            <a:avLst/>
            <a:gdLst>
              <a:gd name="T0" fmla="*/ 762459 w 1155032"/>
              <a:gd name="T1" fmla="*/ 182673 h 1155032"/>
              <a:gd name="T2" fmla="*/ 182673 w 1155032"/>
              <a:gd name="T3" fmla="*/ 762459 h 1155032"/>
              <a:gd name="T4" fmla="*/ 762459 w 1155032"/>
              <a:gd name="T5" fmla="*/ 1342246 h 1155032"/>
              <a:gd name="T6" fmla="*/ 1342246 w 1155032"/>
              <a:gd name="T7" fmla="*/ 762459 h 1155032"/>
              <a:gd name="T8" fmla="*/ 762459 w 1155032"/>
              <a:gd name="T9" fmla="*/ 182673 h 1155032"/>
              <a:gd name="T10" fmla="*/ 762458 w 1155032"/>
              <a:gd name="T11" fmla="*/ 0 h 1155032"/>
              <a:gd name="T12" fmla="*/ 1524916 w 1155032"/>
              <a:gd name="T13" fmla="*/ 762458 h 1155032"/>
              <a:gd name="T14" fmla="*/ 762458 w 1155032"/>
              <a:gd name="T15" fmla="*/ 1524916 h 1155032"/>
              <a:gd name="T16" fmla="*/ 0 w 1155032"/>
              <a:gd name="T17" fmla="*/ 762458 h 1155032"/>
              <a:gd name="T18" fmla="*/ 762458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ln/>
        </p:spPr>
        <p:style>
          <a:lnRef idx="3">
            <a:schemeClr val="lt1"/>
          </a:lnRef>
          <a:fillRef idx="1">
            <a:schemeClr val="accent4"/>
          </a:fillRef>
          <a:effectRef idx="1">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4"/>
              </a:solidFill>
              <a:effectLst/>
              <a:uLnTx/>
              <a:uFillTx/>
            </a:endParaRPr>
          </a:p>
        </p:txBody>
      </p:sp>
      <p:sp>
        <p:nvSpPr>
          <p:cNvPr id="60" name="文本框 9"/>
          <p:cNvSpPr txBox="1">
            <a:spLocks noChangeArrowheads="1"/>
          </p:cNvSpPr>
          <p:nvPr/>
        </p:nvSpPr>
        <p:spPr bwMode="auto">
          <a:xfrm>
            <a:off x="660824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Arial" pitchFamily="34" charset="0"/>
                <a:ea typeface="微软雅黑" pitchFamily="34" charset="-122"/>
                <a:sym typeface="+mn-lt"/>
              </a:rPr>
              <a:t>课后提升</a:t>
            </a:r>
          </a:p>
        </p:txBody>
      </p:sp>
      <p:sp>
        <p:nvSpPr>
          <p:cNvPr id="61" name="矩形 10"/>
          <p:cNvSpPr>
            <a:spLocks noChangeArrowheads="1"/>
          </p:cNvSpPr>
          <p:nvPr/>
        </p:nvSpPr>
        <p:spPr bwMode="auto">
          <a:xfrm>
            <a:off x="6252338" y="5053671"/>
            <a:ext cx="2381017"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schemeClr val="accent4"/>
              </a:solidFill>
              <a:effectLst/>
              <a:uLnTx/>
              <a:uFillTx/>
              <a:sym typeface="+mn-lt"/>
            </a:endParaRPr>
          </a:p>
        </p:txBody>
      </p:sp>
      <p:sp>
        <p:nvSpPr>
          <p:cNvPr id="62" name="文本框 23"/>
          <p:cNvSpPr txBox="1">
            <a:spLocks noChangeArrowheads="1"/>
          </p:cNvSpPr>
          <p:nvPr/>
        </p:nvSpPr>
        <p:spPr bwMode="auto">
          <a:xfrm>
            <a:off x="3783906"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b="1" kern="0" dirty="0" smtClean="0">
                <a:solidFill>
                  <a:schemeClr val="bg1"/>
                </a:solidFill>
                <a:sym typeface="+mn-lt"/>
              </a:rPr>
              <a:t>课堂实施</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3" name="矩形 14"/>
          <p:cNvSpPr>
            <a:spLocks noChangeArrowheads="1"/>
          </p:cNvSpPr>
          <p:nvPr/>
        </p:nvSpPr>
        <p:spPr bwMode="auto">
          <a:xfrm>
            <a:off x="3348914" y="5053671"/>
            <a:ext cx="2539196"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chemeClr val="accent4"/>
              </a:solidFill>
              <a:effectLst/>
              <a:uLnTx/>
              <a:uFillTx/>
              <a:sym typeface="+mn-lt"/>
            </a:endParaRPr>
          </a:p>
        </p:txBody>
      </p:sp>
      <p:sp>
        <p:nvSpPr>
          <p:cNvPr id="64" name="文本框 23"/>
          <p:cNvSpPr txBox="1">
            <a:spLocks noChangeArrowheads="1"/>
          </p:cNvSpPr>
          <p:nvPr/>
        </p:nvSpPr>
        <p:spPr bwMode="auto">
          <a:xfrm>
            <a:off x="1026173" y="4208660"/>
            <a:ext cx="1515193" cy="509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800" b="1" kern="0" dirty="0">
                <a:solidFill>
                  <a:schemeClr val="bg1"/>
                </a:solidFill>
                <a:sym typeface="+mn-lt"/>
              </a:rPr>
              <a:t>课</a:t>
            </a:r>
            <a:r>
              <a:rPr lang="zh-CN" altLang="en-US" sz="1800" b="1" kern="0" dirty="0" smtClean="0">
                <a:solidFill>
                  <a:schemeClr val="bg1"/>
                </a:solidFill>
                <a:sym typeface="+mn-lt"/>
              </a:rPr>
              <a:t>前准备</a:t>
            </a:r>
            <a:endParaRPr kumimoji="0" lang="zh-CN" altLang="en-US" sz="1800" b="1" i="0" u="none" strike="noStrike" kern="0" cap="none" spc="0" normalizeH="0" baseline="0" noProof="0" dirty="0" smtClean="0">
              <a:ln>
                <a:noFill/>
              </a:ln>
              <a:solidFill>
                <a:schemeClr val="bg1"/>
              </a:solidFill>
              <a:effectLst/>
              <a:uLnTx/>
              <a:uFillTx/>
              <a:sym typeface="+mn-lt"/>
            </a:endParaRPr>
          </a:p>
        </p:txBody>
      </p:sp>
      <p:sp>
        <p:nvSpPr>
          <p:cNvPr id="65" name="矩形 16"/>
          <p:cNvSpPr>
            <a:spLocks noChangeArrowheads="1"/>
          </p:cNvSpPr>
          <p:nvPr/>
        </p:nvSpPr>
        <p:spPr bwMode="auto">
          <a:xfrm>
            <a:off x="792713" y="5053671"/>
            <a:ext cx="198003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endParaRPr kumimoji="0" lang="en-US" altLang="zh-CN" sz="1400" b="0" i="0" u="none" strike="noStrike" kern="0" cap="none" spc="0" normalizeH="0" baseline="0" noProof="0" dirty="0" smtClean="0">
              <a:ln>
                <a:noFill/>
              </a:ln>
              <a:solidFill>
                <a:schemeClr val="accent4"/>
              </a:solidFill>
              <a:effectLst/>
              <a:uLnTx/>
              <a:uFillTx/>
              <a:sym typeface="+mn-l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4"/>
                </a:solidFill>
                <a:effectLst/>
                <a:uLnTx/>
                <a:uFillTx/>
                <a:sym typeface="+mn-lt"/>
              </a:rPr>
              <a:t>请在此处输入你的文本</a:t>
            </a:r>
          </a:p>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chemeClr val="accent4"/>
              </a:solidFill>
              <a:effectLst/>
              <a:uLnTx/>
              <a:uFillTx/>
              <a:sym typeface="+mn-lt"/>
            </a:endParaRPr>
          </a:p>
        </p:txBody>
      </p:sp>
      <p:grpSp>
        <p:nvGrpSpPr>
          <p:cNvPr id="70" name="组合 69"/>
          <p:cNvGrpSpPr/>
          <p:nvPr/>
        </p:nvGrpSpPr>
        <p:grpSpPr>
          <a:xfrm>
            <a:off x="1496142" y="2319724"/>
            <a:ext cx="684604" cy="776274"/>
            <a:chOff x="4033839" y="1458517"/>
            <a:chExt cx="417910" cy="473869"/>
          </a:xfrm>
          <a:solidFill>
            <a:schemeClr val="accent4"/>
          </a:solidFill>
        </p:grpSpPr>
        <p:sp>
          <p:nvSpPr>
            <p:cNvPr id="71" name="Freeform 132"/>
            <p:cNvSpPr>
              <a:spLocks noEditPoints="1"/>
            </p:cNvSpPr>
            <p:nvPr/>
          </p:nvSpPr>
          <p:spPr bwMode="auto">
            <a:xfrm>
              <a:off x="4079083" y="1656161"/>
              <a:ext cx="298847" cy="276225"/>
            </a:xfrm>
            <a:custGeom>
              <a:avLst/>
              <a:gdLst>
                <a:gd name="T0" fmla="*/ 2147483647 w 126"/>
                <a:gd name="T1" fmla="*/ 2147483647 h 116"/>
                <a:gd name="T2" fmla="*/ 2147483647 w 126"/>
                <a:gd name="T3" fmla="*/ 2147483647 h 116"/>
                <a:gd name="T4" fmla="*/ 2147483647 w 126"/>
                <a:gd name="T5" fmla="*/ 0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2147483647 w 126"/>
                <a:gd name="T15" fmla="*/ 2147483647 h 116"/>
                <a:gd name="T16" fmla="*/ 2147483647 w 126"/>
                <a:gd name="T17" fmla="*/ 2147483647 h 116"/>
                <a:gd name="T18" fmla="*/ 2147483647 w 126"/>
                <a:gd name="T19" fmla="*/ 2147483647 h 116"/>
                <a:gd name="T20" fmla="*/ 0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2147483647 h 116"/>
                <a:gd name="T36" fmla="*/ 2147483647 w 126"/>
                <a:gd name="T37" fmla="*/ 2147483647 h 116"/>
                <a:gd name="T38" fmla="*/ 2147483647 w 126"/>
                <a:gd name="T39" fmla="*/ 2147483647 h 116"/>
                <a:gd name="T40" fmla="*/ 2147483647 w 126"/>
                <a:gd name="T41" fmla="*/ 2147483647 h 116"/>
                <a:gd name="T42" fmla="*/ 2147483647 w 126"/>
                <a:gd name="T43" fmla="*/ 2147483647 h 116"/>
                <a:gd name="T44" fmla="*/ 2147483647 w 126"/>
                <a:gd name="T45" fmla="*/ 2147483647 h 116"/>
                <a:gd name="T46" fmla="*/ 2147483647 w 126"/>
                <a:gd name="T47" fmla="*/ 2147483647 h 116"/>
                <a:gd name="T48" fmla="*/ 2147483647 w 126"/>
                <a:gd name="T49" fmla="*/ 2147483647 h 116"/>
                <a:gd name="T50" fmla="*/ 2147483647 w 126"/>
                <a:gd name="T51" fmla="*/ 2147483647 h 116"/>
                <a:gd name="T52" fmla="*/ 2147483647 w 126"/>
                <a:gd name="T53" fmla="*/ 2147483647 h 116"/>
                <a:gd name="T54" fmla="*/ 2147483647 w 126"/>
                <a:gd name="T55" fmla="*/ 2147483647 h 116"/>
                <a:gd name="T56" fmla="*/ 2147483647 w 126"/>
                <a:gd name="T57" fmla="*/ 2147483647 h 116"/>
                <a:gd name="T58" fmla="*/ 2147483647 w 126"/>
                <a:gd name="T59" fmla="*/ 2147483647 h 116"/>
                <a:gd name="T60" fmla="*/ 2147483647 w 126"/>
                <a:gd name="T61" fmla="*/ 2147483647 h 116"/>
                <a:gd name="T62" fmla="*/ 2147483647 w 126"/>
                <a:gd name="T63" fmla="*/ 2147483647 h 116"/>
                <a:gd name="T64" fmla="*/ 2147483647 w 126"/>
                <a:gd name="T65" fmla="*/ 2147483647 h 116"/>
                <a:gd name="T66" fmla="*/ 2147483647 w 126"/>
                <a:gd name="T67" fmla="*/ 2147483647 h 116"/>
                <a:gd name="T68" fmla="*/ 2147483647 w 126"/>
                <a:gd name="T69" fmla="*/ 2147483647 h 116"/>
                <a:gd name="T70" fmla="*/ 2147483647 w 126"/>
                <a:gd name="T71" fmla="*/ 2147483647 h 116"/>
                <a:gd name="T72" fmla="*/ 2147483647 w 126"/>
                <a:gd name="T73" fmla="*/ 0 h 116"/>
                <a:gd name="T74" fmla="*/ 2147483647 w 126"/>
                <a:gd name="T75" fmla="*/ 2147483647 h 116"/>
                <a:gd name="T76" fmla="*/ 2147483647 w 126"/>
                <a:gd name="T77" fmla="*/ 0 h 116"/>
                <a:gd name="T78" fmla="*/ 2147483647 w 126"/>
                <a:gd name="T79" fmla="*/ 2147483647 h 116"/>
                <a:gd name="T80" fmla="*/ 2147483647 w 126"/>
                <a:gd name="T81" fmla="*/ 2147483647 h 116"/>
                <a:gd name="T82" fmla="*/ 2147483647 w 126"/>
                <a:gd name="T83" fmla="*/ 2147483647 h 116"/>
                <a:gd name="T84" fmla="*/ 2147483647 w 126"/>
                <a:gd name="T85" fmla="*/ 2147483647 h 116"/>
                <a:gd name="T86" fmla="*/ 2147483647 w 126"/>
                <a:gd name="T87" fmla="*/ 2147483647 h 116"/>
                <a:gd name="T88" fmla="*/ 2147483647 w 126"/>
                <a:gd name="T89" fmla="*/ 2147483647 h 116"/>
                <a:gd name="T90" fmla="*/ 2147483647 w 126"/>
                <a:gd name="T91" fmla="*/ 2147483647 h 116"/>
                <a:gd name="T92" fmla="*/ 2147483647 w 126"/>
                <a:gd name="T93" fmla="*/ 2147483647 h 116"/>
                <a:gd name="T94" fmla="*/ 2147483647 w 126"/>
                <a:gd name="T95" fmla="*/ 2147483647 h 116"/>
                <a:gd name="T96" fmla="*/ 2147483647 w 126"/>
                <a:gd name="T97" fmla="*/ 2147483647 h 116"/>
                <a:gd name="T98" fmla="*/ 2147483647 w 126"/>
                <a:gd name="T99" fmla="*/ 2147483647 h 116"/>
                <a:gd name="T100" fmla="*/ 2147483647 w 126"/>
                <a:gd name="T101" fmla="*/ 2147483647 h 116"/>
                <a:gd name="T102" fmla="*/ 2147483647 w 126"/>
                <a:gd name="T103" fmla="*/ 2147483647 h 116"/>
                <a:gd name="T104" fmla="*/ 2147483647 w 126"/>
                <a:gd name="T105" fmla="*/ 2147483647 h 116"/>
                <a:gd name="T106" fmla="*/ 2147483647 w 126"/>
                <a:gd name="T107" fmla="*/ 2147483647 h 116"/>
                <a:gd name="T108" fmla="*/ 2147483647 w 126"/>
                <a:gd name="T109" fmla="*/ 2147483647 h 116"/>
                <a:gd name="T110" fmla="*/ 2147483647 w 126"/>
                <a:gd name="T111" fmla="*/ 2147483647 h 116"/>
                <a:gd name="T112" fmla="*/ 2147483647 w 126"/>
                <a:gd name="T113" fmla="*/ 2147483647 h 116"/>
                <a:gd name="T114" fmla="*/ 2147483647 w 126"/>
                <a:gd name="T115" fmla="*/ 2147483647 h 116"/>
                <a:gd name="T116" fmla="*/ 2147483647 w 126"/>
                <a:gd name="T117" fmla="*/ 2147483647 h 116"/>
                <a:gd name="T118" fmla="*/ 2147483647 w 126"/>
                <a:gd name="T119" fmla="*/ 2147483647 h 116"/>
                <a:gd name="T120" fmla="*/ 2147483647 w 126"/>
                <a:gd name="T121" fmla="*/ 2147483647 h 116"/>
                <a:gd name="T122" fmla="*/ 2147483647 w 126"/>
                <a:gd name="T123" fmla="*/ 2147483647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2" name="Freeform 133"/>
            <p:cNvSpPr>
              <a:spLocks/>
            </p:cNvSpPr>
            <p:nvPr/>
          </p:nvSpPr>
          <p:spPr bwMode="auto">
            <a:xfrm>
              <a:off x="4126708" y="1565672"/>
              <a:ext cx="198835" cy="9525"/>
            </a:xfrm>
            <a:custGeom>
              <a:avLst/>
              <a:gdLst>
                <a:gd name="T0" fmla="*/ 2147483647 w 84"/>
                <a:gd name="T1" fmla="*/ 2147483647 h 4"/>
                <a:gd name="T2" fmla="*/ 2147483647 w 84"/>
                <a:gd name="T3" fmla="*/ 2147483647 h 4"/>
                <a:gd name="T4" fmla="*/ 0 w 84"/>
                <a:gd name="T5" fmla="*/ 2147483647 h 4"/>
                <a:gd name="T6" fmla="*/ 2147483647 w 84"/>
                <a:gd name="T7" fmla="*/ 0 h 4"/>
                <a:gd name="T8" fmla="*/ 2147483647 w 84"/>
                <a:gd name="T9" fmla="*/ 0 h 4"/>
                <a:gd name="T10" fmla="*/ 2147483647 w 84"/>
                <a:gd name="T11" fmla="*/ 2147483647 h 4"/>
                <a:gd name="T12" fmla="*/ 2147483647 w 84"/>
                <a:gd name="T13" fmla="*/ 2147483647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3" name="Freeform 134"/>
            <p:cNvSpPr>
              <a:spLocks noEditPoints="1"/>
            </p:cNvSpPr>
            <p:nvPr/>
          </p:nvSpPr>
          <p:spPr bwMode="auto">
            <a:xfrm>
              <a:off x="4062413" y="1458517"/>
              <a:ext cx="344091" cy="164306"/>
            </a:xfrm>
            <a:custGeom>
              <a:avLst/>
              <a:gdLst>
                <a:gd name="T0" fmla="*/ 2147483647 w 145"/>
                <a:gd name="T1" fmla="*/ 2147483647 h 69"/>
                <a:gd name="T2" fmla="*/ 2147483647 w 145"/>
                <a:gd name="T3" fmla="*/ 0 h 69"/>
                <a:gd name="T4" fmla="*/ 2147483647 w 145"/>
                <a:gd name="T5" fmla="*/ 2147483647 h 69"/>
                <a:gd name="T6" fmla="*/ 2147483647 w 145"/>
                <a:gd name="T7" fmla="*/ 2147483647 h 69"/>
                <a:gd name="T8" fmla="*/ 0 w 145"/>
                <a:gd name="T9" fmla="*/ 2147483647 h 69"/>
                <a:gd name="T10" fmla="*/ 2147483647 w 145"/>
                <a:gd name="T11" fmla="*/ 2147483647 h 69"/>
                <a:gd name="T12" fmla="*/ 2147483647 w 145"/>
                <a:gd name="T13" fmla="*/ 2147483647 h 69"/>
                <a:gd name="T14" fmla="*/ 2147483647 w 145"/>
                <a:gd name="T15" fmla="*/ 2147483647 h 69"/>
                <a:gd name="T16" fmla="*/ 2147483647 w 145"/>
                <a:gd name="T17" fmla="*/ 2147483647 h 69"/>
                <a:gd name="T18" fmla="*/ 2147483647 w 145"/>
                <a:gd name="T19" fmla="*/ 2147483647 h 69"/>
                <a:gd name="T20" fmla="*/ 2147483647 w 145"/>
                <a:gd name="T21" fmla="*/ 2147483647 h 69"/>
                <a:gd name="T22" fmla="*/ 2147483647 w 145"/>
                <a:gd name="T23" fmla="*/ 2147483647 h 69"/>
                <a:gd name="T24" fmla="*/ 2147483647 w 145"/>
                <a:gd name="T25" fmla="*/ 2147483647 h 69"/>
                <a:gd name="T26" fmla="*/ 2147483647 w 145"/>
                <a:gd name="T27" fmla="*/ 2147483647 h 69"/>
                <a:gd name="T28" fmla="*/ 2147483647 w 145"/>
                <a:gd name="T29" fmla="*/ 2147483647 h 69"/>
                <a:gd name="T30" fmla="*/ 2147483647 w 145"/>
                <a:gd name="T31" fmla="*/ 2147483647 h 69"/>
                <a:gd name="T32" fmla="*/ 2147483647 w 145"/>
                <a:gd name="T33" fmla="*/ 2147483647 h 69"/>
                <a:gd name="T34" fmla="*/ 2147483647 w 145"/>
                <a:gd name="T35" fmla="*/ 2147483647 h 69"/>
                <a:gd name="T36" fmla="*/ 2147483647 w 145"/>
                <a:gd name="T37" fmla="*/ 2147483647 h 69"/>
                <a:gd name="T38" fmla="*/ 2147483647 w 145"/>
                <a:gd name="T39" fmla="*/ 2147483647 h 69"/>
                <a:gd name="T40" fmla="*/ 2147483647 w 145"/>
                <a:gd name="T41" fmla="*/ 2147483647 h 69"/>
                <a:gd name="T42" fmla="*/ 2147483647 w 145"/>
                <a:gd name="T43" fmla="*/ 2147483647 h 69"/>
                <a:gd name="T44" fmla="*/ 2147483647 w 145"/>
                <a:gd name="T45" fmla="*/ 2147483647 h 69"/>
                <a:gd name="T46" fmla="*/ 2147483647 w 145"/>
                <a:gd name="T47" fmla="*/ 2147483647 h 69"/>
                <a:gd name="T48" fmla="*/ 2147483647 w 145"/>
                <a:gd name="T49" fmla="*/ 2147483647 h 69"/>
                <a:gd name="T50" fmla="*/ 2147483647 w 145"/>
                <a:gd name="T51" fmla="*/ 2147483647 h 69"/>
                <a:gd name="T52" fmla="*/ 2147483647 w 145"/>
                <a:gd name="T53" fmla="*/ 2147483647 h 69"/>
                <a:gd name="T54" fmla="*/ 2147483647 w 145"/>
                <a:gd name="T55" fmla="*/ 2147483647 h 69"/>
                <a:gd name="T56" fmla="*/ 2147483647 w 145"/>
                <a:gd name="T57" fmla="*/ 2147483647 h 69"/>
                <a:gd name="T58" fmla="*/ 2147483647 w 145"/>
                <a:gd name="T59" fmla="*/ 2147483647 h 69"/>
                <a:gd name="T60" fmla="*/ 2147483647 w 145"/>
                <a:gd name="T61" fmla="*/ 2147483647 h 69"/>
                <a:gd name="T62" fmla="*/ 2147483647 w 145"/>
                <a:gd name="T63" fmla="*/ 2147483647 h 69"/>
                <a:gd name="T64" fmla="*/ 2147483647 w 145"/>
                <a:gd name="T65" fmla="*/ 2147483647 h 69"/>
                <a:gd name="T66" fmla="*/ 2147483647 w 145"/>
                <a:gd name="T67" fmla="*/ 2147483647 h 69"/>
                <a:gd name="T68" fmla="*/ 2147483647 w 145"/>
                <a:gd name="T69" fmla="*/ 2147483647 h 69"/>
                <a:gd name="T70" fmla="*/ 2147483647 w 145"/>
                <a:gd name="T71" fmla="*/ 2147483647 h 69"/>
                <a:gd name="T72" fmla="*/ 2147483647 w 145"/>
                <a:gd name="T73" fmla="*/ 2147483647 h 69"/>
                <a:gd name="T74" fmla="*/ 2147483647 w 145"/>
                <a:gd name="T75" fmla="*/ 2147483647 h 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4" name="Oval 135"/>
            <p:cNvSpPr>
              <a:spLocks noChangeArrowheads="1"/>
            </p:cNvSpPr>
            <p:nvPr/>
          </p:nvSpPr>
          <p:spPr bwMode="auto">
            <a:xfrm>
              <a:off x="4074319" y="1670448"/>
              <a:ext cx="38100"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5" name="Oval 136"/>
            <p:cNvSpPr>
              <a:spLocks noChangeArrowheads="1"/>
            </p:cNvSpPr>
            <p:nvPr/>
          </p:nvSpPr>
          <p:spPr bwMode="auto">
            <a:xfrm>
              <a:off x="4033839" y="1610917"/>
              <a:ext cx="78581"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6" name="Oval 137"/>
            <p:cNvSpPr>
              <a:spLocks noChangeArrowheads="1"/>
            </p:cNvSpPr>
            <p:nvPr/>
          </p:nvSpPr>
          <p:spPr bwMode="auto">
            <a:xfrm>
              <a:off x="4373166" y="1670448"/>
              <a:ext cx="38100" cy="23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77" name="Oval 138"/>
            <p:cNvSpPr>
              <a:spLocks noChangeArrowheads="1"/>
            </p:cNvSpPr>
            <p:nvPr/>
          </p:nvSpPr>
          <p:spPr bwMode="auto">
            <a:xfrm>
              <a:off x="4373168" y="1610917"/>
              <a:ext cx="78581"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grpSp>
      <p:sp>
        <p:nvSpPr>
          <p:cNvPr id="78" name="Freeform 5"/>
          <p:cNvSpPr>
            <a:spLocks noEditPoints="1"/>
          </p:cNvSpPr>
          <p:nvPr/>
        </p:nvSpPr>
        <p:spPr bwMode="auto">
          <a:xfrm>
            <a:off x="6998246" y="2371947"/>
            <a:ext cx="620713" cy="555625"/>
          </a:xfrm>
          <a:custGeom>
            <a:avLst/>
            <a:gdLst>
              <a:gd name="T0" fmla="*/ 0 w 94"/>
              <a:gd name="T1" fmla="*/ 2147483647 h 84"/>
              <a:gd name="T2" fmla="*/ 1046495705 w 94"/>
              <a:gd name="T3" fmla="*/ 2147483647 h 84"/>
              <a:gd name="T4" fmla="*/ 1046495705 w 94"/>
              <a:gd name="T5" fmla="*/ 2147483647 h 84"/>
              <a:gd name="T6" fmla="*/ 0 w 94"/>
              <a:gd name="T7" fmla="*/ 2147483647 h 84"/>
              <a:gd name="T8" fmla="*/ 0 w 94"/>
              <a:gd name="T9" fmla="*/ 2147483647 h 84"/>
              <a:gd name="T10" fmla="*/ 2147483647 w 94"/>
              <a:gd name="T11" fmla="*/ 306268438 h 84"/>
              <a:gd name="T12" fmla="*/ 2147483647 w 94"/>
              <a:gd name="T13" fmla="*/ 875056458 h 84"/>
              <a:gd name="T14" fmla="*/ 2092991409 w 94"/>
              <a:gd name="T15" fmla="*/ 1400089010 h 84"/>
              <a:gd name="T16" fmla="*/ 1874969270 w 94"/>
              <a:gd name="T17" fmla="*/ 1050065104 h 84"/>
              <a:gd name="T18" fmla="*/ 261623926 w 94"/>
              <a:gd name="T19" fmla="*/ 2012625885 h 84"/>
              <a:gd name="T20" fmla="*/ 43601787 w 94"/>
              <a:gd name="T21" fmla="*/ 1662601979 h 84"/>
              <a:gd name="T22" fmla="*/ 1656953734 w 94"/>
              <a:gd name="T23" fmla="*/ 700041198 h 84"/>
              <a:gd name="T24" fmla="*/ 1438931594 w 94"/>
              <a:gd name="T25" fmla="*/ 350023906 h 84"/>
              <a:gd name="T26" fmla="*/ 2049389623 w 94"/>
              <a:gd name="T27" fmla="*/ 350023906 h 84"/>
              <a:gd name="T28" fmla="*/ 2147483647 w 94"/>
              <a:gd name="T29" fmla="*/ 306268438 h 84"/>
              <a:gd name="T30" fmla="*/ 2147483647 w 94"/>
              <a:gd name="T31" fmla="*/ 0 h 84"/>
              <a:gd name="T32" fmla="*/ 2147483647 w 94"/>
              <a:gd name="T33" fmla="*/ 393772760 h 84"/>
              <a:gd name="T34" fmla="*/ 2147483647 w 94"/>
              <a:gd name="T35" fmla="*/ 831300990 h 84"/>
              <a:gd name="T36" fmla="*/ 2147483647 w 94"/>
              <a:gd name="T37" fmla="*/ 393772760 h 84"/>
              <a:gd name="T38" fmla="*/ 2147483647 w 94"/>
              <a:gd name="T39" fmla="*/ 0 h 84"/>
              <a:gd name="T40" fmla="*/ 2147483647 w 94"/>
              <a:gd name="T41" fmla="*/ 2012625885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012625885 h 84"/>
              <a:gd name="T60" fmla="*/ 2147483647 w 94"/>
              <a:gd name="T61" fmla="*/ 918805313 h 84"/>
              <a:gd name="T62" fmla="*/ 2147483647 w 94"/>
              <a:gd name="T63" fmla="*/ 918805313 h 84"/>
              <a:gd name="T64" fmla="*/ 2147483647 w 94"/>
              <a:gd name="T65" fmla="*/ 2012625885 h 84"/>
              <a:gd name="T66" fmla="*/ 1395329807 w 94"/>
              <a:gd name="T67" fmla="*/ 1925121563 h 84"/>
              <a:gd name="T68" fmla="*/ 1395329807 w 94"/>
              <a:gd name="T69" fmla="*/ 2147483647 h 84"/>
              <a:gd name="T70" fmla="*/ 2147483647 w 94"/>
              <a:gd name="T71" fmla="*/ 2147483647 h 84"/>
              <a:gd name="T72" fmla="*/ 2147483647 w 94"/>
              <a:gd name="T73" fmla="*/ 1925121563 h 84"/>
              <a:gd name="T74" fmla="*/ 1395329807 w 94"/>
              <a:gd name="T75" fmla="*/ 1925121563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Freeform 22"/>
          <p:cNvSpPr>
            <a:spLocks noEditPoints="1"/>
          </p:cNvSpPr>
          <p:nvPr/>
        </p:nvSpPr>
        <p:spPr bwMode="auto">
          <a:xfrm>
            <a:off x="4244341" y="2389088"/>
            <a:ext cx="598488" cy="592137"/>
          </a:xfrm>
          <a:custGeom>
            <a:avLst/>
            <a:gdLst>
              <a:gd name="T0" fmla="*/ 947587000 w 378"/>
              <a:gd name="T1" fmla="*/ 0 h 374"/>
              <a:gd name="T2" fmla="*/ 902464488 w 378"/>
              <a:gd name="T3" fmla="*/ 90240729 h 374"/>
              <a:gd name="T4" fmla="*/ 947587000 w 378"/>
              <a:gd name="T5" fmla="*/ 576538781 h 374"/>
              <a:gd name="T6" fmla="*/ 518916012 w 378"/>
              <a:gd name="T7" fmla="*/ 666781094 h 374"/>
              <a:gd name="T8" fmla="*/ 711944225 w 378"/>
              <a:gd name="T9" fmla="*/ 847262551 h 374"/>
              <a:gd name="T10" fmla="*/ 238150725 w 378"/>
              <a:gd name="T11" fmla="*/ 937503280 h 374"/>
              <a:gd name="T12" fmla="*/ 428670988 w 378"/>
              <a:gd name="T13" fmla="*/ 847262551 h 374"/>
              <a:gd name="T14" fmla="*/ 0 w 378"/>
              <a:gd name="T15" fmla="*/ 666781094 h 374"/>
              <a:gd name="T16" fmla="*/ 35095463 w 378"/>
              <a:gd name="T17" fmla="*/ 576538781 h 374"/>
              <a:gd name="T18" fmla="*/ 0 w 378"/>
              <a:gd name="T19" fmla="*/ 90240729 h 374"/>
              <a:gd name="T20" fmla="*/ 0 w 378"/>
              <a:gd name="T21" fmla="*/ 0 h 374"/>
              <a:gd name="T22" fmla="*/ 676847179 w 378"/>
              <a:gd name="T23" fmla="*/ 225602614 h 374"/>
              <a:gd name="T24" fmla="*/ 644259666 w 378"/>
              <a:gd name="T25" fmla="*/ 248162400 h 374"/>
              <a:gd name="T26" fmla="*/ 418642356 w 378"/>
              <a:gd name="T27" fmla="*/ 293283556 h 374"/>
              <a:gd name="T28" fmla="*/ 406108941 w 378"/>
              <a:gd name="T29" fmla="*/ 283256809 h 374"/>
              <a:gd name="T30" fmla="*/ 283273237 w 378"/>
              <a:gd name="T31" fmla="*/ 373497537 h 374"/>
              <a:gd name="T32" fmla="*/ 473793500 w 378"/>
              <a:gd name="T33" fmla="*/ 360964499 h 374"/>
              <a:gd name="T34" fmla="*/ 496355548 w 378"/>
              <a:gd name="T35" fmla="*/ 373497537 h 374"/>
              <a:gd name="T36" fmla="*/ 666820130 w 378"/>
              <a:gd name="T37" fmla="*/ 293283556 h 374"/>
              <a:gd name="T38" fmla="*/ 711944225 w 378"/>
              <a:gd name="T39" fmla="*/ 225602614 h 374"/>
              <a:gd name="T40" fmla="*/ 631724667 w 378"/>
              <a:gd name="T41" fmla="*/ 328376381 h 374"/>
              <a:gd name="T42" fmla="*/ 676847179 w 378"/>
              <a:gd name="T43" fmla="*/ 473765014 h 374"/>
              <a:gd name="T44" fmla="*/ 631724667 w 378"/>
              <a:gd name="T45" fmla="*/ 328376381 h 374"/>
              <a:gd name="T46" fmla="*/ 564040107 w 378"/>
              <a:gd name="T47" fmla="*/ 373497537 h 374"/>
              <a:gd name="T48" fmla="*/ 609162619 w 378"/>
              <a:gd name="T49" fmla="*/ 473765014 h 374"/>
              <a:gd name="T50" fmla="*/ 564040107 w 378"/>
              <a:gd name="T51" fmla="*/ 373497537 h 374"/>
              <a:gd name="T52" fmla="*/ 486328499 w 378"/>
              <a:gd name="T53" fmla="*/ 428643858 h 374"/>
              <a:gd name="T54" fmla="*/ 531451011 w 378"/>
              <a:gd name="T55" fmla="*/ 473765014 h 374"/>
              <a:gd name="T56" fmla="*/ 486328499 w 378"/>
              <a:gd name="T57" fmla="*/ 428643858 h 374"/>
              <a:gd name="T58" fmla="*/ 418642356 w 378"/>
              <a:gd name="T59" fmla="*/ 383524285 h 374"/>
              <a:gd name="T60" fmla="*/ 463766451 w 378"/>
              <a:gd name="T61" fmla="*/ 473765014 h 374"/>
              <a:gd name="T62" fmla="*/ 418642356 w 378"/>
              <a:gd name="T63" fmla="*/ 383524285 h 374"/>
              <a:gd name="T64" fmla="*/ 350957796 w 378"/>
              <a:gd name="T65" fmla="*/ 383524285 h 374"/>
              <a:gd name="T66" fmla="*/ 396081892 w 378"/>
              <a:gd name="T67" fmla="*/ 473765014 h 374"/>
              <a:gd name="T68" fmla="*/ 350957796 w 378"/>
              <a:gd name="T69" fmla="*/ 383524285 h 374"/>
              <a:gd name="T70" fmla="*/ 270739822 w 378"/>
              <a:gd name="T71" fmla="*/ 406084071 h 374"/>
              <a:gd name="T72" fmla="*/ 315862333 w 378"/>
              <a:gd name="T73" fmla="*/ 473765014 h 374"/>
              <a:gd name="T74" fmla="*/ 270739822 w 378"/>
              <a:gd name="T75" fmla="*/ 406084071 h 374"/>
              <a:gd name="T76" fmla="*/ 812217881 w 378"/>
              <a:gd name="T77" fmla="*/ 102773768 h 374"/>
              <a:gd name="T78" fmla="*/ 135369119 w 378"/>
              <a:gd name="T79" fmla="*/ 564005743 h 374"/>
              <a:gd name="T80" fmla="*/ 812217881 w 378"/>
              <a:gd name="T81" fmla="*/ 102773768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accent4"/>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5897364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1500"/>
                                        <p:tgtEl>
                                          <p:spTgt spid="5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15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circle(in)">
                                      <p:cBhvr>
                                        <p:cTn id="13" dur="1500"/>
                                        <p:tgtEl>
                                          <p:spTgt spid="5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250" fill="hold"/>
                                        <p:tgtEl>
                                          <p:spTgt spid="70"/>
                                        </p:tgtEl>
                                        <p:attrNameLst>
                                          <p:attrName>ppt_w</p:attrName>
                                        </p:attrNameLst>
                                      </p:cBhvr>
                                      <p:tavLst>
                                        <p:tav tm="0">
                                          <p:val>
                                            <p:fltVal val="0"/>
                                          </p:val>
                                        </p:tav>
                                        <p:tav tm="100000">
                                          <p:val>
                                            <p:strVal val="#ppt_w"/>
                                          </p:val>
                                        </p:tav>
                                      </p:tavLst>
                                    </p:anim>
                                    <p:anim calcmode="lin" valueType="num">
                                      <p:cBhvr>
                                        <p:cTn id="18" dur="250" fill="hold"/>
                                        <p:tgtEl>
                                          <p:spTgt spid="70"/>
                                        </p:tgtEl>
                                        <p:attrNameLst>
                                          <p:attrName>ppt_h</p:attrName>
                                        </p:attrNameLst>
                                      </p:cBhvr>
                                      <p:tavLst>
                                        <p:tav tm="0">
                                          <p:val>
                                            <p:fltVal val="0"/>
                                          </p:val>
                                        </p:tav>
                                        <p:tav tm="100000">
                                          <p:val>
                                            <p:strVal val="#ppt_h"/>
                                          </p:val>
                                        </p:tav>
                                      </p:tavLst>
                                    </p:anim>
                                    <p:animEffect transition="in" filter="fade">
                                      <p:cBhvr>
                                        <p:cTn id="19" dur="250"/>
                                        <p:tgtEl>
                                          <p:spTgt spid="70"/>
                                        </p:tgtEl>
                                      </p:cBhvr>
                                    </p:animEffect>
                                  </p:childTnLst>
                                </p:cTn>
                              </p:par>
                            </p:childTnLst>
                          </p:cTn>
                        </p:par>
                        <p:par>
                          <p:cTn id="20" fill="hold">
                            <p:stCondLst>
                              <p:cond delay="1750"/>
                            </p:stCondLst>
                            <p:childTnLst>
                              <p:par>
                                <p:cTn id="21" presetID="47"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strVal val="#ppt_x"/>
                                          </p:val>
                                        </p:tav>
                                        <p:tav tm="100000">
                                          <p:val>
                                            <p:strVal val="#ppt_x"/>
                                          </p:val>
                                        </p:tav>
                                      </p:tavLst>
                                    </p:anim>
                                    <p:anim calcmode="lin" valueType="num">
                                      <p:cBhvr>
                                        <p:cTn id="25" dur="500" fill="hold"/>
                                        <p:tgtEl>
                                          <p:spTgt spid="54"/>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childTnLst>
                          </p:cTn>
                        </p:par>
                        <p:par>
                          <p:cTn id="30" fill="hold">
                            <p:stCondLst>
                              <p:cond delay="2750"/>
                            </p:stCondLst>
                            <p:childTnLst>
                              <p:par>
                                <p:cTn id="31" presetID="14" presetClass="entr" presetSubtype="10"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randombar(horizontal)">
                                      <p:cBhvr>
                                        <p:cTn id="33" dur="500"/>
                                        <p:tgtEl>
                                          <p:spTgt spid="65"/>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250" fill="hold"/>
                                        <p:tgtEl>
                                          <p:spTgt spid="79"/>
                                        </p:tgtEl>
                                        <p:attrNameLst>
                                          <p:attrName>ppt_w</p:attrName>
                                        </p:attrNameLst>
                                      </p:cBhvr>
                                      <p:tavLst>
                                        <p:tav tm="0">
                                          <p:val>
                                            <p:fltVal val="0"/>
                                          </p:val>
                                        </p:tav>
                                        <p:tav tm="100000">
                                          <p:val>
                                            <p:strVal val="#ppt_w"/>
                                          </p:val>
                                        </p:tav>
                                      </p:tavLst>
                                    </p:anim>
                                    <p:anim calcmode="lin" valueType="num">
                                      <p:cBhvr>
                                        <p:cTn id="38" dur="250" fill="hold"/>
                                        <p:tgtEl>
                                          <p:spTgt spid="79"/>
                                        </p:tgtEl>
                                        <p:attrNameLst>
                                          <p:attrName>ppt_h</p:attrName>
                                        </p:attrNameLst>
                                      </p:cBhvr>
                                      <p:tavLst>
                                        <p:tav tm="0">
                                          <p:val>
                                            <p:fltVal val="0"/>
                                          </p:val>
                                        </p:tav>
                                        <p:tav tm="100000">
                                          <p:val>
                                            <p:strVal val="#ppt_h"/>
                                          </p:val>
                                        </p:tav>
                                      </p:tavLst>
                                    </p:anim>
                                    <p:animEffect transition="in" filter="fade">
                                      <p:cBhvr>
                                        <p:cTn id="39" dur="250"/>
                                        <p:tgtEl>
                                          <p:spTgt spid="7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anim calcmode="lin" valueType="num">
                                      <p:cBhvr>
                                        <p:cTn id="44" dur="500" fill="hold"/>
                                        <p:tgtEl>
                                          <p:spTgt spid="55"/>
                                        </p:tgtEl>
                                        <p:attrNameLst>
                                          <p:attrName>ppt_x</p:attrName>
                                        </p:attrNameLst>
                                      </p:cBhvr>
                                      <p:tavLst>
                                        <p:tav tm="0">
                                          <p:val>
                                            <p:strVal val="#ppt_x"/>
                                          </p:val>
                                        </p:tav>
                                        <p:tav tm="100000">
                                          <p:val>
                                            <p:strVal val="#ppt_x"/>
                                          </p:val>
                                        </p:tav>
                                      </p:tavLst>
                                    </p:anim>
                                    <p:anim calcmode="lin" valueType="num">
                                      <p:cBhvr>
                                        <p:cTn id="45" dur="500" fill="hold"/>
                                        <p:tgtEl>
                                          <p:spTgt spid="55"/>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childTnLst>
                          </p:cTn>
                        </p:par>
                        <p:par>
                          <p:cTn id="50" fill="hold">
                            <p:stCondLst>
                              <p:cond delay="4500"/>
                            </p:stCondLst>
                            <p:childTnLst>
                              <p:par>
                                <p:cTn id="51" presetID="14" presetClass="entr" presetSubtype="1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randombar(horizontal)">
                                      <p:cBhvr>
                                        <p:cTn id="53" dur="500"/>
                                        <p:tgtEl>
                                          <p:spTgt spid="63"/>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250" fill="hold"/>
                                        <p:tgtEl>
                                          <p:spTgt spid="78"/>
                                        </p:tgtEl>
                                        <p:attrNameLst>
                                          <p:attrName>ppt_w</p:attrName>
                                        </p:attrNameLst>
                                      </p:cBhvr>
                                      <p:tavLst>
                                        <p:tav tm="0">
                                          <p:val>
                                            <p:fltVal val="0"/>
                                          </p:val>
                                        </p:tav>
                                        <p:tav tm="100000">
                                          <p:val>
                                            <p:strVal val="#ppt_w"/>
                                          </p:val>
                                        </p:tav>
                                      </p:tavLst>
                                    </p:anim>
                                    <p:anim calcmode="lin" valueType="num">
                                      <p:cBhvr>
                                        <p:cTn id="58" dur="250" fill="hold"/>
                                        <p:tgtEl>
                                          <p:spTgt spid="78"/>
                                        </p:tgtEl>
                                        <p:attrNameLst>
                                          <p:attrName>ppt_h</p:attrName>
                                        </p:attrNameLst>
                                      </p:cBhvr>
                                      <p:tavLst>
                                        <p:tav tm="0">
                                          <p:val>
                                            <p:fltVal val="0"/>
                                          </p:val>
                                        </p:tav>
                                        <p:tav tm="100000">
                                          <p:val>
                                            <p:strVal val="#ppt_h"/>
                                          </p:val>
                                        </p:tav>
                                      </p:tavLst>
                                    </p:anim>
                                    <p:animEffect transition="in" filter="fade">
                                      <p:cBhvr>
                                        <p:cTn id="59" dur="250"/>
                                        <p:tgtEl>
                                          <p:spTgt spid="78"/>
                                        </p:tgtEl>
                                      </p:cBhvr>
                                    </p:animEffect>
                                  </p:childTnLst>
                                </p:cTn>
                              </p:par>
                            </p:childTnLst>
                          </p:cTn>
                        </p:par>
                        <p:par>
                          <p:cTn id="60" fill="hold">
                            <p:stCondLst>
                              <p:cond delay="5250"/>
                            </p:stCondLst>
                            <p:childTnLst>
                              <p:par>
                                <p:cTn id="61" presetID="47"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ppt_x</p:attrName>
                                        </p:attrNameLst>
                                      </p:cBhvr>
                                      <p:tavLst>
                                        <p:tav tm="0">
                                          <p:val>
                                            <p:strVal val="#ppt_x"/>
                                          </p:val>
                                        </p:tav>
                                        <p:tav tm="100000">
                                          <p:val>
                                            <p:strVal val="#ppt_x"/>
                                          </p:val>
                                        </p:tav>
                                      </p:tavLst>
                                    </p:anim>
                                    <p:anim calcmode="lin" valueType="num">
                                      <p:cBhvr>
                                        <p:cTn id="65" dur="500" fill="hold"/>
                                        <p:tgtEl>
                                          <p:spTgt spid="56"/>
                                        </p:tgtEl>
                                        <p:attrNameLst>
                                          <p:attrName>ppt_y</p:attrName>
                                        </p:attrNameLst>
                                      </p:cBhvr>
                                      <p:tavLst>
                                        <p:tav tm="0">
                                          <p:val>
                                            <p:strVal val="#ppt_y-.1"/>
                                          </p:val>
                                        </p:tav>
                                        <p:tav tm="100000">
                                          <p:val>
                                            <p:strVal val="#ppt_y"/>
                                          </p:val>
                                        </p:tav>
                                      </p:tavLst>
                                    </p:anim>
                                  </p:childTnLst>
                                </p:cTn>
                              </p:par>
                            </p:childTnLst>
                          </p:cTn>
                        </p:par>
                        <p:par>
                          <p:cTn id="66" fill="hold">
                            <p:stCondLst>
                              <p:cond delay="5750"/>
                            </p:stCondLst>
                            <p:childTnLst>
                              <p:par>
                                <p:cTn id="67" presetID="10" presetClass="entr" presetSubtype="0" fill="hold" grpId="0" nodeType="after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childTnLst>
                          </p:cTn>
                        </p:par>
                        <p:par>
                          <p:cTn id="70" fill="hold">
                            <p:stCondLst>
                              <p:cond delay="6250"/>
                            </p:stCondLst>
                            <p:childTnLst>
                              <p:par>
                                <p:cTn id="71" presetID="14" presetClass="entr" presetSubtype="10"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78" grpId="0" animBg="1"/>
      <p:bldP spid="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4"/>
          <p:cNvGrpSpPr>
            <a:grpSpLocks/>
          </p:cNvGrpSpPr>
          <p:nvPr/>
        </p:nvGrpSpPr>
        <p:grpSpPr bwMode="auto">
          <a:xfrm>
            <a:off x="3355446" y="1419549"/>
            <a:ext cx="2425700" cy="5059362"/>
            <a:chOff x="0" y="0"/>
            <a:chExt cx="1528" cy="3187"/>
          </a:xfrm>
        </p:grpSpPr>
        <p:sp>
          <p:nvSpPr>
            <p:cNvPr id="13" name="Freeform 5"/>
            <p:cNvSpPr>
              <a:spLocks noEditPoints="1" noChangeArrowheads="1"/>
            </p:cNvSpPr>
            <p:nvPr/>
          </p:nvSpPr>
          <p:spPr bwMode="auto">
            <a:xfrm>
              <a:off x="0" y="0"/>
              <a:ext cx="1528" cy="3187"/>
            </a:xfrm>
            <a:custGeom>
              <a:avLst/>
              <a:gdLst>
                <a:gd name="T0" fmla="*/ 1294 w 1546"/>
                <a:gd name="T1" fmla="*/ 26 h 3226"/>
                <a:gd name="T2" fmla="*/ 1289 w 1546"/>
                <a:gd name="T3" fmla="*/ 8 h 3226"/>
                <a:gd name="T4" fmla="*/ 1274 w 1546"/>
                <a:gd name="T5" fmla="*/ 0 h 3226"/>
                <a:gd name="T6" fmla="*/ 1042 w 1546"/>
                <a:gd name="T7" fmla="*/ 1 h 3226"/>
                <a:gd name="T8" fmla="*/ 1026 w 1546"/>
                <a:gd name="T9" fmla="*/ 18 h 3226"/>
                <a:gd name="T10" fmla="*/ 90 w 1546"/>
                <a:gd name="T11" fmla="*/ 94 h 3226"/>
                <a:gd name="T12" fmla="*/ 18 w 1546"/>
                <a:gd name="T13" fmla="*/ 460 h 3226"/>
                <a:gd name="T14" fmla="*/ 3 w 1546"/>
                <a:gd name="T15" fmla="*/ 469 h 3226"/>
                <a:gd name="T16" fmla="*/ 0 w 1546"/>
                <a:gd name="T17" fmla="*/ 612 h 3226"/>
                <a:gd name="T18" fmla="*/ 9 w 1546"/>
                <a:gd name="T19" fmla="*/ 626 h 3226"/>
                <a:gd name="T20" fmla="*/ 22 w 1546"/>
                <a:gd name="T21" fmla="*/ 630 h 3226"/>
                <a:gd name="T22" fmla="*/ 13 w 1546"/>
                <a:gd name="T23" fmla="*/ 762 h 3226"/>
                <a:gd name="T24" fmla="*/ 0 w 1546"/>
                <a:gd name="T25" fmla="*/ 775 h 3226"/>
                <a:gd name="T26" fmla="*/ 0 w 1546"/>
                <a:gd name="T27" fmla="*/ 885 h 3226"/>
                <a:gd name="T28" fmla="*/ 13 w 1546"/>
                <a:gd name="T29" fmla="*/ 898 h 3226"/>
                <a:gd name="T30" fmla="*/ 22 w 1546"/>
                <a:gd name="T31" fmla="*/ 1028 h 3226"/>
                <a:gd name="T32" fmla="*/ 9 w 1546"/>
                <a:gd name="T33" fmla="*/ 1031 h 3226"/>
                <a:gd name="T34" fmla="*/ 0 w 1546"/>
                <a:gd name="T35" fmla="*/ 1046 h 3226"/>
                <a:gd name="T36" fmla="*/ 3 w 1546"/>
                <a:gd name="T37" fmla="*/ 1154 h 3226"/>
                <a:gd name="T38" fmla="*/ 18 w 1546"/>
                <a:gd name="T39" fmla="*/ 1164 h 3226"/>
                <a:gd name="T40" fmla="*/ 90 w 1546"/>
                <a:gd name="T41" fmla="*/ 3158 h 3226"/>
                <a:gd name="T42" fmla="*/ 1478 w 1546"/>
                <a:gd name="T43" fmla="*/ 3158 h 3226"/>
                <a:gd name="T44" fmla="*/ 1478 w 1546"/>
                <a:gd name="T45" fmla="*/ 94 h 3226"/>
                <a:gd name="T46" fmla="*/ 1274 w 1546"/>
                <a:gd name="T47" fmla="*/ 12 h 3226"/>
                <a:gd name="T48" fmla="*/ 1038 w 1546"/>
                <a:gd name="T49" fmla="*/ 26 h 3226"/>
                <a:gd name="T50" fmla="*/ 254 w 1546"/>
                <a:gd name="T51" fmla="*/ 42 h 3226"/>
                <a:gd name="T52" fmla="*/ 1530 w 1546"/>
                <a:gd name="T53" fmla="*/ 258 h 3226"/>
                <a:gd name="T54" fmla="*/ 1514 w 1546"/>
                <a:gd name="T55" fmla="*/ 258 h 3226"/>
                <a:gd name="T56" fmla="*/ 54 w 1546"/>
                <a:gd name="T57" fmla="*/ 258 h 3226"/>
                <a:gd name="T58" fmla="*/ 38 w 1546"/>
                <a:gd name="T59" fmla="*/ 258 h 3226"/>
                <a:gd name="T60" fmla="*/ 1530 w 1546"/>
                <a:gd name="T61" fmla="*/ 2922 h 3226"/>
                <a:gd name="T62" fmla="*/ 1530 w 1546"/>
                <a:gd name="T63" fmla="*/ 332 h 3226"/>
                <a:gd name="T64" fmla="*/ 1313 w 1546"/>
                <a:gd name="T65" fmla="*/ 3178 h 3226"/>
                <a:gd name="T66" fmla="*/ 70 w 1546"/>
                <a:gd name="T67" fmla="*/ 258 h 3226"/>
                <a:gd name="T68" fmla="*/ 1498 w 1546"/>
                <a:gd name="T69" fmla="*/ 258 h 3226"/>
                <a:gd name="T70" fmla="*/ 38 w 1546"/>
                <a:gd name="T71" fmla="*/ 1040 h 3226"/>
                <a:gd name="T72" fmla="*/ 38 w 1546"/>
                <a:gd name="T73" fmla="*/ 886 h 3226"/>
                <a:gd name="T74" fmla="*/ 38 w 1546"/>
                <a:gd name="T75" fmla="*/ 630 h 3226"/>
                <a:gd name="T76" fmla="*/ 38 w 1546"/>
                <a:gd name="T77" fmla="*/ 460 h 3226"/>
                <a:gd name="T78" fmla="*/ 54 w 1546"/>
                <a:gd name="T79" fmla="*/ 2922 h 3226"/>
                <a:gd name="T80" fmla="*/ 18 w 1546"/>
                <a:gd name="T81" fmla="*/ 618 h 3226"/>
                <a:gd name="T82" fmla="*/ 18 w 1546"/>
                <a:gd name="T83" fmla="*/ 472 h 3226"/>
                <a:gd name="T84" fmla="*/ 18 w 1546"/>
                <a:gd name="T85" fmla="*/ 618 h 3226"/>
                <a:gd name="T86" fmla="*/ 12 w 1546"/>
                <a:gd name="T87" fmla="*/ 780 h 3226"/>
                <a:gd name="T88" fmla="*/ 22 w 1546"/>
                <a:gd name="T89" fmla="*/ 886 h 3226"/>
                <a:gd name="T90" fmla="*/ 12 w 1546"/>
                <a:gd name="T91" fmla="*/ 1146 h 3226"/>
                <a:gd name="T92" fmla="*/ 22 w 1546"/>
                <a:gd name="T93" fmla="*/ 1040 h 3226"/>
                <a:gd name="T94" fmla="*/ 1466 w 1546"/>
                <a:gd name="T95" fmla="*/ 3147 h 3226"/>
                <a:gd name="T96" fmla="*/ 101 w 1546"/>
                <a:gd name="T97" fmla="*/ 3147 h 3226"/>
                <a:gd name="T98" fmla="*/ 54 w 1546"/>
                <a:gd name="T99" fmla="*/ 2946 h 3226"/>
                <a:gd name="T100" fmla="*/ 1313 w 1546"/>
                <a:gd name="T101" fmla="*/ 3194 h 3226"/>
                <a:gd name="T102" fmla="*/ 1530 w 1546"/>
                <a:gd name="T103" fmla="*/ 2946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Freeform 6"/>
            <p:cNvSpPr>
              <a:spLocks noEditPoints="1" noChangeArrowheads="1"/>
            </p:cNvSpPr>
            <p:nvPr/>
          </p:nvSpPr>
          <p:spPr bwMode="auto">
            <a:xfrm>
              <a:off x="633" y="277"/>
              <a:ext cx="276" cy="59"/>
            </a:xfrm>
            <a:custGeom>
              <a:avLst/>
              <a:gdLst>
                <a:gd name="T0" fmla="*/ 30 w 280"/>
                <a:gd name="T1" fmla="*/ 60 h 60"/>
                <a:gd name="T2" fmla="*/ 250 w 280"/>
                <a:gd name="T3" fmla="*/ 60 h 60"/>
                <a:gd name="T4" fmla="*/ 280 w 280"/>
                <a:gd name="T5" fmla="*/ 30 h 60"/>
                <a:gd name="T6" fmla="*/ 250 w 280"/>
                <a:gd name="T7" fmla="*/ 0 h 60"/>
                <a:gd name="T8" fmla="*/ 30 w 280"/>
                <a:gd name="T9" fmla="*/ 0 h 60"/>
                <a:gd name="T10" fmla="*/ 0 w 280"/>
                <a:gd name="T11" fmla="*/ 30 h 60"/>
                <a:gd name="T12" fmla="*/ 30 w 280"/>
                <a:gd name="T13" fmla="*/ 60 h 60"/>
                <a:gd name="T14" fmla="*/ 30 w 280"/>
                <a:gd name="T15" fmla="*/ 16 h 60"/>
                <a:gd name="T16" fmla="*/ 250 w 280"/>
                <a:gd name="T17" fmla="*/ 16 h 60"/>
                <a:gd name="T18" fmla="*/ 264 w 280"/>
                <a:gd name="T19" fmla="*/ 30 h 60"/>
                <a:gd name="T20" fmla="*/ 250 w 280"/>
                <a:gd name="T21" fmla="*/ 44 h 60"/>
                <a:gd name="T22" fmla="*/ 30 w 280"/>
                <a:gd name="T23" fmla="*/ 44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5" name="Freeform 7"/>
            <p:cNvSpPr>
              <a:spLocks noEditPoints="1" noChangeArrowheads="1"/>
            </p:cNvSpPr>
            <p:nvPr/>
          </p:nvSpPr>
          <p:spPr bwMode="auto">
            <a:xfrm>
              <a:off x="125" y="468"/>
              <a:ext cx="1296" cy="2276"/>
            </a:xfrm>
            <a:custGeom>
              <a:avLst/>
              <a:gdLst>
                <a:gd name="T0" fmla="*/ 1296 w 1312"/>
                <a:gd name="T1" fmla="*/ 0 h 2304"/>
                <a:gd name="T2" fmla="*/ 16 w 1312"/>
                <a:gd name="T3" fmla="*/ 0 h 2304"/>
                <a:gd name="T4" fmla="*/ 0 w 1312"/>
                <a:gd name="T5" fmla="*/ 16 h 2304"/>
                <a:gd name="T6" fmla="*/ 0 w 1312"/>
                <a:gd name="T7" fmla="*/ 2288 h 2304"/>
                <a:gd name="T8" fmla="*/ 16 w 1312"/>
                <a:gd name="T9" fmla="*/ 2304 h 2304"/>
                <a:gd name="T10" fmla="*/ 1296 w 1312"/>
                <a:gd name="T11" fmla="*/ 2304 h 2304"/>
                <a:gd name="T12" fmla="*/ 1312 w 1312"/>
                <a:gd name="T13" fmla="*/ 2288 h 2304"/>
                <a:gd name="T14" fmla="*/ 1312 w 1312"/>
                <a:gd name="T15" fmla="*/ 16 h 2304"/>
                <a:gd name="T16" fmla="*/ 1296 w 1312"/>
                <a:gd name="T17" fmla="*/ 0 h 2304"/>
                <a:gd name="T18" fmla="*/ 1296 w 1312"/>
                <a:gd name="T19" fmla="*/ 2288 h 2304"/>
                <a:gd name="T20" fmla="*/ 16 w 1312"/>
                <a:gd name="T21" fmla="*/ 2288 h 2304"/>
                <a:gd name="T22" fmla="*/ 16 w 1312"/>
                <a:gd name="T23" fmla="*/ 16 h 2304"/>
                <a:gd name="T24" fmla="*/ 1296 w 1312"/>
                <a:gd name="T25" fmla="*/ 16 h 2304"/>
                <a:gd name="T26" fmla="*/ 1296 w 1312"/>
                <a:gd name="T27" fmla="*/ 2288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8"/>
            <p:cNvSpPr>
              <a:spLocks noEditPoints="1" noChangeArrowheads="1"/>
            </p:cNvSpPr>
            <p:nvPr/>
          </p:nvSpPr>
          <p:spPr bwMode="auto">
            <a:xfrm>
              <a:off x="641" y="2816"/>
              <a:ext cx="266" cy="266"/>
            </a:xfrm>
            <a:custGeom>
              <a:avLst/>
              <a:gdLst>
                <a:gd name="T0" fmla="*/ 135 w 270"/>
                <a:gd name="T1" fmla="*/ 0 h 270"/>
                <a:gd name="T2" fmla="*/ 0 w 270"/>
                <a:gd name="T3" fmla="*/ 135 h 270"/>
                <a:gd name="T4" fmla="*/ 135 w 270"/>
                <a:gd name="T5" fmla="*/ 270 h 270"/>
                <a:gd name="T6" fmla="*/ 270 w 270"/>
                <a:gd name="T7" fmla="*/ 135 h 270"/>
                <a:gd name="T8" fmla="*/ 135 w 270"/>
                <a:gd name="T9" fmla="*/ 0 h 270"/>
                <a:gd name="T10" fmla="*/ 135 w 270"/>
                <a:gd name="T11" fmla="*/ 254 h 270"/>
                <a:gd name="T12" fmla="*/ 16 w 270"/>
                <a:gd name="T13" fmla="*/ 135 h 270"/>
                <a:gd name="T14" fmla="*/ 135 w 270"/>
                <a:gd name="T15" fmla="*/ 16 h 270"/>
                <a:gd name="T16" fmla="*/ 254 w 270"/>
                <a:gd name="T17" fmla="*/ 135 h 270"/>
                <a:gd name="T18" fmla="*/ 135 w 270"/>
                <a:gd name="T19" fmla="*/ 254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7" name="Freeform 9"/>
            <p:cNvSpPr>
              <a:spLocks noEditPoints="1" noChangeArrowheads="1"/>
            </p:cNvSpPr>
            <p:nvPr/>
          </p:nvSpPr>
          <p:spPr bwMode="auto">
            <a:xfrm>
              <a:off x="739" y="153"/>
              <a:ext cx="68" cy="67"/>
            </a:xfrm>
            <a:custGeom>
              <a:avLst/>
              <a:gdLst>
                <a:gd name="T0" fmla="*/ 34 w 68"/>
                <a:gd name="T1" fmla="*/ 68 h 68"/>
                <a:gd name="T2" fmla="*/ 68 w 68"/>
                <a:gd name="T3" fmla="*/ 34 h 68"/>
                <a:gd name="T4" fmla="*/ 34 w 68"/>
                <a:gd name="T5" fmla="*/ 0 h 68"/>
                <a:gd name="T6" fmla="*/ 0 w 68"/>
                <a:gd name="T7" fmla="*/ 34 h 68"/>
                <a:gd name="T8" fmla="*/ 34 w 68"/>
                <a:gd name="T9" fmla="*/ 68 h 68"/>
                <a:gd name="T10" fmla="*/ 34 w 68"/>
                <a:gd name="T11" fmla="*/ 12 h 68"/>
                <a:gd name="T12" fmla="*/ 56 w 68"/>
                <a:gd name="T13" fmla="*/ 34 h 68"/>
                <a:gd name="T14" fmla="*/ 34 w 68"/>
                <a:gd name="T15" fmla="*/ 56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 name="Rectangle 12"/>
            <p:cNvSpPr>
              <a:spLocks noChangeArrowheads="1"/>
            </p:cNvSpPr>
            <p:nvPr/>
          </p:nvSpPr>
          <p:spPr bwMode="auto">
            <a:xfrm>
              <a:off x="140" y="484"/>
              <a:ext cx="1266" cy="224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cmpd="sng">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3" name="任意多边形 73"/>
          <p:cNvSpPr>
            <a:spLocks noChangeArrowheads="1"/>
          </p:cNvSpPr>
          <p:nvPr/>
        </p:nvSpPr>
        <p:spPr bwMode="auto">
          <a:xfrm>
            <a:off x="234421"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24" name="等腰三角形 3"/>
          <p:cNvSpPr>
            <a:spLocks noChangeArrowheads="1"/>
          </p:cNvSpPr>
          <p:nvPr/>
        </p:nvSpPr>
        <p:spPr bwMode="auto">
          <a:xfrm rot="5400000">
            <a:off x="3272896"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5" name="等腰三角形 3"/>
          <p:cNvSpPr>
            <a:spLocks noChangeArrowheads="1"/>
          </p:cNvSpPr>
          <p:nvPr/>
        </p:nvSpPr>
        <p:spPr bwMode="auto">
          <a:xfrm rot="16200000" flipV="1">
            <a:off x="3272896"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6" name="任意多边形 76"/>
          <p:cNvSpPr>
            <a:spLocks noChangeArrowheads="1"/>
          </p:cNvSpPr>
          <p:nvPr/>
        </p:nvSpPr>
        <p:spPr bwMode="auto">
          <a:xfrm>
            <a:off x="234421"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27" name="等腰三角形 3"/>
          <p:cNvSpPr>
            <a:spLocks noChangeArrowheads="1"/>
          </p:cNvSpPr>
          <p:nvPr/>
        </p:nvSpPr>
        <p:spPr bwMode="auto">
          <a:xfrm rot="16200000" flipH="1">
            <a:off x="4393671" y="2748286"/>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8" name="等腰三角形 3"/>
          <p:cNvSpPr>
            <a:spLocks noChangeArrowheads="1"/>
          </p:cNvSpPr>
          <p:nvPr/>
        </p:nvSpPr>
        <p:spPr bwMode="auto">
          <a:xfrm rot="5400000" flipH="1" flipV="1">
            <a:off x="4393671" y="4256411"/>
            <a:ext cx="1470025" cy="1120775"/>
          </a:xfrm>
          <a:custGeom>
            <a:avLst/>
            <a:gdLst>
              <a:gd name="T0" fmla="*/ 0 w 1470182"/>
              <a:gd name="T1" fmla="*/ 1120693 h 1120693"/>
              <a:gd name="T2" fmla="*/ 1470182 w 1470182"/>
              <a:gd name="T3" fmla="*/ 0 h 1120693"/>
              <a:gd name="T4" fmla="*/ 935791 w 1470182"/>
              <a:gd name="T5" fmla="*/ 1120693 h 1120693"/>
              <a:gd name="T6" fmla="*/ 0 w 1470182"/>
              <a:gd name="T7" fmla="*/ 1120693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chemeClr val="accent4">
              <a:alpha val="68999"/>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79"/>
          <p:cNvSpPr>
            <a:spLocks noChangeArrowheads="1"/>
          </p:cNvSpPr>
          <p:nvPr/>
        </p:nvSpPr>
        <p:spPr bwMode="auto">
          <a:xfrm flipH="1">
            <a:off x="5678315" y="2573661"/>
            <a:ext cx="3213100" cy="936625"/>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sp>
        <p:nvSpPr>
          <p:cNvPr id="30" name="任意多边形 80"/>
          <p:cNvSpPr>
            <a:spLocks noChangeArrowheads="1"/>
          </p:cNvSpPr>
          <p:nvPr/>
        </p:nvSpPr>
        <p:spPr bwMode="auto">
          <a:xfrm flipH="1">
            <a:off x="5678315" y="4616774"/>
            <a:ext cx="3213100" cy="935037"/>
          </a:xfrm>
          <a:custGeom>
            <a:avLst/>
            <a:gdLst>
              <a:gd name="T0" fmla="*/ 467895 w 3793537"/>
              <a:gd name="T1" fmla="*/ 0 h 935790"/>
              <a:gd name="T2" fmla="*/ 3703051 w 3793537"/>
              <a:gd name="T3" fmla="*/ 0 h 935790"/>
              <a:gd name="T4" fmla="*/ 3793537 w 3793537"/>
              <a:gd name="T5" fmla="*/ 9122 h 935790"/>
              <a:gd name="T6" fmla="*/ 3793537 w 3793537"/>
              <a:gd name="T7" fmla="*/ 926668 h 935790"/>
              <a:gd name="T8" fmla="*/ 3703051 w 3793537"/>
              <a:gd name="T9" fmla="*/ 935790 h 935790"/>
              <a:gd name="T10" fmla="*/ 467895 w 3793537"/>
              <a:gd name="T11" fmla="*/ 935790 h 935790"/>
              <a:gd name="T12" fmla="*/ 0 w 3793537"/>
              <a:gd name="T13" fmla="*/ 467895 h 935790"/>
              <a:gd name="T14" fmla="*/ 467895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chemeClr val="accent4"/>
          </a:solidFill>
          <a:ln>
            <a:noFill/>
          </a:ln>
        </p:spPr>
        <p:txBody>
          <a:bodyPr anchor="ctr"/>
          <a:lstStyle/>
          <a:p>
            <a:pPr algn="ctr"/>
            <a:endParaRPr lang="zh-CN" altLang="zh-CN">
              <a:solidFill>
                <a:schemeClr val="bg1"/>
              </a:solidFill>
              <a:latin typeface="宋体" pitchFamily="2" charset="-122"/>
              <a:sym typeface="宋体" pitchFamily="2" charset="-122"/>
            </a:endParaRPr>
          </a:p>
        </p:txBody>
      </p:sp>
      <p:grpSp>
        <p:nvGrpSpPr>
          <p:cNvPr id="31" name="组合 30"/>
          <p:cNvGrpSpPr/>
          <p:nvPr/>
        </p:nvGrpSpPr>
        <p:grpSpPr>
          <a:xfrm>
            <a:off x="998009" y="2630811"/>
            <a:ext cx="1927225" cy="879475"/>
            <a:chOff x="998009" y="2630811"/>
            <a:chExt cx="1927225" cy="879475"/>
          </a:xfrm>
        </p:grpSpPr>
        <p:sp>
          <p:nvSpPr>
            <p:cNvPr id="32" name="矩形 2"/>
            <p:cNvSpPr>
              <a:spLocks noChangeArrowheads="1"/>
            </p:cNvSpPr>
            <p:nvPr/>
          </p:nvSpPr>
          <p:spPr bwMode="auto">
            <a:xfrm>
              <a:off x="998009" y="286417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33" name="矩形 97"/>
            <p:cNvSpPr>
              <a:spLocks noChangeArrowheads="1"/>
            </p:cNvSpPr>
            <p:nvPr/>
          </p:nvSpPr>
          <p:spPr bwMode="auto">
            <a:xfrm>
              <a:off x="1231371" y="2630811"/>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34" name="组合 33"/>
          <p:cNvGrpSpPr/>
          <p:nvPr/>
        </p:nvGrpSpPr>
        <p:grpSpPr>
          <a:xfrm>
            <a:off x="5957143" y="2605411"/>
            <a:ext cx="1927225" cy="879475"/>
            <a:chOff x="5957143" y="2605411"/>
            <a:chExt cx="1927225" cy="879475"/>
          </a:xfrm>
        </p:grpSpPr>
        <p:sp>
          <p:nvSpPr>
            <p:cNvPr id="35" name="矩形 98"/>
            <p:cNvSpPr>
              <a:spLocks noChangeArrowheads="1"/>
            </p:cNvSpPr>
            <p:nvPr/>
          </p:nvSpPr>
          <p:spPr bwMode="auto">
            <a:xfrm>
              <a:off x="5957143" y="2837186"/>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sp>
          <p:nvSpPr>
            <p:cNvPr id="36" name="矩形 99"/>
            <p:cNvSpPr>
              <a:spLocks noChangeArrowheads="1"/>
            </p:cNvSpPr>
            <p:nvPr/>
          </p:nvSpPr>
          <p:spPr bwMode="auto">
            <a:xfrm>
              <a:off x="6190506" y="2605411"/>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37" name="组合 36"/>
          <p:cNvGrpSpPr/>
          <p:nvPr/>
        </p:nvGrpSpPr>
        <p:grpSpPr>
          <a:xfrm>
            <a:off x="998009" y="4667574"/>
            <a:ext cx="1927225" cy="879475"/>
            <a:chOff x="998009" y="4667574"/>
            <a:chExt cx="1927225" cy="879475"/>
          </a:xfrm>
        </p:grpSpPr>
        <p:sp>
          <p:nvSpPr>
            <p:cNvPr id="38" name="矩形 100"/>
            <p:cNvSpPr>
              <a:spLocks noChangeArrowheads="1"/>
            </p:cNvSpPr>
            <p:nvPr/>
          </p:nvSpPr>
          <p:spPr bwMode="auto">
            <a:xfrm>
              <a:off x="998009" y="4900936"/>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p:txBody>
        </p:sp>
        <p:sp>
          <p:nvSpPr>
            <p:cNvPr id="39" name="矩形 101"/>
            <p:cNvSpPr>
              <a:spLocks noChangeArrowheads="1"/>
            </p:cNvSpPr>
            <p:nvPr/>
          </p:nvSpPr>
          <p:spPr bwMode="auto">
            <a:xfrm>
              <a:off x="1231371" y="4667574"/>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40" name="组合 39"/>
          <p:cNvGrpSpPr/>
          <p:nvPr/>
        </p:nvGrpSpPr>
        <p:grpSpPr>
          <a:xfrm>
            <a:off x="5957143" y="4665986"/>
            <a:ext cx="1927225" cy="879475"/>
            <a:chOff x="5957143" y="4665986"/>
            <a:chExt cx="1927225" cy="879475"/>
          </a:xfrm>
        </p:grpSpPr>
        <p:sp>
          <p:nvSpPr>
            <p:cNvPr id="41" name="矩形 102"/>
            <p:cNvSpPr>
              <a:spLocks noChangeArrowheads="1"/>
            </p:cNvSpPr>
            <p:nvPr/>
          </p:nvSpPr>
          <p:spPr bwMode="auto">
            <a:xfrm>
              <a:off x="5957143" y="489934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chemeClr val="bg1"/>
                  </a:solidFill>
                  <a:latin typeface="微软雅黑" pitchFamily="34" charset="-122"/>
                  <a:ea typeface="微软雅黑" pitchFamily="34" charset="-122"/>
                  <a:sym typeface="微软雅黑" pitchFamily="34" charset="-122"/>
                </a:rPr>
                <a:t>这里输入简单的文字概述</a:t>
              </a:r>
              <a:endParaRPr lang="en-US" sz="1200">
                <a:solidFill>
                  <a:schemeClr val="bg1"/>
                </a:solidFill>
                <a:latin typeface="微软雅黑" pitchFamily="34" charset="-122"/>
                <a:ea typeface="微软雅黑" pitchFamily="34" charset="-122"/>
                <a:sym typeface="微软雅黑" pitchFamily="34" charset="-122"/>
              </a:endParaRPr>
            </a:p>
          </p:txBody>
        </p:sp>
        <p:sp>
          <p:nvSpPr>
            <p:cNvPr id="42" name="矩形 103"/>
            <p:cNvSpPr>
              <a:spLocks noChangeArrowheads="1"/>
            </p:cNvSpPr>
            <p:nvPr/>
          </p:nvSpPr>
          <p:spPr bwMode="auto">
            <a:xfrm>
              <a:off x="6190506" y="4665986"/>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bg1"/>
                  </a:solidFill>
                  <a:latin typeface="微软雅黑" pitchFamily="34" charset="-122"/>
                  <a:ea typeface="微软雅黑" pitchFamily="34" charset="-122"/>
                  <a:sym typeface="微软雅黑" pitchFamily="34" charset="-122"/>
                </a:rPr>
                <a:t>点击添加标题</a:t>
              </a:r>
              <a:endParaRPr lang="zh-CN" altLang="en-US" sz="1600" b="1" dirty="0">
                <a:solidFill>
                  <a:schemeClr val="bg1"/>
                </a:solidFill>
                <a:latin typeface="Calibri" pitchFamily="34" charset="0"/>
                <a:sym typeface="宋体" pitchFamily="2" charset="-122"/>
              </a:endParaRPr>
            </a:p>
          </p:txBody>
        </p:sp>
      </p:grpSp>
      <p:grpSp>
        <p:nvGrpSpPr>
          <p:cNvPr id="43" name="组合 42"/>
          <p:cNvGrpSpPr/>
          <p:nvPr/>
        </p:nvGrpSpPr>
        <p:grpSpPr>
          <a:xfrm>
            <a:off x="3987271" y="3469011"/>
            <a:ext cx="1160463" cy="1160463"/>
            <a:chOff x="3987271" y="3469011"/>
            <a:chExt cx="1160463" cy="1160463"/>
          </a:xfrm>
        </p:grpSpPr>
        <p:sp>
          <p:nvSpPr>
            <p:cNvPr id="44" name="椭圆 94"/>
            <p:cNvSpPr>
              <a:spLocks noChangeArrowheads="1"/>
            </p:cNvSpPr>
            <p:nvPr/>
          </p:nvSpPr>
          <p:spPr bwMode="auto">
            <a:xfrm>
              <a:off x="3987271" y="3469011"/>
              <a:ext cx="1160463" cy="116046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Freeform 93"/>
            <p:cNvSpPr>
              <a:spLocks noEditPoints="1"/>
            </p:cNvSpPr>
            <p:nvPr/>
          </p:nvSpPr>
          <p:spPr bwMode="auto">
            <a:xfrm>
              <a:off x="4078580" y="3728420"/>
              <a:ext cx="1001657" cy="56467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4"/>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46" name="Group 9"/>
          <p:cNvGrpSpPr/>
          <p:nvPr/>
        </p:nvGrpSpPr>
        <p:grpSpPr>
          <a:xfrm>
            <a:off x="367336" y="2768078"/>
            <a:ext cx="647523" cy="480154"/>
            <a:chOff x="4572000" y="3414713"/>
            <a:chExt cx="374651" cy="277813"/>
          </a:xfrm>
          <a:solidFill>
            <a:schemeClr val="bg1"/>
          </a:solidFill>
        </p:grpSpPr>
        <p:sp>
          <p:nvSpPr>
            <p:cNvPr id="4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sp>
          <p:nvSpPr>
            <p:cNvPr id="4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Franklin Gothic Book"/>
                <a:cs typeface="+mn-cs"/>
              </a:endParaRPr>
            </a:p>
          </p:txBody>
        </p:sp>
      </p:grpSp>
      <p:sp>
        <p:nvSpPr>
          <p:cNvPr id="49" name="Freeform 179"/>
          <p:cNvSpPr>
            <a:spLocks noEditPoints="1"/>
          </p:cNvSpPr>
          <p:nvPr/>
        </p:nvSpPr>
        <p:spPr bwMode="auto">
          <a:xfrm>
            <a:off x="7952184" y="2765938"/>
            <a:ext cx="724272" cy="540595"/>
          </a:xfrm>
          <a:custGeom>
            <a:avLst/>
            <a:gdLst>
              <a:gd name="T0" fmla="*/ 2147483647 w 174"/>
              <a:gd name="T1" fmla="*/ 2147483647 h 130"/>
              <a:gd name="T2" fmla="*/ 2147483647 w 174"/>
              <a:gd name="T3" fmla="*/ 2147483647 h 130"/>
              <a:gd name="T4" fmla="*/ 2147483647 w 174"/>
              <a:gd name="T5" fmla="*/ 2147483647 h 130"/>
              <a:gd name="T6" fmla="*/ 2147483647 w 174"/>
              <a:gd name="T7" fmla="*/ 2147483647 h 130"/>
              <a:gd name="T8" fmla="*/ 2147483647 w 174"/>
              <a:gd name="T9" fmla="*/ 2147483647 h 130"/>
              <a:gd name="T10" fmla="*/ 2147483647 w 174"/>
              <a:gd name="T11" fmla="*/ 2147483647 h 130"/>
              <a:gd name="T12" fmla="*/ 2147483647 w 174"/>
              <a:gd name="T13" fmla="*/ 2147483647 h 130"/>
              <a:gd name="T14" fmla="*/ 2147483647 w 174"/>
              <a:gd name="T15" fmla="*/ 2147483647 h 130"/>
              <a:gd name="T16" fmla="*/ 2147483647 w 174"/>
              <a:gd name="T17" fmla="*/ 2147483647 h 130"/>
              <a:gd name="T18" fmla="*/ 2147483647 w 174"/>
              <a:gd name="T19" fmla="*/ 2147483647 h 130"/>
              <a:gd name="T20" fmla="*/ 2147483647 w 174"/>
              <a:gd name="T21" fmla="*/ 2147483647 h 130"/>
              <a:gd name="T22" fmla="*/ 2147483647 w 174"/>
              <a:gd name="T23" fmla="*/ 2147483647 h 130"/>
              <a:gd name="T24" fmla="*/ 2147483647 w 174"/>
              <a:gd name="T25" fmla="*/ 2147483647 h 130"/>
              <a:gd name="T26" fmla="*/ 2147483647 w 174"/>
              <a:gd name="T27" fmla="*/ 2147483647 h 130"/>
              <a:gd name="T28" fmla="*/ 2147483647 w 174"/>
              <a:gd name="T29" fmla="*/ 0 h 130"/>
              <a:gd name="T30" fmla="*/ 2147483647 w 174"/>
              <a:gd name="T31" fmla="*/ 0 h 130"/>
              <a:gd name="T32" fmla="*/ 2147483647 w 174"/>
              <a:gd name="T33" fmla="*/ 2147483647 h 130"/>
              <a:gd name="T34" fmla="*/ 2147483647 w 174"/>
              <a:gd name="T35" fmla="*/ 2147483647 h 130"/>
              <a:gd name="T36" fmla="*/ 2147483647 w 174"/>
              <a:gd name="T37" fmla="*/ 2147483647 h 130"/>
              <a:gd name="T38" fmla="*/ 2147483647 w 174"/>
              <a:gd name="T39" fmla="*/ 2147483647 h 130"/>
              <a:gd name="T40" fmla="*/ 2147483647 w 174"/>
              <a:gd name="T41" fmla="*/ 2147483647 h 130"/>
              <a:gd name="T42" fmla="*/ 2147483647 w 174"/>
              <a:gd name="T43" fmla="*/ 2147483647 h 130"/>
              <a:gd name="T44" fmla="*/ 2147483647 w 174"/>
              <a:gd name="T45" fmla="*/ 2147483647 h 130"/>
              <a:gd name="T46" fmla="*/ 2147483647 w 174"/>
              <a:gd name="T47" fmla="*/ 2147483647 h 130"/>
              <a:gd name="T48" fmla="*/ 2147483647 w 174"/>
              <a:gd name="T49" fmla="*/ 2147483647 h 130"/>
              <a:gd name="T50" fmla="*/ 2147483647 w 174"/>
              <a:gd name="T51" fmla="*/ 2147483647 h 130"/>
              <a:gd name="T52" fmla="*/ 2147483647 w 174"/>
              <a:gd name="T53" fmla="*/ 2147483647 h 130"/>
              <a:gd name="T54" fmla="*/ 2147483647 w 174"/>
              <a:gd name="T55" fmla="*/ 2147483647 h 130"/>
              <a:gd name="T56" fmla="*/ 2147483647 w 174"/>
              <a:gd name="T57" fmla="*/ 2147483647 h 130"/>
              <a:gd name="T58" fmla="*/ 2147483647 w 174"/>
              <a:gd name="T59" fmla="*/ 2147483647 h 130"/>
              <a:gd name="T60" fmla="*/ 0 w 174"/>
              <a:gd name="T61" fmla="*/ 2147483647 h 130"/>
              <a:gd name="T62" fmla="*/ 2147483647 w 174"/>
              <a:gd name="T63" fmla="*/ 2147483647 h 130"/>
              <a:gd name="T64" fmla="*/ 2147483647 w 174"/>
              <a:gd name="T65" fmla="*/ 2147483647 h 130"/>
              <a:gd name="T66" fmla="*/ 2147483647 w 174"/>
              <a:gd name="T67" fmla="*/ 2147483647 h 130"/>
              <a:gd name="T68" fmla="*/ 2147483647 w 174"/>
              <a:gd name="T69" fmla="*/ 2147483647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nvGrpSpPr>
          <p:cNvPr id="50" name="组合 49"/>
          <p:cNvGrpSpPr/>
          <p:nvPr/>
        </p:nvGrpSpPr>
        <p:grpSpPr>
          <a:xfrm>
            <a:off x="476713" y="4807530"/>
            <a:ext cx="504000" cy="504000"/>
            <a:chOff x="3300412" y="346473"/>
            <a:chExt cx="403624" cy="403622"/>
          </a:xfrm>
        </p:grpSpPr>
        <p:sp>
          <p:nvSpPr>
            <p:cNvPr id="51" name="Oval 9"/>
            <p:cNvSpPr>
              <a:spLocks noChangeArrowheads="1"/>
            </p:cNvSpPr>
            <p:nvPr/>
          </p:nvSpPr>
          <p:spPr bwMode="auto">
            <a:xfrm>
              <a:off x="3300412" y="640557"/>
              <a:ext cx="109538"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sym typeface="+mn-lt"/>
              </a:endParaRPr>
            </a:p>
          </p:txBody>
        </p:sp>
        <p:sp>
          <p:nvSpPr>
            <p:cNvPr id="52" name="Freeform 10"/>
            <p:cNvSpPr>
              <a:spLocks/>
            </p:cNvSpPr>
            <p:nvPr/>
          </p:nvSpPr>
          <p:spPr bwMode="auto">
            <a:xfrm>
              <a:off x="3300413" y="482205"/>
              <a:ext cx="267891" cy="267890"/>
            </a:xfrm>
            <a:custGeom>
              <a:avLst/>
              <a:gdLst>
                <a:gd name="T0" fmla="*/ 2147483647 w 105"/>
                <a:gd name="T1" fmla="*/ 2147483647 h 105"/>
                <a:gd name="T2" fmla="*/ 2147483647 w 105"/>
                <a:gd name="T3" fmla="*/ 2147483647 h 105"/>
                <a:gd name="T4" fmla="*/ 0 w 105"/>
                <a:gd name="T5" fmla="*/ 2147483647 h 105"/>
                <a:gd name="T6" fmla="*/ 0 w 105"/>
                <a:gd name="T7" fmla="*/ 2147483647 h 105"/>
                <a:gd name="T8" fmla="*/ 0 w 105"/>
                <a:gd name="T9" fmla="*/ 0 h 105"/>
                <a:gd name="T10" fmla="*/ 2147483647 w 105"/>
                <a:gd name="T11" fmla="*/ 2147483647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3" name="Freeform 11"/>
            <p:cNvSpPr>
              <a:spLocks/>
            </p:cNvSpPr>
            <p:nvPr/>
          </p:nvSpPr>
          <p:spPr bwMode="auto">
            <a:xfrm>
              <a:off x="3300414" y="346473"/>
              <a:ext cx="403622" cy="403622"/>
            </a:xfrm>
            <a:custGeom>
              <a:avLst/>
              <a:gdLst>
                <a:gd name="T0" fmla="*/ 2147483647 w 158"/>
                <a:gd name="T1" fmla="*/ 2147483647 h 158"/>
                <a:gd name="T2" fmla="*/ 0 w 158"/>
                <a:gd name="T3" fmla="*/ 2147483647 h 158"/>
                <a:gd name="T4" fmla="*/ 0 w 158"/>
                <a:gd name="T5" fmla="*/ 0 h 158"/>
                <a:gd name="T6" fmla="*/ 2147483647 w 158"/>
                <a:gd name="T7" fmla="*/ 2147483647 h 158"/>
                <a:gd name="T8" fmla="*/ 2147483647 w 158"/>
                <a:gd name="T9" fmla="*/ 2147483647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nvGrpSpPr>
          <p:cNvPr id="54" name="组合 53"/>
          <p:cNvGrpSpPr/>
          <p:nvPr/>
        </p:nvGrpSpPr>
        <p:grpSpPr>
          <a:xfrm>
            <a:off x="8009333" y="4848788"/>
            <a:ext cx="665514" cy="596436"/>
            <a:chOff x="8339137" y="4408885"/>
            <a:chExt cx="470298" cy="421483"/>
          </a:xfrm>
        </p:grpSpPr>
        <p:sp>
          <p:nvSpPr>
            <p:cNvPr id="55" name="Freeform 191"/>
            <p:cNvSpPr>
              <a:spLocks/>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6"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57"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Tree>
    <p:extLst>
      <p:ext uri="{BB962C8B-B14F-4D97-AF65-F5344CB8AC3E}">
        <p14:creationId xmlns:p14="http://schemas.microsoft.com/office/powerpoint/2010/main" val="42842284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right)">
                                      <p:cBhvr>
                                        <p:cTn id="36" dur="500"/>
                                        <p:tgtEl>
                                          <p:spTgt spid="2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
          <p:cNvSpPr>
            <a:spLocks noChangeArrowheads="1"/>
          </p:cNvSpPr>
          <p:nvPr/>
        </p:nvSpPr>
        <p:spPr bwMode="auto">
          <a:xfrm>
            <a:off x="323528" y="2153592"/>
            <a:ext cx="1993900" cy="199548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0" name="椭圆 9"/>
          <p:cNvSpPr>
            <a:spLocks noChangeArrowheads="1"/>
          </p:cNvSpPr>
          <p:nvPr/>
        </p:nvSpPr>
        <p:spPr bwMode="auto">
          <a:xfrm>
            <a:off x="2411760" y="3197821"/>
            <a:ext cx="1993900" cy="19939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3" name="椭圆 13"/>
          <p:cNvSpPr>
            <a:spLocks noChangeArrowheads="1"/>
          </p:cNvSpPr>
          <p:nvPr/>
        </p:nvSpPr>
        <p:spPr bwMode="auto">
          <a:xfrm>
            <a:off x="4716016" y="2394546"/>
            <a:ext cx="1993900" cy="19939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sp>
        <p:nvSpPr>
          <p:cNvPr id="66" name="椭圆 17"/>
          <p:cNvSpPr>
            <a:spLocks noChangeArrowheads="1"/>
          </p:cNvSpPr>
          <p:nvPr/>
        </p:nvSpPr>
        <p:spPr bwMode="auto">
          <a:xfrm>
            <a:off x="6824985" y="3419154"/>
            <a:ext cx="1995487" cy="199548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accent4"/>
            </a:solidFill>
          </a:ln>
          <a:effectLst>
            <a:outerShdw dist="38100" dir="2700000" algn="ctr" rotWithShape="0">
              <a:srgbClr val="000000">
                <a:alpha val="39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sym typeface="+mn-lt"/>
            </a:endParaRPr>
          </a:p>
        </p:txBody>
      </p:sp>
      <p:grpSp>
        <p:nvGrpSpPr>
          <p:cNvPr id="69" name="组合 20"/>
          <p:cNvGrpSpPr>
            <a:grpSpLocks/>
          </p:cNvGrpSpPr>
          <p:nvPr/>
        </p:nvGrpSpPr>
        <p:grpSpPr bwMode="auto">
          <a:xfrm>
            <a:off x="7027456" y="5573391"/>
            <a:ext cx="1595309" cy="591913"/>
            <a:chOff x="-865" y="0"/>
            <a:chExt cx="1892246" cy="699767"/>
          </a:xfrm>
        </p:grpSpPr>
        <p:sp>
          <p:nvSpPr>
            <p:cNvPr id="70" name="文本框 23"/>
            <p:cNvSpPr txBox="1">
              <a:spLocks noChangeArrowheads="1"/>
            </p:cNvSpPr>
            <p:nvPr/>
          </p:nvSpPr>
          <p:spPr bwMode="auto">
            <a:xfrm>
              <a:off x="284330" y="0"/>
              <a:ext cx="1321854" cy="43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dirty="0" smtClean="0">
                  <a:ln>
                    <a:noFill/>
                  </a:ln>
                  <a:solidFill>
                    <a:schemeClr val="accent4"/>
                  </a:solidFill>
                  <a:effectLst/>
                  <a:uLnTx/>
                  <a:uFillTx/>
                  <a:latin typeface="Arial" pitchFamily="34" charset="0"/>
                  <a:ea typeface="微软雅黑" pitchFamily="34" charset="-122"/>
                  <a:sym typeface="+mn-lt"/>
                </a:rPr>
                <a:t>输入标题</a:t>
              </a:r>
            </a:p>
          </p:txBody>
        </p:sp>
        <p:sp>
          <p:nvSpPr>
            <p:cNvPr id="71" name="矩形 22"/>
            <p:cNvSpPr>
              <a:spLocks noChangeArrowheads="1"/>
            </p:cNvSpPr>
            <p:nvPr/>
          </p:nvSpPr>
          <p:spPr bwMode="auto">
            <a:xfrm>
              <a:off x="-865" y="354709"/>
              <a:ext cx="1892246" cy="3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p>
          </p:txBody>
        </p:sp>
      </p:grpSp>
      <p:grpSp>
        <p:nvGrpSpPr>
          <p:cNvPr id="72" name="组合 23"/>
          <p:cNvGrpSpPr>
            <a:grpSpLocks/>
          </p:cNvGrpSpPr>
          <p:nvPr/>
        </p:nvGrpSpPr>
        <p:grpSpPr bwMode="auto">
          <a:xfrm>
            <a:off x="1374517" y="1556692"/>
            <a:ext cx="1595309" cy="612431"/>
            <a:chOff x="76" y="0"/>
            <a:chExt cx="1888134" cy="726129"/>
          </a:xfrm>
        </p:grpSpPr>
        <p:sp>
          <p:nvSpPr>
            <p:cNvPr id="73" name="文本框 23"/>
            <p:cNvSpPr txBox="1">
              <a:spLocks noChangeArrowheads="1"/>
            </p:cNvSpPr>
            <p:nvPr/>
          </p:nvSpPr>
          <p:spPr bwMode="auto">
            <a:xfrm>
              <a:off x="283713" y="0"/>
              <a:ext cx="1320860" cy="43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74" name="矩形 25"/>
            <p:cNvSpPr>
              <a:spLocks noChangeArrowheads="1"/>
            </p:cNvSpPr>
            <p:nvPr/>
          </p:nvSpPr>
          <p:spPr bwMode="auto">
            <a:xfrm>
              <a:off x="76" y="355740"/>
              <a:ext cx="1888134" cy="37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chemeClr val="accent4"/>
                  </a:solidFill>
                  <a:effectLst/>
                  <a:uLnTx/>
                  <a:uFillTx/>
                  <a:sym typeface="+mn-lt"/>
                </a:rPr>
                <a:t>请在此处输入你的文本</a:t>
              </a:r>
            </a:p>
          </p:txBody>
        </p:sp>
      </p:grpSp>
      <p:grpSp>
        <p:nvGrpSpPr>
          <p:cNvPr id="75" name="组合 26"/>
          <p:cNvGrpSpPr>
            <a:grpSpLocks/>
          </p:cNvGrpSpPr>
          <p:nvPr/>
        </p:nvGrpSpPr>
        <p:grpSpPr bwMode="auto">
          <a:xfrm>
            <a:off x="2657822" y="5367933"/>
            <a:ext cx="1893888" cy="591913"/>
            <a:chOff x="0" y="0"/>
            <a:chExt cx="2242743" cy="701057"/>
          </a:xfrm>
        </p:grpSpPr>
        <p:sp>
          <p:nvSpPr>
            <p:cNvPr id="76" name="文本框 27"/>
            <p:cNvSpPr txBox="1">
              <a:spLocks noChangeArrowheads="1"/>
            </p:cNvSpPr>
            <p:nvPr/>
          </p:nvSpPr>
          <p:spPr bwMode="auto">
            <a:xfrm>
              <a:off x="236870" y="0"/>
              <a:ext cx="1319703"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77" name="矩形 28"/>
            <p:cNvSpPr>
              <a:spLocks noChangeArrowheads="1"/>
            </p:cNvSpPr>
            <p:nvPr/>
          </p:nvSpPr>
          <p:spPr bwMode="auto">
            <a:xfrm>
              <a:off x="0" y="355363"/>
              <a:ext cx="2242743" cy="345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p>
          </p:txBody>
        </p:sp>
      </p:grpSp>
      <p:grpSp>
        <p:nvGrpSpPr>
          <p:cNvPr id="78" name="组合 29"/>
          <p:cNvGrpSpPr>
            <a:grpSpLocks/>
          </p:cNvGrpSpPr>
          <p:nvPr/>
        </p:nvGrpSpPr>
        <p:grpSpPr bwMode="auto">
          <a:xfrm>
            <a:off x="6071741" y="1808758"/>
            <a:ext cx="1617662" cy="591912"/>
            <a:chOff x="0" y="0"/>
            <a:chExt cx="1916813" cy="702875"/>
          </a:xfrm>
        </p:grpSpPr>
        <p:sp>
          <p:nvSpPr>
            <p:cNvPr id="79" name="文本框 30"/>
            <p:cNvSpPr txBox="1">
              <a:spLocks noChangeArrowheads="1"/>
            </p:cNvSpPr>
            <p:nvPr/>
          </p:nvSpPr>
          <p:spPr bwMode="auto">
            <a:xfrm>
              <a:off x="287804" y="0"/>
              <a:ext cx="1320513" cy="4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itchFamily="34" charset="0"/>
                  <a:ea typeface="微软雅黑" pitchFamily="34" charset="-122"/>
                </a:defRPr>
              </a:lvl1pPr>
              <a:lvl2pPr marL="742950" indent="-285750">
                <a:defRPr sz="2400">
                  <a:solidFill>
                    <a:schemeClr val="tx1"/>
                  </a:solidFill>
                  <a:latin typeface="Arial" pitchFamily="34" charset="0"/>
                  <a:ea typeface="微软雅黑" pitchFamily="34" charset="-122"/>
                </a:defRPr>
              </a:lvl2pPr>
              <a:lvl3pPr>
                <a:defRPr sz="2000">
                  <a:solidFill>
                    <a:schemeClr val="tx1"/>
                  </a:solidFill>
                  <a:latin typeface="Arial" pitchFamily="34" charset="0"/>
                  <a:ea typeface="微软雅黑" pitchFamily="34" charset="-122"/>
                </a:defRPr>
              </a:lvl3pPr>
              <a:lvl4pPr>
                <a:defRPr>
                  <a:solidFill>
                    <a:schemeClr val="tx1"/>
                  </a:solidFill>
                  <a:latin typeface="Arial" pitchFamily="34" charset="0"/>
                  <a:ea typeface="微软雅黑" pitchFamily="34" charset="-122"/>
                </a:defRPr>
              </a:lvl4pPr>
              <a:lvl5pPr>
                <a:defRPr>
                  <a:solidFill>
                    <a:schemeClr val="tx1"/>
                  </a:solidFill>
                  <a:latin typeface="Arial" pitchFamily="34" charset="0"/>
                  <a:ea typeface="微软雅黑" pitchFamily="34" charset="-122"/>
                </a:defRPr>
              </a:lvl5pPr>
              <a:lvl6pPr>
                <a:defRPr>
                  <a:solidFill>
                    <a:schemeClr val="tx1"/>
                  </a:solidFill>
                  <a:latin typeface="Arial" pitchFamily="34" charset="0"/>
                  <a:ea typeface="微软雅黑" pitchFamily="34" charset="-122"/>
                </a:defRPr>
              </a:lvl6pPr>
              <a:lvl7pPr>
                <a:defRPr>
                  <a:solidFill>
                    <a:schemeClr val="tx1"/>
                  </a:solidFill>
                  <a:latin typeface="Arial" pitchFamily="34" charset="0"/>
                  <a:ea typeface="微软雅黑" pitchFamily="34" charset="-122"/>
                </a:defRPr>
              </a:lvl7pPr>
              <a:lvl8pPr>
                <a:defRPr>
                  <a:solidFill>
                    <a:schemeClr val="tx1"/>
                  </a:solidFill>
                  <a:latin typeface="Arial" pitchFamily="34" charset="0"/>
                  <a:ea typeface="微软雅黑" pitchFamily="34" charset="-122"/>
                </a:defRPr>
              </a:lvl8pPr>
              <a:lvl9pPr>
                <a:defRPr>
                  <a:solidFill>
                    <a:schemeClr val="tx1"/>
                  </a:solidFill>
                  <a:latin typeface="Arial"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1" i="0" u="none" strike="noStrike" kern="0" cap="none" spc="0" normalizeH="0" baseline="0" noProof="0" smtClean="0">
                  <a:ln>
                    <a:noFill/>
                  </a:ln>
                  <a:solidFill>
                    <a:schemeClr val="accent4"/>
                  </a:solidFill>
                  <a:effectLst/>
                  <a:uLnTx/>
                  <a:uFillTx/>
                  <a:latin typeface="Arial" pitchFamily="34" charset="0"/>
                  <a:ea typeface="微软雅黑" pitchFamily="34" charset="-122"/>
                  <a:sym typeface="+mn-lt"/>
                </a:rPr>
                <a:t>输入标题</a:t>
              </a:r>
            </a:p>
          </p:txBody>
        </p:sp>
        <p:sp>
          <p:nvSpPr>
            <p:cNvPr id="80" name="矩形 31"/>
            <p:cNvSpPr>
              <a:spLocks noChangeArrowheads="1"/>
            </p:cNvSpPr>
            <p:nvPr/>
          </p:nvSpPr>
          <p:spPr bwMode="auto">
            <a:xfrm>
              <a:off x="0" y="356284"/>
              <a:ext cx="1916813" cy="34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chemeClr val="accent4"/>
                  </a:solidFill>
                  <a:effectLst/>
                  <a:uLnTx/>
                  <a:uFillTx/>
                  <a:sym typeface="+mn-lt"/>
                </a:rPr>
                <a:t>请在此处输入你的文本</a:t>
              </a:r>
            </a:p>
          </p:txBody>
        </p:sp>
      </p:grpSp>
      <p:sp>
        <p:nvSpPr>
          <p:cNvPr id="56" name="KSO_Shape"/>
          <p:cNvSpPr>
            <a:spLocks/>
          </p:cNvSpPr>
          <p:nvPr/>
        </p:nvSpPr>
        <p:spPr bwMode="auto">
          <a:xfrm flipV="1">
            <a:off x="4045719" y="2797771"/>
            <a:ext cx="882650" cy="769937"/>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8 h 2518788"/>
              <a:gd name="T10" fmla="*/ 269509 w 2890708"/>
              <a:gd name="T11" fmla="*/ 188646 h 2518788"/>
              <a:gd name="T12" fmla="*/ 202132 w 2890708"/>
              <a:gd name="T13" fmla="*/ 235352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55" name="KSO_Shape"/>
          <p:cNvSpPr>
            <a:spLocks/>
          </p:cNvSpPr>
          <p:nvPr/>
        </p:nvSpPr>
        <p:spPr bwMode="auto">
          <a:xfrm rot="21073528">
            <a:off x="1726257" y="4116983"/>
            <a:ext cx="882650" cy="769938"/>
          </a:xfrm>
          <a:custGeom>
            <a:avLst/>
            <a:gdLst>
              <a:gd name="T0" fmla="*/ 0 w 2890708"/>
              <a:gd name="T1" fmla="*/ 0 h 2518788"/>
              <a:gd name="T2" fmla="*/ 1710 w 2890708"/>
              <a:gd name="T3" fmla="*/ 0 h 2518788"/>
              <a:gd name="T4" fmla="*/ 1674 w 2890708"/>
              <a:gd name="T5" fmla="*/ 162 h 2518788"/>
              <a:gd name="T6" fmla="*/ 202132 w 2890708"/>
              <a:gd name="T7" fmla="*/ 162384 h 2518788"/>
              <a:gd name="T8" fmla="*/ 202132 w 2890708"/>
              <a:gd name="T9" fmla="*/ 129999 h 2518788"/>
              <a:gd name="T10" fmla="*/ 269509 w 2890708"/>
              <a:gd name="T11" fmla="*/ 188647 h 2518788"/>
              <a:gd name="T12" fmla="*/ 202132 w 2890708"/>
              <a:gd name="T13" fmla="*/ 235353 h 2518788"/>
              <a:gd name="T14" fmla="*/ 202132 w 2890708"/>
              <a:gd name="T15" fmla="*/ 202967 h 2518788"/>
              <a:gd name="T16" fmla="*/ 0 w 2890708"/>
              <a:gd name="T17" fmla="*/ 20898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
        <p:nvSpPr>
          <p:cNvPr id="54" name="KSO_Shape"/>
          <p:cNvSpPr>
            <a:spLocks/>
          </p:cNvSpPr>
          <p:nvPr/>
        </p:nvSpPr>
        <p:spPr bwMode="auto">
          <a:xfrm rot="741744">
            <a:off x="6209621" y="4328121"/>
            <a:ext cx="882650" cy="768350"/>
          </a:xfrm>
          <a:custGeom>
            <a:avLst/>
            <a:gdLst>
              <a:gd name="T0" fmla="*/ 0 w 2890708"/>
              <a:gd name="T1" fmla="*/ 0 h 2518788"/>
              <a:gd name="T2" fmla="*/ 1710 w 2890708"/>
              <a:gd name="T3" fmla="*/ 0 h 2518788"/>
              <a:gd name="T4" fmla="*/ 1674 w 2890708"/>
              <a:gd name="T5" fmla="*/ 161 h 2518788"/>
              <a:gd name="T6" fmla="*/ 202132 w 2890708"/>
              <a:gd name="T7" fmla="*/ 161715 h 2518788"/>
              <a:gd name="T8" fmla="*/ 202132 w 2890708"/>
              <a:gd name="T9" fmla="*/ 129463 h 2518788"/>
              <a:gd name="T10" fmla="*/ 269509 w 2890708"/>
              <a:gd name="T11" fmla="*/ 187870 h 2518788"/>
              <a:gd name="T12" fmla="*/ 202132 w 2890708"/>
              <a:gd name="T13" fmla="*/ 234383 h 2518788"/>
              <a:gd name="T14" fmla="*/ 202132 w 2890708"/>
              <a:gd name="T15" fmla="*/ 202131 h 2518788"/>
              <a:gd name="T16" fmla="*/ 0 w 2890708"/>
              <a:gd name="T17" fmla="*/ 20812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ln/>
        </p:spPr>
        <p:style>
          <a:lnRef idx="1">
            <a:schemeClr val="accent4"/>
          </a:lnRef>
          <a:fillRef idx="3">
            <a:schemeClr val="accent4"/>
          </a:fillRef>
          <a:effectRef idx="2">
            <a:schemeClr val="accent4"/>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endParaRPr>
          </a:p>
        </p:txBody>
      </p:sp>
    </p:spTree>
    <p:extLst>
      <p:ext uri="{BB962C8B-B14F-4D97-AF65-F5344CB8AC3E}">
        <p14:creationId xmlns:p14="http://schemas.microsoft.com/office/powerpoint/2010/main" val="185161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anim calcmode="lin" valueType="num">
                                      <p:cBhvr>
                                        <p:cTn id="8" dur="750" fill="hold"/>
                                        <p:tgtEl>
                                          <p:spTgt spid="57"/>
                                        </p:tgtEl>
                                        <p:attrNameLst>
                                          <p:attrName>ppt_x</p:attrName>
                                        </p:attrNameLst>
                                      </p:cBhvr>
                                      <p:tavLst>
                                        <p:tav tm="0">
                                          <p:val>
                                            <p:strVal val="#ppt_x"/>
                                          </p:val>
                                        </p:tav>
                                        <p:tav tm="100000">
                                          <p:val>
                                            <p:strVal val="#ppt_x"/>
                                          </p:val>
                                        </p:tav>
                                      </p:tavLst>
                                    </p:anim>
                                    <p:anim calcmode="lin" valueType="num">
                                      <p:cBhvr>
                                        <p:cTn id="9" dur="750" fill="hold"/>
                                        <p:tgtEl>
                                          <p:spTgt spid="5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750"/>
                                        <p:tgtEl>
                                          <p:spTgt spid="72"/>
                                        </p:tgtEl>
                                      </p:cBhvr>
                                    </p:animEffect>
                                    <p:anim calcmode="lin" valueType="num">
                                      <p:cBhvr>
                                        <p:cTn id="13" dur="750" fill="hold"/>
                                        <p:tgtEl>
                                          <p:spTgt spid="72"/>
                                        </p:tgtEl>
                                        <p:attrNameLst>
                                          <p:attrName>ppt_x</p:attrName>
                                        </p:attrNameLst>
                                      </p:cBhvr>
                                      <p:tavLst>
                                        <p:tav tm="0">
                                          <p:val>
                                            <p:strVal val="#ppt_x"/>
                                          </p:val>
                                        </p:tav>
                                        <p:tav tm="100000">
                                          <p:val>
                                            <p:strVal val="#ppt_x"/>
                                          </p:val>
                                        </p:tav>
                                      </p:tavLst>
                                    </p:anim>
                                    <p:anim calcmode="lin" valueType="num">
                                      <p:cBhvr>
                                        <p:cTn id="14" dur="750" fill="hold"/>
                                        <p:tgtEl>
                                          <p:spTgt spid="7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left)">
                                      <p:cBhvr>
                                        <p:cTn id="18" dur="500"/>
                                        <p:tgtEl>
                                          <p:spTgt spid="55"/>
                                        </p:tgtEl>
                                      </p:cBhvr>
                                    </p:animEffect>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600"/>
                                        <p:tgtEl>
                                          <p:spTgt spid="60"/>
                                        </p:tgtEl>
                                      </p:cBhvr>
                                    </p:animEffect>
                                    <p:anim calcmode="lin" valueType="num">
                                      <p:cBhvr>
                                        <p:cTn id="23" dur="600" fill="hold"/>
                                        <p:tgtEl>
                                          <p:spTgt spid="60"/>
                                        </p:tgtEl>
                                        <p:attrNameLst>
                                          <p:attrName>ppt_x</p:attrName>
                                        </p:attrNameLst>
                                      </p:cBhvr>
                                      <p:tavLst>
                                        <p:tav tm="0">
                                          <p:val>
                                            <p:strVal val="#ppt_x"/>
                                          </p:val>
                                        </p:tav>
                                        <p:tav tm="100000">
                                          <p:val>
                                            <p:strVal val="#ppt_x"/>
                                          </p:val>
                                        </p:tav>
                                      </p:tavLst>
                                    </p:anim>
                                    <p:anim calcmode="lin" valueType="num">
                                      <p:cBhvr>
                                        <p:cTn id="24" dur="6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600"/>
                                        <p:tgtEl>
                                          <p:spTgt spid="75"/>
                                        </p:tgtEl>
                                      </p:cBhvr>
                                    </p:animEffect>
                                    <p:anim calcmode="lin" valueType="num">
                                      <p:cBhvr>
                                        <p:cTn id="28" dur="600" fill="hold"/>
                                        <p:tgtEl>
                                          <p:spTgt spid="75"/>
                                        </p:tgtEl>
                                        <p:attrNameLst>
                                          <p:attrName>ppt_x</p:attrName>
                                        </p:attrNameLst>
                                      </p:cBhvr>
                                      <p:tavLst>
                                        <p:tav tm="0">
                                          <p:val>
                                            <p:strVal val="#ppt_x"/>
                                          </p:val>
                                        </p:tav>
                                        <p:tav tm="100000">
                                          <p:val>
                                            <p:strVal val="#ppt_x"/>
                                          </p:val>
                                        </p:tav>
                                      </p:tavLst>
                                    </p:anim>
                                    <p:anim calcmode="lin" valueType="num">
                                      <p:cBhvr>
                                        <p:cTn id="29" dur="60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1850"/>
                            </p:stCondLst>
                            <p:childTnLst>
                              <p:par>
                                <p:cTn id="31" presetID="22" presetClass="entr" presetSubtype="8"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2350"/>
                            </p:stCondLst>
                            <p:childTnLst>
                              <p:par>
                                <p:cTn id="35" presetID="47" presetClass="entr" presetSubtype="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600"/>
                                        <p:tgtEl>
                                          <p:spTgt spid="63"/>
                                        </p:tgtEl>
                                      </p:cBhvr>
                                    </p:animEffect>
                                    <p:anim calcmode="lin" valueType="num">
                                      <p:cBhvr>
                                        <p:cTn id="38" dur="600" fill="hold"/>
                                        <p:tgtEl>
                                          <p:spTgt spid="63"/>
                                        </p:tgtEl>
                                        <p:attrNameLst>
                                          <p:attrName>ppt_x</p:attrName>
                                        </p:attrNameLst>
                                      </p:cBhvr>
                                      <p:tavLst>
                                        <p:tav tm="0">
                                          <p:val>
                                            <p:strVal val="#ppt_x"/>
                                          </p:val>
                                        </p:tav>
                                        <p:tav tm="100000">
                                          <p:val>
                                            <p:strVal val="#ppt_x"/>
                                          </p:val>
                                        </p:tav>
                                      </p:tavLst>
                                    </p:anim>
                                    <p:anim calcmode="lin" valueType="num">
                                      <p:cBhvr>
                                        <p:cTn id="39" dur="6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600"/>
                                        <p:tgtEl>
                                          <p:spTgt spid="78"/>
                                        </p:tgtEl>
                                      </p:cBhvr>
                                    </p:animEffect>
                                    <p:anim calcmode="lin" valueType="num">
                                      <p:cBhvr>
                                        <p:cTn id="43" dur="600" fill="hold"/>
                                        <p:tgtEl>
                                          <p:spTgt spid="78"/>
                                        </p:tgtEl>
                                        <p:attrNameLst>
                                          <p:attrName>ppt_x</p:attrName>
                                        </p:attrNameLst>
                                      </p:cBhvr>
                                      <p:tavLst>
                                        <p:tav tm="0">
                                          <p:val>
                                            <p:strVal val="#ppt_x"/>
                                          </p:val>
                                        </p:tav>
                                        <p:tav tm="100000">
                                          <p:val>
                                            <p:strVal val="#ppt_x"/>
                                          </p:val>
                                        </p:tav>
                                      </p:tavLst>
                                    </p:anim>
                                    <p:anim calcmode="lin" valueType="num">
                                      <p:cBhvr>
                                        <p:cTn id="44" dur="600" fill="hold"/>
                                        <p:tgtEl>
                                          <p:spTgt spid="78"/>
                                        </p:tgtEl>
                                        <p:attrNameLst>
                                          <p:attrName>ppt_y</p:attrName>
                                        </p:attrNameLst>
                                      </p:cBhvr>
                                      <p:tavLst>
                                        <p:tav tm="0">
                                          <p:val>
                                            <p:strVal val="#ppt_y+.1"/>
                                          </p:val>
                                        </p:tav>
                                        <p:tav tm="100000">
                                          <p:val>
                                            <p:strVal val="#ppt_y"/>
                                          </p:val>
                                        </p:tav>
                                      </p:tavLst>
                                    </p:anim>
                                  </p:childTnLst>
                                </p:cTn>
                              </p:par>
                            </p:childTnLst>
                          </p:cTn>
                        </p:par>
                        <p:par>
                          <p:cTn id="45" fill="hold">
                            <p:stCondLst>
                              <p:cond delay="295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345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600"/>
                                        <p:tgtEl>
                                          <p:spTgt spid="66"/>
                                        </p:tgtEl>
                                      </p:cBhvr>
                                    </p:animEffect>
                                    <p:anim calcmode="lin" valueType="num">
                                      <p:cBhvr>
                                        <p:cTn id="53" dur="600" fill="hold"/>
                                        <p:tgtEl>
                                          <p:spTgt spid="66"/>
                                        </p:tgtEl>
                                        <p:attrNameLst>
                                          <p:attrName>ppt_x</p:attrName>
                                        </p:attrNameLst>
                                      </p:cBhvr>
                                      <p:tavLst>
                                        <p:tav tm="0">
                                          <p:val>
                                            <p:strVal val="#ppt_x"/>
                                          </p:val>
                                        </p:tav>
                                        <p:tav tm="100000">
                                          <p:val>
                                            <p:strVal val="#ppt_x"/>
                                          </p:val>
                                        </p:tav>
                                      </p:tavLst>
                                    </p:anim>
                                    <p:anim calcmode="lin" valueType="num">
                                      <p:cBhvr>
                                        <p:cTn id="54" dur="600" fill="hold"/>
                                        <p:tgtEl>
                                          <p:spTgt spid="6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600"/>
                                        <p:tgtEl>
                                          <p:spTgt spid="69"/>
                                        </p:tgtEl>
                                      </p:cBhvr>
                                    </p:animEffect>
                                    <p:anim calcmode="lin" valueType="num">
                                      <p:cBhvr>
                                        <p:cTn id="58" dur="600" fill="hold"/>
                                        <p:tgtEl>
                                          <p:spTgt spid="69"/>
                                        </p:tgtEl>
                                        <p:attrNameLst>
                                          <p:attrName>ppt_x</p:attrName>
                                        </p:attrNameLst>
                                      </p:cBhvr>
                                      <p:tavLst>
                                        <p:tav tm="0">
                                          <p:val>
                                            <p:strVal val="#ppt_x"/>
                                          </p:val>
                                        </p:tav>
                                        <p:tav tm="100000">
                                          <p:val>
                                            <p:strVal val="#ppt_x"/>
                                          </p:val>
                                        </p:tav>
                                      </p:tavLst>
                                    </p:anim>
                                    <p:anim calcmode="lin" valueType="num">
                                      <p:cBhvr>
                                        <p:cTn id="59" dur="6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3" grpId="0" animBg="1"/>
      <p:bldP spid="66" grpId="0" animBg="1"/>
      <p:bldP spid="56" grpId="0" animBg="1"/>
      <p:bldP spid="55"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77425" y="3920882"/>
            <a:ext cx="9066000" cy="1100947"/>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3D6869">
              <a:alpha val="5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 name="Freeform 11"/>
          <p:cNvSpPr>
            <a:spLocks noChangeArrowheads="1"/>
          </p:cNvSpPr>
          <p:nvPr/>
        </p:nvSpPr>
        <p:spPr bwMode="auto">
          <a:xfrm>
            <a:off x="1417323" y="3287218"/>
            <a:ext cx="1136348" cy="1138118"/>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ln/>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4" name="Freeform 10"/>
          <p:cNvSpPr>
            <a:spLocks noChangeArrowheads="1"/>
          </p:cNvSpPr>
          <p:nvPr/>
        </p:nvSpPr>
        <p:spPr bwMode="auto">
          <a:xfrm>
            <a:off x="3167865" y="3478379"/>
            <a:ext cx="1136348" cy="1138118"/>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5" name="Freeform 8"/>
          <p:cNvSpPr>
            <a:spLocks noChangeArrowheads="1"/>
          </p:cNvSpPr>
          <p:nvPr/>
        </p:nvSpPr>
        <p:spPr bwMode="auto">
          <a:xfrm>
            <a:off x="6665409" y="3287218"/>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6" name="Freeform 9"/>
          <p:cNvSpPr>
            <a:spLocks noChangeArrowheads="1"/>
          </p:cNvSpPr>
          <p:nvPr/>
        </p:nvSpPr>
        <p:spPr bwMode="auto">
          <a:xfrm>
            <a:off x="4913097" y="3467759"/>
            <a:ext cx="1138117" cy="1138118"/>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ln/>
          <a:extLst>
            <a:ext uri="{91240B29-F687-4F45-9708-019B960494DF}">
              <a14:hiddenLine xmlns:a14="http://schemas.microsoft.com/office/drawing/2010/main" w="9525" cmpd="sng">
                <a:solidFill>
                  <a:srgbClr val="000000"/>
                </a:solidFill>
                <a:bevel/>
                <a:headEnd/>
                <a:tailEnd/>
              </a14:hiddenLine>
            </a:ext>
          </a:extLst>
        </p:spPr>
        <p:style>
          <a:lnRef idx="1">
            <a:schemeClr val="accent4"/>
          </a:lnRef>
          <a:fillRef idx="3">
            <a:schemeClr val="accent4"/>
          </a:fillRef>
          <a:effectRef idx="2">
            <a:schemeClr val="accent4"/>
          </a:effectRef>
          <a:fontRef idx="minor">
            <a:schemeClr val="lt1"/>
          </a:fontRef>
        </p:style>
        <p:txBody>
          <a:bodyPr anchor="ctr" anchorCtr="1"/>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7" name="TextBox 15"/>
          <p:cNvSpPr>
            <a:spLocks noChangeArrowheads="1"/>
          </p:cNvSpPr>
          <p:nvPr/>
        </p:nvSpPr>
        <p:spPr bwMode="auto">
          <a:xfrm>
            <a:off x="1286342" y="1554558"/>
            <a:ext cx="139830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endParaRPr lang="en-US" sz="1200" dirty="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rgbClr val="3D6869"/>
                </a:solidFill>
                <a:latin typeface="微软雅黑" pitchFamily="34" charset="-122"/>
                <a:ea typeface="微软雅黑" pitchFamily="34" charset="-122"/>
                <a:sym typeface="微软雅黑" pitchFamily="34" charset="-122"/>
              </a:rPr>
              <a:t>输入简单的文字</a:t>
            </a:r>
          </a:p>
        </p:txBody>
      </p:sp>
      <p:sp>
        <p:nvSpPr>
          <p:cNvPr id="8" name="TextBox 15"/>
          <p:cNvSpPr>
            <a:spLocks noChangeArrowheads="1"/>
          </p:cNvSpPr>
          <p:nvPr/>
        </p:nvSpPr>
        <p:spPr bwMode="auto">
          <a:xfrm>
            <a:off x="3033345"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9" name="TextBox 15"/>
          <p:cNvSpPr>
            <a:spLocks noChangeArrowheads="1"/>
          </p:cNvSpPr>
          <p:nvPr/>
        </p:nvSpPr>
        <p:spPr bwMode="auto">
          <a:xfrm>
            <a:off x="4782116" y="1781120"/>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10" name="TextBox 15"/>
          <p:cNvSpPr>
            <a:spLocks noChangeArrowheads="1"/>
          </p:cNvSpPr>
          <p:nvPr/>
        </p:nvSpPr>
        <p:spPr bwMode="auto">
          <a:xfrm>
            <a:off x="6534428" y="1554558"/>
            <a:ext cx="1400079" cy="16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endParaRPr lang="en-US" sz="1200">
              <a:solidFill>
                <a:srgbClr val="3D6869"/>
              </a:solidFill>
              <a:latin typeface="微软雅黑" pitchFamily="34" charset="-122"/>
              <a:ea typeface="微软雅黑" pitchFamily="34" charset="-122"/>
              <a:sym typeface="微软雅黑" pitchFamily="34" charset="-122"/>
            </a:endParaRPr>
          </a:p>
          <a:p>
            <a:pPr algn="r">
              <a:lnSpc>
                <a:spcPct val="150000"/>
              </a:lnSpc>
            </a:pPr>
            <a:r>
              <a:rPr lang="zh-CN" altLang="en-US" sz="1200">
                <a:solidFill>
                  <a:srgbClr val="3D6869"/>
                </a:solidFill>
                <a:latin typeface="微软雅黑" pitchFamily="34" charset="-122"/>
                <a:ea typeface="微软雅黑" pitchFamily="34" charset="-122"/>
                <a:sym typeface="微软雅黑" pitchFamily="34" charset="-122"/>
              </a:rPr>
              <a:t>输入简单的文字</a:t>
            </a:r>
          </a:p>
        </p:txBody>
      </p:sp>
      <p:sp>
        <p:nvSpPr>
          <p:cNvPr id="11" name="TextBox 15"/>
          <p:cNvSpPr>
            <a:spLocks noChangeArrowheads="1"/>
          </p:cNvSpPr>
          <p:nvPr/>
        </p:nvSpPr>
        <p:spPr bwMode="auto">
          <a:xfrm>
            <a:off x="501665" y="5301208"/>
            <a:ext cx="846282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Tree>
    <p:extLst>
      <p:ext uri="{BB962C8B-B14F-4D97-AF65-F5344CB8AC3E}">
        <p14:creationId xmlns:p14="http://schemas.microsoft.com/office/powerpoint/2010/main" val="4012445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2250"/>
                            </p:stCondLst>
                            <p:childTnLst>
                              <p:par>
                                <p:cTn id="43" presetID="14" presetClass="entr" presetSubtype="1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prstClr val="white"/>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683568" y="2462909"/>
            <a:ext cx="2880320" cy="38164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nvGrpSpPr>
          <p:cNvPr id="28" name="组合 27"/>
          <p:cNvGrpSpPr/>
          <p:nvPr/>
        </p:nvGrpSpPr>
        <p:grpSpPr>
          <a:xfrm>
            <a:off x="362264" y="3789040"/>
            <a:ext cx="2412268" cy="2808312"/>
            <a:chOff x="5202440" y="3518715"/>
            <a:chExt cx="2412268" cy="2808312"/>
          </a:xfrm>
          <a:solidFill>
            <a:schemeClr val="accent5"/>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sp>
        <p:nvSpPr>
          <p:cNvPr id="44" name="TextBox 43"/>
          <p:cNvSpPr txBox="1"/>
          <p:nvPr/>
        </p:nvSpPr>
        <p:spPr>
          <a:xfrm>
            <a:off x="3630402"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itchFamily="34" charset="-122"/>
              <a:ea typeface="微软雅黑" pitchFamily="34" charset="-122"/>
            </a:endParaRPr>
          </a:p>
        </p:txBody>
      </p:sp>
      <p:sp>
        <p:nvSpPr>
          <p:cNvPr id="45" name="TextBox 44"/>
          <p:cNvSpPr txBox="1"/>
          <p:nvPr/>
        </p:nvSpPr>
        <p:spPr>
          <a:xfrm>
            <a:off x="3578881"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process</a:t>
            </a:r>
          </a:p>
        </p:txBody>
      </p:sp>
      <p:pic>
        <p:nvPicPr>
          <p:cNvPr id="38" name="Picture 2" descr="E:\2016P素材\123\512个各行各业背景透明人物头像png图标素材\image5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839473"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623428"/>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7"/>
                                        </p:tgtEl>
                                        <p:attrNameLst>
                                          <p:attrName>ppt_x</p:attrName>
                                        </p:attrNameLst>
                                      </p:cBhvr>
                                      <p:tavLst>
                                        <p:tav tm="0">
                                          <p:val>
                                            <p:strVal val="ppt_x"/>
                                          </p:val>
                                        </p:tav>
                                        <p:tav tm="100000">
                                          <p:val>
                                            <p:strVal val="ppt_x"/>
                                          </p:val>
                                        </p:tav>
                                      </p:tavLst>
                                    </p:anim>
                                    <p:anim calcmode="lin" valueType="num">
                                      <p:cBhvr additive="base">
                                        <p:cTn id="11" dur="500"/>
                                        <p:tgtEl>
                                          <p:spTgt spid="27"/>
                                        </p:tgtEl>
                                        <p:attrNameLst>
                                          <p:attrName>ppt_y</p:attrName>
                                        </p:attrNameLst>
                                      </p:cBhvr>
                                      <p:tavLst>
                                        <p:tav tm="0">
                                          <p:val>
                                            <p:strVal val="ppt_y"/>
                                          </p:val>
                                        </p:tav>
                                        <p:tav tm="100000">
                                          <p:val>
                                            <p:strVal val="0-ppt_h/2"/>
                                          </p:val>
                                        </p:tav>
                                      </p:tavLst>
                                    </p:anim>
                                    <p:set>
                                      <p:cBhvr>
                                        <p:cTn id="12" dur="1" fill="hold">
                                          <p:stCondLst>
                                            <p:cond delay="499"/>
                                          </p:stCondLst>
                                        </p:cTn>
                                        <p:tgtEl>
                                          <p:spTgt spid="27"/>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4"/>
                                        </p:tgtEl>
                                        <p:attrNameLst>
                                          <p:attrName>ppt_x</p:attrName>
                                        </p:attrNameLst>
                                      </p:cBhvr>
                                      <p:tavLst>
                                        <p:tav tm="0">
                                          <p:val>
                                            <p:strVal val="ppt_x"/>
                                          </p:val>
                                        </p:tav>
                                        <p:tav tm="100000">
                                          <p:val>
                                            <p:strVal val="ppt_x"/>
                                          </p:val>
                                        </p:tav>
                                      </p:tavLst>
                                    </p:anim>
                                    <p:anim calcmode="lin" valueType="num">
                                      <p:cBhvr additive="base">
                                        <p:cTn id="15" dur="500"/>
                                        <p:tgtEl>
                                          <p:spTgt spid="24"/>
                                        </p:tgtEl>
                                        <p:attrNameLst>
                                          <p:attrName>ppt_y</p:attrName>
                                        </p:attrNameLst>
                                      </p:cBhvr>
                                      <p:tavLst>
                                        <p:tav tm="0">
                                          <p:val>
                                            <p:strVal val="ppt_y"/>
                                          </p:val>
                                        </p:tav>
                                        <p:tav tm="100000">
                                          <p:val>
                                            <p:strVal val="0-ppt_h/2"/>
                                          </p:val>
                                        </p:tav>
                                      </p:tavLst>
                                    </p:anim>
                                    <p:set>
                                      <p:cBhvr>
                                        <p:cTn id="16" dur="1" fill="hold">
                                          <p:stCondLst>
                                            <p:cond delay="499"/>
                                          </p:stCondLst>
                                        </p:cTn>
                                        <p:tgtEl>
                                          <p:spTgt spid="24"/>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6"/>
                                        </p:tgtEl>
                                      </p:cBhvr>
                                    </p:animEffect>
                                    <p:animScale>
                                      <p:cBhvr>
                                        <p:cTn id="43"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535555" y="2099178"/>
            <a:ext cx="1978367" cy="1317489"/>
            <a:chOff x="6535555" y="2030827"/>
            <a:chExt cx="1978367" cy="1317489"/>
          </a:xfrm>
        </p:grpSpPr>
        <p:sp>
          <p:nvSpPr>
            <p:cNvPr id="13" name="任意多边形 12"/>
            <p:cNvSpPr/>
            <p:nvPr/>
          </p:nvSpPr>
          <p:spPr>
            <a:xfrm>
              <a:off x="6535555"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9" name="TextBox 18"/>
            <p:cNvSpPr txBox="1"/>
            <p:nvPr/>
          </p:nvSpPr>
          <p:spPr>
            <a:xfrm>
              <a:off x="6660642"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grpSp>
        <p:nvGrpSpPr>
          <p:cNvPr id="23" name="组合 22"/>
          <p:cNvGrpSpPr/>
          <p:nvPr/>
        </p:nvGrpSpPr>
        <p:grpSpPr>
          <a:xfrm>
            <a:off x="3357534" y="2099178"/>
            <a:ext cx="1978367" cy="1317489"/>
            <a:chOff x="3357534" y="2030827"/>
            <a:chExt cx="1978367" cy="1317489"/>
          </a:xfrm>
        </p:grpSpPr>
        <p:sp>
          <p:nvSpPr>
            <p:cNvPr id="10" name="任意多边形 9"/>
            <p:cNvSpPr/>
            <p:nvPr/>
          </p:nvSpPr>
          <p:spPr>
            <a:xfrm>
              <a:off x="3357534"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20000"/>
              </a:schemeClr>
            </a:fillRef>
            <a:effectRef idx="0">
              <a:schemeClr val="accent1">
                <a:alpha val="90000"/>
                <a:hueOff val="0"/>
                <a:satOff val="0"/>
                <a:lumOff val="0"/>
                <a:alphaOff val="-2000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8" name="TextBox 17"/>
            <p:cNvSpPr txBox="1"/>
            <p:nvPr/>
          </p:nvSpPr>
          <p:spPr>
            <a:xfrm>
              <a:off x="3482621"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grpSp>
        <p:nvGrpSpPr>
          <p:cNvPr id="22" name="组合 21"/>
          <p:cNvGrpSpPr/>
          <p:nvPr/>
        </p:nvGrpSpPr>
        <p:grpSpPr>
          <a:xfrm>
            <a:off x="179512" y="2099178"/>
            <a:ext cx="1978367" cy="1317489"/>
            <a:chOff x="179512" y="2030827"/>
            <a:chExt cx="1978367" cy="1317489"/>
          </a:xfrm>
        </p:grpSpPr>
        <p:sp>
          <p:nvSpPr>
            <p:cNvPr id="7" name="任意多边形 6"/>
            <p:cNvSpPr/>
            <p:nvPr/>
          </p:nvSpPr>
          <p:spPr>
            <a:xfrm>
              <a:off x="179512"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spcFirstLastPara="0" vert="horz" wrap="square" lIns="220472" tIns="220472" rIns="220472" bIns="652922" numCol="1" spcCol="1270" anchor="t" anchorCtr="0">
              <a:noAutofit/>
            </a:bodyPr>
            <a:lstStyle/>
            <a:p>
              <a:pPr lvl="0" algn="l" defTabSz="1377950">
                <a:lnSpc>
                  <a:spcPct val="90000"/>
                </a:lnSpc>
                <a:spcBef>
                  <a:spcPct val="0"/>
                </a:spcBef>
                <a:spcAft>
                  <a:spcPct val="35000"/>
                </a:spcAft>
              </a:pPr>
              <a:endParaRPr lang="zh-CN" altLang="en-US" sz="3100" kern="1200"/>
            </a:p>
          </p:txBody>
        </p:sp>
        <p:sp>
          <p:nvSpPr>
            <p:cNvPr id="17" name="TextBox 16"/>
            <p:cNvSpPr txBox="1"/>
            <p:nvPr/>
          </p:nvSpPr>
          <p:spPr>
            <a:xfrm>
              <a:off x="304599" y="2269456"/>
              <a:ext cx="1728192" cy="400110"/>
            </a:xfrm>
            <a:prstGeom prst="rect">
              <a:avLst/>
            </a:prstGeom>
            <a:noFill/>
          </p:spPr>
          <p:txBody>
            <a:bodyPr wrap="square" rtlCol="0">
              <a:spAutoFit/>
            </a:bodyPr>
            <a:lstStyle/>
            <a:p>
              <a:r>
                <a:rPr lang="zh-CN" altLang="en-US" sz="2000" dirty="0" smtClean="0">
                  <a:latin typeface="微软雅黑" pitchFamily="34" charset="-122"/>
                  <a:ea typeface="微软雅黑" pitchFamily="34" charset="-122"/>
                </a:rPr>
                <a:t>添加关键文本</a:t>
              </a:r>
              <a:endParaRPr lang="zh-CN" altLang="en-US" sz="2000" dirty="0">
                <a:latin typeface="微软雅黑" pitchFamily="34" charset="-122"/>
                <a:ea typeface="微软雅黑" pitchFamily="34" charset="-122"/>
              </a:endParaRPr>
            </a:p>
          </p:txBody>
        </p:sp>
      </p:grpSp>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sp>
        <p:nvSpPr>
          <p:cNvPr id="8" name="任意多边形 7"/>
          <p:cNvSpPr/>
          <p:nvPr/>
        </p:nvSpPr>
        <p:spPr>
          <a:xfrm>
            <a:off x="584720"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9" name="任意多边形 8"/>
          <p:cNvSpPr/>
          <p:nvPr/>
        </p:nvSpPr>
        <p:spPr>
          <a:xfrm>
            <a:off x="2457793"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0"/>
              <a:satOff val="0"/>
              <a:lumOff val="0"/>
              <a:alphaOff val="0"/>
            </a:schemeClr>
          </a:lnRef>
          <a:fillRef idx="1">
            <a:schemeClr val="accent1">
              <a:shade val="90000"/>
              <a:hueOff val="0"/>
              <a:satOff val="0"/>
              <a:lumOff val="0"/>
              <a:alphaOff val="0"/>
            </a:schemeClr>
          </a:fillRef>
          <a:effectRef idx="0">
            <a:schemeClr val="accent1">
              <a:shade val="90000"/>
              <a:hueOff val="0"/>
              <a:satOff val="0"/>
              <a:lumOff val="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1" name="任意多边形 10"/>
          <p:cNvSpPr/>
          <p:nvPr/>
        </p:nvSpPr>
        <p:spPr>
          <a:xfrm>
            <a:off x="3762742"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2000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2" name="任意多边形 11"/>
          <p:cNvSpPr/>
          <p:nvPr/>
        </p:nvSpPr>
        <p:spPr>
          <a:xfrm>
            <a:off x="5635815" y="2248573"/>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p:spPr>
        <p:style>
          <a:lnRef idx="0">
            <a:schemeClr val="accent1">
              <a:shade val="90000"/>
              <a:hueOff val="508284"/>
              <a:satOff val="-26490"/>
              <a:lumOff val="38190"/>
              <a:alphaOff val="0"/>
            </a:schemeClr>
          </a:lnRef>
          <a:fillRef idx="1">
            <a:schemeClr val="accent1">
              <a:shade val="90000"/>
              <a:hueOff val="508284"/>
              <a:satOff val="-26490"/>
              <a:lumOff val="38190"/>
              <a:alphaOff val="0"/>
            </a:schemeClr>
          </a:fillRef>
          <a:effectRef idx="0">
            <a:schemeClr val="accent1">
              <a:shade val="90000"/>
              <a:hueOff val="508284"/>
              <a:satOff val="-26490"/>
              <a:lumOff val="38190"/>
              <a:alphaOff val="0"/>
            </a:schemeClr>
          </a:effectRef>
          <a:fontRef idx="minor">
            <a:schemeClr val="lt1"/>
          </a:fontRef>
        </p:style>
        <p:txBody>
          <a:bodyPr spcFirstLastPara="0" vert="horz" wrap="square" lIns="0" tIns="100134" rIns="150202" bIns="100134"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4" name="任意多边形 13"/>
          <p:cNvSpPr/>
          <p:nvPr/>
        </p:nvSpPr>
        <p:spPr>
          <a:xfrm>
            <a:off x="6940763" y="2890525"/>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alpha val="90000"/>
              <a:hueOff val="0"/>
              <a:satOff val="0"/>
              <a:lumOff val="0"/>
              <a:alphaOff val="-4000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2770" tIns="272770" rIns="272770" bIns="272770" numCol="1" spcCol="1270" anchor="t" anchorCtr="0">
            <a:noAutofit/>
          </a:bodyPr>
          <a:lstStyle/>
          <a:p>
            <a:pPr marL="285750" lvl="1" indent="-285750" algn="l" defTabSz="1377950">
              <a:lnSpc>
                <a:spcPct val="90000"/>
              </a:lnSpc>
              <a:spcBef>
                <a:spcPct val="0"/>
              </a:spcBef>
              <a:spcAft>
                <a:spcPct val="15000"/>
              </a:spcAft>
              <a:buChar char="••"/>
            </a:pPr>
            <a:endParaRPr lang="zh-CN" altLang="en-US" sz="3100" kern="1200"/>
          </a:p>
        </p:txBody>
      </p:sp>
      <p:sp>
        <p:nvSpPr>
          <p:cNvPr id="15" name="TextBox 14"/>
          <p:cNvSpPr txBox="1"/>
          <p:nvPr/>
        </p:nvSpPr>
        <p:spPr>
          <a:xfrm>
            <a:off x="416284"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
        <p:nvSpPr>
          <p:cNvPr id="20" name="TextBox 19"/>
          <p:cNvSpPr txBox="1"/>
          <p:nvPr/>
        </p:nvSpPr>
        <p:spPr>
          <a:xfrm>
            <a:off x="3654168"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6832189" y="491423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smtClean="0"/>
              <a:t>添加文本</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rgbClr val="292929"/>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5601224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65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15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24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250"/>
                                        <p:tgtEl>
                                          <p:spTgt spid="12"/>
                                        </p:tgtEl>
                                      </p:cBhvr>
                                    </p:animEffect>
                                  </p:childTnLst>
                                </p:cTn>
                              </p:par>
                            </p:childTnLst>
                          </p:cTn>
                        </p:par>
                        <p:par>
                          <p:cTn id="51" fill="hold">
                            <p:stCondLst>
                              <p:cond delay="3650"/>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4150"/>
                            </p:stCondLst>
                            <p:childTnLst>
                              <p:par>
                                <p:cTn id="63" presetID="2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up)">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9" grpId="0" animBg="1"/>
      <p:bldP spid="11" grpId="0" animBg="1"/>
      <p:bldP spid="12" grpId="0" animBg="1"/>
      <p:bldP spid="14" grpId="0" animBg="1"/>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sp>
        <p:nvSpPr>
          <p:cNvPr id="12" name="Rounded Rectangle 11"/>
          <p:cNvSpPr/>
          <p:nvPr/>
        </p:nvSpPr>
        <p:spPr>
          <a:xfrm>
            <a:off x="161256" y="2248177"/>
            <a:ext cx="4288431" cy="3178742"/>
          </a:xfrm>
          <a:prstGeom prst="roundRect">
            <a:avLst>
              <a:gd name="adj" fmla="val 1621"/>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p:cNvGrpSpPr/>
          <p:nvPr/>
        </p:nvGrpSpPr>
        <p:grpSpPr>
          <a:xfrm>
            <a:off x="3328225" y="2060258"/>
            <a:ext cx="1954338" cy="3554580"/>
            <a:chOff x="3328225" y="2060258"/>
            <a:chExt cx="1954338" cy="355458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8225" y="2060258"/>
              <a:ext cx="1954338" cy="3554580"/>
            </a:xfrm>
            <a:prstGeom prst="rect">
              <a:avLst/>
            </a:prstGeom>
          </p:spPr>
        </p:pic>
        <p:sp>
          <p:nvSpPr>
            <p:cNvPr id="14" name="Rectangle 13"/>
            <p:cNvSpPr/>
            <p:nvPr/>
          </p:nvSpPr>
          <p:spPr>
            <a:xfrm>
              <a:off x="3516595" y="2678347"/>
              <a:ext cx="1568179" cy="230988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5796136" y="2060258"/>
            <a:ext cx="756496" cy="731118"/>
            <a:chOff x="5796136" y="2060258"/>
            <a:chExt cx="756496" cy="731118"/>
          </a:xfrm>
        </p:grpSpPr>
        <p:sp>
          <p:nvSpPr>
            <p:cNvPr id="8" name="Rounded Rectangle 7"/>
            <p:cNvSpPr/>
            <p:nvPr/>
          </p:nvSpPr>
          <p:spPr>
            <a:xfrm>
              <a:off x="5796136" y="2060258"/>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17" name="Group 16"/>
            <p:cNvGrpSpPr/>
            <p:nvPr/>
          </p:nvGrpSpPr>
          <p:grpSpPr>
            <a:xfrm>
              <a:off x="5960040" y="2325153"/>
              <a:ext cx="428686" cy="233512"/>
              <a:chOff x="6750050" y="3321051"/>
              <a:chExt cx="195263" cy="106363"/>
            </a:xfrm>
            <a:solidFill>
              <a:schemeClr val="bg1"/>
            </a:solidFill>
          </p:grpSpPr>
          <p:sp>
            <p:nvSpPr>
              <p:cNvPr id="18"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52" name="组合 51"/>
          <p:cNvGrpSpPr/>
          <p:nvPr/>
        </p:nvGrpSpPr>
        <p:grpSpPr>
          <a:xfrm>
            <a:off x="5796136" y="3978092"/>
            <a:ext cx="756496" cy="731118"/>
            <a:chOff x="5796136" y="3978092"/>
            <a:chExt cx="756496" cy="731118"/>
          </a:xfrm>
        </p:grpSpPr>
        <p:sp>
          <p:nvSpPr>
            <p:cNvPr id="10" name="Rounded Rectangle 9"/>
            <p:cNvSpPr/>
            <p:nvPr/>
          </p:nvSpPr>
          <p:spPr>
            <a:xfrm>
              <a:off x="5796136" y="3978092"/>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21" name="Group 20"/>
            <p:cNvGrpSpPr/>
            <p:nvPr/>
          </p:nvGrpSpPr>
          <p:grpSpPr>
            <a:xfrm>
              <a:off x="5998378" y="4115033"/>
              <a:ext cx="352010" cy="407774"/>
              <a:chOff x="3581400" y="3905251"/>
              <a:chExt cx="160338" cy="185738"/>
            </a:xfrm>
            <a:solidFill>
              <a:schemeClr val="bg1"/>
            </a:solidFill>
          </p:grpSpPr>
          <p:sp>
            <p:nvSpPr>
              <p:cNvPr id="2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7" name="矩形 2"/>
          <p:cNvSpPr>
            <a:spLocks noChangeArrowheads="1"/>
          </p:cNvSpPr>
          <p:nvPr/>
        </p:nvSpPr>
        <p:spPr bwMode="auto">
          <a:xfrm>
            <a:off x="6732239" y="2086859"/>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39" name="矩形 2"/>
          <p:cNvSpPr>
            <a:spLocks noChangeArrowheads="1"/>
          </p:cNvSpPr>
          <p:nvPr/>
        </p:nvSpPr>
        <p:spPr bwMode="auto">
          <a:xfrm>
            <a:off x="6732239" y="3050340"/>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40" name="矩形 2"/>
          <p:cNvSpPr>
            <a:spLocks noChangeArrowheads="1"/>
          </p:cNvSpPr>
          <p:nvPr/>
        </p:nvSpPr>
        <p:spPr bwMode="auto">
          <a:xfrm>
            <a:off x="6732239" y="3995864"/>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sp>
        <p:nvSpPr>
          <p:cNvPr id="41" name="矩形 2"/>
          <p:cNvSpPr>
            <a:spLocks noChangeArrowheads="1"/>
          </p:cNvSpPr>
          <p:nvPr/>
        </p:nvSpPr>
        <p:spPr bwMode="auto">
          <a:xfrm>
            <a:off x="6732239" y="5000152"/>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a:p>
            <a:pPr algn="r">
              <a:lnSpc>
                <a:spcPct val="150000"/>
              </a:lnSpc>
            </a:pPr>
            <a:r>
              <a:rPr lang="zh-CN" altLang="en-US" sz="1200" dirty="0">
                <a:latin typeface="微软雅黑" pitchFamily="34" charset="-122"/>
                <a:ea typeface="微软雅黑" pitchFamily="34" charset="-122"/>
                <a:sym typeface="微软雅黑" pitchFamily="34" charset="-122"/>
              </a:rPr>
              <a:t>这里输入简单的文字概述</a:t>
            </a:r>
            <a:endParaRPr lang="en-US" sz="1200" dirty="0">
              <a:latin typeface="微软雅黑" pitchFamily="34" charset="-122"/>
              <a:ea typeface="微软雅黑" pitchFamily="34" charset="-122"/>
              <a:sym typeface="微软雅黑" pitchFamily="34" charset="-122"/>
            </a:endParaRPr>
          </a:p>
        </p:txBody>
      </p:sp>
      <p:grpSp>
        <p:nvGrpSpPr>
          <p:cNvPr id="51" name="组合 50"/>
          <p:cNvGrpSpPr/>
          <p:nvPr/>
        </p:nvGrpSpPr>
        <p:grpSpPr>
          <a:xfrm>
            <a:off x="5796136" y="3031540"/>
            <a:ext cx="756496" cy="731118"/>
            <a:chOff x="5796136" y="3031540"/>
            <a:chExt cx="756496" cy="731118"/>
          </a:xfrm>
        </p:grpSpPr>
        <p:sp>
          <p:nvSpPr>
            <p:cNvPr id="9" name="Rounded Rectangle 8"/>
            <p:cNvSpPr/>
            <p:nvPr/>
          </p:nvSpPr>
          <p:spPr>
            <a:xfrm>
              <a:off x="5796136" y="3031540"/>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46" name="组合 45"/>
            <p:cNvGrpSpPr/>
            <p:nvPr/>
          </p:nvGrpSpPr>
          <p:grpSpPr>
            <a:xfrm>
              <a:off x="5960040" y="3179152"/>
              <a:ext cx="401279" cy="435894"/>
              <a:chOff x="5843588" y="533400"/>
              <a:chExt cx="496888" cy="539751"/>
            </a:xfrm>
            <a:solidFill>
              <a:schemeClr val="bg1"/>
            </a:solidFill>
          </p:grpSpPr>
          <p:sp>
            <p:nvSpPr>
              <p:cNvPr id="4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53" name="组合 52"/>
          <p:cNvGrpSpPr/>
          <p:nvPr/>
        </p:nvGrpSpPr>
        <p:grpSpPr>
          <a:xfrm>
            <a:off x="5796136" y="4949374"/>
            <a:ext cx="756496" cy="731118"/>
            <a:chOff x="5796136" y="4949374"/>
            <a:chExt cx="756496" cy="731118"/>
          </a:xfrm>
        </p:grpSpPr>
        <p:sp>
          <p:nvSpPr>
            <p:cNvPr id="11" name="Rounded Rectangle 10"/>
            <p:cNvSpPr/>
            <p:nvPr/>
          </p:nvSpPr>
          <p:spPr>
            <a:xfrm>
              <a:off x="5796136" y="4949374"/>
              <a:ext cx="756496" cy="731118"/>
            </a:xfrm>
            <a:prstGeom prst="roundRect">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49" name="Freeform 263"/>
            <p:cNvSpPr>
              <a:spLocks noEditPoints="1"/>
            </p:cNvSpPr>
            <p:nvPr/>
          </p:nvSpPr>
          <p:spPr bwMode="auto">
            <a:xfrm>
              <a:off x="5972137" y="5025645"/>
              <a:ext cx="394995" cy="568517"/>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34490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528"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 calcmode="lin" valueType="num">
                                      <p:cBhvr>
                                        <p:cTn id="18" dur="500" fill="hold"/>
                                        <p:tgtEl>
                                          <p:spTgt spid="50"/>
                                        </p:tgtEl>
                                        <p:attrNameLst>
                                          <p:attrName>ppt_x</p:attrName>
                                        </p:attrNameLst>
                                      </p:cBhvr>
                                      <p:tavLst>
                                        <p:tav tm="0">
                                          <p:val>
                                            <p:fltVal val="0.5"/>
                                          </p:val>
                                        </p:tav>
                                        <p:tav tm="100000">
                                          <p:val>
                                            <p:strVal val="#ppt_x"/>
                                          </p:val>
                                        </p:tav>
                                      </p:tavLst>
                                    </p:anim>
                                    <p:anim calcmode="lin" valueType="num">
                                      <p:cBhvr>
                                        <p:cTn id="19" dur="500" fill="hold"/>
                                        <p:tgtEl>
                                          <p:spTgt spid="50"/>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25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 calcmode="lin" valueType="num">
                                      <p:cBhvr>
                                        <p:cTn id="24" dur="500" fill="hold"/>
                                        <p:tgtEl>
                                          <p:spTgt spid="51"/>
                                        </p:tgtEl>
                                        <p:attrNameLst>
                                          <p:attrName>ppt_x</p:attrName>
                                        </p:attrNameLst>
                                      </p:cBhvr>
                                      <p:tavLst>
                                        <p:tav tm="0">
                                          <p:val>
                                            <p:fltVal val="0.5"/>
                                          </p:val>
                                        </p:tav>
                                        <p:tav tm="100000">
                                          <p:val>
                                            <p:strVal val="#ppt_x"/>
                                          </p:val>
                                        </p:tav>
                                      </p:tavLst>
                                    </p:anim>
                                    <p:anim calcmode="lin" valueType="num">
                                      <p:cBhvr>
                                        <p:cTn id="25" dur="500" fill="hold"/>
                                        <p:tgtEl>
                                          <p:spTgt spid="51"/>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 calcmode="lin" valueType="num">
                                      <p:cBhvr>
                                        <p:cTn id="30" dur="500" fill="hold"/>
                                        <p:tgtEl>
                                          <p:spTgt spid="52"/>
                                        </p:tgtEl>
                                        <p:attrNameLst>
                                          <p:attrName>ppt_x</p:attrName>
                                        </p:attrNameLst>
                                      </p:cBhvr>
                                      <p:tavLst>
                                        <p:tav tm="0">
                                          <p:val>
                                            <p:fltVal val="0.5"/>
                                          </p:val>
                                        </p:tav>
                                        <p:tav tm="100000">
                                          <p:val>
                                            <p:strVal val="#ppt_x"/>
                                          </p:val>
                                        </p:tav>
                                      </p:tavLst>
                                    </p:anim>
                                    <p:anim calcmode="lin" valueType="num">
                                      <p:cBhvr>
                                        <p:cTn id="31" dur="500" fill="hold"/>
                                        <p:tgtEl>
                                          <p:spTgt spid="52"/>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75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ppt_x</p:attrName>
                                        </p:attrNameLst>
                                      </p:cBhvr>
                                      <p:tavLst>
                                        <p:tav tm="0">
                                          <p:val>
                                            <p:fltVal val="0.5"/>
                                          </p:val>
                                        </p:tav>
                                        <p:tav tm="100000">
                                          <p:val>
                                            <p:strVal val="#ppt_x"/>
                                          </p:val>
                                        </p:tav>
                                      </p:tavLst>
                                    </p:anim>
                                    <p:anim calcmode="lin" valueType="num">
                                      <p:cBhvr>
                                        <p:cTn id="37" dur="500" fill="hold"/>
                                        <p:tgtEl>
                                          <p:spTgt spid="53"/>
                                        </p:tgtEl>
                                        <p:attrNameLst>
                                          <p:attrName>ppt_y</p:attrName>
                                        </p:attrNameLst>
                                      </p:cBhvr>
                                      <p:tavLst>
                                        <p:tav tm="0">
                                          <p:val>
                                            <p:fltVal val="0.5"/>
                                          </p:val>
                                        </p:tav>
                                        <p:tav tm="100000">
                                          <p:val>
                                            <p:strVal val="#ppt_y"/>
                                          </p:val>
                                        </p:tav>
                                      </p:tavLst>
                                    </p:anim>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课前准备</a:t>
            </a:r>
            <a:endParaRPr lang="zh-CN" altLang="en-US" sz="2400" b="1" dirty="0">
              <a:solidFill>
                <a:schemeClr val="accent5"/>
              </a:solidFill>
              <a:latin typeface="微软雅黑" pitchFamily="34" charset="-122"/>
              <a:ea typeface="微软雅黑" pitchFamily="34" charset="-122"/>
            </a:endParaRPr>
          </a:p>
        </p:txBody>
      </p:sp>
      <p:grpSp>
        <p:nvGrpSpPr>
          <p:cNvPr id="43" name="Group 6"/>
          <p:cNvGrpSpPr/>
          <p:nvPr/>
        </p:nvGrpSpPr>
        <p:grpSpPr>
          <a:xfrm>
            <a:off x="772216" y="3747646"/>
            <a:ext cx="1789651" cy="1522730"/>
            <a:chOff x="762000" y="3258820"/>
            <a:chExt cx="1905000" cy="1522730"/>
          </a:xfrm>
          <a:solidFill>
            <a:srgbClr val="0E7FB7"/>
          </a:solidFill>
        </p:grpSpPr>
        <p:sp>
          <p:nvSpPr>
            <p:cNvPr id="45" name="Right Triangle 8"/>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7"/>
            <p:cNvSpPr/>
            <p:nvPr/>
          </p:nvSpPr>
          <p:spPr>
            <a:xfrm>
              <a:off x="762000" y="3258820"/>
              <a:ext cx="1905000" cy="1219200"/>
            </a:xfrm>
            <a:prstGeom prst="roundRect">
              <a:avLst>
                <a:gd name="adj" fmla="val 476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9"/>
          <p:cNvGrpSpPr/>
          <p:nvPr/>
        </p:nvGrpSpPr>
        <p:grpSpPr>
          <a:xfrm>
            <a:off x="2776626" y="2222376"/>
            <a:ext cx="1789651" cy="1447800"/>
            <a:chOff x="762000" y="1809750"/>
            <a:chExt cx="1905000" cy="1447800"/>
          </a:xfrm>
          <a:solidFill>
            <a:srgbClr val="45C1A4"/>
          </a:solidFill>
        </p:grpSpPr>
        <p:sp>
          <p:nvSpPr>
            <p:cNvPr id="48" name="Right Triangle 11"/>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10"/>
            <p:cNvSpPr/>
            <p:nvPr/>
          </p:nvSpPr>
          <p:spPr>
            <a:xfrm>
              <a:off x="762000" y="2038350"/>
              <a:ext cx="1905000" cy="1219200"/>
            </a:xfrm>
            <a:prstGeom prst="roundRect">
              <a:avLst>
                <a:gd name="adj" fmla="val 476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18"/>
          <p:cNvGrpSpPr/>
          <p:nvPr/>
        </p:nvGrpSpPr>
        <p:grpSpPr>
          <a:xfrm>
            <a:off x="4781035" y="3739229"/>
            <a:ext cx="1789651" cy="1522730"/>
            <a:chOff x="762000" y="3258820"/>
            <a:chExt cx="1905000" cy="1522730"/>
          </a:xfrm>
          <a:solidFill>
            <a:srgbClr val="B9D51F"/>
          </a:solidFill>
        </p:grpSpPr>
        <p:sp>
          <p:nvSpPr>
            <p:cNvPr id="57" name="Right Triangle 20"/>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19"/>
            <p:cNvSpPr/>
            <p:nvPr/>
          </p:nvSpPr>
          <p:spPr>
            <a:xfrm>
              <a:off x="762000" y="3258820"/>
              <a:ext cx="1905000" cy="1219200"/>
            </a:xfrm>
            <a:prstGeom prst="roundRect">
              <a:avLst>
                <a:gd name="adj" fmla="val 476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21"/>
          <p:cNvGrpSpPr/>
          <p:nvPr/>
        </p:nvGrpSpPr>
        <p:grpSpPr>
          <a:xfrm>
            <a:off x="6785445" y="2213959"/>
            <a:ext cx="1789651" cy="1447800"/>
            <a:chOff x="762000" y="1809750"/>
            <a:chExt cx="1905000" cy="1447800"/>
          </a:xfrm>
          <a:solidFill>
            <a:srgbClr val="F2685A"/>
          </a:solidFill>
        </p:grpSpPr>
        <p:sp>
          <p:nvSpPr>
            <p:cNvPr id="60" name="Right Triangle 23"/>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22"/>
            <p:cNvSpPr/>
            <p:nvPr/>
          </p:nvSpPr>
          <p:spPr>
            <a:xfrm>
              <a:off x="762000" y="2038350"/>
              <a:ext cx="1905000" cy="1219200"/>
            </a:xfrm>
            <a:prstGeom prst="roundRect">
              <a:avLst>
                <a:gd name="adj" fmla="val 476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p:cNvSpPr txBox="1"/>
          <p:nvPr/>
        </p:nvSpPr>
        <p:spPr>
          <a:xfrm>
            <a:off x="731065"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2" name="TextBox 71"/>
          <p:cNvSpPr txBox="1"/>
          <p:nvPr/>
        </p:nvSpPr>
        <p:spPr>
          <a:xfrm>
            <a:off x="2739350"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3" name="TextBox 72"/>
          <p:cNvSpPr txBox="1"/>
          <p:nvPr/>
        </p:nvSpPr>
        <p:spPr>
          <a:xfrm>
            <a:off x="4781035"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4" name="TextBox 73"/>
          <p:cNvSpPr txBox="1"/>
          <p:nvPr/>
        </p:nvSpPr>
        <p:spPr>
          <a:xfrm>
            <a:off x="6806484" y="184482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5" name="TextBox 74"/>
          <p:cNvSpPr txBox="1"/>
          <p:nvPr/>
        </p:nvSpPr>
        <p:spPr>
          <a:xfrm>
            <a:off x="1808949"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6" name="TextBox 75"/>
          <p:cNvSpPr txBox="1"/>
          <p:nvPr/>
        </p:nvSpPr>
        <p:spPr>
          <a:xfrm>
            <a:off x="3817234"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7" name="TextBox 76"/>
          <p:cNvSpPr txBox="1"/>
          <p:nvPr/>
        </p:nvSpPr>
        <p:spPr>
          <a:xfrm>
            <a:off x="5858919"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sp>
        <p:nvSpPr>
          <p:cNvPr id="78" name="TextBox 77"/>
          <p:cNvSpPr txBox="1"/>
          <p:nvPr/>
        </p:nvSpPr>
        <p:spPr>
          <a:xfrm>
            <a:off x="7884368" y="5300914"/>
            <a:ext cx="1296144" cy="369135"/>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添加文本</a:t>
            </a:r>
            <a:endParaRPr lang="zh-CN" altLang="en-US" dirty="0">
              <a:latin typeface="微软雅黑" pitchFamily="34" charset="-122"/>
              <a:ea typeface="微软雅黑" pitchFamily="34" charset="-122"/>
            </a:endParaRPr>
          </a:p>
        </p:txBody>
      </p:sp>
      <p:grpSp>
        <p:nvGrpSpPr>
          <p:cNvPr id="7" name="组合 6"/>
          <p:cNvGrpSpPr/>
          <p:nvPr/>
        </p:nvGrpSpPr>
        <p:grpSpPr>
          <a:xfrm>
            <a:off x="703428" y="2222376"/>
            <a:ext cx="1927225" cy="1447800"/>
            <a:chOff x="703428" y="2222376"/>
            <a:chExt cx="1927225" cy="1447800"/>
          </a:xfrm>
        </p:grpSpPr>
        <p:grpSp>
          <p:nvGrpSpPr>
            <p:cNvPr id="35" name="Group 3"/>
            <p:cNvGrpSpPr/>
            <p:nvPr/>
          </p:nvGrpSpPr>
          <p:grpSpPr>
            <a:xfrm>
              <a:off x="772216" y="2222376"/>
              <a:ext cx="1789651" cy="1447800"/>
              <a:chOff x="762000" y="1809750"/>
              <a:chExt cx="1905000" cy="1447800"/>
            </a:xfrm>
            <a:solidFill>
              <a:schemeClr val="accent5"/>
            </a:solidFill>
          </p:grpSpPr>
          <p:sp>
            <p:nvSpPr>
              <p:cNvPr id="38" name="Rounded Rectangle 4"/>
              <p:cNvSpPr/>
              <p:nvPr/>
            </p:nvSpPr>
            <p:spPr>
              <a:xfrm>
                <a:off x="762000" y="203835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Triangle 5"/>
              <p:cNvSpPr/>
              <p:nvPr/>
            </p:nvSpPr>
            <p:spPr>
              <a:xfrm>
                <a:off x="914400" y="18097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矩形 2"/>
            <p:cNvSpPr>
              <a:spLocks noChangeArrowheads="1"/>
            </p:cNvSpPr>
            <p:nvPr/>
          </p:nvSpPr>
          <p:spPr bwMode="auto">
            <a:xfrm>
              <a:off x="703428" y="272910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689820" y="3747646"/>
            <a:ext cx="1927225" cy="1522730"/>
            <a:chOff x="2689820" y="3747646"/>
            <a:chExt cx="1927225" cy="1522730"/>
          </a:xfrm>
        </p:grpSpPr>
        <p:grpSp>
          <p:nvGrpSpPr>
            <p:cNvPr id="49" name="Group 12"/>
            <p:cNvGrpSpPr/>
            <p:nvPr/>
          </p:nvGrpSpPr>
          <p:grpSpPr>
            <a:xfrm>
              <a:off x="2776626" y="3747646"/>
              <a:ext cx="1789651" cy="1522730"/>
              <a:chOff x="762000" y="3258820"/>
              <a:chExt cx="1905000" cy="1522730"/>
            </a:xfrm>
            <a:solidFill>
              <a:schemeClr val="accent5"/>
            </a:solidFill>
          </p:grpSpPr>
          <p:sp>
            <p:nvSpPr>
              <p:cNvPr id="50" name="Rounded Rectangle 13"/>
              <p:cNvSpPr/>
              <p:nvPr/>
            </p:nvSpPr>
            <p:spPr>
              <a:xfrm>
                <a:off x="762000" y="3258820"/>
                <a:ext cx="1905000" cy="1219200"/>
              </a:xfrm>
              <a:prstGeom prst="roundRect">
                <a:avLst>
                  <a:gd name="adj" fmla="val 47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Triangle 14"/>
              <p:cNvSpPr/>
              <p:nvPr/>
            </p:nvSpPr>
            <p:spPr>
              <a:xfrm flipV="1">
                <a:off x="2164080" y="4400550"/>
                <a:ext cx="304800" cy="381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0" name="矩形 2"/>
            <p:cNvSpPr>
              <a:spLocks noChangeArrowheads="1"/>
            </p:cNvSpPr>
            <p:nvPr/>
          </p:nvSpPr>
          <p:spPr bwMode="auto">
            <a:xfrm>
              <a:off x="2689820"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4712247" y="2213959"/>
            <a:ext cx="1927225" cy="1447800"/>
            <a:chOff x="4712247" y="2213959"/>
            <a:chExt cx="1927225" cy="1447800"/>
          </a:xfrm>
        </p:grpSpPr>
        <p:grpSp>
          <p:nvGrpSpPr>
            <p:cNvPr id="52" name="Group 15"/>
            <p:cNvGrpSpPr/>
            <p:nvPr/>
          </p:nvGrpSpPr>
          <p:grpSpPr>
            <a:xfrm>
              <a:off x="4781035" y="2213959"/>
              <a:ext cx="1789651" cy="1447800"/>
              <a:chOff x="762000" y="1809750"/>
              <a:chExt cx="1905000" cy="1447800"/>
            </a:xfrm>
            <a:solidFill>
              <a:srgbClr val="B9D51F"/>
            </a:solidFill>
          </p:grpSpPr>
          <p:sp>
            <p:nvSpPr>
              <p:cNvPr id="53" name="Rounded Rectangle 16"/>
              <p:cNvSpPr/>
              <p:nvPr/>
            </p:nvSpPr>
            <p:spPr>
              <a:xfrm>
                <a:off x="762000" y="203835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Triangle 17"/>
              <p:cNvSpPr/>
              <p:nvPr/>
            </p:nvSpPr>
            <p:spPr>
              <a:xfrm>
                <a:off x="914400" y="18097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矩形 2"/>
            <p:cNvSpPr>
              <a:spLocks noChangeArrowheads="1"/>
            </p:cNvSpPr>
            <p:nvPr/>
          </p:nvSpPr>
          <p:spPr bwMode="auto">
            <a:xfrm>
              <a:off x="4712247" y="2792476"/>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grpSp>
        <p:nvGrpSpPr>
          <p:cNvPr id="83" name="组合 82"/>
          <p:cNvGrpSpPr/>
          <p:nvPr/>
        </p:nvGrpSpPr>
        <p:grpSpPr>
          <a:xfrm>
            <a:off x="6716657" y="3739229"/>
            <a:ext cx="1927225" cy="1522730"/>
            <a:chOff x="6716657" y="3739229"/>
            <a:chExt cx="1927225" cy="1522730"/>
          </a:xfrm>
        </p:grpSpPr>
        <p:grpSp>
          <p:nvGrpSpPr>
            <p:cNvPr id="61" name="Group 24"/>
            <p:cNvGrpSpPr/>
            <p:nvPr/>
          </p:nvGrpSpPr>
          <p:grpSpPr>
            <a:xfrm>
              <a:off x="6785445" y="3739229"/>
              <a:ext cx="1789651" cy="1522730"/>
              <a:chOff x="762000" y="3258820"/>
              <a:chExt cx="1905000" cy="1522730"/>
            </a:xfrm>
            <a:solidFill>
              <a:srgbClr val="F2685A"/>
            </a:solidFill>
          </p:grpSpPr>
          <p:sp>
            <p:nvSpPr>
              <p:cNvPr id="63" name="Right Triangle 26"/>
              <p:cNvSpPr/>
              <p:nvPr/>
            </p:nvSpPr>
            <p:spPr>
              <a:xfrm flipV="1">
                <a:off x="2164080" y="4400550"/>
                <a:ext cx="304800" cy="381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25"/>
              <p:cNvSpPr/>
              <p:nvPr/>
            </p:nvSpPr>
            <p:spPr>
              <a:xfrm>
                <a:off x="762000" y="3258820"/>
                <a:ext cx="1905000" cy="1219200"/>
              </a:xfrm>
              <a:prstGeom prst="roundRect">
                <a:avLst>
                  <a:gd name="adj" fmla="val 476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矩形 2"/>
            <p:cNvSpPr>
              <a:spLocks noChangeArrowheads="1"/>
            </p:cNvSpPr>
            <p:nvPr/>
          </p:nvSpPr>
          <p:spPr bwMode="auto">
            <a:xfrm>
              <a:off x="6716657" y="402577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a:p>
              <a:pPr algn="r">
                <a:lnSpc>
                  <a:spcPct val="150000"/>
                </a:lnSpc>
              </a:pPr>
              <a:r>
                <a:rPr lang="zh-CN" altLang="en-US" sz="1200" dirty="0">
                  <a:solidFill>
                    <a:schemeClr val="bg1"/>
                  </a:solidFill>
                  <a:latin typeface="微软雅黑" pitchFamily="34" charset="-122"/>
                  <a:ea typeface="微软雅黑" pitchFamily="34" charset="-122"/>
                  <a:sym typeface="微软雅黑" pitchFamily="34" charset="-122"/>
                </a:rPr>
                <a:t>这里输入简单的文字概述</a:t>
              </a:r>
              <a:endParaRPr lang="en-US" sz="1200" dirty="0">
                <a:solidFill>
                  <a:schemeClr val="bg1"/>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421461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par>
                                <p:cTn id="24" presetID="22" presetClass="entr" presetSubtype="1"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22" presetClass="entr" presetSubtype="1" fill="hold"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par>
                                <p:cTn id="30" presetID="47" presetClass="entr" presetSubtype="0" fill="hold" nodeType="withEffect">
                                  <p:stCondLst>
                                    <p:cond delay="25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750"/>
                                        <p:tgtEl>
                                          <p:spTgt spid="43"/>
                                        </p:tgtEl>
                                      </p:cBhvr>
                                    </p:animEffect>
                                    <p:anim calcmode="lin" valueType="num">
                                      <p:cBhvr>
                                        <p:cTn id="33" dur="750" fill="hold"/>
                                        <p:tgtEl>
                                          <p:spTgt spid="43"/>
                                        </p:tgtEl>
                                        <p:attrNameLst>
                                          <p:attrName>ppt_x</p:attrName>
                                        </p:attrNameLst>
                                      </p:cBhvr>
                                      <p:tavLst>
                                        <p:tav tm="0">
                                          <p:val>
                                            <p:strVal val="#ppt_x"/>
                                          </p:val>
                                        </p:tav>
                                        <p:tav tm="100000">
                                          <p:val>
                                            <p:strVal val="#ppt_x"/>
                                          </p:val>
                                        </p:tav>
                                      </p:tavLst>
                                    </p:anim>
                                    <p:anim calcmode="lin" valueType="num">
                                      <p:cBhvr>
                                        <p:cTn id="34" dur="75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5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750"/>
                                        <p:tgtEl>
                                          <p:spTgt spid="55"/>
                                        </p:tgtEl>
                                      </p:cBhvr>
                                    </p:animEffect>
                                    <p:anim calcmode="lin" valueType="num">
                                      <p:cBhvr>
                                        <p:cTn id="43" dur="750" fill="hold"/>
                                        <p:tgtEl>
                                          <p:spTgt spid="55"/>
                                        </p:tgtEl>
                                        <p:attrNameLst>
                                          <p:attrName>ppt_x</p:attrName>
                                        </p:attrNameLst>
                                      </p:cBhvr>
                                      <p:tavLst>
                                        <p:tav tm="0">
                                          <p:val>
                                            <p:strVal val="#ppt_x"/>
                                          </p:val>
                                        </p:tav>
                                        <p:tav tm="100000">
                                          <p:val>
                                            <p:strVal val="#ppt_x"/>
                                          </p:val>
                                        </p:tav>
                                      </p:tavLst>
                                    </p:anim>
                                    <p:anim calcmode="lin" valueType="num">
                                      <p:cBhvr>
                                        <p:cTn id="44" dur="750" fill="hold"/>
                                        <p:tgtEl>
                                          <p:spTgt spid="5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750"/>
                                        <p:tgtEl>
                                          <p:spTgt spid="83"/>
                                        </p:tgtEl>
                                      </p:cBhvr>
                                    </p:animEffect>
                                    <p:anim calcmode="lin" valueType="num">
                                      <p:cBhvr>
                                        <p:cTn id="48" dur="750" fill="hold"/>
                                        <p:tgtEl>
                                          <p:spTgt spid="83"/>
                                        </p:tgtEl>
                                        <p:attrNameLst>
                                          <p:attrName>ppt_x</p:attrName>
                                        </p:attrNameLst>
                                      </p:cBhvr>
                                      <p:tavLst>
                                        <p:tav tm="0">
                                          <p:val>
                                            <p:strVal val="#ppt_x"/>
                                          </p:val>
                                        </p:tav>
                                        <p:tav tm="100000">
                                          <p:val>
                                            <p:strVal val="#ppt_x"/>
                                          </p:val>
                                        </p:tav>
                                      </p:tavLst>
                                    </p:anim>
                                    <p:anim calcmode="lin" valueType="num">
                                      <p:cBhvr>
                                        <p:cTn id="49" dur="750" fill="hold"/>
                                        <p:tgtEl>
                                          <p:spTgt spid="83"/>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p:bldP spid="74" grpId="0"/>
      <p:bldP spid="75" grpId="0"/>
      <p:bldP spid="76" grpId="0"/>
      <p:bldP spid="77" grpId="0"/>
      <p:bldP spid="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课堂实施</a:t>
            </a:r>
            <a:endParaRPr lang="zh-CN" altLang="en-US" sz="2400" b="1" dirty="0">
              <a:solidFill>
                <a:srgbClr val="2A8FBD"/>
              </a:solidFill>
              <a:latin typeface="微软雅黑" pitchFamily="34" charset="-122"/>
              <a:ea typeface="微软雅黑" pitchFamily="34" charset="-122"/>
            </a:endParaRPr>
          </a:p>
        </p:txBody>
      </p:sp>
      <p:sp>
        <p:nvSpPr>
          <p:cNvPr id="69" name="直接连接符 14"/>
          <p:cNvSpPr>
            <a:spLocks noChangeShapeType="1"/>
          </p:cNvSpPr>
          <p:nvPr/>
        </p:nvSpPr>
        <p:spPr bwMode="auto">
          <a:xfrm flipV="1">
            <a:off x="1459667" y="2114548"/>
            <a:ext cx="1600200" cy="108585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直接连接符 15"/>
          <p:cNvSpPr>
            <a:spLocks noChangeShapeType="1"/>
          </p:cNvSpPr>
          <p:nvPr/>
        </p:nvSpPr>
        <p:spPr bwMode="auto">
          <a:xfrm flipV="1">
            <a:off x="1459667" y="3052761"/>
            <a:ext cx="2606675" cy="617537"/>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 name="直接连接符 16"/>
          <p:cNvSpPr>
            <a:spLocks noChangeShapeType="1"/>
          </p:cNvSpPr>
          <p:nvPr/>
        </p:nvSpPr>
        <p:spPr bwMode="auto">
          <a:xfrm>
            <a:off x="1459667" y="4049711"/>
            <a:ext cx="2663825" cy="428625"/>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 name="直接连接符 17"/>
          <p:cNvSpPr>
            <a:spLocks noChangeShapeType="1"/>
          </p:cNvSpPr>
          <p:nvPr/>
        </p:nvSpPr>
        <p:spPr bwMode="auto">
          <a:xfrm>
            <a:off x="1291392" y="4357686"/>
            <a:ext cx="2006600" cy="1268412"/>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 name="组合 3"/>
          <p:cNvGrpSpPr/>
          <p:nvPr/>
        </p:nvGrpSpPr>
        <p:grpSpPr>
          <a:xfrm>
            <a:off x="324520" y="2949573"/>
            <a:ext cx="1727200" cy="1716088"/>
            <a:chOff x="-16708" y="2949573"/>
            <a:chExt cx="1727200" cy="1716088"/>
          </a:xfrm>
        </p:grpSpPr>
        <p:sp>
          <p:nvSpPr>
            <p:cNvPr id="77" name="椭圆 24"/>
            <p:cNvSpPr>
              <a:spLocks noChangeArrowheads="1"/>
            </p:cNvSpPr>
            <p:nvPr/>
          </p:nvSpPr>
          <p:spPr bwMode="auto">
            <a:xfrm>
              <a:off x="5517" y="2949573"/>
              <a:ext cx="1704975" cy="1716088"/>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82" name="矩形 37"/>
            <p:cNvSpPr>
              <a:spLocks noChangeArrowheads="1"/>
            </p:cNvSpPr>
            <p:nvPr/>
          </p:nvSpPr>
          <p:spPr bwMode="auto">
            <a:xfrm>
              <a:off x="-16708" y="3321048"/>
              <a:ext cx="1709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Calibri" pitchFamily="34" charset="0"/>
                  <a:sym typeface="宋体" pitchFamily="2" charset="-122"/>
                </a:rPr>
                <a:t>添加文本</a:t>
              </a:r>
              <a:endParaRPr lang="en-US" altLang="zh-CN" b="1" dirty="0" smtClean="0">
                <a:solidFill>
                  <a:schemeClr val="bg1"/>
                </a:solidFill>
                <a:latin typeface="Calibri" pitchFamily="34" charset="0"/>
                <a:sym typeface="宋体" pitchFamily="2" charset="-122"/>
              </a:endParaRPr>
            </a:p>
            <a:p>
              <a:pPr algn="ctr"/>
              <a:endParaRPr lang="en-US" altLang="zh-CN" sz="1400" b="1" dirty="0" smtClean="0">
                <a:solidFill>
                  <a:schemeClr val="bg1"/>
                </a:solidFill>
                <a:latin typeface="Calibri" pitchFamily="34" charset="0"/>
                <a:sym typeface="宋体" pitchFamily="2" charset="-122"/>
              </a:endParaRPr>
            </a:p>
            <a:p>
              <a:pPr algn="ctr"/>
              <a:r>
                <a:rPr lang="zh-CN" altLang="en-US" sz="1400" b="1" dirty="0" smtClean="0">
                  <a:solidFill>
                    <a:schemeClr val="bg1"/>
                  </a:solidFill>
                  <a:latin typeface="Calibri" pitchFamily="34" charset="0"/>
                  <a:sym typeface="宋体" pitchFamily="2" charset="-122"/>
                </a:rPr>
                <a:t>单击此处添加简单的说明文本</a:t>
              </a:r>
              <a:endParaRPr lang="zh-CN" altLang="en-US" sz="1200" dirty="0">
                <a:solidFill>
                  <a:schemeClr val="bg1"/>
                </a:solidFill>
                <a:latin typeface="Calibri" pitchFamily="34" charset="0"/>
                <a:sym typeface="宋体" pitchFamily="2" charset="-122"/>
              </a:endParaRPr>
            </a:p>
          </p:txBody>
        </p:sp>
      </p:grpSp>
      <p:grpSp>
        <p:nvGrpSpPr>
          <p:cNvPr id="9" name="组合 8"/>
          <p:cNvGrpSpPr/>
          <p:nvPr/>
        </p:nvGrpSpPr>
        <p:grpSpPr>
          <a:xfrm>
            <a:off x="2813805" y="1517648"/>
            <a:ext cx="969962" cy="968375"/>
            <a:chOff x="2813805" y="1517648"/>
            <a:chExt cx="969962" cy="968375"/>
          </a:xfrm>
        </p:grpSpPr>
        <p:sp>
          <p:nvSpPr>
            <p:cNvPr id="78" name="椭圆 27"/>
            <p:cNvSpPr>
              <a:spLocks noChangeArrowheads="1"/>
            </p:cNvSpPr>
            <p:nvPr/>
          </p:nvSpPr>
          <p:spPr bwMode="auto">
            <a:xfrm>
              <a:off x="2813805" y="1517648"/>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83" name="矩形 38"/>
            <p:cNvSpPr>
              <a:spLocks noChangeArrowheads="1"/>
            </p:cNvSpPr>
            <p:nvPr/>
          </p:nvSpPr>
          <p:spPr bwMode="auto">
            <a:xfrm>
              <a:off x="3019119" y="1738475"/>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sp>
        <p:nvSpPr>
          <p:cNvPr id="87" name="圆角矩形 42"/>
          <p:cNvSpPr>
            <a:spLocks noChangeArrowheads="1"/>
          </p:cNvSpPr>
          <p:nvPr/>
        </p:nvSpPr>
        <p:spPr bwMode="auto">
          <a:xfrm rot="16200000">
            <a:off x="4883522" y="2243484"/>
            <a:ext cx="768350" cy="95250"/>
          </a:xfrm>
          <a:prstGeom prst="roundRect">
            <a:avLst>
              <a:gd name="adj" fmla="val 50000"/>
            </a:avLst>
          </a:prstGeom>
          <a:solidFill>
            <a:schemeClr val="accent5"/>
          </a:solidFill>
          <a:ln w="25400">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8" name="圆角矩形 43"/>
          <p:cNvSpPr>
            <a:spLocks noChangeArrowheads="1"/>
          </p:cNvSpPr>
          <p:nvPr/>
        </p:nvSpPr>
        <p:spPr bwMode="auto">
          <a:xfrm rot="16200000">
            <a:off x="4883522" y="3273772"/>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9" name="圆角矩形 44"/>
          <p:cNvSpPr>
            <a:spLocks noChangeArrowheads="1"/>
          </p:cNvSpPr>
          <p:nvPr/>
        </p:nvSpPr>
        <p:spPr bwMode="auto">
          <a:xfrm rot="16200000">
            <a:off x="4883522" y="4373909"/>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0" name="圆角矩形 45"/>
          <p:cNvSpPr>
            <a:spLocks noChangeArrowheads="1"/>
          </p:cNvSpPr>
          <p:nvPr/>
        </p:nvSpPr>
        <p:spPr bwMode="auto">
          <a:xfrm rot="16200000">
            <a:off x="4883522" y="5445472"/>
            <a:ext cx="768350" cy="95250"/>
          </a:xfrm>
          <a:prstGeom prst="roundRect">
            <a:avLst>
              <a:gd name="adj" fmla="val 50000"/>
            </a:avLst>
          </a:prstGeom>
          <a:solidFill>
            <a:schemeClr val="accent5"/>
          </a:solidFill>
          <a:ln w="25400">
            <a:noFill/>
            <a:bevel/>
            <a:headEnd/>
            <a:tailEnd/>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6" name="组合 5"/>
          <p:cNvGrpSpPr/>
          <p:nvPr/>
        </p:nvGrpSpPr>
        <p:grpSpPr>
          <a:xfrm>
            <a:off x="3639305" y="2546348"/>
            <a:ext cx="969962" cy="968375"/>
            <a:chOff x="3639305" y="2546348"/>
            <a:chExt cx="969962" cy="968375"/>
          </a:xfrm>
        </p:grpSpPr>
        <p:sp>
          <p:nvSpPr>
            <p:cNvPr id="79" name="椭圆 30"/>
            <p:cNvSpPr>
              <a:spLocks noChangeArrowheads="1"/>
            </p:cNvSpPr>
            <p:nvPr/>
          </p:nvSpPr>
          <p:spPr bwMode="auto">
            <a:xfrm>
              <a:off x="3639305" y="2546348"/>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1" name="矩形 38"/>
            <p:cNvSpPr>
              <a:spLocks noChangeArrowheads="1"/>
            </p:cNvSpPr>
            <p:nvPr/>
          </p:nvSpPr>
          <p:spPr bwMode="auto">
            <a:xfrm>
              <a:off x="3826768" y="2738147"/>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grpSp>
        <p:nvGrpSpPr>
          <p:cNvPr id="7" name="组合 6"/>
          <p:cNvGrpSpPr/>
          <p:nvPr/>
        </p:nvGrpSpPr>
        <p:grpSpPr>
          <a:xfrm>
            <a:off x="3639305" y="4106861"/>
            <a:ext cx="969962" cy="968375"/>
            <a:chOff x="3639305" y="4106861"/>
            <a:chExt cx="969962" cy="968375"/>
          </a:xfrm>
        </p:grpSpPr>
        <p:sp>
          <p:nvSpPr>
            <p:cNvPr id="80" name="椭圆 33"/>
            <p:cNvSpPr>
              <a:spLocks noChangeArrowheads="1"/>
            </p:cNvSpPr>
            <p:nvPr/>
          </p:nvSpPr>
          <p:spPr bwMode="auto">
            <a:xfrm>
              <a:off x="3639305" y="4106861"/>
              <a:ext cx="969962"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2" name="矩形 38"/>
            <p:cNvSpPr>
              <a:spLocks noChangeArrowheads="1"/>
            </p:cNvSpPr>
            <p:nvPr/>
          </p:nvSpPr>
          <p:spPr bwMode="auto">
            <a:xfrm>
              <a:off x="3826768" y="429866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grpSp>
        <p:nvGrpSpPr>
          <p:cNvPr id="8" name="组合 7"/>
          <p:cNvGrpSpPr/>
          <p:nvPr/>
        </p:nvGrpSpPr>
        <p:grpSpPr>
          <a:xfrm>
            <a:off x="2793167" y="5141911"/>
            <a:ext cx="969963" cy="968375"/>
            <a:chOff x="2793167" y="5141911"/>
            <a:chExt cx="969963" cy="968375"/>
          </a:xfrm>
        </p:grpSpPr>
        <p:sp>
          <p:nvSpPr>
            <p:cNvPr id="81" name="椭圆 36"/>
            <p:cNvSpPr>
              <a:spLocks noChangeArrowheads="1"/>
            </p:cNvSpPr>
            <p:nvPr/>
          </p:nvSpPr>
          <p:spPr bwMode="auto">
            <a:xfrm>
              <a:off x="2793167" y="5141911"/>
              <a:ext cx="969963" cy="968375"/>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zh-CN">
                <a:solidFill>
                  <a:srgbClr val="FFFFFF"/>
                </a:solidFill>
                <a:latin typeface="宋体" pitchFamily="2" charset="-122"/>
                <a:sym typeface="宋体" pitchFamily="2" charset="-122"/>
              </a:endParaRPr>
            </a:p>
          </p:txBody>
        </p:sp>
        <p:sp>
          <p:nvSpPr>
            <p:cNvPr id="93" name="矩形 38"/>
            <p:cNvSpPr>
              <a:spLocks noChangeArrowheads="1"/>
            </p:cNvSpPr>
            <p:nvPr/>
          </p:nvSpPr>
          <p:spPr bwMode="auto">
            <a:xfrm>
              <a:off x="2980630" y="5333710"/>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sym typeface="宋体" pitchFamily="2" charset="-122"/>
                </a:rPr>
                <a:t>添加</a:t>
              </a:r>
              <a:endParaRPr lang="en-US" altLang="zh-CN" sz="1600" dirty="0" smtClean="0">
                <a:solidFill>
                  <a:schemeClr val="bg1"/>
                </a:solidFill>
                <a:latin typeface="微软雅黑" pitchFamily="34" charset="-122"/>
                <a:ea typeface="微软雅黑" pitchFamily="34" charset="-122"/>
                <a:sym typeface="宋体" pitchFamily="2" charset="-122"/>
              </a:endParaRPr>
            </a:p>
            <a:p>
              <a:pPr algn="ctr"/>
              <a:r>
                <a:rPr lang="zh-CN" altLang="en-US" sz="1600" dirty="0" smtClean="0">
                  <a:solidFill>
                    <a:schemeClr val="bg1"/>
                  </a:solidFill>
                  <a:latin typeface="微软雅黑" pitchFamily="34" charset="-122"/>
                  <a:ea typeface="微软雅黑" pitchFamily="34" charset="-122"/>
                  <a:sym typeface="宋体" pitchFamily="2" charset="-122"/>
                </a:rPr>
                <a:t>文本</a:t>
              </a:r>
              <a:endParaRPr lang="zh-CN" altLang="en-US" sz="1600" dirty="0">
                <a:solidFill>
                  <a:schemeClr val="bg1"/>
                </a:solidFill>
                <a:latin typeface="微软雅黑" pitchFamily="34" charset="-122"/>
                <a:ea typeface="微软雅黑" pitchFamily="34" charset="-122"/>
                <a:sym typeface="宋体" pitchFamily="2" charset="-122"/>
              </a:endParaRPr>
            </a:p>
          </p:txBody>
        </p:sp>
      </p:grpSp>
      <p:sp>
        <p:nvSpPr>
          <p:cNvPr id="5" name="矩形 4"/>
          <p:cNvSpPr/>
          <p:nvPr/>
        </p:nvSpPr>
        <p:spPr>
          <a:xfrm>
            <a:off x="5508104" y="1898694"/>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4" name="矩形 93"/>
          <p:cNvSpPr/>
          <p:nvPr/>
        </p:nvSpPr>
        <p:spPr>
          <a:xfrm>
            <a:off x="5508104" y="2885468"/>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5" name="矩形 94"/>
          <p:cNvSpPr/>
          <p:nvPr/>
        </p:nvSpPr>
        <p:spPr>
          <a:xfrm>
            <a:off x="5508104" y="4049711"/>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96" name="矩形 95"/>
          <p:cNvSpPr/>
          <p:nvPr/>
        </p:nvSpPr>
        <p:spPr>
          <a:xfrm>
            <a:off x="5508104" y="5096385"/>
            <a:ext cx="2952328" cy="784830"/>
          </a:xfrm>
          <a:prstGeom prst="rect">
            <a:avLst/>
          </a:prstGeom>
        </p:spPr>
        <p:txBody>
          <a:bodyPr wrap="square">
            <a:spAutoFit/>
          </a:bodyPr>
          <a:lstStyle/>
          <a:p>
            <a:pPr lvl="0">
              <a:lnSpc>
                <a:spcPct val="125000"/>
              </a:lnSpc>
              <a:defRPr/>
            </a:pPr>
            <a:r>
              <a:rPr lang="zh-CN" altLang="en-US" sz="12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spTree>
    <p:extLst>
      <p:ext uri="{BB962C8B-B14F-4D97-AF65-F5344CB8AC3E}">
        <p14:creationId xmlns:p14="http://schemas.microsoft.com/office/powerpoint/2010/main" val="1169968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4"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650"/>
                            </p:stCondLst>
                            <p:childTnLst>
                              <p:par>
                                <p:cTn id="18" presetID="22" presetClass="entr" presetSubtype="8"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500"/>
                                        <p:tgtEl>
                                          <p:spTgt spid="72"/>
                                        </p:tgtEl>
                                      </p:cBhvr>
                                    </p:animEffect>
                                  </p:childTnLst>
                                </p:cTn>
                              </p:par>
                            </p:childTnLst>
                          </p:cTn>
                        </p:par>
                        <p:par>
                          <p:cTn id="30" fill="hold">
                            <p:stCondLst>
                              <p:cond delay="2150"/>
                            </p:stCondLst>
                            <p:childTnLst>
                              <p:par>
                                <p:cTn id="31" presetID="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250" fill="hold"/>
                                        <p:tgtEl>
                                          <p:spTgt spid="9"/>
                                        </p:tgtEl>
                                        <p:attrNameLst>
                                          <p:attrName>ppt_x</p:attrName>
                                        </p:attrNameLst>
                                      </p:cBhvr>
                                      <p:tavLst>
                                        <p:tav tm="0">
                                          <p:val>
                                            <p:strVal val="1+#ppt_w/2"/>
                                          </p:val>
                                        </p:tav>
                                        <p:tav tm="100000">
                                          <p:val>
                                            <p:strVal val="#ppt_x"/>
                                          </p:val>
                                        </p:tav>
                                      </p:tavLst>
                                    </p:anim>
                                    <p:anim calcmode="lin" valueType="num">
                                      <p:cBhvr additive="base">
                                        <p:cTn id="34" dur="25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1+#ppt_w/2"/>
                                          </p:val>
                                        </p:tav>
                                        <p:tav tm="100000">
                                          <p:val>
                                            <p:strVal val="#ppt_x"/>
                                          </p:val>
                                        </p:tav>
                                      </p:tavLst>
                                    </p:anim>
                                    <p:anim calcmode="lin" valueType="num">
                                      <p:cBhvr additive="base">
                                        <p:cTn id="38" dur="25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250" fill="hold"/>
                                        <p:tgtEl>
                                          <p:spTgt spid="7"/>
                                        </p:tgtEl>
                                        <p:attrNameLst>
                                          <p:attrName>ppt_x</p:attrName>
                                        </p:attrNameLst>
                                      </p:cBhvr>
                                      <p:tavLst>
                                        <p:tav tm="0">
                                          <p:val>
                                            <p:strVal val="1+#ppt_w/2"/>
                                          </p:val>
                                        </p:tav>
                                        <p:tav tm="100000">
                                          <p:val>
                                            <p:strVal val="#ppt_x"/>
                                          </p:val>
                                        </p:tav>
                                      </p:tavLst>
                                    </p:anim>
                                    <p:anim calcmode="lin" valueType="num">
                                      <p:cBhvr additive="base">
                                        <p:cTn id="42" dur="25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250" fill="hold"/>
                                        <p:tgtEl>
                                          <p:spTgt spid="8"/>
                                        </p:tgtEl>
                                        <p:attrNameLst>
                                          <p:attrName>ppt_x</p:attrName>
                                        </p:attrNameLst>
                                      </p:cBhvr>
                                      <p:tavLst>
                                        <p:tav tm="0">
                                          <p:val>
                                            <p:strVal val="1+#ppt_w/2"/>
                                          </p:val>
                                        </p:tav>
                                        <p:tav tm="100000">
                                          <p:val>
                                            <p:strVal val="#ppt_x"/>
                                          </p:val>
                                        </p:tav>
                                      </p:tavLst>
                                    </p:anim>
                                    <p:anim calcmode="lin" valueType="num">
                                      <p:cBhvr additive="base">
                                        <p:cTn id="46" dur="25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2400"/>
                            </p:stCondLst>
                            <p:childTnLst>
                              <p:par>
                                <p:cTn id="48" presetID="23" presetClass="entr" presetSubtype="32"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p:cTn id="50" dur="500" fill="hold"/>
                                        <p:tgtEl>
                                          <p:spTgt spid="87"/>
                                        </p:tgtEl>
                                        <p:attrNameLst>
                                          <p:attrName>ppt_w</p:attrName>
                                        </p:attrNameLst>
                                      </p:cBhvr>
                                      <p:tavLst>
                                        <p:tav tm="0">
                                          <p:val>
                                            <p:strVal val="4*#ppt_w"/>
                                          </p:val>
                                        </p:tav>
                                        <p:tav tm="100000">
                                          <p:val>
                                            <p:strVal val="#ppt_w"/>
                                          </p:val>
                                        </p:tav>
                                      </p:tavLst>
                                    </p:anim>
                                    <p:anim calcmode="lin" valueType="num">
                                      <p:cBhvr>
                                        <p:cTn id="51" dur="500" fill="hold"/>
                                        <p:tgtEl>
                                          <p:spTgt spid="87"/>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p:cTn id="54" dur="500" fill="hold"/>
                                        <p:tgtEl>
                                          <p:spTgt spid="88"/>
                                        </p:tgtEl>
                                        <p:attrNameLst>
                                          <p:attrName>ppt_w</p:attrName>
                                        </p:attrNameLst>
                                      </p:cBhvr>
                                      <p:tavLst>
                                        <p:tav tm="0">
                                          <p:val>
                                            <p:strVal val="4*#ppt_w"/>
                                          </p:val>
                                        </p:tav>
                                        <p:tav tm="100000">
                                          <p:val>
                                            <p:strVal val="#ppt_w"/>
                                          </p:val>
                                        </p:tav>
                                      </p:tavLst>
                                    </p:anim>
                                    <p:anim calcmode="lin" valueType="num">
                                      <p:cBhvr>
                                        <p:cTn id="55" dur="500" fill="hold"/>
                                        <p:tgtEl>
                                          <p:spTgt spid="88"/>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strVal val="4*#ppt_w"/>
                                          </p:val>
                                        </p:tav>
                                        <p:tav tm="100000">
                                          <p:val>
                                            <p:strVal val="#ppt_w"/>
                                          </p:val>
                                        </p:tav>
                                      </p:tavLst>
                                    </p:anim>
                                    <p:anim calcmode="lin" valueType="num">
                                      <p:cBhvr>
                                        <p:cTn id="59" dur="500" fill="hold"/>
                                        <p:tgtEl>
                                          <p:spTgt spid="89"/>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500" fill="hold"/>
                                        <p:tgtEl>
                                          <p:spTgt spid="90"/>
                                        </p:tgtEl>
                                        <p:attrNameLst>
                                          <p:attrName>ppt_w</p:attrName>
                                        </p:attrNameLst>
                                      </p:cBhvr>
                                      <p:tavLst>
                                        <p:tav tm="0">
                                          <p:val>
                                            <p:strVal val="4*#ppt_w"/>
                                          </p:val>
                                        </p:tav>
                                        <p:tav tm="100000">
                                          <p:val>
                                            <p:strVal val="#ppt_w"/>
                                          </p:val>
                                        </p:tav>
                                      </p:tavLst>
                                    </p:anim>
                                    <p:anim calcmode="lin" valueType="num">
                                      <p:cBhvr>
                                        <p:cTn id="63" dur="500" fill="hold"/>
                                        <p:tgtEl>
                                          <p:spTgt spid="90"/>
                                        </p:tgtEl>
                                        <p:attrNameLst>
                                          <p:attrName>ppt_h</p:attrName>
                                        </p:attrNameLst>
                                      </p:cBhvr>
                                      <p:tavLst>
                                        <p:tav tm="0">
                                          <p:val>
                                            <p:strVal val="4*#ppt_h"/>
                                          </p:val>
                                        </p:tav>
                                        <p:tav tm="100000">
                                          <p:val>
                                            <p:strVal val="#ppt_h"/>
                                          </p:val>
                                        </p:tav>
                                      </p:tavLst>
                                    </p:anim>
                                  </p:childTnLst>
                                </p:cTn>
                              </p:par>
                            </p:childTnLst>
                          </p:cTn>
                        </p:par>
                        <p:par>
                          <p:cTn id="64" fill="hold">
                            <p:stCondLst>
                              <p:cond delay="2900"/>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250"/>
                                        <p:tgtEl>
                                          <p:spTgt spid="5"/>
                                        </p:tgtEl>
                                      </p:cBhvr>
                                    </p:animEffect>
                                  </p:childTnLst>
                                </p:cTn>
                              </p:par>
                            </p:childTnLst>
                          </p:cTn>
                        </p:par>
                        <p:par>
                          <p:cTn id="68" fill="hold">
                            <p:stCondLst>
                              <p:cond delay="3150"/>
                            </p:stCondLst>
                            <p:childTnLst>
                              <p:par>
                                <p:cTn id="69" presetID="10"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250"/>
                                        <p:tgtEl>
                                          <p:spTgt spid="9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250"/>
                                        <p:tgtEl>
                                          <p:spTgt spid="95"/>
                                        </p:tgtEl>
                                      </p:cBhvr>
                                    </p:animEffect>
                                  </p:childTnLst>
                                </p:cTn>
                              </p:par>
                            </p:childTnLst>
                          </p:cTn>
                        </p:par>
                        <p:par>
                          <p:cTn id="76" fill="hold">
                            <p:stCondLst>
                              <p:cond delay="3650"/>
                            </p:stCondLst>
                            <p:childTnLst>
                              <p:par>
                                <p:cTn id="77" presetID="10"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2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9" grpId="0" animBg="1"/>
      <p:bldP spid="70" grpId="0" animBg="1"/>
      <p:bldP spid="71" grpId="0" animBg="1"/>
      <p:bldP spid="72" grpId="0" animBg="1"/>
      <p:bldP spid="87" grpId="0" animBg="1"/>
      <p:bldP spid="88" grpId="0" animBg="1"/>
      <p:bldP spid="89" grpId="0" animBg="1"/>
      <p:bldP spid="90" grpId="0" animBg="1"/>
      <p:bldP spid="5" grpId="0"/>
      <p:bldP spid="94"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a:t>
              </a:r>
              <a:r>
                <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效果</a:t>
              </a:r>
            </a:p>
          </p:txBody>
        </p:sp>
      </p:grpSp>
      <p:pic>
        <p:nvPicPr>
          <p:cNvPr id="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文本框 1"/>
          <p:cNvSpPr>
            <a:spLocks noChangeArrowheads="1"/>
          </p:cNvSpPr>
          <p:nvPr/>
        </p:nvSpPr>
        <p:spPr bwMode="auto">
          <a:xfrm>
            <a:off x="78478" y="4638872"/>
            <a:ext cx="33161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5400" dirty="0">
                <a:solidFill>
                  <a:schemeClr val="bg1">
                    <a:lumMod val="50000"/>
                  </a:schemeClr>
                </a:solidFill>
                <a:latin typeface="Broadway" pitchFamily="82" charset="0"/>
                <a:sym typeface="Broadway" pitchFamily="82" charset="0"/>
              </a:rPr>
              <a:t>Content</a:t>
            </a:r>
            <a:endParaRPr lang="zh-CN" altLang="en-US" sz="5400" dirty="0">
              <a:solidFill>
                <a:schemeClr val="bg1">
                  <a:lumMod val="50000"/>
                </a:schemeClr>
              </a:solidFill>
              <a:latin typeface="Broadway" pitchFamily="82" charset="0"/>
              <a:sym typeface="Broadway" pitchFamily="82" charset="0"/>
            </a:endParaRPr>
          </a:p>
        </p:txBody>
      </p:sp>
      <p:sp>
        <p:nvSpPr>
          <p:cNvPr id="53" name="文本框 3"/>
          <p:cNvSpPr>
            <a:spLocks noChangeArrowheads="1"/>
          </p:cNvSpPr>
          <p:nvPr/>
        </p:nvSpPr>
        <p:spPr bwMode="auto">
          <a:xfrm>
            <a:off x="172382" y="4143053"/>
            <a:ext cx="1879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effectLst/>
                <a:uLnTx/>
                <a:uFillTx/>
                <a:latin typeface="微软雅黑" pitchFamily="34" charset="-122"/>
                <a:ea typeface="微软雅黑" pitchFamily="34" charset="-122"/>
                <a:sym typeface="微软雅黑" pitchFamily="34" charset="-122"/>
              </a:rPr>
              <a:t>目录</a:t>
            </a:r>
            <a:endParaRPr kumimoji="0" lang="zh-CN" altLang="en-US" sz="1800" b="0"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478153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6" presetClass="emph" presetSubtype="0" fill="hold" nodeType="withEffect">
                                  <p:stCondLst>
                                    <p:cond delay="0"/>
                                  </p:stCondLst>
                                  <p:childTnLst>
                                    <p:animScale>
                                      <p:cBhvr>
                                        <p:cTn id="16" dur="1000" fill="hold"/>
                                        <p:tgtEl>
                                          <p:spTgt spid="39"/>
                                        </p:tgtEl>
                                      </p:cBhvr>
                                      <p:by x="70000" y="70000"/>
                                    </p:animScale>
                                  </p:childTnLst>
                                </p:cTn>
                              </p:par>
                              <p:par>
                                <p:cTn id="17" presetID="42" presetClass="path" presetSubtype="0" accel="50000" decel="50000" fill="hold" nodeType="withEffect">
                                  <p:stCondLst>
                                    <p:cond delay="0"/>
                                  </p:stCondLst>
                                  <p:childTnLst>
                                    <p:animMotion origin="layout" path="M -1.94444E-6 2.71676E-6 L -0.06302 -0.12601 " pathEditMode="relative" rAng="0" ptsTypes="AA">
                                      <p:cBhvr>
                                        <p:cTn id="18" dur="1000" fill="hold"/>
                                        <p:tgtEl>
                                          <p:spTgt spid="39"/>
                                        </p:tgtEl>
                                        <p:attrNameLst>
                                          <p:attrName>ppt_x</p:attrName>
                                          <p:attrName>ppt_y</p:attrName>
                                        </p:attrNameLst>
                                      </p:cBhvr>
                                      <p:rCtr x="-3160" y="-6312"/>
                                    </p:animMotion>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 fill="hold"/>
                                        <p:tgtEl>
                                          <p:spTgt spid="3"/>
                                        </p:tgtEl>
                                        <p:attrNameLst>
                                          <p:attrName>ppt_x</p:attrName>
                                        </p:attrNameLst>
                                      </p:cBhvr>
                                      <p:tavLst>
                                        <p:tav tm="0">
                                          <p:val>
                                            <p:strVal val="#ppt_x"/>
                                          </p:val>
                                        </p:tav>
                                        <p:tav tm="100000">
                                          <p:val>
                                            <p:strVal val="#ppt_x"/>
                                          </p:val>
                                        </p:tav>
                                      </p:tavLst>
                                    </p:anim>
                                    <p:anim calcmode="lin" valueType="num">
                                      <p:cBhvr additive="base">
                                        <p:cTn id="23" dur="1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1100"/>
                            </p:stCondLst>
                            <p:childTnLst>
                              <p:par>
                                <p:cTn id="25" presetID="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300" fill="hold"/>
                                        <p:tgtEl>
                                          <p:spTgt spid="24"/>
                                        </p:tgtEl>
                                        <p:attrNameLst>
                                          <p:attrName>ppt_x</p:attrName>
                                        </p:attrNameLst>
                                      </p:cBhvr>
                                      <p:tavLst>
                                        <p:tav tm="0">
                                          <p:val>
                                            <p:strVal val="#ppt_x"/>
                                          </p:val>
                                        </p:tav>
                                        <p:tav tm="100000">
                                          <p:val>
                                            <p:strVal val="#ppt_x"/>
                                          </p:val>
                                        </p:tav>
                                      </p:tavLst>
                                    </p:anim>
                                    <p:anim calcmode="lin" valueType="num">
                                      <p:cBhvr additive="base">
                                        <p:cTn id="28" dur="3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1400"/>
                            </p:stCondLst>
                            <p:childTnLst>
                              <p:par>
                                <p:cTn id="30" presetID="2" presetClass="entr" presetSubtype="1"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400" fill="hold"/>
                                        <p:tgtEl>
                                          <p:spTgt spid="26"/>
                                        </p:tgtEl>
                                        <p:attrNameLst>
                                          <p:attrName>ppt_x</p:attrName>
                                        </p:attrNameLst>
                                      </p:cBhvr>
                                      <p:tavLst>
                                        <p:tav tm="0">
                                          <p:val>
                                            <p:strVal val="#ppt_x"/>
                                          </p:val>
                                        </p:tav>
                                        <p:tav tm="100000">
                                          <p:val>
                                            <p:strVal val="#ppt_x"/>
                                          </p:val>
                                        </p:tav>
                                      </p:tavLst>
                                    </p:anim>
                                    <p:anim calcmode="lin" valueType="num">
                                      <p:cBhvr additive="base">
                                        <p:cTn id="33" dur="40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1800"/>
                            </p:stCondLst>
                            <p:childTnLst>
                              <p:par>
                                <p:cTn id="35" presetID="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600" fill="hold"/>
                                        <p:tgtEl>
                                          <p:spTgt spid="27"/>
                                        </p:tgtEl>
                                        <p:attrNameLst>
                                          <p:attrName>ppt_x</p:attrName>
                                        </p:attrNameLst>
                                      </p:cBhvr>
                                      <p:tavLst>
                                        <p:tav tm="0">
                                          <p:val>
                                            <p:strVal val="#ppt_x"/>
                                          </p:val>
                                        </p:tav>
                                        <p:tav tm="100000">
                                          <p:val>
                                            <p:strVal val="#ppt_x"/>
                                          </p:val>
                                        </p:tav>
                                      </p:tavLst>
                                    </p:anim>
                                    <p:anim calcmode="lin" valueType="num">
                                      <p:cBhvr additive="base">
                                        <p:cTn id="38" dur="6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38" name="椭圆 3"/>
          <p:cNvSpPr>
            <a:spLocks noChangeArrowheads="1"/>
          </p:cNvSpPr>
          <p:nvPr/>
        </p:nvSpPr>
        <p:spPr bwMode="auto">
          <a:xfrm>
            <a:off x="2742397" y="2262836"/>
            <a:ext cx="3615431" cy="3614436"/>
          </a:xfrm>
          <a:prstGeom prst="ellipse">
            <a:avLst/>
          </a:prstGeom>
          <a:noFill/>
          <a:ln w="12700">
            <a:solidFill>
              <a:srgbClr val="41719C"/>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2" name="椭圆 2"/>
          <p:cNvSpPr>
            <a:spLocks noChangeArrowheads="1"/>
          </p:cNvSpPr>
          <p:nvPr/>
        </p:nvSpPr>
        <p:spPr bwMode="auto">
          <a:xfrm>
            <a:off x="3297120" y="2815777"/>
            <a:ext cx="2640742" cy="264001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5" name="组合 14"/>
          <p:cNvGrpSpPr/>
          <p:nvPr/>
        </p:nvGrpSpPr>
        <p:grpSpPr>
          <a:xfrm>
            <a:off x="2311999" y="2671291"/>
            <a:ext cx="991803" cy="991530"/>
            <a:chOff x="2311999" y="2671291"/>
            <a:chExt cx="991803" cy="991530"/>
          </a:xfrm>
        </p:grpSpPr>
        <p:sp>
          <p:nvSpPr>
            <p:cNvPr id="45" name="椭圆 61"/>
            <p:cNvSpPr>
              <a:spLocks noChangeArrowheads="1"/>
            </p:cNvSpPr>
            <p:nvPr/>
          </p:nvSpPr>
          <p:spPr bwMode="auto">
            <a:xfrm>
              <a:off x="2311999" y="2671291"/>
              <a:ext cx="991803" cy="991530"/>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 name="组合 66"/>
          <p:cNvGrpSpPr/>
          <p:nvPr/>
        </p:nvGrpSpPr>
        <p:grpSpPr>
          <a:xfrm>
            <a:off x="2515331" y="4688316"/>
            <a:ext cx="961612" cy="961347"/>
            <a:chOff x="2515331" y="4688316"/>
            <a:chExt cx="961612" cy="961347"/>
          </a:xfrm>
        </p:grpSpPr>
        <p:sp>
          <p:nvSpPr>
            <p:cNvPr id="43" name="椭圆 59"/>
            <p:cNvSpPr>
              <a:spLocks noChangeArrowheads="1"/>
            </p:cNvSpPr>
            <p:nvPr/>
          </p:nvSpPr>
          <p:spPr bwMode="auto">
            <a:xfrm>
              <a:off x="2515331" y="4688316"/>
              <a:ext cx="961612" cy="961347"/>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9"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5396114" y="1987897"/>
            <a:ext cx="1206467" cy="1206135"/>
            <a:chOff x="5396114" y="1987897"/>
            <a:chExt cx="1206467" cy="1206135"/>
          </a:xfrm>
        </p:grpSpPr>
        <p:sp>
          <p:nvSpPr>
            <p:cNvPr id="44" name="椭圆 60"/>
            <p:cNvSpPr>
              <a:spLocks noChangeArrowheads="1"/>
            </p:cNvSpPr>
            <p:nvPr/>
          </p:nvSpPr>
          <p:spPr bwMode="auto">
            <a:xfrm>
              <a:off x="5396114" y="1987897"/>
              <a:ext cx="1206467" cy="1206135"/>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 name="组合 67"/>
          <p:cNvGrpSpPr/>
          <p:nvPr/>
        </p:nvGrpSpPr>
        <p:grpSpPr>
          <a:xfrm>
            <a:off x="5858731" y="4054395"/>
            <a:ext cx="1234818" cy="1234478"/>
            <a:chOff x="5858731" y="4054395"/>
            <a:chExt cx="1234818" cy="1234478"/>
          </a:xfrm>
        </p:grpSpPr>
        <p:sp>
          <p:nvSpPr>
            <p:cNvPr id="46" name="椭圆 62"/>
            <p:cNvSpPr>
              <a:spLocks noChangeArrowheads="1"/>
            </p:cNvSpPr>
            <p:nvPr/>
          </p:nvSpPr>
          <p:spPr bwMode="auto">
            <a:xfrm>
              <a:off x="5858731" y="4054395"/>
              <a:ext cx="1234818" cy="1234478"/>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1" name="图片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967929" y="2008169"/>
            <a:ext cx="1570037" cy="515938"/>
            <a:chOff x="992135" y="1943678"/>
            <a:chExt cx="1570037" cy="515938"/>
          </a:xfrm>
        </p:grpSpPr>
        <p:sp>
          <p:nvSpPr>
            <p:cNvPr id="52" name="矩形 2"/>
            <p:cNvSpPr>
              <a:spLocks/>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6"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7" name="组合 6"/>
          <p:cNvGrpSpPr/>
          <p:nvPr/>
        </p:nvGrpSpPr>
        <p:grpSpPr>
          <a:xfrm>
            <a:off x="7236424" y="4139669"/>
            <a:ext cx="1571625" cy="515937"/>
            <a:chOff x="7260630" y="4075178"/>
            <a:chExt cx="1571625" cy="515937"/>
          </a:xfrm>
        </p:grpSpPr>
        <p:sp>
          <p:nvSpPr>
            <p:cNvPr id="53" name="矩形 2"/>
            <p:cNvSpPr>
              <a:spLocks/>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7"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6" name="组合 5"/>
          <p:cNvGrpSpPr/>
          <p:nvPr/>
        </p:nvGrpSpPr>
        <p:grpSpPr>
          <a:xfrm>
            <a:off x="6699418" y="1868469"/>
            <a:ext cx="1570038" cy="515938"/>
            <a:chOff x="6723624" y="1803978"/>
            <a:chExt cx="1570038" cy="515938"/>
          </a:xfrm>
        </p:grpSpPr>
        <p:sp>
          <p:nvSpPr>
            <p:cNvPr id="54" name="矩形 2"/>
            <p:cNvSpPr>
              <a:spLocks/>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8" name="文本框 82"/>
            <p:cNvSpPr txBox="1">
              <a:spLocks noChangeArrowheads="1"/>
            </p:cNvSpPr>
            <p:nvPr/>
          </p:nvSpPr>
          <p:spPr bwMode="auto">
            <a:xfrm>
              <a:off x="6953812" y="1899228"/>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grpSp>
        <p:nvGrpSpPr>
          <p:cNvPr id="4" name="组合 3"/>
          <p:cNvGrpSpPr/>
          <p:nvPr/>
        </p:nvGrpSpPr>
        <p:grpSpPr>
          <a:xfrm>
            <a:off x="947394" y="4617788"/>
            <a:ext cx="1570037" cy="515938"/>
            <a:chOff x="994917" y="4553297"/>
            <a:chExt cx="1570037" cy="515938"/>
          </a:xfrm>
        </p:grpSpPr>
        <p:sp>
          <p:nvSpPr>
            <p:cNvPr id="55" name="矩形 2"/>
            <p:cNvSpPr>
              <a:spLocks/>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rgbClr val="435258"/>
            </a:solidFill>
            <a:ln>
              <a:noFill/>
            </a:ln>
          </p:spPr>
          <p:txBody>
            <a:bodyPr anchor="ctr"/>
            <a:lstStyle/>
            <a:p>
              <a:endParaRPr lang="zh-CN" altLang="en-US"/>
            </a:p>
          </p:txBody>
        </p:sp>
        <p:sp>
          <p:nvSpPr>
            <p:cNvPr id="59"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rPr>
                <a:t>添加文本</a:t>
              </a:r>
              <a:endParaRPr lang="zh-CN" altLang="en-US" sz="1800" dirty="0">
                <a:solidFill>
                  <a:schemeClr val="bg1"/>
                </a:solidFill>
              </a:endParaRPr>
            </a:p>
          </p:txBody>
        </p:sp>
      </p:grpSp>
      <p:sp>
        <p:nvSpPr>
          <p:cNvPr id="60" name="文本框 85"/>
          <p:cNvSpPr txBox="1">
            <a:spLocks noChangeArrowheads="1"/>
          </p:cNvSpPr>
          <p:nvPr/>
        </p:nvSpPr>
        <p:spPr bwMode="auto">
          <a:xfrm>
            <a:off x="107504" y="2609832"/>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64" name="文本框 89"/>
          <p:cNvSpPr txBox="1">
            <a:spLocks noChangeArrowheads="1"/>
          </p:cNvSpPr>
          <p:nvPr/>
        </p:nvSpPr>
        <p:spPr bwMode="auto">
          <a:xfrm>
            <a:off x="6844311" y="2506089"/>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
        <p:nvSpPr>
          <p:cNvPr id="65" name="文本框 85"/>
          <p:cNvSpPr txBox="1">
            <a:spLocks noChangeArrowheads="1"/>
          </p:cNvSpPr>
          <p:nvPr/>
        </p:nvSpPr>
        <p:spPr bwMode="auto">
          <a:xfrm>
            <a:off x="107504" y="5243984"/>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66" name="文本框 89"/>
          <p:cNvSpPr txBox="1">
            <a:spLocks noChangeArrowheads="1"/>
          </p:cNvSpPr>
          <p:nvPr/>
        </p:nvSpPr>
        <p:spPr bwMode="auto">
          <a:xfrm>
            <a:off x="7022846" y="4876353"/>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Tree>
    <p:extLst>
      <p:ext uri="{BB962C8B-B14F-4D97-AF65-F5344CB8AC3E}">
        <p14:creationId xmlns:p14="http://schemas.microsoft.com/office/powerpoint/2010/main" val="113982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out)">
                                      <p:cBhvr>
                                        <p:cTn id="7" dur="1000"/>
                                        <p:tgtEl>
                                          <p:spTgt spid="4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1000"/>
                                        <p:tgtEl>
                                          <p:spTgt spid="38"/>
                                        </p:tgtEl>
                                      </p:cBhvr>
                                    </p:animEffect>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 calcmode="lin" valueType="num">
                                      <p:cBhvr>
                                        <p:cTn id="22" dur="500" fill="hold"/>
                                        <p:tgtEl>
                                          <p:spTgt spid="68"/>
                                        </p:tgtEl>
                                        <p:attrNameLst>
                                          <p:attrName>ppt_x</p:attrName>
                                        </p:attrNameLst>
                                      </p:cBhvr>
                                      <p:tavLst>
                                        <p:tav tm="0">
                                          <p:val>
                                            <p:fltVal val="0.5"/>
                                          </p:val>
                                        </p:tav>
                                        <p:tav tm="100000">
                                          <p:val>
                                            <p:strVal val="#ppt_x"/>
                                          </p:val>
                                        </p:tav>
                                      </p:tavLst>
                                    </p:anim>
                                    <p:anim calcmode="lin" valueType="num">
                                      <p:cBhvr>
                                        <p:cTn id="23" dur="500" fill="hold"/>
                                        <p:tgtEl>
                                          <p:spTgt spid="68"/>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p:cTn id="26" dur="500" fill="hold"/>
                                        <p:tgtEl>
                                          <p:spTgt spid="67"/>
                                        </p:tgtEl>
                                        <p:attrNameLst>
                                          <p:attrName>ppt_w</p:attrName>
                                        </p:attrNameLst>
                                      </p:cBhvr>
                                      <p:tavLst>
                                        <p:tav tm="0">
                                          <p:val>
                                            <p:fltVal val="0"/>
                                          </p:val>
                                        </p:tav>
                                        <p:tav tm="100000">
                                          <p:val>
                                            <p:strVal val="#ppt_w"/>
                                          </p:val>
                                        </p:tav>
                                      </p:tavLst>
                                    </p:anim>
                                    <p:anim calcmode="lin" valueType="num">
                                      <p:cBhvr>
                                        <p:cTn id="27" dur="500" fill="hold"/>
                                        <p:tgtEl>
                                          <p:spTgt spid="67"/>
                                        </p:tgtEl>
                                        <p:attrNameLst>
                                          <p:attrName>ppt_h</p:attrName>
                                        </p:attrNameLst>
                                      </p:cBhvr>
                                      <p:tavLst>
                                        <p:tav tm="0">
                                          <p:val>
                                            <p:fltVal val="0"/>
                                          </p:val>
                                        </p:tav>
                                        <p:tav tm="100000">
                                          <p:val>
                                            <p:strVal val="#ppt_h"/>
                                          </p:val>
                                        </p:tav>
                                      </p:tavLst>
                                    </p:anim>
                                    <p:anim calcmode="lin" valueType="num">
                                      <p:cBhvr>
                                        <p:cTn id="28" dur="500" fill="hold"/>
                                        <p:tgtEl>
                                          <p:spTgt spid="67"/>
                                        </p:tgtEl>
                                        <p:attrNameLst>
                                          <p:attrName>ppt_x</p:attrName>
                                        </p:attrNameLst>
                                      </p:cBhvr>
                                      <p:tavLst>
                                        <p:tav tm="0">
                                          <p:val>
                                            <p:fltVal val="0.5"/>
                                          </p:val>
                                        </p:tav>
                                        <p:tav tm="100000">
                                          <p:val>
                                            <p:strVal val="#ppt_x"/>
                                          </p:val>
                                        </p:tav>
                                      </p:tavLst>
                                    </p:anim>
                                    <p:anim calcmode="lin" valueType="num">
                                      <p:cBhvr>
                                        <p:cTn id="29" dur="500" fill="hold"/>
                                        <p:tgtEl>
                                          <p:spTgt spid="67"/>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ppt_x</p:attrName>
                                        </p:attrNameLst>
                                      </p:cBhvr>
                                      <p:tavLst>
                                        <p:tav tm="0">
                                          <p:val>
                                            <p:fltVal val="0.5"/>
                                          </p:val>
                                        </p:tav>
                                        <p:tav tm="100000">
                                          <p:val>
                                            <p:strVal val="#ppt_x"/>
                                          </p:val>
                                        </p:tav>
                                      </p:tavLst>
                                    </p:anim>
                                    <p:anim calcmode="lin" valueType="num">
                                      <p:cBhvr>
                                        <p:cTn id="35" dur="500" fill="hold"/>
                                        <p:tgtEl>
                                          <p:spTgt spid="15"/>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55"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400" fill="hold"/>
                                        <p:tgtEl>
                                          <p:spTgt spid="5"/>
                                        </p:tgtEl>
                                        <p:attrNameLst>
                                          <p:attrName>ppt_w</p:attrName>
                                        </p:attrNameLst>
                                      </p:cBhvr>
                                      <p:tavLst>
                                        <p:tav tm="0">
                                          <p:val>
                                            <p:strVal val="#ppt_w*0.70"/>
                                          </p:val>
                                        </p:tav>
                                        <p:tav tm="100000">
                                          <p:val>
                                            <p:strVal val="#ppt_w"/>
                                          </p:val>
                                        </p:tav>
                                      </p:tavLst>
                                    </p:anim>
                                    <p:anim calcmode="lin" valueType="num">
                                      <p:cBhvr>
                                        <p:cTn id="40" dur="400" fill="hold"/>
                                        <p:tgtEl>
                                          <p:spTgt spid="5"/>
                                        </p:tgtEl>
                                        <p:attrNameLst>
                                          <p:attrName>ppt_h</p:attrName>
                                        </p:attrNameLst>
                                      </p:cBhvr>
                                      <p:tavLst>
                                        <p:tav tm="0">
                                          <p:val>
                                            <p:strVal val="#ppt_h"/>
                                          </p:val>
                                        </p:tav>
                                        <p:tav tm="100000">
                                          <p:val>
                                            <p:strVal val="#ppt_h"/>
                                          </p:val>
                                        </p:tav>
                                      </p:tavLst>
                                    </p:anim>
                                    <p:animEffect transition="in" filter="fade">
                                      <p:cBhvr>
                                        <p:cTn id="41" dur="400"/>
                                        <p:tgtEl>
                                          <p:spTgt spid="5"/>
                                        </p:tgtEl>
                                      </p:cBhvr>
                                    </p:animEffect>
                                  </p:childTnLst>
                                </p:cTn>
                              </p:par>
                              <p:par>
                                <p:cTn id="42" presetID="55"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400" fill="hold"/>
                                        <p:tgtEl>
                                          <p:spTgt spid="4"/>
                                        </p:tgtEl>
                                        <p:attrNameLst>
                                          <p:attrName>ppt_w</p:attrName>
                                        </p:attrNameLst>
                                      </p:cBhvr>
                                      <p:tavLst>
                                        <p:tav tm="0">
                                          <p:val>
                                            <p:strVal val="#ppt_w*0.70"/>
                                          </p:val>
                                        </p:tav>
                                        <p:tav tm="100000">
                                          <p:val>
                                            <p:strVal val="#ppt_w"/>
                                          </p:val>
                                        </p:tav>
                                      </p:tavLst>
                                    </p:anim>
                                    <p:anim calcmode="lin" valueType="num">
                                      <p:cBhvr>
                                        <p:cTn id="45" dur="400" fill="hold"/>
                                        <p:tgtEl>
                                          <p:spTgt spid="4"/>
                                        </p:tgtEl>
                                        <p:attrNameLst>
                                          <p:attrName>ppt_h</p:attrName>
                                        </p:attrNameLst>
                                      </p:cBhvr>
                                      <p:tavLst>
                                        <p:tav tm="0">
                                          <p:val>
                                            <p:strVal val="#ppt_h"/>
                                          </p:val>
                                        </p:tav>
                                        <p:tav tm="100000">
                                          <p:val>
                                            <p:strVal val="#ppt_h"/>
                                          </p:val>
                                        </p:tav>
                                      </p:tavLst>
                                    </p:anim>
                                    <p:animEffect transition="in" filter="fade">
                                      <p:cBhvr>
                                        <p:cTn id="46" dur="400"/>
                                        <p:tgtEl>
                                          <p:spTgt spid="4"/>
                                        </p:tgtEl>
                                      </p:cBhvr>
                                    </p:animEffect>
                                  </p:childTnLst>
                                </p:cTn>
                              </p:par>
                              <p:par>
                                <p:cTn id="47" presetID="55"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400" fill="hold"/>
                                        <p:tgtEl>
                                          <p:spTgt spid="6"/>
                                        </p:tgtEl>
                                        <p:attrNameLst>
                                          <p:attrName>ppt_w</p:attrName>
                                        </p:attrNameLst>
                                      </p:cBhvr>
                                      <p:tavLst>
                                        <p:tav tm="0">
                                          <p:val>
                                            <p:strVal val="#ppt_w*0.70"/>
                                          </p:val>
                                        </p:tav>
                                        <p:tav tm="100000">
                                          <p:val>
                                            <p:strVal val="#ppt_w"/>
                                          </p:val>
                                        </p:tav>
                                      </p:tavLst>
                                    </p:anim>
                                    <p:anim calcmode="lin" valueType="num">
                                      <p:cBhvr>
                                        <p:cTn id="50" dur="400" fill="hold"/>
                                        <p:tgtEl>
                                          <p:spTgt spid="6"/>
                                        </p:tgtEl>
                                        <p:attrNameLst>
                                          <p:attrName>ppt_h</p:attrName>
                                        </p:attrNameLst>
                                      </p:cBhvr>
                                      <p:tavLst>
                                        <p:tav tm="0">
                                          <p:val>
                                            <p:strVal val="#ppt_h"/>
                                          </p:val>
                                        </p:tav>
                                        <p:tav tm="100000">
                                          <p:val>
                                            <p:strVal val="#ppt_h"/>
                                          </p:val>
                                        </p:tav>
                                      </p:tavLst>
                                    </p:anim>
                                    <p:animEffect transition="in" filter="fade">
                                      <p:cBhvr>
                                        <p:cTn id="51" dur="400"/>
                                        <p:tgtEl>
                                          <p:spTgt spid="6"/>
                                        </p:tgtEl>
                                      </p:cBhvr>
                                    </p:animEffect>
                                  </p:childTnLst>
                                </p:cTn>
                              </p:par>
                              <p:par>
                                <p:cTn id="52" presetID="55"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400" fill="hold"/>
                                        <p:tgtEl>
                                          <p:spTgt spid="7"/>
                                        </p:tgtEl>
                                        <p:attrNameLst>
                                          <p:attrName>ppt_w</p:attrName>
                                        </p:attrNameLst>
                                      </p:cBhvr>
                                      <p:tavLst>
                                        <p:tav tm="0">
                                          <p:val>
                                            <p:strVal val="#ppt_w*0.70"/>
                                          </p:val>
                                        </p:tav>
                                        <p:tav tm="100000">
                                          <p:val>
                                            <p:strVal val="#ppt_w"/>
                                          </p:val>
                                        </p:tav>
                                      </p:tavLst>
                                    </p:anim>
                                    <p:anim calcmode="lin" valueType="num">
                                      <p:cBhvr>
                                        <p:cTn id="55" dur="400" fill="hold"/>
                                        <p:tgtEl>
                                          <p:spTgt spid="7"/>
                                        </p:tgtEl>
                                        <p:attrNameLst>
                                          <p:attrName>ppt_h</p:attrName>
                                        </p:attrNameLst>
                                      </p:cBhvr>
                                      <p:tavLst>
                                        <p:tav tm="0">
                                          <p:val>
                                            <p:strVal val="#ppt_h"/>
                                          </p:val>
                                        </p:tav>
                                        <p:tav tm="100000">
                                          <p:val>
                                            <p:strVal val="#ppt_h"/>
                                          </p:val>
                                        </p:tav>
                                      </p:tavLst>
                                    </p:anim>
                                    <p:animEffect transition="in" filter="fade">
                                      <p:cBhvr>
                                        <p:cTn id="56" dur="400"/>
                                        <p:tgtEl>
                                          <p:spTgt spid="7"/>
                                        </p:tgtEl>
                                      </p:cBhvr>
                                    </p:animEffect>
                                  </p:childTnLst>
                                </p:cTn>
                              </p:par>
                            </p:childTnLst>
                          </p:cTn>
                        </p:par>
                        <p:par>
                          <p:cTn id="57" fill="hold">
                            <p:stCondLst>
                              <p:cond delay="1900"/>
                            </p:stCondLst>
                            <p:childTnLst>
                              <p:par>
                                <p:cTn id="58" presetID="22" presetClass="entr" presetSubtype="1"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up)">
                                      <p:cBhvr>
                                        <p:cTn id="60" dur="500"/>
                                        <p:tgtEl>
                                          <p:spTgt spid="6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up)">
                                      <p:cBhvr>
                                        <p:cTn id="66" dur="500"/>
                                        <p:tgtEl>
                                          <p:spTgt spid="65"/>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up)">
                                      <p:cBhvr>
                                        <p:cTn id="6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60"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59" name="泪滴形 58"/>
          <p:cNvSpPr/>
          <p:nvPr/>
        </p:nvSpPr>
        <p:spPr>
          <a:xfrm rot="16200000" flipV="1">
            <a:off x="466368" y="3862326"/>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2" name="泪滴形 61"/>
          <p:cNvSpPr/>
          <p:nvPr/>
        </p:nvSpPr>
        <p:spPr>
          <a:xfrm rot="16200000" flipH="1">
            <a:off x="2031669" y="2300980"/>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63" name="泪滴形 62"/>
          <p:cNvSpPr/>
          <p:nvPr/>
        </p:nvSpPr>
        <p:spPr>
          <a:xfrm rot="5400000" flipH="1" flipV="1">
            <a:off x="2031668" y="3862325"/>
            <a:ext cx="1513862" cy="1507918"/>
          </a:xfrm>
          <a:prstGeom prst="teardrop">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71" name="TextBox 70"/>
          <p:cNvSpPr txBox="1"/>
          <p:nvPr/>
        </p:nvSpPr>
        <p:spPr>
          <a:xfrm>
            <a:off x="2123728" y="3297791"/>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sp>
        <p:nvSpPr>
          <p:cNvPr id="73" name="Freeform 9"/>
          <p:cNvSpPr>
            <a:spLocks noEditPoints="1"/>
          </p:cNvSpPr>
          <p:nvPr/>
        </p:nvSpPr>
        <p:spPr bwMode="auto">
          <a:xfrm>
            <a:off x="925315" y="4479770"/>
            <a:ext cx="599150" cy="6382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endParaRPr lang="zh-CN" altLang="en-US" kern="0">
              <a:solidFill>
                <a:sysClr val="windowText" lastClr="000000"/>
              </a:solidFill>
            </a:endParaRPr>
          </a:p>
        </p:txBody>
      </p:sp>
      <p:sp>
        <p:nvSpPr>
          <p:cNvPr id="74" name="TextBox 73"/>
          <p:cNvSpPr txBox="1"/>
          <p:nvPr/>
        </p:nvSpPr>
        <p:spPr>
          <a:xfrm>
            <a:off x="654823"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grpSp>
        <p:nvGrpSpPr>
          <p:cNvPr id="75" name="组合 74"/>
          <p:cNvGrpSpPr/>
          <p:nvPr/>
        </p:nvGrpSpPr>
        <p:grpSpPr>
          <a:xfrm>
            <a:off x="2448467" y="2666199"/>
            <a:ext cx="700954" cy="573351"/>
            <a:chOff x="6001942" y="1479948"/>
            <a:chExt cx="477440" cy="390526"/>
          </a:xfrm>
        </p:grpSpPr>
        <p:sp>
          <p:nvSpPr>
            <p:cNvPr id="76"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7"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8" name="Freeform 159"/>
            <p:cNvSpPr>
              <a:spLocks/>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79" name="Freeform 160"/>
            <p:cNvSpPr>
              <a:spLocks/>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0" name="Freeform 161"/>
            <p:cNvSpPr>
              <a:spLocks/>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1"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83" name="TextBox 82"/>
          <p:cNvSpPr txBox="1"/>
          <p:nvPr/>
        </p:nvSpPr>
        <p:spPr>
          <a:xfrm>
            <a:off x="2077009" y="4110075"/>
            <a:ext cx="1224136"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rPr>
              <a:t>关键文本</a:t>
            </a:r>
            <a:endParaRPr lang="zh-CN" altLang="en-US" dirty="0">
              <a:solidFill>
                <a:schemeClr val="bg1"/>
              </a:solidFill>
              <a:latin typeface="微软雅黑" pitchFamily="34" charset="-122"/>
              <a:ea typeface="微软雅黑" pitchFamily="34" charset="-122"/>
            </a:endParaRPr>
          </a:p>
        </p:txBody>
      </p:sp>
      <p:grpSp>
        <p:nvGrpSpPr>
          <p:cNvPr id="85" name="组合 84"/>
          <p:cNvGrpSpPr/>
          <p:nvPr/>
        </p:nvGrpSpPr>
        <p:grpSpPr>
          <a:xfrm>
            <a:off x="2553451" y="4458165"/>
            <a:ext cx="595970" cy="660849"/>
            <a:chOff x="1131095" y="4306491"/>
            <a:chExt cx="470296" cy="521494"/>
          </a:xfrm>
        </p:grpSpPr>
        <p:sp>
          <p:nvSpPr>
            <p:cNvPr id="86" name="Freeform 165"/>
            <p:cNvSpPr>
              <a:spLocks noEditPoints="1"/>
            </p:cNvSpPr>
            <p:nvPr/>
          </p:nvSpPr>
          <p:spPr bwMode="auto">
            <a:xfrm>
              <a:off x="1131095" y="4505325"/>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87" name="Freeform 166"/>
            <p:cNvSpPr>
              <a:spLocks/>
            </p:cNvSpPr>
            <p:nvPr/>
          </p:nvSpPr>
          <p:spPr bwMode="auto">
            <a:xfrm>
              <a:off x="1315641" y="4306491"/>
              <a:ext cx="285750" cy="255984"/>
            </a:xfrm>
            <a:custGeom>
              <a:avLst/>
              <a:gdLst>
                <a:gd name="T0" fmla="*/ 2147483647 w 112"/>
                <a:gd name="T1" fmla="*/ 2147483647 h 100"/>
                <a:gd name="T2" fmla="*/ 2147483647 w 112"/>
                <a:gd name="T3" fmla="*/ 0 h 100"/>
                <a:gd name="T4" fmla="*/ 0 w 112"/>
                <a:gd name="T5" fmla="*/ 2147483647 h 100"/>
                <a:gd name="T6" fmla="*/ 2147483647 w 112"/>
                <a:gd name="T7" fmla="*/ 2147483647 h 100"/>
                <a:gd name="T8" fmla="*/ 2147483647 w 112"/>
                <a:gd name="T9" fmla="*/ 2147483647 h 100"/>
                <a:gd name="T10" fmla="*/ 2147483647 w 112"/>
                <a:gd name="T11" fmla="*/ 2147483647 h 100"/>
                <a:gd name="T12" fmla="*/ 2147483647 w 112"/>
                <a:gd name="T13" fmla="*/ 2147483647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90" name="矩形 64"/>
          <p:cNvSpPr>
            <a:spLocks noChangeArrowheads="1"/>
          </p:cNvSpPr>
          <p:nvPr/>
        </p:nvSpPr>
        <p:spPr bwMode="auto">
          <a:xfrm>
            <a:off x="4613211" y="191683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1" name="矩形 69"/>
          <p:cNvSpPr>
            <a:spLocks noChangeArrowheads="1"/>
          </p:cNvSpPr>
          <p:nvPr/>
        </p:nvSpPr>
        <p:spPr bwMode="auto">
          <a:xfrm>
            <a:off x="4604147" y="242156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92" name="矩形 64"/>
          <p:cNvSpPr>
            <a:spLocks noChangeArrowheads="1"/>
          </p:cNvSpPr>
          <p:nvPr/>
        </p:nvSpPr>
        <p:spPr bwMode="auto">
          <a:xfrm>
            <a:off x="4613211" y="3356992"/>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3" name="矩形 69"/>
          <p:cNvSpPr>
            <a:spLocks noChangeArrowheads="1"/>
          </p:cNvSpPr>
          <p:nvPr/>
        </p:nvSpPr>
        <p:spPr bwMode="auto">
          <a:xfrm>
            <a:off x="4604147" y="3861729"/>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94" name="矩形 64"/>
          <p:cNvSpPr>
            <a:spLocks noChangeArrowheads="1"/>
          </p:cNvSpPr>
          <p:nvPr/>
        </p:nvSpPr>
        <p:spPr bwMode="auto">
          <a:xfrm>
            <a:off x="4613211" y="4732000"/>
            <a:ext cx="3160415" cy="418865"/>
          </a:xfrm>
          <a:prstGeom prst="rect">
            <a:avLst/>
          </a:prstGeom>
          <a:solidFill>
            <a:schemeClr val="accent5"/>
          </a:solidFill>
          <a:ln>
            <a:noFill/>
          </a:ln>
        </p:spPr>
        <p:txBody>
          <a:bodyPr anchor="ctr"/>
          <a:lstStyle/>
          <a:p>
            <a:pPr eaLnBrk="1" hangingPunct="1"/>
            <a:r>
              <a:rPr lang="zh-CN" altLang="en-US" dirty="0" smtClean="0">
                <a:solidFill>
                  <a:schemeClr val="bg1"/>
                </a:solidFill>
                <a:latin typeface="微软雅黑" pitchFamily="34" charset="-122"/>
                <a:ea typeface="微软雅黑" pitchFamily="34" charset="-122"/>
              </a:rPr>
              <a:t>此处输入标题文本</a:t>
            </a:r>
            <a:endParaRPr lang="zh-CN" altLang="en-US" dirty="0">
              <a:solidFill>
                <a:schemeClr val="bg1"/>
              </a:solidFill>
              <a:latin typeface="微软雅黑" pitchFamily="34" charset="-122"/>
              <a:ea typeface="微软雅黑" pitchFamily="34" charset="-122"/>
            </a:endParaRPr>
          </a:p>
        </p:txBody>
      </p:sp>
      <p:sp>
        <p:nvSpPr>
          <p:cNvPr id="95" name="矩形 69"/>
          <p:cNvSpPr>
            <a:spLocks noChangeArrowheads="1"/>
          </p:cNvSpPr>
          <p:nvPr/>
        </p:nvSpPr>
        <p:spPr bwMode="auto">
          <a:xfrm>
            <a:off x="4604147" y="5236737"/>
            <a:ext cx="38562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latin typeface="微软雅黑" pitchFamily="34" charset="-122"/>
                <a:ea typeface="微软雅黑" pitchFamily="34" charset="-122"/>
              </a:rPr>
              <a:t>这里输入简单的文字概述这里输入简单字概述这里输入简单简单的文字概述这里输入简单的文字概述简单的</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1028" name="TextBox 1027"/>
          <p:cNvSpPr txBox="1"/>
          <p:nvPr/>
        </p:nvSpPr>
        <p:spPr>
          <a:xfrm>
            <a:off x="503040" y="2699254"/>
            <a:ext cx="1421873"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添加文本</a:t>
            </a:r>
            <a:endParaRPr lang="zh-CN" altLang="en-US" sz="2000" b="1" dirty="0">
              <a:latin typeface="微软雅黑" pitchFamily="34" charset="-122"/>
              <a:ea typeface="微软雅黑" pitchFamily="34" charset="-122"/>
            </a:endParaRPr>
          </a:p>
        </p:txBody>
      </p:sp>
      <p:sp>
        <p:nvSpPr>
          <p:cNvPr id="97" name="文本框 85"/>
          <p:cNvSpPr txBox="1">
            <a:spLocks noChangeArrowheads="1"/>
          </p:cNvSpPr>
          <p:nvPr/>
        </p:nvSpPr>
        <p:spPr bwMode="auto">
          <a:xfrm>
            <a:off x="508897" y="3153896"/>
            <a:ext cx="1535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pPr algn="ctr"/>
            <a:r>
              <a:rPr lang="zh-CN" altLang="en-US" dirty="0"/>
              <a:t>简单的说明文本，语言</a:t>
            </a:r>
            <a:r>
              <a:rPr lang="zh-CN" altLang="en-US" dirty="0" smtClean="0"/>
              <a:t>精炼。</a:t>
            </a:r>
            <a:endParaRPr lang="zh-CN" altLang="en-US" dirty="0"/>
          </a:p>
        </p:txBody>
      </p:sp>
    </p:spTree>
    <p:extLst>
      <p:ext uri="{BB962C8B-B14F-4D97-AF65-F5344CB8AC3E}">
        <p14:creationId xmlns:p14="http://schemas.microsoft.com/office/powerpoint/2010/main" val="264433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strVal val="4/3*#ppt_w"/>
                                          </p:val>
                                        </p:tav>
                                        <p:tav tm="100000">
                                          <p:val>
                                            <p:strVal val="#ppt_w"/>
                                          </p:val>
                                        </p:tav>
                                      </p:tavLst>
                                    </p:anim>
                                    <p:anim calcmode="lin" valueType="num">
                                      <p:cBhvr>
                                        <p:cTn id="8" dur="500" fill="hold"/>
                                        <p:tgtEl>
                                          <p:spTgt spid="102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500" fill="hold"/>
                                        <p:tgtEl>
                                          <p:spTgt spid="97"/>
                                        </p:tgtEl>
                                        <p:attrNameLst>
                                          <p:attrName>ppt_w</p:attrName>
                                        </p:attrNameLst>
                                      </p:cBhvr>
                                      <p:tavLst>
                                        <p:tav tm="0">
                                          <p:val>
                                            <p:strVal val="4/3*#ppt_w"/>
                                          </p:val>
                                        </p:tav>
                                        <p:tav tm="100000">
                                          <p:val>
                                            <p:strVal val="#ppt_w"/>
                                          </p:val>
                                        </p:tav>
                                      </p:tavLst>
                                    </p:anim>
                                    <p:anim calcmode="lin" valueType="num">
                                      <p:cBhvr>
                                        <p:cTn id="12" dur="500" fill="hold"/>
                                        <p:tgtEl>
                                          <p:spTgt spid="97"/>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6" presetClass="entr" presetSubtype="16"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circle(in)">
                                      <p:cBhvr>
                                        <p:cTn id="16" dur="1000"/>
                                        <p:tgtEl>
                                          <p:spTgt spid="6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circle(in)">
                                      <p:cBhvr>
                                        <p:cTn id="19" dur="1000"/>
                                        <p:tgtEl>
                                          <p:spTgt spid="5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circle(in)">
                                      <p:cBhvr>
                                        <p:cTn id="22" dur="1000"/>
                                        <p:tgtEl>
                                          <p:spTgt spid="63"/>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500"/>
                                        <p:tgtEl>
                                          <p:spTgt spid="8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200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ppt_x"/>
                                          </p:val>
                                        </p:tav>
                                        <p:tav tm="100000">
                                          <p:val>
                                            <p:strVal val="#ppt_x"/>
                                          </p:val>
                                        </p:tav>
                                      </p:tavLst>
                                    </p:anim>
                                    <p:anim calcmode="lin" valueType="num">
                                      <p:cBhvr additive="base">
                                        <p:cTn id="46" dur="500" fill="hold"/>
                                        <p:tgtEl>
                                          <p:spTgt spid="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5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ppt_x"/>
                                          </p:val>
                                        </p:tav>
                                        <p:tav tm="100000">
                                          <p:val>
                                            <p:strVal val="#ppt_x"/>
                                          </p:val>
                                        </p:tav>
                                      </p:tavLst>
                                    </p:anim>
                                    <p:anim calcmode="lin" valueType="num">
                                      <p:cBhvr additive="base">
                                        <p:cTn id="50" dur="500" fill="hold"/>
                                        <p:tgtEl>
                                          <p:spTgt spid="9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94"/>
                                        </p:tgtEl>
                                        <p:attrNameLst>
                                          <p:attrName>style.visibility</p:attrName>
                                        </p:attrNameLst>
                                      </p:cBhvr>
                                      <p:to>
                                        <p:strVal val="visible"/>
                                      </p:to>
                                    </p:set>
                                    <p:anim calcmode="lin" valueType="num">
                                      <p:cBhvr additive="base">
                                        <p:cTn id="53" dur="500" fill="hold"/>
                                        <p:tgtEl>
                                          <p:spTgt spid="94"/>
                                        </p:tgtEl>
                                        <p:attrNameLst>
                                          <p:attrName>ppt_x</p:attrName>
                                        </p:attrNameLst>
                                      </p:cBhvr>
                                      <p:tavLst>
                                        <p:tav tm="0">
                                          <p:val>
                                            <p:strVal val="#ppt_x"/>
                                          </p:val>
                                        </p:tav>
                                        <p:tav tm="100000">
                                          <p:val>
                                            <p:strVal val="#ppt_x"/>
                                          </p:val>
                                        </p:tav>
                                      </p:tavLst>
                                    </p:anim>
                                    <p:anim calcmode="lin" valueType="num">
                                      <p:cBhvr additive="base">
                                        <p:cTn id="54" dur="500" fill="hold"/>
                                        <p:tgtEl>
                                          <p:spTgt spid="94"/>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14" presetClass="entr" presetSubtype="1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randombar(horizontal)">
                                      <p:cBhvr>
                                        <p:cTn id="58" dur="500"/>
                                        <p:tgtEl>
                                          <p:spTgt spid="9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3"/>
                                        </p:tgtEl>
                                        <p:attrNameLst>
                                          <p:attrName>style.visibility</p:attrName>
                                        </p:attrNameLst>
                                      </p:cBhvr>
                                      <p:to>
                                        <p:strVal val="visible"/>
                                      </p:to>
                                    </p:set>
                                    <p:animEffect transition="in" filter="randombar(horizontal)">
                                      <p:cBhvr>
                                        <p:cTn id="61" dur="500"/>
                                        <p:tgtEl>
                                          <p:spTgt spid="9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randombar(horizontal)">
                                      <p:cBhvr>
                                        <p:cTn id="6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2" grpId="0" animBg="1"/>
      <p:bldP spid="63" grpId="0" animBg="1"/>
      <p:bldP spid="71" grpId="0"/>
      <p:bldP spid="73" grpId="0" animBg="1"/>
      <p:bldP spid="74" grpId="0"/>
      <p:bldP spid="83" grpId="0"/>
      <p:bldP spid="90" grpId="0" animBg="1"/>
      <p:bldP spid="91" grpId="0"/>
      <p:bldP spid="92" grpId="0" animBg="1"/>
      <p:bldP spid="93" grpId="0"/>
      <p:bldP spid="94" grpId="0" animBg="1"/>
      <p:bldP spid="95" grpId="0"/>
      <p:bldP spid="1028"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26" name="六边形 6"/>
          <p:cNvSpPr>
            <a:spLocks noChangeArrowheads="1"/>
          </p:cNvSpPr>
          <p:nvPr/>
        </p:nvSpPr>
        <p:spPr bwMode="auto">
          <a:xfrm>
            <a:off x="4067944" y="1738213"/>
            <a:ext cx="4968875" cy="4283075"/>
          </a:xfrm>
          <a:prstGeom prst="hexagon">
            <a:avLst>
              <a:gd name="adj" fmla="val 25002"/>
              <a:gd name="vf" fmla="val 11547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7" name="文本框 47"/>
          <p:cNvSpPr txBox="1">
            <a:spLocks noChangeArrowheads="1"/>
          </p:cNvSpPr>
          <p:nvPr/>
        </p:nvSpPr>
        <p:spPr bwMode="auto">
          <a:xfrm>
            <a:off x="4834706" y="2139850"/>
            <a:ext cx="1022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dirty="0">
                <a:solidFill>
                  <a:srgbClr val="435258"/>
                </a:solidFill>
              </a:rPr>
              <a:t>01</a:t>
            </a:r>
            <a:endParaRPr lang="zh-CN" altLang="en-US" sz="4800" dirty="0">
              <a:solidFill>
                <a:srgbClr val="435258"/>
              </a:solidFill>
            </a:endParaRPr>
          </a:p>
        </p:txBody>
      </p:sp>
      <p:sp>
        <p:nvSpPr>
          <p:cNvPr id="28" name="文本框 48"/>
          <p:cNvSpPr txBox="1">
            <a:spLocks noChangeArrowheads="1"/>
          </p:cNvSpPr>
          <p:nvPr/>
        </p:nvSpPr>
        <p:spPr bwMode="auto">
          <a:xfrm>
            <a:off x="5512569" y="5081488"/>
            <a:ext cx="1022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a:solidFill>
                  <a:srgbClr val="435258"/>
                </a:solidFill>
              </a:rPr>
              <a:t>03</a:t>
            </a:r>
            <a:endParaRPr lang="zh-CN" altLang="en-US" sz="4800">
              <a:solidFill>
                <a:srgbClr val="435258"/>
              </a:solidFill>
            </a:endParaRPr>
          </a:p>
        </p:txBody>
      </p:sp>
      <p:sp>
        <p:nvSpPr>
          <p:cNvPr id="29" name="文本框 49"/>
          <p:cNvSpPr txBox="1">
            <a:spLocks noChangeArrowheads="1"/>
          </p:cNvSpPr>
          <p:nvPr/>
        </p:nvSpPr>
        <p:spPr bwMode="auto">
          <a:xfrm>
            <a:off x="8108131" y="3219350"/>
            <a:ext cx="10207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4800">
                <a:solidFill>
                  <a:srgbClr val="435258"/>
                </a:solidFill>
              </a:rPr>
              <a:t>02</a:t>
            </a:r>
            <a:endParaRPr lang="zh-CN" altLang="en-US" sz="4800">
              <a:solidFill>
                <a:srgbClr val="435258"/>
              </a:solidFill>
            </a:endParaRPr>
          </a:p>
        </p:txBody>
      </p:sp>
      <p:grpSp>
        <p:nvGrpSpPr>
          <p:cNvPr id="4" name="组合 3"/>
          <p:cNvGrpSpPr/>
          <p:nvPr/>
        </p:nvGrpSpPr>
        <p:grpSpPr>
          <a:xfrm>
            <a:off x="855341" y="2265010"/>
            <a:ext cx="3212604" cy="953075"/>
            <a:chOff x="855341" y="2265010"/>
            <a:chExt cx="3212604" cy="953075"/>
          </a:xfrm>
        </p:grpSpPr>
        <p:sp>
          <p:nvSpPr>
            <p:cNvPr id="33" name="文本框 53"/>
            <p:cNvSpPr txBox="1">
              <a:spLocks noChangeArrowheads="1"/>
            </p:cNvSpPr>
            <p:nvPr/>
          </p:nvSpPr>
          <p:spPr bwMode="auto">
            <a:xfrm>
              <a:off x="860103" y="226501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4" name="文本框 54"/>
            <p:cNvSpPr txBox="1">
              <a:spLocks noChangeArrowheads="1"/>
            </p:cNvSpPr>
            <p:nvPr/>
          </p:nvSpPr>
          <p:spPr bwMode="auto">
            <a:xfrm>
              <a:off x="855341" y="2633310"/>
              <a:ext cx="32126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a:t>
              </a:r>
              <a:r>
                <a:rPr lang="zh-CN" altLang="en-US" sz="1600" dirty="0" smtClean="0">
                  <a:solidFill>
                    <a:srgbClr val="435258"/>
                  </a:solidFill>
                  <a:latin typeface="微软雅黑" pitchFamily="34" charset="-122"/>
                  <a:ea typeface="微软雅黑" pitchFamily="34" charset="-122"/>
                </a:rPr>
                <a:t>文字，提炼你的内容，简洁突出重点。</a:t>
              </a:r>
              <a:endParaRPr lang="zh-CN" altLang="en-US" sz="1600" dirty="0">
                <a:solidFill>
                  <a:srgbClr val="435258"/>
                </a:solidFill>
              </a:endParaRPr>
            </a:p>
          </p:txBody>
        </p:sp>
      </p:grpSp>
      <p:grpSp>
        <p:nvGrpSpPr>
          <p:cNvPr id="5" name="组合 4"/>
          <p:cNvGrpSpPr/>
          <p:nvPr/>
        </p:nvGrpSpPr>
        <p:grpSpPr>
          <a:xfrm>
            <a:off x="845815" y="3476273"/>
            <a:ext cx="3222131" cy="938787"/>
            <a:chOff x="845815" y="3476273"/>
            <a:chExt cx="3222131" cy="938787"/>
          </a:xfrm>
        </p:grpSpPr>
        <p:sp>
          <p:nvSpPr>
            <p:cNvPr id="35" name="文本框 55"/>
            <p:cNvSpPr txBox="1">
              <a:spLocks noChangeArrowheads="1"/>
            </p:cNvSpPr>
            <p:nvPr/>
          </p:nvSpPr>
          <p:spPr bwMode="auto">
            <a:xfrm>
              <a:off x="845815" y="3476273"/>
              <a:ext cx="2330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7" name="文本框 57"/>
            <p:cNvSpPr txBox="1">
              <a:spLocks noChangeArrowheads="1"/>
            </p:cNvSpPr>
            <p:nvPr/>
          </p:nvSpPr>
          <p:spPr bwMode="auto">
            <a:xfrm>
              <a:off x="845816" y="3830285"/>
              <a:ext cx="32221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p:txBody>
        </p:sp>
      </p:grpSp>
      <p:grpSp>
        <p:nvGrpSpPr>
          <p:cNvPr id="6" name="组合 5"/>
          <p:cNvGrpSpPr/>
          <p:nvPr/>
        </p:nvGrpSpPr>
        <p:grpSpPr>
          <a:xfrm>
            <a:off x="834703" y="4722460"/>
            <a:ext cx="3089225" cy="938788"/>
            <a:chOff x="834703" y="4722460"/>
            <a:chExt cx="3089225" cy="938788"/>
          </a:xfrm>
        </p:grpSpPr>
        <p:sp>
          <p:nvSpPr>
            <p:cNvPr id="36" name="文本框 56"/>
            <p:cNvSpPr txBox="1">
              <a:spLocks noChangeArrowheads="1"/>
            </p:cNvSpPr>
            <p:nvPr/>
          </p:nvSpPr>
          <p:spPr bwMode="auto">
            <a:xfrm>
              <a:off x="860103" y="4722460"/>
              <a:ext cx="2330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600" dirty="0">
                  <a:solidFill>
                    <a:srgbClr val="435258"/>
                  </a:solidFill>
                  <a:latin typeface="微软雅黑" pitchFamily="34" charset="-122"/>
                  <a:ea typeface="微软雅黑" pitchFamily="34" charset="-122"/>
                </a:rPr>
                <a:t>点击添加文本内容</a:t>
              </a:r>
            </a:p>
          </p:txBody>
        </p:sp>
        <p:sp>
          <p:nvSpPr>
            <p:cNvPr id="38" name="文本框 58"/>
            <p:cNvSpPr txBox="1">
              <a:spLocks noChangeArrowheads="1"/>
            </p:cNvSpPr>
            <p:nvPr/>
          </p:nvSpPr>
          <p:spPr bwMode="auto">
            <a:xfrm>
              <a:off x="834703" y="5076473"/>
              <a:ext cx="3089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p:txBody>
        </p:sp>
      </p:grpSp>
      <p:grpSp>
        <p:nvGrpSpPr>
          <p:cNvPr id="43" name="组合 42"/>
          <p:cNvGrpSpPr/>
          <p:nvPr/>
        </p:nvGrpSpPr>
        <p:grpSpPr>
          <a:xfrm>
            <a:off x="323528" y="2298348"/>
            <a:ext cx="557212" cy="461962"/>
            <a:chOff x="323528" y="2298348"/>
            <a:chExt cx="557212" cy="461962"/>
          </a:xfrm>
        </p:grpSpPr>
        <p:sp>
          <p:nvSpPr>
            <p:cNvPr id="30" name="六边形 19"/>
            <p:cNvSpPr>
              <a:spLocks noChangeArrowheads="1"/>
            </p:cNvSpPr>
            <p:nvPr/>
          </p:nvSpPr>
          <p:spPr bwMode="auto">
            <a:xfrm>
              <a:off x="323528" y="2311048"/>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39" name="文本框 59"/>
            <p:cNvSpPr txBox="1">
              <a:spLocks noChangeArrowheads="1"/>
            </p:cNvSpPr>
            <p:nvPr/>
          </p:nvSpPr>
          <p:spPr bwMode="auto">
            <a:xfrm>
              <a:off x="345753" y="2298348"/>
              <a:ext cx="534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01</a:t>
              </a:r>
              <a:endParaRPr lang="zh-CN" altLang="en-US" sz="2400" dirty="0">
                <a:solidFill>
                  <a:schemeClr val="bg1"/>
                </a:solidFill>
              </a:endParaRPr>
            </a:p>
          </p:txBody>
        </p:sp>
      </p:grpSp>
      <p:grpSp>
        <p:nvGrpSpPr>
          <p:cNvPr id="44" name="组合 43"/>
          <p:cNvGrpSpPr/>
          <p:nvPr/>
        </p:nvGrpSpPr>
        <p:grpSpPr>
          <a:xfrm>
            <a:off x="322734" y="3476273"/>
            <a:ext cx="534987" cy="471487"/>
            <a:chOff x="322734" y="3476273"/>
            <a:chExt cx="534987" cy="471487"/>
          </a:xfrm>
        </p:grpSpPr>
        <p:sp>
          <p:nvSpPr>
            <p:cNvPr id="31" name="六边形 51"/>
            <p:cNvSpPr>
              <a:spLocks noChangeArrowheads="1"/>
            </p:cNvSpPr>
            <p:nvPr/>
          </p:nvSpPr>
          <p:spPr bwMode="auto">
            <a:xfrm>
              <a:off x="323528" y="3527073"/>
              <a:ext cx="488950" cy="420687"/>
            </a:xfrm>
            <a:prstGeom prst="hexagon">
              <a:avLst>
                <a:gd name="adj" fmla="val 25048"/>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1" name="文本框 62"/>
            <p:cNvSpPr txBox="1">
              <a:spLocks noChangeArrowheads="1"/>
            </p:cNvSpPr>
            <p:nvPr/>
          </p:nvSpPr>
          <p:spPr bwMode="auto">
            <a:xfrm>
              <a:off x="322734" y="3476273"/>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02</a:t>
              </a:r>
              <a:endParaRPr lang="zh-CN" altLang="en-US" sz="2400" dirty="0">
                <a:solidFill>
                  <a:schemeClr val="bg1"/>
                </a:solidFill>
              </a:endParaRPr>
            </a:p>
          </p:txBody>
        </p:sp>
      </p:grpSp>
      <p:grpSp>
        <p:nvGrpSpPr>
          <p:cNvPr id="45" name="组合 44"/>
          <p:cNvGrpSpPr/>
          <p:nvPr/>
        </p:nvGrpSpPr>
        <p:grpSpPr>
          <a:xfrm>
            <a:off x="345753" y="4722460"/>
            <a:ext cx="534987" cy="461963"/>
            <a:chOff x="345753" y="4722460"/>
            <a:chExt cx="534987" cy="461963"/>
          </a:xfrm>
        </p:grpSpPr>
        <p:sp>
          <p:nvSpPr>
            <p:cNvPr id="32" name="六边形 52"/>
            <p:cNvSpPr>
              <a:spLocks noChangeArrowheads="1"/>
            </p:cNvSpPr>
            <p:nvPr/>
          </p:nvSpPr>
          <p:spPr bwMode="auto">
            <a:xfrm>
              <a:off x="345753" y="4741510"/>
              <a:ext cx="488950" cy="422275"/>
            </a:xfrm>
            <a:prstGeom prst="hexagon">
              <a:avLst>
                <a:gd name="adj" fmla="val 24954"/>
                <a:gd name="vf" fmla="val 115470"/>
              </a:avLst>
            </a:prstGeom>
            <a:solidFill>
              <a:schemeClr val="accent5"/>
            </a:solidFill>
            <a:ln>
              <a:noFill/>
            </a:ln>
          </p:spPr>
          <p:txBody>
            <a:bodyPr anchor="ctr"/>
            <a:lstStyle/>
            <a:p>
              <a:pPr algn="ctr" eaLnBrk="1" hangingPunct="1"/>
              <a:endParaRPr lang="zh-CN" altLang="en-US">
                <a:solidFill>
                  <a:srgbClr val="435258"/>
                </a:solidFill>
              </a:endParaRPr>
            </a:p>
          </p:txBody>
        </p:sp>
        <p:sp>
          <p:nvSpPr>
            <p:cNvPr id="42" name="文本框 61"/>
            <p:cNvSpPr txBox="1">
              <a:spLocks noChangeArrowheads="1"/>
            </p:cNvSpPr>
            <p:nvPr/>
          </p:nvSpPr>
          <p:spPr bwMode="auto">
            <a:xfrm>
              <a:off x="345753" y="4722460"/>
              <a:ext cx="5349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en-US" altLang="zh-CN" sz="2400" dirty="0">
                  <a:solidFill>
                    <a:schemeClr val="bg1"/>
                  </a:solidFill>
                </a:rPr>
                <a:t>03</a:t>
              </a:r>
              <a:endParaRPr lang="zh-CN" altLang="en-US" sz="2400" dirty="0">
                <a:solidFill>
                  <a:schemeClr val="bg1"/>
                </a:solidFill>
              </a:endParaRPr>
            </a:p>
          </p:txBody>
        </p:sp>
      </p:grpSp>
      <p:sp>
        <p:nvSpPr>
          <p:cNvPr id="49" name="六边形 48"/>
          <p:cNvSpPr/>
          <p:nvPr/>
        </p:nvSpPr>
        <p:spPr>
          <a:xfrm>
            <a:off x="6145073" y="1777961"/>
            <a:ext cx="2331268" cy="2009714"/>
          </a:xfrm>
          <a:prstGeom prst="hexagon">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4151866" y="2881815"/>
            <a:ext cx="2331268" cy="2009714"/>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6096316" y="3968650"/>
            <a:ext cx="2331268" cy="2009714"/>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127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750"/>
                                        <p:tgtEl>
                                          <p:spTgt spid="51"/>
                                        </p:tgtEl>
                                      </p:cBhvr>
                                    </p:animEffect>
                                    <p:anim calcmode="lin" valueType="num">
                                      <p:cBhvr>
                                        <p:cTn id="31" dur="750" fill="hold"/>
                                        <p:tgtEl>
                                          <p:spTgt spid="51"/>
                                        </p:tgtEl>
                                        <p:attrNameLst>
                                          <p:attrName>ppt_x</p:attrName>
                                        </p:attrNameLst>
                                      </p:cBhvr>
                                      <p:tavLst>
                                        <p:tav tm="0">
                                          <p:val>
                                            <p:strVal val="#ppt_x"/>
                                          </p:val>
                                        </p:tav>
                                        <p:tav tm="100000">
                                          <p:val>
                                            <p:strVal val="#ppt_x"/>
                                          </p:val>
                                        </p:tav>
                                      </p:tavLst>
                                    </p:anim>
                                    <p:anim calcmode="lin" valueType="num">
                                      <p:cBhvr>
                                        <p:cTn id="32" dur="750" fill="hold"/>
                                        <p:tgtEl>
                                          <p:spTgt spid="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ppt_x</p:attrName>
                                        </p:attrNameLst>
                                      </p:cBhvr>
                                      <p:tavLst>
                                        <p:tav tm="0">
                                          <p:val>
                                            <p:strVal val="#ppt_x+#ppt_w*1.125000"/>
                                          </p:val>
                                        </p:tav>
                                        <p:tav tm="100000">
                                          <p:val>
                                            <p:strVal val="#ppt_x"/>
                                          </p:val>
                                        </p:tav>
                                      </p:tavLst>
                                    </p:anim>
                                    <p:animEffect transition="in" filter="wipe(left)">
                                      <p:cBhvr>
                                        <p:cTn id="41" dur="500"/>
                                        <p:tgtEl>
                                          <p:spTgt spid="50"/>
                                        </p:tgtEl>
                                      </p:cBhvr>
                                    </p:animEffect>
                                  </p:childTnLst>
                                </p:cTn>
                              </p:par>
                            </p:childTnLst>
                          </p:cTn>
                        </p:par>
                        <p:par>
                          <p:cTn id="42" fill="hold">
                            <p:stCondLst>
                              <p:cond delay="1750"/>
                            </p:stCondLst>
                            <p:childTnLst>
                              <p:par>
                                <p:cTn id="43" presetID="23" presetClass="entr" presetSubtype="28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strVal val="4/3*#ppt_w"/>
                                          </p:val>
                                        </p:tav>
                                        <p:tav tm="100000">
                                          <p:val>
                                            <p:strVal val="#ppt_w"/>
                                          </p:val>
                                        </p:tav>
                                      </p:tavLst>
                                    </p:anim>
                                    <p:anim calcmode="lin" valueType="num">
                                      <p:cBhvr>
                                        <p:cTn id="46" dur="500" fill="hold"/>
                                        <p:tgtEl>
                                          <p:spTgt spid="43"/>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strVal val="4/3*#ppt_w"/>
                                          </p:val>
                                        </p:tav>
                                        <p:tav tm="100000">
                                          <p:val>
                                            <p:strVal val="#ppt_w"/>
                                          </p:val>
                                        </p:tav>
                                      </p:tavLst>
                                    </p:anim>
                                    <p:anim calcmode="lin" valueType="num">
                                      <p:cBhvr>
                                        <p:cTn id="50" dur="500" fill="hold"/>
                                        <p:tgtEl>
                                          <p:spTgt spid="44"/>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ppt_w</p:attrName>
                                        </p:attrNameLst>
                                      </p:cBhvr>
                                      <p:tavLst>
                                        <p:tav tm="0">
                                          <p:val>
                                            <p:strVal val="4/3*#ppt_w"/>
                                          </p:val>
                                        </p:tav>
                                        <p:tav tm="100000">
                                          <p:val>
                                            <p:strVal val="#ppt_w"/>
                                          </p:val>
                                        </p:tav>
                                      </p:tavLst>
                                    </p:anim>
                                    <p:anim calcmode="lin" valueType="num">
                                      <p:cBhvr>
                                        <p:cTn id="54" dur="500" fill="hold"/>
                                        <p:tgtEl>
                                          <p:spTgt spid="45"/>
                                        </p:tgtEl>
                                        <p:attrNameLst>
                                          <p:attrName>ppt_h</p:attrName>
                                        </p:attrNameLst>
                                      </p:cBhvr>
                                      <p:tavLst>
                                        <p:tav tm="0">
                                          <p:val>
                                            <p:strVal val="4/3*#ppt_h"/>
                                          </p:val>
                                        </p:tav>
                                        <p:tav tm="100000">
                                          <p:val>
                                            <p:strVal val="#ppt_h"/>
                                          </p:val>
                                        </p:tav>
                                      </p:tavLst>
                                    </p:anim>
                                  </p:childTnLst>
                                </p:cTn>
                              </p:par>
                            </p:childTnLst>
                          </p:cTn>
                        </p:par>
                        <p:par>
                          <p:cTn id="55" fill="hold">
                            <p:stCondLst>
                              <p:cond delay="2250"/>
                            </p:stCondLst>
                            <p:childTnLst>
                              <p:par>
                                <p:cTn id="56" presetID="10"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sp>
        <p:nvSpPr>
          <p:cNvPr id="20" name="矩形 19"/>
          <p:cNvSpPr/>
          <p:nvPr/>
        </p:nvSpPr>
        <p:spPr>
          <a:xfrm>
            <a:off x="136332" y="1989068"/>
            <a:ext cx="4507675" cy="36004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55"/>
          <p:cNvGrpSpPr>
            <a:grpSpLocks/>
          </p:cNvGrpSpPr>
          <p:nvPr/>
        </p:nvGrpSpPr>
        <p:grpSpPr bwMode="auto">
          <a:xfrm>
            <a:off x="31809" y="3986522"/>
            <a:ext cx="1722495" cy="1545616"/>
            <a:chOff x="0" y="0"/>
            <a:chExt cx="1836350" cy="1751527"/>
          </a:xfrm>
          <a:solidFill>
            <a:schemeClr val="accent5"/>
          </a:solidFill>
        </p:grpSpPr>
        <p:grpSp>
          <p:nvGrpSpPr>
            <p:cNvPr id="22" name="组合 56"/>
            <p:cNvGrpSpPr>
              <a:grpSpLocks/>
            </p:cNvGrpSpPr>
            <p:nvPr/>
          </p:nvGrpSpPr>
          <p:grpSpPr bwMode="auto">
            <a:xfrm>
              <a:off x="0" y="0"/>
              <a:ext cx="1836350" cy="1751527"/>
              <a:chOff x="0" y="0"/>
              <a:chExt cx="1836350" cy="1751527"/>
            </a:xfrm>
            <a:grpFill/>
          </p:grpSpPr>
          <p:sp>
            <p:nvSpPr>
              <p:cNvPr id="24" name="椭圆 58"/>
              <p:cNvSpPr>
                <a:spLocks noChangeArrowheads="1"/>
              </p:cNvSpPr>
              <p:nvPr/>
            </p:nvSpPr>
            <p:spPr bwMode="auto">
              <a:xfrm>
                <a:off x="0" y="0"/>
                <a:ext cx="1751528" cy="1751527"/>
              </a:xfrm>
              <a:prstGeom prst="ellipse">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 name="等腰三角形 59"/>
              <p:cNvSpPr>
                <a:spLocks noChangeArrowheads="1"/>
              </p:cNvSpPr>
              <p:nvPr/>
            </p:nvSpPr>
            <p:spPr bwMode="auto">
              <a:xfrm rot="7863594">
                <a:off x="1416676" y="1313075"/>
                <a:ext cx="450761" cy="388587"/>
              </a:xfrm>
              <a:prstGeom prst="triangle">
                <a:avLst>
                  <a:gd name="adj" fmla="val 50000"/>
                </a:avLst>
              </a:prstGeom>
              <a:grpFill/>
              <a:ln>
                <a:noFill/>
              </a:ln>
              <a:effectLst>
                <a:outerShdw dist="127001"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3" name="矩形 57"/>
            <p:cNvSpPr>
              <a:spLocks noChangeArrowheads="1"/>
            </p:cNvSpPr>
            <p:nvPr/>
          </p:nvSpPr>
          <p:spPr bwMode="auto">
            <a:xfrm>
              <a:off x="75593" y="567592"/>
              <a:ext cx="1600341" cy="5231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smtClean="0">
                  <a:solidFill>
                    <a:schemeClr val="bg1"/>
                  </a:solidFill>
                  <a:latin typeface="微软雅黑" pitchFamily="34" charset="-122"/>
                  <a:ea typeface="微软雅黑" pitchFamily="34" charset="-122"/>
                </a:rPr>
                <a:t>添加文本</a:t>
              </a:r>
              <a:endParaRPr lang="en-US" altLang="zh-CN" sz="2400" dirty="0">
                <a:solidFill>
                  <a:schemeClr val="bg1"/>
                </a:solidFill>
                <a:latin typeface="微软雅黑" pitchFamily="34" charset="-122"/>
                <a:ea typeface="微软雅黑" pitchFamily="34" charset="-122"/>
              </a:endParaRPr>
            </a:p>
          </p:txBody>
        </p:sp>
      </p:grpSp>
      <p:sp>
        <p:nvSpPr>
          <p:cNvPr id="26" name="等腰三角形 32"/>
          <p:cNvSpPr>
            <a:spLocks noChangeArrowheads="1"/>
          </p:cNvSpPr>
          <p:nvPr/>
        </p:nvSpPr>
        <p:spPr bwMode="auto">
          <a:xfrm rot="5400000">
            <a:off x="5190703" y="165814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等腰三角形 46"/>
          <p:cNvSpPr>
            <a:spLocks noChangeArrowheads="1"/>
          </p:cNvSpPr>
          <p:nvPr/>
        </p:nvSpPr>
        <p:spPr bwMode="auto">
          <a:xfrm rot="5400000">
            <a:off x="5198641" y="3223424"/>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等腰三角形 47"/>
          <p:cNvSpPr>
            <a:spLocks noChangeArrowheads="1"/>
          </p:cNvSpPr>
          <p:nvPr/>
        </p:nvSpPr>
        <p:spPr bwMode="auto">
          <a:xfrm rot="5400000">
            <a:off x="5198641" y="4788699"/>
            <a:ext cx="427037" cy="368300"/>
          </a:xfrm>
          <a:prstGeom prst="triangle">
            <a:avLst>
              <a:gd name="adj" fmla="val 50000"/>
            </a:avLst>
          </a:prstGeom>
          <a:solidFill>
            <a:schemeClr val="accent5"/>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29" name="直接连接符 48"/>
          <p:cNvCxnSpPr>
            <a:cxnSpLocks noChangeShapeType="1"/>
          </p:cNvCxnSpPr>
          <p:nvPr/>
        </p:nvCxnSpPr>
        <p:spPr bwMode="auto">
          <a:xfrm>
            <a:off x="5220072" y="1684342"/>
            <a:ext cx="0" cy="427196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cxnSp>
      <p:sp>
        <p:nvSpPr>
          <p:cNvPr id="30" name="矩形 49"/>
          <p:cNvSpPr>
            <a:spLocks noChangeArrowheads="1"/>
          </p:cNvSpPr>
          <p:nvPr/>
        </p:nvSpPr>
        <p:spPr bwMode="auto">
          <a:xfrm>
            <a:off x="5851897" y="20574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dirty="0" smtClean="0">
                <a:latin typeface="微软雅黑" pitchFamily="34" charset="-122"/>
                <a:ea typeface="微软雅黑" pitchFamily="34" charset="-122"/>
              </a:rPr>
              <a:t>PPTS</a:t>
            </a:r>
            <a:r>
              <a:rPr lang="zh-CN" altLang="en-US" sz="1400" dirty="0" smtClean="0">
                <a:latin typeface="微软雅黑" pitchFamily="34" charset="-122"/>
                <a:ea typeface="微软雅黑" pitchFamily="34" charset="-122"/>
              </a:rPr>
              <a:t>致力于教学课件、教学设计、汇报</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及相册</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的原创设计与美化，为您提供实用大气，方便修改的</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1" name="矩形 50"/>
          <p:cNvSpPr>
            <a:spLocks noChangeArrowheads="1"/>
          </p:cNvSpPr>
          <p:nvPr/>
        </p:nvSpPr>
        <p:spPr bwMode="auto">
          <a:xfrm>
            <a:off x="5851897" y="4703767"/>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
        <p:nvSpPr>
          <p:cNvPr id="32" name="矩形 51"/>
          <p:cNvSpPr>
            <a:spLocks noChangeArrowheads="1"/>
          </p:cNvSpPr>
          <p:nvPr/>
        </p:nvSpPr>
        <p:spPr bwMode="auto">
          <a:xfrm>
            <a:off x="5851897" y="3756030"/>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latin typeface="微软雅黑" pitchFamily="34" charset="-122"/>
                <a:ea typeface="微软雅黑" pitchFamily="34" charset="-122"/>
              </a:rPr>
              <a:t>PPTS</a:t>
            </a:r>
            <a:r>
              <a:rPr lang="zh-CN" altLang="en-US" sz="1400" dirty="0" smtClean="0">
                <a:latin typeface="微软雅黑" pitchFamily="34" charset="-122"/>
                <a:ea typeface="微软雅黑" pitchFamily="34" charset="-122"/>
              </a:rPr>
              <a:t>致力于</a:t>
            </a:r>
            <a:r>
              <a:rPr lang="zh-CN" altLang="en-US" sz="1400" dirty="0">
                <a:latin typeface="微软雅黑" pitchFamily="34" charset="-122"/>
                <a:ea typeface="微软雅黑" pitchFamily="34" charset="-122"/>
              </a:rPr>
              <a:t>教学课件、教学设计、汇报</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及相册</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的原创设计与美化，为您提供实用大气，方便修改的</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3" name="矩形 52"/>
          <p:cNvSpPr>
            <a:spLocks noChangeArrowheads="1"/>
          </p:cNvSpPr>
          <p:nvPr/>
        </p:nvSpPr>
        <p:spPr bwMode="auto">
          <a:xfrm>
            <a:off x="5851897" y="5283205"/>
            <a:ext cx="2898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latin typeface="微软雅黑" pitchFamily="34" charset="-122"/>
                <a:ea typeface="微软雅黑" pitchFamily="34" charset="-122"/>
              </a:rPr>
              <a:t>PPTS</a:t>
            </a:r>
            <a:r>
              <a:rPr lang="zh-CN" altLang="en-US" sz="1400" dirty="0" smtClean="0">
                <a:latin typeface="微软雅黑" pitchFamily="34" charset="-122"/>
                <a:ea typeface="微软雅黑" pitchFamily="34" charset="-122"/>
              </a:rPr>
              <a:t>致力于</a:t>
            </a:r>
            <a:r>
              <a:rPr lang="zh-CN" altLang="en-US" sz="1400" dirty="0">
                <a:latin typeface="微软雅黑" pitchFamily="34" charset="-122"/>
                <a:ea typeface="微软雅黑" pitchFamily="34" charset="-122"/>
              </a:rPr>
              <a:t>教学课件、教学设计、汇报</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及相册</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的原创设计与美化，为您提供实用大气，方便修改的</a:t>
            </a:r>
            <a:r>
              <a:rPr lang="en-US" altLang="zh-CN" sz="1400" dirty="0">
                <a:latin typeface="微软雅黑" pitchFamily="34" charset="-122"/>
                <a:ea typeface="微软雅黑" pitchFamily="34" charset="-122"/>
              </a:rPr>
              <a:t>PPT</a:t>
            </a:r>
            <a:r>
              <a:rPr lang="zh-CN" altLang="en-US" sz="1400" dirty="0">
                <a:latin typeface="微软雅黑" pitchFamily="34" charset="-122"/>
                <a:ea typeface="微软雅黑" pitchFamily="34" charset="-122"/>
              </a:rPr>
              <a:t>动态模板。</a:t>
            </a:r>
            <a:endParaRPr lang="en-US" altLang="zh-CN" sz="1400" dirty="0">
              <a:latin typeface="微软雅黑" pitchFamily="34" charset="-122"/>
              <a:ea typeface="微软雅黑" pitchFamily="34" charset="-122"/>
            </a:endParaRPr>
          </a:p>
        </p:txBody>
      </p:sp>
      <p:sp>
        <p:nvSpPr>
          <p:cNvPr id="34" name="矩形 53"/>
          <p:cNvSpPr>
            <a:spLocks noChangeArrowheads="1"/>
          </p:cNvSpPr>
          <p:nvPr/>
        </p:nvSpPr>
        <p:spPr bwMode="auto">
          <a:xfrm>
            <a:off x="5851897" y="1571630"/>
            <a:ext cx="1672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
        <p:nvSpPr>
          <p:cNvPr id="35" name="矩形 54"/>
          <p:cNvSpPr>
            <a:spLocks noChangeArrowheads="1"/>
          </p:cNvSpPr>
          <p:nvPr/>
        </p:nvSpPr>
        <p:spPr bwMode="auto">
          <a:xfrm>
            <a:off x="5851897" y="3170242"/>
            <a:ext cx="1449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400" dirty="0" smtClean="0">
                <a:latin typeface="微软雅黑" pitchFamily="34" charset="-122"/>
                <a:ea typeface="微软雅黑" pitchFamily="34" charset="-122"/>
              </a:rPr>
              <a:t>添加文本</a:t>
            </a:r>
            <a:endParaRPr lang="en-US" altLang="zh-CN" sz="2400" dirty="0">
              <a:latin typeface="微软雅黑" pitchFamily="34" charset="-122"/>
              <a:ea typeface="微软雅黑" pitchFamily="34" charset="-122"/>
            </a:endParaRPr>
          </a:p>
        </p:txBody>
      </p:sp>
    </p:spTree>
    <p:extLst>
      <p:ext uri="{BB962C8B-B14F-4D97-AF65-F5344CB8AC3E}">
        <p14:creationId xmlns:p14="http://schemas.microsoft.com/office/powerpoint/2010/main" val="253856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90"/>
                                          </p:val>
                                        </p:tav>
                                        <p:tav tm="100000">
                                          <p:val>
                                            <p:fltVal val="0"/>
                                          </p:val>
                                        </p:tav>
                                      </p:tavLst>
                                    </p:anim>
                                    <p:animEffect transition="in" filter="fade">
                                      <p:cBhvr>
                                        <p:cTn id="10" dur="500"/>
                                        <p:tgtEl>
                                          <p:spTgt spid="2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5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4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outHorizontal)">
                                      <p:cBhvr>
                                        <p:cTn id="20" dur="500"/>
                                        <p:tgtEl>
                                          <p:spTgt spid="29"/>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up)">
                                      <p:cBhvr>
                                        <p:cTn id="47" dur="500"/>
                                        <p:tgtEl>
                                          <p:spTgt spid="30"/>
                                        </p:tgtEl>
                                      </p:cBhvr>
                                    </p:animEffect>
                                  </p:childTnLst>
                                </p:cTn>
                              </p:par>
                            </p:childTnLst>
                          </p:cTn>
                        </p:par>
                        <p:par>
                          <p:cTn id="48" fill="hold">
                            <p:stCondLst>
                              <p:cond delay="30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7" grpId="0" animBg="1"/>
      <p:bldP spid="28" grpId="0" animBg="1"/>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pic>
        <p:nvPicPr>
          <p:cNvPr id="4" name="组合 75"/>
          <p:cNvPicPr>
            <a:picLocks noChangeArrowheads="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060450" y="3284983"/>
            <a:ext cx="1458511" cy="168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85"/>
          <p:cNvSpPr>
            <a:spLocks noChangeArrowheads="1"/>
          </p:cNvSpPr>
          <p:nvPr/>
        </p:nvSpPr>
        <p:spPr bwMode="auto">
          <a:xfrm>
            <a:off x="0" y="4969916"/>
            <a:ext cx="3804717" cy="11953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6" name="矩形 86"/>
          <p:cNvSpPr>
            <a:spLocks noChangeArrowheads="1"/>
          </p:cNvSpPr>
          <p:nvPr/>
        </p:nvSpPr>
        <p:spPr bwMode="auto">
          <a:xfrm>
            <a:off x="3033713" y="3939629"/>
            <a:ext cx="3238170"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7" name="矩形 87"/>
          <p:cNvSpPr>
            <a:spLocks noChangeArrowheads="1"/>
          </p:cNvSpPr>
          <p:nvPr/>
        </p:nvSpPr>
        <p:spPr bwMode="auto">
          <a:xfrm>
            <a:off x="4616450" y="2909341"/>
            <a:ext cx="3239237" cy="1030288"/>
          </a:xfrm>
          <a:prstGeom prst="rect">
            <a:avLst/>
          </a:prstGeom>
          <a:solidFill>
            <a:schemeClr val="accent5">
              <a:lumMod val="40000"/>
              <a:lumOff val="60000"/>
              <a:alpha val="36862"/>
            </a:schemeClr>
          </a:solidFill>
          <a:ln>
            <a:noFill/>
          </a:ln>
        </p:spPr>
        <p:txBody>
          <a:bodyPr anchor="ctr"/>
          <a:lstStyle/>
          <a:p>
            <a:pPr algn="ctr" eaLnBrk="1" hangingPunct="1"/>
            <a:endParaRPr lang="zh-CN" altLang="en-US">
              <a:solidFill>
                <a:srgbClr val="FFFFFF"/>
              </a:solidFill>
            </a:endParaRPr>
          </a:p>
        </p:txBody>
      </p:sp>
      <p:sp>
        <p:nvSpPr>
          <p:cNvPr id="8" name="矩形 88"/>
          <p:cNvSpPr>
            <a:spLocks noChangeArrowheads="1"/>
          </p:cNvSpPr>
          <p:nvPr/>
        </p:nvSpPr>
        <p:spPr bwMode="auto">
          <a:xfrm>
            <a:off x="1" y="5160416"/>
            <a:ext cx="340280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p:txBody>
      </p:sp>
      <p:sp>
        <p:nvSpPr>
          <p:cNvPr id="9" name="矩形 89"/>
          <p:cNvSpPr>
            <a:spLocks noChangeArrowheads="1"/>
          </p:cNvSpPr>
          <p:nvPr/>
        </p:nvSpPr>
        <p:spPr bwMode="auto">
          <a:xfrm>
            <a:off x="2613025" y="4061866"/>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bg1"/>
                </a:solidFill>
                <a:latin typeface="微软雅黑" pitchFamily="34" charset="-122"/>
                <a:ea typeface="微软雅黑" pitchFamily="34" charset="-122"/>
              </a:rPr>
              <a:t>请在此处输入您的文本</a:t>
            </a:r>
            <a:endParaRPr lang="en-US" altLang="zh-CN" dirty="0">
              <a:solidFill>
                <a:schemeClr val="bg1"/>
              </a:solidFill>
              <a:latin typeface="微软雅黑" pitchFamily="34" charset="-122"/>
              <a:ea typeface="微软雅黑" pitchFamily="34" charset="-122"/>
            </a:endParaRPr>
          </a:p>
          <a:p>
            <a:pPr algn="ctr" eaLnBrk="1" hangingPunct="1">
              <a:lnSpc>
                <a:spcPct val="130000"/>
              </a:lnSpc>
            </a:pPr>
            <a:r>
              <a:rPr lang="zh-CN" altLang="en-US" dirty="0">
                <a:solidFill>
                  <a:schemeClr val="bg1"/>
                </a:solidFill>
                <a:latin typeface="微软雅黑" pitchFamily="34" charset="-122"/>
                <a:ea typeface="微软雅黑" pitchFamily="34" charset="-122"/>
              </a:rPr>
              <a:t>请在此处输入您的文本</a:t>
            </a:r>
            <a:endParaRPr lang="en-US" altLang="zh-CN" dirty="0">
              <a:solidFill>
                <a:schemeClr val="bg1"/>
              </a:solidFill>
              <a:latin typeface="微软雅黑" pitchFamily="34" charset="-122"/>
              <a:ea typeface="微软雅黑" pitchFamily="34" charset="-122"/>
            </a:endParaRPr>
          </a:p>
        </p:txBody>
      </p:sp>
      <p:sp>
        <p:nvSpPr>
          <p:cNvPr id="10" name="矩形 90"/>
          <p:cNvSpPr>
            <a:spLocks noChangeArrowheads="1"/>
          </p:cNvSpPr>
          <p:nvPr/>
        </p:nvSpPr>
        <p:spPr bwMode="auto">
          <a:xfrm>
            <a:off x="4481562" y="3017291"/>
            <a:ext cx="3402806"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a:p>
            <a:pPr algn="ctr" eaLnBrk="1" hangingPunct="1">
              <a:lnSpc>
                <a:spcPct val="130000"/>
              </a:lnSpc>
            </a:pPr>
            <a:r>
              <a:rPr lang="zh-CN" altLang="en-US" dirty="0">
                <a:solidFill>
                  <a:schemeClr val="accent3"/>
                </a:solidFill>
                <a:latin typeface="微软雅黑" pitchFamily="34" charset="-122"/>
                <a:ea typeface="微软雅黑" pitchFamily="34" charset="-122"/>
              </a:rPr>
              <a:t>请在此处输入您的文本</a:t>
            </a:r>
            <a:endParaRPr lang="en-US" altLang="zh-CN" dirty="0">
              <a:solidFill>
                <a:schemeClr val="accent3"/>
              </a:solidFill>
              <a:latin typeface="微软雅黑" pitchFamily="34" charset="-122"/>
              <a:ea typeface="微软雅黑" pitchFamily="34" charset="-122"/>
            </a:endParaRPr>
          </a:p>
        </p:txBody>
      </p:sp>
      <p:sp>
        <p:nvSpPr>
          <p:cNvPr id="11" name="矩形 91"/>
          <p:cNvSpPr>
            <a:spLocks noChangeArrowheads="1"/>
          </p:cNvSpPr>
          <p:nvPr/>
        </p:nvSpPr>
        <p:spPr bwMode="auto">
          <a:xfrm>
            <a:off x="6053138" y="1877466"/>
            <a:ext cx="3090862" cy="1031875"/>
          </a:xfrm>
          <a:prstGeom prst="rect">
            <a:avLst/>
          </a:prstGeom>
          <a:solidFill>
            <a:schemeClr val="accent5"/>
          </a:solidFill>
          <a:ln>
            <a:noFill/>
          </a:ln>
        </p:spPr>
        <p:txBody>
          <a:bodyPr anchor="ctr"/>
          <a:lstStyle/>
          <a:p>
            <a:pPr algn="ctr" eaLnBrk="1" hangingPunct="1"/>
            <a:endParaRPr lang="zh-CN" altLang="en-US">
              <a:solidFill>
                <a:srgbClr val="FFFFFF"/>
              </a:solidFill>
            </a:endParaRPr>
          </a:p>
        </p:txBody>
      </p:sp>
      <p:sp>
        <p:nvSpPr>
          <p:cNvPr id="12" name="矩形 92"/>
          <p:cNvSpPr>
            <a:spLocks noChangeArrowheads="1"/>
          </p:cNvSpPr>
          <p:nvPr/>
        </p:nvSpPr>
        <p:spPr bwMode="auto">
          <a:xfrm>
            <a:off x="5632450" y="1999704"/>
            <a:ext cx="38036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ct val="130000"/>
              </a:lnSpc>
            </a:pPr>
            <a:r>
              <a:rPr lang="zh-CN" altLang="en-US">
                <a:solidFill>
                  <a:schemeClr val="bg1"/>
                </a:solidFill>
                <a:latin typeface="微软雅黑" pitchFamily="34" charset="-122"/>
                <a:ea typeface="微软雅黑" pitchFamily="34" charset="-122"/>
              </a:rPr>
              <a:t>请在此处输入您的文本</a:t>
            </a:r>
            <a:endParaRPr lang="en-US" altLang="zh-CN">
              <a:solidFill>
                <a:schemeClr val="bg1"/>
              </a:solidFill>
              <a:latin typeface="微软雅黑" pitchFamily="34" charset="-122"/>
              <a:ea typeface="微软雅黑" pitchFamily="34" charset="-122"/>
            </a:endParaRPr>
          </a:p>
          <a:p>
            <a:pPr algn="ctr" eaLnBrk="1" hangingPunct="1">
              <a:lnSpc>
                <a:spcPct val="130000"/>
              </a:lnSpc>
            </a:pPr>
            <a:r>
              <a:rPr lang="zh-CN" altLang="en-US">
                <a:solidFill>
                  <a:schemeClr val="bg1"/>
                </a:solidFill>
                <a:latin typeface="微软雅黑" pitchFamily="34" charset="-122"/>
                <a:ea typeface="微软雅黑" pitchFamily="34" charset="-122"/>
              </a:rPr>
              <a:t>请在此处输入您的文本</a:t>
            </a:r>
            <a:endParaRPr lang="en-US" altLang="zh-CN">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4136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grpSp>
        <p:nvGrpSpPr>
          <p:cNvPr id="48" name="组合 47"/>
          <p:cNvGrpSpPr/>
          <p:nvPr/>
        </p:nvGrpSpPr>
        <p:grpSpPr>
          <a:xfrm>
            <a:off x="2348607" y="3288506"/>
            <a:ext cx="528638" cy="1135062"/>
            <a:chOff x="2348607" y="3288506"/>
            <a:chExt cx="528638" cy="1135062"/>
          </a:xfrm>
          <a:solidFill>
            <a:schemeClr val="accent3"/>
          </a:solidFill>
        </p:grpSpPr>
        <p:sp>
          <p:nvSpPr>
            <p:cNvPr id="4" name="Freeform 5"/>
            <p:cNvSpPr>
              <a:spLocks/>
            </p:cNvSpPr>
            <p:nvPr/>
          </p:nvSpPr>
          <p:spPr bwMode="auto">
            <a:xfrm>
              <a:off x="2348607" y="3534568"/>
              <a:ext cx="528638" cy="889000"/>
            </a:xfrm>
            <a:custGeom>
              <a:avLst/>
              <a:gdLst>
                <a:gd name="T0" fmla="*/ 486347 w 75"/>
                <a:gd name="T1" fmla="*/ 7056 h 126"/>
                <a:gd name="T2" fmla="*/ 458153 w 75"/>
                <a:gd name="T3" fmla="*/ 0 h 126"/>
                <a:gd name="T4" fmla="*/ 56388 w 75"/>
                <a:gd name="T5" fmla="*/ 0 h 126"/>
                <a:gd name="T6" fmla="*/ 14097 w 75"/>
                <a:gd name="T7" fmla="*/ 28222 h 126"/>
                <a:gd name="T8" fmla="*/ 0 w 75"/>
                <a:gd name="T9" fmla="*/ 56444 h 126"/>
                <a:gd name="T10" fmla="*/ 0 w 75"/>
                <a:gd name="T11" fmla="*/ 63500 h 126"/>
                <a:gd name="T12" fmla="*/ 0 w 75"/>
                <a:gd name="T13" fmla="*/ 77611 h 126"/>
                <a:gd name="T14" fmla="*/ 0 w 75"/>
                <a:gd name="T15" fmla="*/ 402167 h 126"/>
                <a:gd name="T16" fmla="*/ 42291 w 75"/>
                <a:gd name="T17" fmla="*/ 444500 h 126"/>
                <a:gd name="T18" fmla="*/ 84582 w 75"/>
                <a:gd name="T19" fmla="*/ 402167 h 126"/>
                <a:gd name="T20" fmla="*/ 84582 w 75"/>
                <a:gd name="T21" fmla="*/ 141111 h 126"/>
                <a:gd name="T22" fmla="*/ 112776 w 75"/>
                <a:gd name="T23" fmla="*/ 141111 h 126"/>
                <a:gd name="T24" fmla="*/ 112776 w 75"/>
                <a:gd name="T25" fmla="*/ 458611 h 126"/>
                <a:gd name="T26" fmla="*/ 112776 w 75"/>
                <a:gd name="T27" fmla="*/ 465667 h 126"/>
                <a:gd name="T28" fmla="*/ 112776 w 75"/>
                <a:gd name="T29" fmla="*/ 472722 h 126"/>
                <a:gd name="T30" fmla="*/ 112776 w 75"/>
                <a:gd name="T31" fmla="*/ 832556 h 126"/>
                <a:gd name="T32" fmla="*/ 169164 w 75"/>
                <a:gd name="T33" fmla="*/ 889000 h 126"/>
                <a:gd name="T34" fmla="*/ 232601 w 75"/>
                <a:gd name="T35" fmla="*/ 832556 h 126"/>
                <a:gd name="T36" fmla="*/ 232601 w 75"/>
                <a:gd name="T37" fmla="*/ 522111 h 126"/>
                <a:gd name="T38" fmla="*/ 296037 w 75"/>
                <a:gd name="T39" fmla="*/ 522111 h 126"/>
                <a:gd name="T40" fmla="*/ 296037 w 75"/>
                <a:gd name="T41" fmla="*/ 832556 h 126"/>
                <a:gd name="T42" fmla="*/ 359474 w 75"/>
                <a:gd name="T43" fmla="*/ 889000 h 126"/>
                <a:gd name="T44" fmla="*/ 422910 w 75"/>
                <a:gd name="T45" fmla="*/ 832556 h 126"/>
                <a:gd name="T46" fmla="*/ 422910 w 75"/>
                <a:gd name="T47" fmla="*/ 472722 h 126"/>
                <a:gd name="T48" fmla="*/ 422910 w 75"/>
                <a:gd name="T49" fmla="*/ 465667 h 126"/>
                <a:gd name="T50" fmla="*/ 422910 w 75"/>
                <a:gd name="T51" fmla="*/ 458611 h 126"/>
                <a:gd name="T52" fmla="*/ 422910 w 75"/>
                <a:gd name="T53" fmla="*/ 141111 h 126"/>
                <a:gd name="T54" fmla="*/ 444056 w 75"/>
                <a:gd name="T55" fmla="*/ 141111 h 126"/>
                <a:gd name="T56" fmla="*/ 444056 w 75"/>
                <a:gd name="T57" fmla="*/ 395111 h 126"/>
                <a:gd name="T58" fmla="*/ 486347 w 75"/>
                <a:gd name="T59" fmla="*/ 437444 h 126"/>
                <a:gd name="T60" fmla="*/ 528638 w 75"/>
                <a:gd name="T61" fmla="*/ 395111 h 126"/>
                <a:gd name="T62" fmla="*/ 528638 w 75"/>
                <a:gd name="T63" fmla="*/ 49389 h 126"/>
                <a:gd name="T64" fmla="*/ 486347 w 75"/>
                <a:gd name="T65" fmla="*/ 705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Oval 6"/>
            <p:cNvSpPr>
              <a:spLocks noChangeArrowheads="1"/>
            </p:cNvSpPr>
            <p:nvPr/>
          </p:nvSpPr>
          <p:spPr bwMode="auto">
            <a:xfrm>
              <a:off x="2489895" y="3288506"/>
              <a:ext cx="231775" cy="211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6" name="Freeform 7"/>
          <p:cNvSpPr>
            <a:spLocks noEditPoints="1"/>
          </p:cNvSpPr>
          <p:nvPr/>
        </p:nvSpPr>
        <p:spPr bwMode="auto">
          <a:xfrm>
            <a:off x="1056382" y="5003006"/>
            <a:ext cx="409575" cy="550862"/>
          </a:xfrm>
          <a:custGeom>
            <a:avLst/>
            <a:gdLst>
              <a:gd name="T0" fmla="*/ 91801 w 58"/>
              <a:gd name="T1" fmla="*/ 21187 h 78"/>
              <a:gd name="T2" fmla="*/ 346020 w 58"/>
              <a:gd name="T3" fmla="*/ 28249 h 78"/>
              <a:gd name="T4" fmla="*/ 388390 w 58"/>
              <a:gd name="T5" fmla="*/ 282493 h 78"/>
              <a:gd name="T6" fmla="*/ 338959 w 58"/>
              <a:gd name="T7" fmla="*/ 529675 h 78"/>
              <a:gd name="T8" fmla="*/ 63555 w 58"/>
              <a:gd name="T9" fmla="*/ 529675 h 78"/>
              <a:gd name="T10" fmla="*/ 14123 w 58"/>
              <a:gd name="T11" fmla="*/ 282493 h 78"/>
              <a:gd name="T12" fmla="*/ 14123 w 58"/>
              <a:gd name="T13" fmla="*/ 169496 h 78"/>
              <a:gd name="T14" fmla="*/ 91801 w 58"/>
              <a:gd name="T15" fmla="*/ 21187 h 78"/>
              <a:gd name="T16" fmla="*/ 63555 w 58"/>
              <a:gd name="T17" fmla="*/ 254244 h 78"/>
              <a:gd name="T18" fmla="*/ 77678 w 58"/>
              <a:gd name="T19" fmla="*/ 409615 h 78"/>
              <a:gd name="T20" fmla="*/ 204788 w 58"/>
              <a:gd name="T21" fmla="*/ 416678 h 78"/>
              <a:gd name="T22" fmla="*/ 324835 w 58"/>
              <a:gd name="T23" fmla="*/ 409615 h 78"/>
              <a:gd name="T24" fmla="*/ 338959 w 58"/>
              <a:gd name="T25" fmla="*/ 247182 h 78"/>
              <a:gd name="T26" fmla="*/ 324835 w 58"/>
              <a:gd name="T27" fmla="*/ 84748 h 78"/>
              <a:gd name="T28" fmla="*/ 98863 w 58"/>
              <a:gd name="T29" fmla="*/ 77686 h 78"/>
              <a:gd name="T30" fmla="*/ 63555 w 58"/>
              <a:gd name="T31" fmla="*/ 254244 h 78"/>
              <a:gd name="T32" fmla="*/ 204788 w 58"/>
              <a:gd name="T33" fmla="*/ 501426 h 78"/>
              <a:gd name="T34" fmla="*/ 190664 w 58"/>
              <a:gd name="T35" fmla="*/ 444927 h 78"/>
              <a:gd name="T36" fmla="*/ 204788 w 58"/>
              <a:gd name="T37" fmla="*/ 501426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7" name="Freeform 8"/>
          <p:cNvSpPr>
            <a:spLocks noEditPoints="1"/>
          </p:cNvSpPr>
          <p:nvPr/>
        </p:nvSpPr>
        <p:spPr bwMode="auto">
          <a:xfrm>
            <a:off x="2340670" y="5687218"/>
            <a:ext cx="608012" cy="458788"/>
          </a:xfrm>
          <a:custGeom>
            <a:avLst/>
            <a:gdLst>
              <a:gd name="T0" fmla="*/ 565593 w 86"/>
              <a:gd name="T1" fmla="*/ 0 h 65"/>
              <a:gd name="T2" fmla="*/ 35350 w 86"/>
              <a:gd name="T3" fmla="*/ 0 h 65"/>
              <a:gd name="T4" fmla="*/ 0 w 86"/>
              <a:gd name="T5" fmla="*/ 35291 h 65"/>
              <a:gd name="T6" fmla="*/ 0 w 86"/>
              <a:gd name="T7" fmla="*/ 423497 h 65"/>
              <a:gd name="T8" fmla="*/ 35350 w 86"/>
              <a:gd name="T9" fmla="*/ 458788 h 65"/>
              <a:gd name="T10" fmla="*/ 565593 w 86"/>
              <a:gd name="T11" fmla="*/ 458788 h 65"/>
              <a:gd name="T12" fmla="*/ 608012 w 86"/>
              <a:gd name="T13" fmla="*/ 423497 h 65"/>
              <a:gd name="T14" fmla="*/ 608012 w 86"/>
              <a:gd name="T15" fmla="*/ 35291 h 65"/>
              <a:gd name="T16" fmla="*/ 565593 w 86"/>
              <a:gd name="T17" fmla="*/ 0 h 65"/>
              <a:gd name="T18" fmla="*/ 339356 w 86"/>
              <a:gd name="T19" fmla="*/ 409380 h 65"/>
              <a:gd name="T20" fmla="*/ 318146 w 86"/>
              <a:gd name="T21" fmla="*/ 430555 h 65"/>
              <a:gd name="T22" fmla="*/ 289866 w 86"/>
              <a:gd name="T23" fmla="*/ 430555 h 65"/>
              <a:gd name="T24" fmla="*/ 268656 w 86"/>
              <a:gd name="T25" fmla="*/ 409380 h 65"/>
              <a:gd name="T26" fmla="*/ 268656 w 86"/>
              <a:gd name="T27" fmla="*/ 381147 h 65"/>
              <a:gd name="T28" fmla="*/ 289866 w 86"/>
              <a:gd name="T29" fmla="*/ 359972 h 65"/>
              <a:gd name="T30" fmla="*/ 318146 w 86"/>
              <a:gd name="T31" fmla="*/ 359972 h 65"/>
              <a:gd name="T32" fmla="*/ 339356 w 86"/>
              <a:gd name="T33" fmla="*/ 381147 h 65"/>
              <a:gd name="T34" fmla="*/ 339356 w 86"/>
              <a:gd name="T35" fmla="*/ 409380 h 65"/>
              <a:gd name="T36" fmla="*/ 551453 w 86"/>
              <a:gd name="T37" fmla="*/ 317622 h 65"/>
              <a:gd name="T38" fmla="*/ 530243 w 86"/>
              <a:gd name="T39" fmla="*/ 338797 h 65"/>
              <a:gd name="T40" fmla="*/ 77769 w 86"/>
              <a:gd name="T41" fmla="*/ 338797 h 65"/>
              <a:gd name="T42" fmla="*/ 49489 w 86"/>
              <a:gd name="T43" fmla="*/ 317622 h 65"/>
              <a:gd name="T44" fmla="*/ 49489 w 86"/>
              <a:gd name="T45" fmla="*/ 70583 h 65"/>
              <a:gd name="T46" fmla="*/ 77769 w 86"/>
              <a:gd name="T47" fmla="*/ 49408 h 65"/>
              <a:gd name="T48" fmla="*/ 530243 w 86"/>
              <a:gd name="T49" fmla="*/ 49408 h 65"/>
              <a:gd name="T50" fmla="*/ 551453 w 86"/>
              <a:gd name="T51" fmla="*/ 70583 h 65"/>
              <a:gd name="T52" fmla="*/ 551453 w 86"/>
              <a:gd name="T53" fmla="*/ 317622 h 6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8" name="Freeform 9"/>
          <p:cNvSpPr>
            <a:spLocks noEditPoints="1"/>
          </p:cNvSpPr>
          <p:nvPr/>
        </p:nvSpPr>
        <p:spPr bwMode="auto">
          <a:xfrm>
            <a:off x="3907532" y="4945856"/>
            <a:ext cx="374650" cy="481012"/>
          </a:xfrm>
          <a:custGeom>
            <a:avLst/>
            <a:gdLst>
              <a:gd name="T0" fmla="*/ 0 w 236"/>
              <a:gd name="T1" fmla="*/ 0 h 303"/>
              <a:gd name="T2" fmla="*/ 0 w 236"/>
              <a:gd name="T3" fmla="*/ 481012 h 303"/>
              <a:gd name="T4" fmla="*/ 374650 w 236"/>
              <a:gd name="T5" fmla="*/ 481012 h 303"/>
              <a:gd name="T6" fmla="*/ 374650 w 236"/>
              <a:gd name="T7" fmla="*/ 0 h 303"/>
              <a:gd name="T8" fmla="*/ 0 w 236"/>
              <a:gd name="T9" fmla="*/ 0 h 303"/>
              <a:gd name="T10" fmla="*/ 134938 w 236"/>
              <a:gd name="T11" fmla="*/ 409575 h 303"/>
              <a:gd name="T12" fmla="*/ 57150 w 236"/>
              <a:gd name="T13" fmla="*/ 409575 h 303"/>
              <a:gd name="T14" fmla="*/ 57150 w 236"/>
              <a:gd name="T15" fmla="*/ 325437 h 303"/>
              <a:gd name="T16" fmla="*/ 134938 w 236"/>
              <a:gd name="T17" fmla="*/ 325437 h 303"/>
              <a:gd name="T18" fmla="*/ 134938 w 236"/>
              <a:gd name="T19" fmla="*/ 409575 h 303"/>
              <a:gd name="T20" fmla="*/ 134938 w 236"/>
              <a:gd name="T21" fmla="*/ 290512 h 303"/>
              <a:gd name="T22" fmla="*/ 57150 w 236"/>
              <a:gd name="T23" fmla="*/ 290512 h 303"/>
              <a:gd name="T24" fmla="*/ 57150 w 236"/>
              <a:gd name="T25" fmla="*/ 204787 h 303"/>
              <a:gd name="T26" fmla="*/ 134938 w 236"/>
              <a:gd name="T27" fmla="*/ 204787 h 303"/>
              <a:gd name="T28" fmla="*/ 134938 w 236"/>
              <a:gd name="T29" fmla="*/ 290512 h 303"/>
              <a:gd name="T30" fmla="*/ 331788 w 236"/>
              <a:gd name="T31" fmla="*/ 368300 h 303"/>
              <a:gd name="T32" fmla="*/ 169863 w 236"/>
              <a:gd name="T33" fmla="*/ 368300 h 303"/>
              <a:gd name="T34" fmla="*/ 169863 w 236"/>
              <a:gd name="T35" fmla="*/ 204787 h 303"/>
              <a:gd name="T36" fmla="*/ 331788 w 236"/>
              <a:gd name="T37" fmla="*/ 204787 h 303"/>
              <a:gd name="T38" fmla="*/ 331788 w 236"/>
              <a:gd name="T39" fmla="*/ 368300 h 303"/>
              <a:gd name="T40" fmla="*/ 331788 w 236"/>
              <a:gd name="T41" fmla="*/ 155575 h 303"/>
              <a:gd name="T42" fmla="*/ 49213 w 236"/>
              <a:gd name="T43" fmla="*/ 155575 h 303"/>
              <a:gd name="T44" fmla="*/ 49213 w 236"/>
              <a:gd name="T45" fmla="*/ 57150 h 303"/>
              <a:gd name="T46" fmla="*/ 331788 w 236"/>
              <a:gd name="T47" fmla="*/ 57150 h 303"/>
              <a:gd name="T48" fmla="*/ 331788 w 236"/>
              <a:gd name="T49" fmla="*/ 155575 h 3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dirty="0"/>
          </a:p>
        </p:txBody>
      </p:sp>
      <p:grpSp>
        <p:nvGrpSpPr>
          <p:cNvPr id="46" name="组合 45"/>
          <p:cNvGrpSpPr/>
          <p:nvPr/>
        </p:nvGrpSpPr>
        <p:grpSpPr>
          <a:xfrm>
            <a:off x="3858320" y="2074068"/>
            <a:ext cx="565150" cy="550863"/>
            <a:chOff x="3858320" y="2074068"/>
            <a:chExt cx="565150" cy="550863"/>
          </a:xfrm>
          <a:solidFill>
            <a:schemeClr val="accent5"/>
          </a:solidFill>
        </p:grpSpPr>
        <p:sp>
          <p:nvSpPr>
            <p:cNvPr id="9" name="Freeform 10"/>
            <p:cNvSpPr>
              <a:spLocks/>
            </p:cNvSpPr>
            <p:nvPr/>
          </p:nvSpPr>
          <p:spPr bwMode="auto">
            <a:xfrm>
              <a:off x="4147245" y="2483643"/>
              <a:ext cx="92075" cy="127000"/>
            </a:xfrm>
            <a:custGeom>
              <a:avLst/>
              <a:gdLst>
                <a:gd name="T0" fmla="*/ 0 w 13"/>
                <a:gd name="T1" fmla="*/ 0 h 18"/>
                <a:gd name="T2" fmla="*/ 0 w 13"/>
                <a:gd name="T3" fmla="*/ 127000 h 18"/>
                <a:gd name="T4" fmla="*/ 92075 w 13"/>
                <a:gd name="T5" fmla="*/ 21167 h 18"/>
                <a:gd name="T6" fmla="*/ 0 w 13"/>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0" name="Freeform 11"/>
            <p:cNvSpPr>
              <a:spLocks/>
            </p:cNvSpPr>
            <p:nvPr/>
          </p:nvSpPr>
          <p:spPr bwMode="auto">
            <a:xfrm>
              <a:off x="4147245" y="2356643"/>
              <a:ext cx="112712" cy="119063"/>
            </a:xfrm>
            <a:custGeom>
              <a:avLst/>
              <a:gdLst>
                <a:gd name="T0" fmla="*/ 112712 w 16"/>
                <a:gd name="T1" fmla="*/ 0 h 17"/>
                <a:gd name="T2" fmla="*/ 0 w 16"/>
                <a:gd name="T3" fmla="*/ 0 h 17"/>
                <a:gd name="T4" fmla="*/ 0 w 16"/>
                <a:gd name="T5" fmla="*/ 98052 h 17"/>
                <a:gd name="T6" fmla="*/ 98623 w 16"/>
                <a:gd name="T7" fmla="*/ 119063 h 17"/>
                <a:gd name="T8" fmla="*/ 112712 w 1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1" name="Freeform 12"/>
            <p:cNvSpPr>
              <a:spLocks/>
            </p:cNvSpPr>
            <p:nvPr/>
          </p:nvSpPr>
          <p:spPr bwMode="auto">
            <a:xfrm>
              <a:off x="4147245" y="2207418"/>
              <a:ext cx="112712" cy="120650"/>
            </a:xfrm>
            <a:custGeom>
              <a:avLst/>
              <a:gdLst>
                <a:gd name="T0" fmla="*/ 0 w 16"/>
                <a:gd name="T1" fmla="*/ 21291 h 17"/>
                <a:gd name="T2" fmla="*/ 0 w 16"/>
                <a:gd name="T3" fmla="*/ 120650 h 17"/>
                <a:gd name="T4" fmla="*/ 112712 w 16"/>
                <a:gd name="T5" fmla="*/ 120650 h 17"/>
                <a:gd name="T6" fmla="*/ 98623 w 16"/>
                <a:gd name="T7" fmla="*/ 0 h 17"/>
                <a:gd name="T8" fmla="*/ 0 w 16"/>
                <a:gd name="T9" fmla="*/ 2129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2" name="Freeform 13"/>
            <p:cNvSpPr>
              <a:spLocks/>
            </p:cNvSpPr>
            <p:nvPr/>
          </p:nvSpPr>
          <p:spPr bwMode="auto">
            <a:xfrm>
              <a:off x="4028182" y="2483643"/>
              <a:ext cx="98425" cy="133350"/>
            </a:xfrm>
            <a:custGeom>
              <a:avLst/>
              <a:gdLst>
                <a:gd name="T0" fmla="*/ 98425 w 14"/>
                <a:gd name="T1" fmla="*/ 133350 h 19"/>
                <a:gd name="T2" fmla="*/ 98425 w 14"/>
                <a:gd name="T3" fmla="*/ 0 h 19"/>
                <a:gd name="T4" fmla="*/ 0 w 14"/>
                <a:gd name="T5" fmla="*/ 21055 h 19"/>
                <a:gd name="T6" fmla="*/ 98425 w 14"/>
                <a:gd name="T7" fmla="*/ 13335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3" name="Freeform 14"/>
            <p:cNvSpPr>
              <a:spLocks/>
            </p:cNvSpPr>
            <p:nvPr/>
          </p:nvSpPr>
          <p:spPr bwMode="auto">
            <a:xfrm>
              <a:off x="4005957" y="2215356"/>
              <a:ext cx="120650" cy="112712"/>
            </a:xfrm>
            <a:custGeom>
              <a:avLst/>
              <a:gdLst>
                <a:gd name="T0" fmla="*/ 0 w 17"/>
                <a:gd name="T1" fmla="*/ 112712 h 16"/>
                <a:gd name="T2" fmla="*/ 120650 w 17"/>
                <a:gd name="T3" fmla="*/ 112712 h 16"/>
                <a:gd name="T4" fmla="*/ 120650 w 17"/>
                <a:gd name="T5" fmla="*/ 21134 h 16"/>
                <a:gd name="T6" fmla="*/ 14194 w 17"/>
                <a:gd name="T7" fmla="*/ 0 h 16"/>
                <a:gd name="T8" fmla="*/ 0 w 17"/>
                <a:gd name="T9" fmla="*/ 11271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4" name="Freeform 15"/>
            <p:cNvSpPr>
              <a:spLocks/>
            </p:cNvSpPr>
            <p:nvPr/>
          </p:nvSpPr>
          <p:spPr bwMode="auto">
            <a:xfrm>
              <a:off x="4147245" y="2088356"/>
              <a:ext cx="85725" cy="112712"/>
            </a:xfrm>
            <a:custGeom>
              <a:avLst/>
              <a:gdLst>
                <a:gd name="T0" fmla="*/ 0 w 12"/>
                <a:gd name="T1" fmla="*/ 0 h 16"/>
                <a:gd name="T2" fmla="*/ 0 w 12"/>
                <a:gd name="T3" fmla="*/ 112712 h 16"/>
                <a:gd name="T4" fmla="*/ 85725 w 12"/>
                <a:gd name="T5" fmla="*/ 91579 h 16"/>
                <a:gd name="T6" fmla="*/ 0 w 12"/>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5" name="Freeform 16"/>
            <p:cNvSpPr>
              <a:spLocks/>
            </p:cNvSpPr>
            <p:nvPr/>
          </p:nvSpPr>
          <p:spPr bwMode="auto">
            <a:xfrm>
              <a:off x="4034532" y="2080418"/>
              <a:ext cx="92075" cy="120650"/>
            </a:xfrm>
            <a:custGeom>
              <a:avLst/>
              <a:gdLst>
                <a:gd name="T0" fmla="*/ 92075 w 13"/>
                <a:gd name="T1" fmla="*/ 120650 h 17"/>
                <a:gd name="T2" fmla="*/ 92075 w 13"/>
                <a:gd name="T3" fmla="*/ 0 h 17"/>
                <a:gd name="T4" fmla="*/ 0 w 13"/>
                <a:gd name="T5" fmla="*/ 106456 h 17"/>
                <a:gd name="T6" fmla="*/ 92075 w 13"/>
                <a:gd name="T7" fmla="*/ 12065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6" name="Freeform 17"/>
            <p:cNvSpPr>
              <a:spLocks/>
            </p:cNvSpPr>
            <p:nvPr/>
          </p:nvSpPr>
          <p:spPr bwMode="auto">
            <a:xfrm>
              <a:off x="4005957" y="2356643"/>
              <a:ext cx="120650" cy="119063"/>
            </a:xfrm>
            <a:custGeom>
              <a:avLst/>
              <a:gdLst>
                <a:gd name="T0" fmla="*/ 14194 w 17"/>
                <a:gd name="T1" fmla="*/ 119063 h 17"/>
                <a:gd name="T2" fmla="*/ 120650 w 17"/>
                <a:gd name="T3" fmla="*/ 98052 h 17"/>
                <a:gd name="T4" fmla="*/ 120650 w 17"/>
                <a:gd name="T5" fmla="*/ 0 h 17"/>
                <a:gd name="T6" fmla="*/ 0 w 17"/>
                <a:gd name="T7" fmla="*/ 0 h 17"/>
                <a:gd name="T8" fmla="*/ 14194 w 17"/>
                <a:gd name="T9" fmla="*/ 119063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7" name="Freeform 18"/>
            <p:cNvSpPr>
              <a:spLocks/>
            </p:cNvSpPr>
            <p:nvPr/>
          </p:nvSpPr>
          <p:spPr bwMode="auto">
            <a:xfrm>
              <a:off x="3858320" y="2356643"/>
              <a:ext cx="134937" cy="176213"/>
            </a:xfrm>
            <a:custGeom>
              <a:avLst/>
              <a:gdLst>
                <a:gd name="T0" fmla="*/ 134937 w 19"/>
                <a:gd name="T1" fmla="*/ 133922 h 25"/>
                <a:gd name="T2" fmla="*/ 113631 w 19"/>
                <a:gd name="T3" fmla="*/ 0 h 25"/>
                <a:gd name="T4" fmla="*/ 0 w 19"/>
                <a:gd name="T5" fmla="*/ 0 h 25"/>
                <a:gd name="T6" fmla="*/ 71019 w 19"/>
                <a:gd name="T7" fmla="*/ 176213 h 25"/>
                <a:gd name="T8" fmla="*/ 134937 w 19"/>
                <a:gd name="T9" fmla="*/ 13392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8" name="Freeform 19"/>
            <p:cNvSpPr>
              <a:spLocks/>
            </p:cNvSpPr>
            <p:nvPr/>
          </p:nvSpPr>
          <p:spPr bwMode="auto">
            <a:xfrm>
              <a:off x="4196457" y="2074068"/>
              <a:ext cx="120650" cy="92075"/>
            </a:xfrm>
            <a:custGeom>
              <a:avLst/>
              <a:gdLst>
                <a:gd name="T0" fmla="*/ 0 w 17"/>
                <a:gd name="T1" fmla="*/ 0 h 13"/>
                <a:gd name="T2" fmla="*/ 63874 w 17"/>
                <a:gd name="T3" fmla="*/ 92075 h 13"/>
                <a:gd name="T4" fmla="*/ 120650 w 17"/>
                <a:gd name="T5" fmla="*/ 56662 h 13"/>
                <a:gd name="T6" fmla="*/ 0 w 17"/>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19" name="Freeform 20"/>
            <p:cNvSpPr>
              <a:spLocks/>
            </p:cNvSpPr>
            <p:nvPr/>
          </p:nvSpPr>
          <p:spPr bwMode="auto">
            <a:xfrm>
              <a:off x="4274245" y="2356643"/>
              <a:ext cx="149225" cy="182563"/>
            </a:xfrm>
            <a:custGeom>
              <a:avLst/>
              <a:gdLst>
                <a:gd name="T0" fmla="*/ 21318 w 21"/>
                <a:gd name="T1" fmla="*/ 0 h 26"/>
                <a:gd name="T2" fmla="*/ 0 w 21"/>
                <a:gd name="T3" fmla="*/ 133411 h 26"/>
                <a:gd name="T4" fmla="*/ 71060 w 21"/>
                <a:gd name="T5" fmla="*/ 182563 h 26"/>
                <a:gd name="T6" fmla="*/ 149225 w 21"/>
                <a:gd name="T7" fmla="*/ 0 h 26"/>
                <a:gd name="T8" fmla="*/ 21318 w 21"/>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0" name="Freeform 21"/>
            <p:cNvSpPr>
              <a:spLocks/>
            </p:cNvSpPr>
            <p:nvPr/>
          </p:nvSpPr>
          <p:spPr bwMode="auto">
            <a:xfrm>
              <a:off x="3950395" y="2074068"/>
              <a:ext cx="119062" cy="98425"/>
            </a:xfrm>
            <a:custGeom>
              <a:avLst/>
              <a:gdLst>
                <a:gd name="T0" fmla="*/ 56029 w 17"/>
                <a:gd name="T1" fmla="*/ 98425 h 14"/>
                <a:gd name="T2" fmla="*/ 119062 w 17"/>
                <a:gd name="T3" fmla="*/ 0 h 14"/>
                <a:gd name="T4" fmla="*/ 0 w 17"/>
                <a:gd name="T5" fmla="*/ 56243 h 14"/>
                <a:gd name="T6" fmla="*/ 56029 w 17"/>
                <a:gd name="T7" fmla="*/ 98425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1" name="Freeform 22"/>
            <p:cNvSpPr>
              <a:spLocks/>
            </p:cNvSpPr>
            <p:nvPr/>
          </p:nvSpPr>
          <p:spPr bwMode="auto">
            <a:xfrm>
              <a:off x="4274245" y="2151856"/>
              <a:ext cx="141287" cy="176212"/>
            </a:xfrm>
            <a:custGeom>
              <a:avLst/>
              <a:gdLst>
                <a:gd name="T0" fmla="*/ 0 w 20"/>
                <a:gd name="T1" fmla="*/ 49339 h 25"/>
                <a:gd name="T2" fmla="*/ 14129 w 20"/>
                <a:gd name="T3" fmla="*/ 176212 h 25"/>
                <a:gd name="T4" fmla="*/ 141287 w 20"/>
                <a:gd name="T5" fmla="*/ 176212 h 25"/>
                <a:gd name="T6" fmla="*/ 63579 w 20"/>
                <a:gd name="T7" fmla="*/ 0 h 25"/>
                <a:gd name="T8" fmla="*/ 0 w 20"/>
                <a:gd name="T9" fmla="*/ 49339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2" name="Freeform 23"/>
            <p:cNvSpPr>
              <a:spLocks/>
            </p:cNvSpPr>
            <p:nvPr/>
          </p:nvSpPr>
          <p:spPr bwMode="auto">
            <a:xfrm>
              <a:off x="3858320" y="2151856"/>
              <a:ext cx="134937" cy="176212"/>
            </a:xfrm>
            <a:custGeom>
              <a:avLst/>
              <a:gdLst>
                <a:gd name="T0" fmla="*/ 120733 w 19"/>
                <a:gd name="T1" fmla="*/ 176212 h 25"/>
                <a:gd name="T2" fmla="*/ 134937 w 19"/>
                <a:gd name="T3" fmla="*/ 49339 h 25"/>
                <a:gd name="T4" fmla="*/ 71019 w 19"/>
                <a:gd name="T5" fmla="*/ 0 h 25"/>
                <a:gd name="T6" fmla="*/ 0 w 19"/>
                <a:gd name="T7" fmla="*/ 176212 h 25"/>
                <a:gd name="T8" fmla="*/ 120733 w 19"/>
                <a:gd name="T9" fmla="*/ 176212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3" name="Freeform 24"/>
            <p:cNvSpPr>
              <a:spLocks/>
            </p:cNvSpPr>
            <p:nvPr/>
          </p:nvSpPr>
          <p:spPr bwMode="auto">
            <a:xfrm>
              <a:off x="4196457" y="2518568"/>
              <a:ext cx="127000" cy="106363"/>
            </a:xfrm>
            <a:custGeom>
              <a:avLst/>
              <a:gdLst>
                <a:gd name="T0" fmla="*/ 70556 w 18"/>
                <a:gd name="T1" fmla="*/ 0 h 15"/>
                <a:gd name="T2" fmla="*/ 0 w 18"/>
                <a:gd name="T3" fmla="*/ 106363 h 15"/>
                <a:gd name="T4" fmla="*/ 127000 w 18"/>
                <a:gd name="T5" fmla="*/ 42545 h 15"/>
                <a:gd name="T6" fmla="*/ 70556 w 1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4" name="Freeform 25"/>
            <p:cNvSpPr>
              <a:spLocks/>
            </p:cNvSpPr>
            <p:nvPr/>
          </p:nvSpPr>
          <p:spPr bwMode="auto">
            <a:xfrm>
              <a:off x="3950395" y="2518568"/>
              <a:ext cx="112712" cy="98425"/>
            </a:xfrm>
            <a:custGeom>
              <a:avLst/>
              <a:gdLst>
                <a:gd name="T0" fmla="*/ 49312 w 16"/>
                <a:gd name="T1" fmla="*/ 0 h 14"/>
                <a:gd name="T2" fmla="*/ 0 w 16"/>
                <a:gd name="T3" fmla="*/ 35152 h 14"/>
                <a:gd name="T4" fmla="*/ 112712 w 16"/>
                <a:gd name="T5" fmla="*/ 98425 h 14"/>
                <a:gd name="T6" fmla="*/ 49312 w 16"/>
                <a:gd name="T7" fmla="*/ 0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5" name="Freeform 26"/>
          <p:cNvSpPr>
            <a:spLocks noEditPoints="1"/>
          </p:cNvSpPr>
          <p:nvPr/>
        </p:nvSpPr>
        <p:spPr bwMode="auto">
          <a:xfrm>
            <a:off x="873820" y="2045493"/>
            <a:ext cx="522287" cy="528638"/>
          </a:xfrm>
          <a:custGeom>
            <a:avLst/>
            <a:gdLst>
              <a:gd name="T0" fmla="*/ 522287 w 74"/>
              <a:gd name="T1" fmla="*/ 458153 h 75"/>
              <a:gd name="T2" fmla="*/ 388186 w 74"/>
              <a:gd name="T3" fmla="*/ 331280 h 75"/>
              <a:gd name="T4" fmla="*/ 409360 w 74"/>
              <a:gd name="T5" fmla="*/ 211455 h 75"/>
              <a:gd name="T6" fmla="*/ 197622 w 74"/>
              <a:gd name="T7" fmla="*/ 7049 h 75"/>
              <a:gd name="T8" fmla="*/ 7058 w 74"/>
              <a:gd name="T9" fmla="*/ 232601 h 75"/>
              <a:gd name="T10" fmla="*/ 225854 w 74"/>
              <a:gd name="T11" fmla="*/ 437007 h 75"/>
              <a:gd name="T12" fmla="*/ 331723 w 74"/>
              <a:gd name="T13" fmla="*/ 394716 h 75"/>
              <a:gd name="T14" fmla="*/ 465824 w 74"/>
              <a:gd name="T15" fmla="*/ 521589 h 75"/>
              <a:gd name="T16" fmla="*/ 479939 w 74"/>
              <a:gd name="T17" fmla="*/ 521589 h 75"/>
              <a:gd name="T18" fmla="*/ 522287 w 74"/>
              <a:gd name="T19" fmla="*/ 472250 h 75"/>
              <a:gd name="T20" fmla="*/ 522287 w 74"/>
              <a:gd name="T21" fmla="*/ 458153 h 75"/>
              <a:gd name="T22" fmla="*/ 70579 w 74"/>
              <a:gd name="T23" fmla="*/ 225552 h 75"/>
              <a:gd name="T24" fmla="*/ 204680 w 74"/>
              <a:gd name="T25" fmla="*/ 77534 h 75"/>
              <a:gd name="T26" fmla="*/ 345839 w 74"/>
              <a:gd name="T27" fmla="*/ 218504 h 75"/>
              <a:gd name="T28" fmla="*/ 218796 w 74"/>
              <a:gd name="T29" fmla="*/ 366522 h 75"/>
              <a:gd name="T30" fmla="*/ 70579 w 74"/>
              <a:gd name="T31" fmla="*/ 225552 h 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7" name="组合 46"/>
          <p:cNvGrpSpPr/>
          <p:nvPr/>
        </p:nvGrpSpPr>
        <p:grpSpPr>
          <a:xfrm>
            <a:off x="4415532" y="3606006"/>
            <a:ext cx="692150" cy="500062"/>
            <a:chOff x="4415532" y="3606006"/>
            <a:chExt cx="692150" cy="500062"/>
          </a:xfrm>
          <a:solidFill>
            <a:schemeClr val="accent5"/>
          </a:solidFill>
        </p:grpSpPr>
        <p:sp>
          <p:nvSpPr>
            <p:cNvPr id="26" name="Freeform 27"/>
            <p:cNvSpPr>
              <a:spLocks/>
            </p:cNvSpPr>
            <p:nvPr/>
          </p:nvSpPr>
          <p:spPr bwMode="auto">
            <a:xfrm>
              <a:off x="4740970" y="3739356"/>
              <a:ext cx="366712" cy="366712"/>
            </a:xfrm>
            <a:custGeom>
              <a:avLst/>
              <a:gdLst>
                <a:gd name="T0" fmla="*/ 232721 w 52"/>
                <a:gd name="T1" fmla="*/ 225669 h 52"/>
                <a:gd name="T2" fmla="*/ 225669 w 52"/>
                <a:gd name="T3" fmla="*/ 204512 h 52"/>
                <a:gd name="T4" fmla="*/ 239773 w 52"/>
                <a:gd name="T5" fmla="*/ 155147 h 52"/>
                <a:gd name="T6" fmla="*/ 253878 w 52"/>
                <a:gd name="T7" fmla="*/ 148095 h 52"/>
                <a:gd name="T8" fmla="*/ 253878 w 52"/>
                <a:gd name="T9" fmla="*/ 126939 h 52"/>
                <a:gd name="T10" fmla="*/ 253878 w 52"/>
                <a:gd name="T11" fmla="*/ 119887 h 52"/>
                <a:gd name="T12" fmla="*/ 260930 w 52"/>
                <a:gd name="T13" fmla="*/ 63469 h 52"/>
                <a:gd name="T14" fmla="*/ 204512 w 52"/>
                <a:gd name="T15" fmla="*/ 7052 h 52"/>
                <a:gd name="T16" fmla="*/ 133991 w 52"/>
                <a:gd name="T17" fmla="*/ 14104 h 52"/>
                <a:gd name="T18" fmla="*/ 105782 w 52"/>
                <a:gd name="T19" fmla="*/ 63469 h 52"/>
                <a:gd name="T20" fmla="*/ 112834 w 52"/>
                <a:gd name="T21" fmla="*/ 119887 h 52"/>
                <a:gd name="T22" fmla="*/ 105782 w 52"/>
                <a:gd name="T23" fmla="*/ 133991 h 52"/>
                <a:gd name="T24" fmla="*/ 119887 w 52"/>
                <a:gd name="T25" fmla="*/ 155147 h 52"/>
                <a:gd name="T26" fmla="*/ 133991 w 52"/>
                <a:gd name="T27" fmla="*/ 218617 h 52"/>
                <a:gd name="T28" fmla="*/ 49365 w 52"/>
                <a:gd name="T29" fmla="*/ 275034 h 52"/>
                <a:gd name="T30" fmla="*/ 0 w 52"/>
                <a:gd name="T31" fmla="*/ 366712 h 52"/>
                <a:gd name="T32" fmla="*/ 366712 w 52"/>
                <a:gd name="T33" fmla="*/ 366712 h 52"/>
                <a:gd name="T34" fmla="*/ 338503 w 52"/>
                <a:gd name="T35" fmla="*/ 275034 h 52"/>
                <a:gd name="T36" fmla="*/ 232721 w 52"/>
                <a:gd name="T37" fmla="*/ 225669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7" name="Freeform 28"/>
            <p:cNvSpPr>
              <a:spLocks/>
            </p:cNvSpPr>
            <p:nvPr/>
          </p:nvSpPr>
          <p:spPr bwMode="auto">
            <a:xfrm>
              <a:off x="4740970" y="3964781"/>
              <a:ext cx="182562" cy="141287"/>
            </a:xfrm>
            <a:custGeom>
              <a:avLst/>
              <a:gdLst>
                <a:gd name="T0" fmla="*/ 0 w 26"/>
                <a:gd name="T1" fmla="*/ 141287 h 20"/>
                <a:gd name="T2" fmla="*/ 182562 w 26"/>
                <a:gd name="T3" fmla="*/ 141287 h 20"/>
                <a:gd name="T4" fmla="*/ 140432 w 26"/>
                <a:gd name="T5" fmla="*/ 14129 h 20"/>
                <a:gd name="T6" fmla="*/ 126389 w 26"/>
                <a:gd name="T7" fmla="*/ 0 h 20"/>
                <a:gd name="T8" fmla="*/ 49151 w 26"/>
                <a:gd name="T9" fmla="*/ 49450 h 20"/>
                <a:gd name="T10" fmla="*/ 0 w 26"/>
                <a:gd name="T11" fmla="*/ 141287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28" name="Freeform 29"/>
            <p:cNvSpPr>
              <a:spLocks/>
            </p:cNvSpPr>
            <p:nvPr/>
          </p:nvSpPr>
          <p:spPr bwMode="auto">
            <a:xfrm>
              <a:off x="4415532" y="3606006"/>
              <a:ext cx="417513" cy="500062"/>
            </a:xfrm>
            <a:custGeom>
              <a:avLst/>
              <a:gdLst>
                <a:gd name="T0" fmla="*/ 360901 w 59"/>
                <a:gd name="T1" fmla="*/ 380329 h 71"/>
                <a:gd name="T2" fmla="*/ 403360 w 59"/>
                <a:gd name="T3" fmla="*/ 352156 h 71"/>
                <a:gd name="T4" fmla="*/ 417513 w 59"/>
                <a:gd name="T5" fmla="*/ 345113 h 71"/>
                <a:gd name="T6" fmla="*/ 325519 w 59"/>
                <a:gd name="T7" fmla="*/ 302854 h 71"/>
                <a:gd name="T8" fmla="*/ 318442 w 59"/>
                <a:gd name="T9" fmla="*/ 274682 h 71"/>
                <a:gd name="T10" fmla="*/ 332595 w 59"/>
                <a:gd name="T11" fmla="*/ 211294 h 71"/>
                <a:gd name="T12" fmla="*/ 353825 w 59"/>
                <a:gd name="T13" fmla="*/ 190164 h 71"/>
                <a:gd name="T14" fmla="*/ 353825 w 59"/>
                <a:gd name="T15" fmla="*/ 161992 h 71"/>
                <a:gd name="T16" fmla="*/ 353825 w 59"/>
                <a:gd name="T17" fmla="*/ 154949 h 71"/>
                <a:gd name="T18" fmla="*/ 360901 w 59"/>
                <a:gd name="T19" fmla="*/ 77474 h 71"/>
                <a:gd name="T20" fmla="*/ 283060 w 59"/>
                <a:gd name="T21" fmla="*/ 7043 h 71"/>
                <a:gd name="T22" fmla="*/ 191065 w 59"/>
                <a:gd name="T23" fmla="*/ 14086 h 71"/>
                <a:gd name="T24" fmla="*/ 141530 w 59"/>
                <a:gd name="T25" fmla="*/ 84518 h 71"/>
                <a:gd name="T26" fmla="*/ 155683 w 59"/>
                <a:gd name="T27" fmla="*/ 161992 h 71"/>
                <a:gd name="T28" fmla="*/ 141530 w 59"/>
                <a:gd name="T29" fmla="*/ 183121 h 71"/>
                <a:gd name="T30" fmla="*/ 162759 w 59"/>
                <a:gd name="T31" fmla="*/ 211294 h 71"/>
                <a:gd name="T32" fmla="*/ 183989 w 59"/>
                <a:gd name="T33" fmla="*/ 288768 h 71"/>
                <a:gd name="T34" fmla="*/ 70765 w 59"/>
                <a:gd name="T35" fmla="*/ 373286 h 71"/>
                <a:gd name="T36" fmla="*/ 0 w 59"/>
                <a:gd name="T37" fmla="*/ 500062 h 71"/>
                <a:gd name="T38" fmla="*/ 297213 w 59"/>
                <a:gd name="T39" fmla="*/ 500062 h 71"/>
                <a:gd name="T40" fmla="*/ 360901 w 59"/>
                <a:gd name="T41" fmla="*/ 380329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sp>
        <p:nvSpPr>
          <p:cNvPr id="29" name="Freeform 30"/>
          <p:cNvSpPr>
            <a:spLocks/>
          </p:cNvSpPr>
          <p:nvPr/>
        </p:nvSpPr>
        <p:spPr bwMode="auto">
          <a:xfrm>
            <a:off x="251520" y="3626643"/>
            <a:ext cx="558800" cy="487363"/>
          </a:xfrm>
          <a:custGeom>
            <a:avLst/>
            <a:gdLst>
              <a:gd name="T0" fmla="*/ 0 w 79"/>
              <a:gd name="T1" fmla="*/ 183644 h 69"/>
              <a:gd name="T2" fmla="*/ 141468 w 79"/>
              <a:gd name="T3" fmla="*/ 346098 h 69"/>
              <a:gd name="T4" fmla="*/ 106101 w 79"/>
              <a:gd name="T5" fmla="*/ 487363 h 69"/>
              <a:gd name="T6" fmla="*/ 275863 w 79"/>
              <a:gd name="T7" fmla="*/ 374351 h 69"/>
              <a:gd name="T8" fmla="*/ 318304 w 79"/>
              <a:gd name="T9" fmla="*/ 367288 h 69"/>
              <a:gd name="T10" fmla="*/ 558800 w 79"/>
              <a:gd name="T11" fmla="*/ 183644 h 69"/>
              <a:gd name="T12" fmla="*/ 275863 w 79"/>
              <a:gd name="T13" fmla="*/ 0 h 69"/>
              <a:gd name="T14" fmla="*/ 0 w 79"/>
              <a:gd name="T15" fmla="*/ 183644 h 6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nvGrpSpPr>
          <p:cNvPr id="45" name="组合 44"/>
          <p:cNvGrpSpPr/>
          <p:nvPr/>
        </p:nvGrpSpPr>
        <p:grpSpPr>
          <a:xfrm>
            <a:off x="2362895" y="1586706"/>
            <a:ext cx="500062" cy="501650"/>
            <a:chOff x="2362895" y="1586706"/>
            <a:chExt cx="500062" cy="501650"/>
          </a:xfrm>
          <a:solidFill>
            <a:schemeClr val="accent5"/>
          </a:solidFill>
        </p:grpSpPr>
        <p:sp>
          <p:nvSpPr>
            <p:cNvPr id="30" name="Freeform 31"/>
            <p:cNvSpPr>
              <a:spLocks noEditPoints="1"/>
            </p:cNvSpPr>
            <p:nvPr/>
          </p:nvSpPr>
          <p:spPr bwMode="auto">
            <a:xfrm>
              <a:off x="2658170" y="1840706"/>
              <a:ext cx="204787" cy="204787"/>
            </a:xfrm>
            <a:custGeom>
              <a:avLst/>
              <a:gdLst>
                <a:gd name="T0" fmla="*/ 105924 w 29"/>
                <a:gd name="T1" fmla="*/ 0 h 29"/>
                <a:gd name="T2" fmla="*/ 0 w 29"/>
                <a:gd name="T3" fmla="*/ 98863 h 29"/>
                <a:gd name="T4" fmla="*/ 105924 w 29"/>
                <a:gd name="T5" fmla="*/ 204787 h 29"/>
                <a:gd name="T6" fmla="*/ 204787 w 29"/>
                <a:gd name="T7" fmla="*/ 98863 h 29"/>
                <a:gd name="T8" fmla="*/ 105924 w 29"/>
                <a:gd name="T9" fmla="*/ 0 h 29"/>
                <a:gd name="T10" fmla="*/ 162417 w 29"/>
                <a:gd name="T11" fmla="*/ 112986 h 29"/>
                <a:gd name="T12" fmla="*/ 120048 w 29"/>
                <a:gd name="T13" fmla="*/ 112986 h 29"/>
                <a:gd name="T14" fmla="*/ 120048 w 29"/>
                <a:gd name="T15" fmla="*/ 162417 h 29"/>
                <a:gd name="T16" fmla="*/ 91801 w 29"/>
                <a:gd name="T17" fmla="*/ 162417 h 29"/>
                <a:gd name="T18" fmla="*/ 91801 w 29"/>
                <a:gd name="T19" fmla="*/ 112986 h 29"/>
                <a:gd name="T20" fmla="*/ 49431 w 29"/>
                <a:gd name="T21" fmla="*/ 112986 h 29"/>
                <a:gd name="T22" fmla="*/ 49431 w 29"/>
                <a:gd name="T23" fmla="*/ 84739 h 29"/>
                <a:gd name="T24" fmla="*/ 91801 w 29"/>
                <a:gd name="T25" fmla="*/ 84739 h 29"/>
                <a:gd name="T26" fmla="*/ 91801 w 29"/>
                <a:gd name="T27" fmla="*/ 35308 h 29"/>
                <a:gd name="T28" fmla="*/ 120048 w 29"/>
                <a:gd name="T29" fmla="*/ 35308 h 29"/>
                <a:gd name="T30" fmla="*/ 120048 w 29"/>
                <a:gd name="T31" fmla="*/ 84739 h 29"/>
                <a:gd name="T32" fmla="*/ 162417 w 29"/>
                <a:gd name="T33" fmla="*/ 84739 h 29"/>
                <a:gd name="T34" fmla="*/ 162417 w 29"/>
                <a:gd name="T35" fmla="*/ 112986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1" name="Freeform 32"/>
            <p:cNvSpPr>
              <a:spLocks/>
            </p:cNvSpPr>
            <p:nvPr/>
          </p:nvSpPr>
          <p:spPr bwMode="auto">
            <a:xfrm>
              <a:off x="2658170" y="1904206"/>
              <a:ext cx="149225" cy="141287"/>
            </a:xfrm>
            <a:custGeom>
              <a:avLst/>
              <a:gdLst>
                <a:gd name="T0" fmla="*/ 106589 w 21"/>
                <a:gd name="T1" fmla="*/ 141287 h 20"/>
                <a:gd name="T2" fmla="*/ 149225 w 21"/>
                <a:gd name="T3" fmla="*/ 127158 h 20"/>
                <a:gd name="T4" fmla="*/ 120801 w 21"/>
                <a:gd name="T5" fmla="*/ 63579 h 20"/>
                <a:gd name="T6" fmla="*/ 120801 w 21"/>
                <a:gd name="T7" fmla="*/ 56515 h 20"/>
                <a:gd name="T8" fmla="*/ 120801 w 21"/>
                <a:gd name="T9" fmla="*/ 98901 h 20"/>
                <a:gd name="T10" fmla="*/ 92377 w 21"/>
                <a:gd name="T11" fmla="*/ 98901 h 20"/>
                <a:gd name="T12" fmla="*/ 92377 w 21"/>
                <a:gd name="T13" fmla="*/ 49450 h 20"/>
                <a:gd name="T14" fmla="*/ 49742 w 21"/>
                <a:gd name="T15" fmla="*/ 49450 h 20"/>
                <a:gd name="T16" fmla="*/ 49742 w 21"/>
                <a:gd name="T17" fmla="*/ 21193 h 20"/>
                <a:gd name="T18" fmla="*/ 63954 w 21"/>
                <a:gd name="T19" fmla="*/ 21193 h 20"/>
                <a:gd name="T20" fmla="*/ 7106 w 21"/>
                <a:gd name="T21" fmla="*/ 0 h 20"/>
                <a:gd name="T22" fmla="*/ 0 w 21"/>
                <a:gd name="T23" fmla="*/ 35322 h 20"/>
                <a:gd name="T24" fmla="*/ 106589 w 21"/>
                <a:gd name="T25" fmla="*/ 141287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sp>
          <p:nvSpPr>
            <p:cNvPr id="32" name="Freeform 33"/>
            <p:cNvSpPr>
              <a:spLocks/>
            </p:cNvSpPr>
            <p:nvPr/>
          </p:nvSpPr>
          <p:spPr bwMode="auto">
            <a:xfrm>
              <a:off x="2362895" y="1586706"/>
              <a:ext cx="458787" cy="501650"/>
            </a:xfrm>
            <a:custGeom>
              <a:avLst/>
              <a:gdLst>
                <a:gd name="T0" fmla="*/ 402321 w 65"/>
                <a:gd name="T1" fmla="*/ 487519 h 71"/>
                <a:gd name="T2" fmla="*/ 268214 w 65"/>
                <a:gd name="T3" fmla="*/ 353275 h 71"/>
                <a:gd name="T4" fmla="*/ 282330 w 65"/>
                <a:gd name="T5" fmla="*/ 289685 h 71"/>
                <a:gd name="T6" fmla="*/ 282330 w 65"/>
                <a:gd name="T7" fmla="*/ 275554 h 71"/>
                <a:gd name="T8" fmla="*/ 296447 w 65"/>
                <a:gd name="T9" fmla="*/ 204899 h 71"/>
                <a:gd name="T10" fmla="*/ 310564 w 65"/>
                <a:gd name="T11" fmla="*/ 183703 h 71"/>
                <a:gd name="T12" fmla="*/ 317622 w 65"/>
                <a:gd name="T13" fmla="*/ 155441 h 71"/>
                <a:gd name="T14" fmla="*/ 310564 w 65"/>
                <a:gd name="T15" fmla="*/ 148375 h 71"/>
                <a:gd name="T16" fmla="*/ 317622 w 65"/>
                <a:gd name="T17" fmla="*/ 98917 h 71"/>
                <a:gd name="T18" fmla="*/ 317622 w 65"/>
                <a:gd name="T19" fmla="*/ 70655 h 71"/>
                <a:gd name="T20" fmla="*/ 254097 w 65"/>
                <a:gd name="T21" fmla="*/ 7065 h 71"/>
                <a:gd name="T22" fmla="*/ 183515 w 65"/>
                <a:gd name="T23" fmla="*/ 14131 h 71"/>
                <a:gd name="T24" fmla="*/ 127049 w 65"/>
                <a:gd name="T25" fmla="*/ 0 h 71"/>
                <a:gd name="T26" fmla="*/ 127049 w 65"/>
                <a:gd name="T27" fmla="*/ 77720 h 71"/>
                <a:gd name="T28" fmla="*/ 134107 w 65"/>
                <a:gd name="T29" fmla="*/ 148375 h 71"/>
                <a:gd name="T30" fmla="*/ 127049 w 65"/>
                <a:gd name="T31" fmla="*/ 169572 h 71"/>
                <a:gd name="T32" fmla="*/ 141165 w 65"/>
                <a:gd name="T33" fmla="*/ 204899 h 71"/>
                <a:gd name="T34" fmla="*/ 162340 w 65"/>
                <a:gd name="T35" fmla="*/ 289685 h 71"/>
                <a:gd name="T36" fmla="*/ 63524 w 65"/>
                <a:gd name="T37" fmla="*/ 367406 h 71"/>
                <a:gd name="T38" fmla="*/ 0 w 65"/>
                <a:gd name="T39" fmla="*/ 501650 h 71"/>
                <a:gd name="T40" fmla="*/ 458787 w 65"/>
                <a:gd name="T41" fmla="*/ 501650 h 71"/>
                <a:gd name="T42" fmla="*/ 451729 w 65"/>
                <a:gd name="T43" fmla="*/ 473388 h 71"/>
                <a:gd name="T44" fmla="*/ 402321 w 65"/>
                <a:gd name="T45" fmla="*/ 487519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ln/>
          </p:spPr>
          <p:style>
            <a:lnRef idx="1">
              <a:schemeClr val="accent5"/>
            </a:lnRef>
            <a:fillRef idx="3">
              <a:schemeClr val="accent5"/>
            </a:fillRef>
            <a:effectRef idx="2">
              <a:schemeClr val="accent5"/>
            </a:effectRef>
            <a:fontRef idx="minor">
              <a:schemeClr val="lt1"/>
            </a:fontRef>
          </p:style>
          <p:txBody>
            <a:bodyPr anchor="ctr"/>
            <a:lstStyle/>
            <a:p>
              <a:endParaRPr lang="zh-CN" altLang="en-US"/>
            </a:p>
          </p:txBody>
        </p:sp>
      </p:grpSp>
      <p:grpSp>
        <p:nvGrpSpPr>
          <p:cNvPr id="42" name="组合 41"/>
          <p:cNvGrpSpPr/>
          <p:nvPr/>
        </p:nvGrpSpPr>
        <p:grpSpPr>
          <a:xfrm>
            <a:off x="978595" y="2221706"/>
            <a:ext cx="3268662" cy="3268662"/>
            <a:chOff x="978595" y="2221706"/>
            <a:chExt cx="3268662" cy="3268662"/>
          </a:xfrm>
        </p:grpSpPr>
        <p:sp>
          <p:nvSpPr>
            <p:cNvPr id="33" name="Freeform 34"/>
            <p:cNvSpPr>
              <a:spLocks/>
            </p:cNvSpPr>
            <p:nvPr/>
          </p:nvSpPr>
          <p:spPr bwMode="auto">
            <a:xfrm>
              <a:off x="3385245" y="3669506"/>
              <a:ext cx="862012" cy="373062"/>
            </a:xfrm>
            <a:custGeom>
              <a:avLst/>
              <a:gdLst>
                <a:gd name="T0" fmla="*/ 862012 w 122"/>
                <a:gd name="T1" fmla="*/ 190050 h 53"/>
                <a:gd name="T2" fmla="*/ 572319 w 122"/>
                <a:gd name="T3" fmla="*/ 0 h 53"/>
                <a:gd name="T4" fmla="*/ 49460 w 122"/>
                <a:gd name="T5" fmla="*/ 0 h 53"/>
                <a:gd name="T6" fmla="*/ 0 w 122"/>
                <a:gd name="T7" fmla="*/ 28156 h 53"/>
                <a:gd name="T8" fmla="*/ 0 w 122"/>
                <a:gd name="T9" fmla="*/ 344906 h 53"/>
                <a:gd name="T10" fmla="*/ 49460 w 122"/>
                <a:gd name="T11" fmla="*/ 373062 h 53"/>
                <a:gd name="T12" fmla="*/ 586451 w 122"/>
                <a:gd name="T13" fmla="*/ 373062 h 53"/>
                <a:gd name="T14" fmla="*/ 862012 w 122"/>
                <a:gd name="T15" fmla="*/ 19005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5">
                <a:lumMod val="40000"/>
                <a:lumOff val="60000"/>
              </a:schemeClr>
            </a:solidFill>
            <a:ln>
              <a:noFill/>
            </a:ln>
          </p:spPr>
          <p:txBody>
            <a:bodyPr anchor="ctr"/>
            <a:lstStyle/>
            <a:p>
              <a:endParaRPr lang="zh-CN" altLang="en-US"/>
            </a:p>
          </p:txBody>
        </p:sp>
        <p:sp>
          <p:nvSpPr>
            <p:cNvPr id="34" name="Freeform 35"/>
            <p:cNvSpPr>
              <a:spLocks/>
            </p:cNvSpPr>
            <p:nvPr/>
          </p:nvSpPr>
          <p:spPr bwMode="auto">
            <a:xfrm>
              <a:off x="978595" y="3669506"/>
              <a:ext cx="868362" cy="373062"/>
            </a:xfrm>
            <a:custGeom>
              <a:avLst/>
              <a:gdLst>
                <a:gd name="T0" fmla="*/ 0 w 123"/>
                <a:gd name="T1" fmla="*/ 175973 h 53"/>
                <a:gd name="T2" fmla="*/ 289454 w 123"/>
                <a:gd name="T3" fmla="*/ 373062 h 53"/>
                <a:gd name="T4" fmla="*/ 811883 w 123"/>
                <a:gd name="T5" fmla="*/ 373062 h 53"/>
                <a:gd name="T6" fmla="*/ 861302 w 123"/>
                <a:gd name="T7" fmla="*/ 344906 h 53"/>
                <a:gd name="T8" fmla="*/ 868362 w 123"/>
                <a:gd name="T9" fmla="*/ 35195 h 53"/>
                <a:gd name="T10" fmla="*/ 818943 w 123"/>
                <a:gd name="T11" fmla="*/ 0 h 53"/>
                <a:gd name="T12" fmla="*/ 275334 w 123"/>
                <a:gd name="T13" fmla="*/ 0 h 53"/>
                <a:gd name="T14" fmla="*/ 0 w 123"/>
                <a:gd name="T15" fmla="*/ 175973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lumMod val="40000"/>
                <a:lumOff val="60000"/>
              </a:schemeClr>
            </a:solidFill>
            <a:ln>
              <a:noFill/>
            </a:ln>
          </p:spPr>
          <p:txBody>
            <a:bodyPr anchor="ctr"/>
            <a:lstStyle/>
            <a:p>
              <a:endParaRPr lang="zh-CN" altLang="en-US"/>
            </a:p>
          </p:txBody>
        </p:sp>
        <p:sp>
          <p:nvSpPr>
            <p:cNvPr id="35" name="Freeform 36"/>
            <p:cNvSpPr>
              <a:spLocks/>
            </p:cNvSpPr>
            <p:nvPr/>
          </p:nvSpPr>
          <p:spPr bwMode="auto">
            <a:xfrm>
              <a:off x="2412107" y="2221706"/>
              <a:ext cx="381000" cy="868362"/>
            </a:xfrm>
            <a:custGeom>
              <a:avLst/>
              <a:gdLst>
                <a:gd name="T0" fmla="*/ 190500 w 54"/>
                <a:gd name="T1" fmla="*/ 0 h 123"/>
                <a:gd name="T2" fmla="*/ 0 w 54"/>
                <a:gd name="T3" fmla="*/ 296514 h 123"/>
                <a:gd name="T4" fmla="*/ 0 w 54"/>
                <a:gd name="T5" fmla="*/ 818943 h 123"/>
                <a:gd name="T6" fmla="*/ 35278 w 54"/>
                <a:gd name="T7" fmla="*/ 868362 h 123"/>
                <a:gd name="T8" fmla="*/ 345722 w 54"/>
                <a:gd name="T9" fmla="*/ 868362 h 123"/>
                <a:gd name="T10" fmla="*/ 381000 w 54"/>
                <a:gd name="T11" fmla="*/ 818943 h 123"/>
                <a:gd name="T12" fmla="*/ 373944 w 54"/>
                <a:gd name="T13" fmla="*/ 275334 h 123"/>
                <a:gd name="T14" fmla="*/ 190500 w 54"/>
                <a:gd name="T15" fmla="*/ 0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lumMod val="40000"/>
                <a:lumOff val="60000"/>
              </a:schemeClr>
            </a:solidFill>
            <a:ln>
              <a:noFill/>
            </a:ln>
          </p:spPr>
          <p:txBody>
            <a:bodyPr anchor="ctr"/>
            <a:lstStyle/>
            <a:p>
              <a:endParaRPr lang="zh-CN" altLang="en-US"/>
            </a:p>
          </p:txBody>
        </p:sp>
        <p:sp>
          <p:nvSpPr>
            <p:cNvPr id="36" name="Freeform 37"/>
            <p:cNvSpPr>
              <a:spLocks/>
            </p:cNvSpPr>
            <p:nvPr/>
          </p:nvSpPr>
          <p:spPr bwMode="auto">
            <a:xfrm>
              <a:off x="2426395" y="4622006"/>
              <a:ext cx="373062" cy="868362"/>
            </a:xfrm>
            <a:custGeom>
              <a:avLst/>
              <a:gdLst>
                <a:gd name="T0" fmla="*/ 183012 w 53"/>
                <a:gd name="T1" fmla="*/ 868362 h 123"/>
                <a:gd name="T2" fmla="*/ 373062 w 53"/>
                <a:gd name="T3" fmla="*/ 571848 h 123"/>
                <a:gd name="T4" fmla="*/ 373062 w 53"/>
                <a:gd name="T5" fmla="*/ 49419 h 123"/>
                <a:gd name="T6" fmla="*/ 344906 w 53"/>
                <a:gd name="T7" fmla="*/ 7060 h 123"/>
                <a:gd name="T8" fmla="*/ 28156 w 53"/>
                <a:gd name="T9" fmla="*/ 0 h 123"/>
                <a:gd name="T10" fmla="*/ 0 w 53"/>
                <a:gd name="T11" fmla="*/ 49419 h 123"/>
                <a:gd name="T12" fmla="*/ 0 w 53"/>
                <a:gd name="T13" fmla="*/ 593028 h 123"/>
                <a:gd name="T14" fmla="*/ 183012 w 53"/>
                <a:gd name="T15" fmla="*/ 868362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5">
                <a:lumMod val="40000"/>
                <a:lumOff val="60000"/>
              </a:schemeClr>
            </a:solidFill>
            <a:ln>
              <a:noFill/>
            </a:ln>
          </p:spPr>
          <p:txBody>
            <a:bodyPr anchor="ctr"/>
            <a:lstStyle/>
            <a:p>
              <a:endParaRPr lang="zh-CN" altLang="en-US"/>
            </a:p>
          </p:txBody>
        </p:sp>
        <p:sp>
          <p:nvSpPr>
            <p:cNvPr id="37" name="Freeform 38"/>
            <p:cNvSpPr>
              <a:spLocks/>
            </p:cNvSpPr>
            <p:nvPr/>
          </p:nvSpPr>
          <p:spPr bwMode="auto">
            <a:xfrm>
              <a:off x="3047107" y="2666206"/>
              <a:ext cx="719138" cy="749300"/>
            </a:xfrm>
            <a:custGeom>
              <a:avLst/>
              <a:gdLst>
                <a:gd name="T0" fmla="*/ 719138 w 102"/>
                <a:gd name="T1" fmla="*/ 0 h 106"/>
                <a:gd name="T2" fmla="*/ 373670 w 102"/>
                <a:gd name="T3" fmla="*/ 84826 h 106"/>
                <a:gd name="T4" fmla="*/ 21151 w 102"/>
                <a:gd name="T5" fmla="*/ 466545 h 106"/>
                <a:gd name="T6" fmla="*/ 7050 w 102"/>
                <a:gd name="T7" fmla="*/ 523096 h 106"/>
                <a:gd name="T8" fmla="*/ 239713 w 102"/>
                <a:gd name="T9" fmla="*/ 735162 h 106"/>
                <a:gd name="T10" fmla="*/ 296116 w 102"/>
                <a:gd name="T11" fmla="*/ 721025 h 106"/>
                <a:gd name="T12" fmla="*/ 662735 w 102"/>
                <a:gd name="T13" fmla="*/ 325168 h 106"/>
                <a:gd name="T14" fmla="*/ 719138 w 102"/>
                <a:gd name="T15" fmla="*/ 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5">
                <a:lumMod val="40000"/>
                <a:lumOff val="60000"/>
              </a:schemeClr>
            </a:solidFill>
            <a:ln>
              <a:noFill/>
            </a:ln>
          </p:spPr>
          <p:txBody>
            <a:bodyPr anchor="ctr"/>
            <a:lstStyle/>
            <a:p>
              <a:endParaRPr lang="zh-CN" altLang="en-US"/>
            </a:p>
          </p:txBody>
        </p:sp>
        <p:sp>
          <p:nvSpPr>
            <p:cNvPr id="38" name="Freeform 39"/>
            <p:cNvSpPr>
              <a:spLocks/>
            </p:cNvSpPr>
            <p:nvPr/>
          </p:nvSpPr>
          <p:spPr bwMode="auto">
            <a:xfrm>
              <a:off x="1523107" y="4296568"/>
              <a:ext cx="725488" cy="749300"/>
            </a:xfrm>
            <a:custGeom>
              <a:avLst/>
              <a:gdLst>
                <a:gd name="T0" fmla="*/ 0 w 103"/>
                <a:gd name="T1" fmla="*/ 749300 h 106"/>
                <a:gd name="T2" fmla="*/ 345135 w 103"/>
                <a:gd name="T3" fmla="*/ 671542 h 106"/>
                <a:gd name="T4" fmla="*/ 704357 w 103"/>
                <a:gd name="T5" fmla="*/ 289824 h 106"/>
                <a:gd name="T6" fmla="*/ 711401 w 103"/>
                <a:gd name="T7" fmla="*/ 233273 h 106"/>
                <a:gd name="T8" fmla="*/ 486007 w 103"/>
                <a:gd name="T9" fmla="*/ 14138 h 106"/>
                <a:gd name="T10" fmla="*/ 429658 w 103"/>
                <a:gd name="T11" fmla="*/ 28275 h 106"/>
                <a:gd name="T12" fmla="*/ 56349 w 103"/>
                <a:gd name="T13" fmla="*/ 424132 h 106"/>
                <a:gd name="T14" fmla="*/ 0 w 103"/>
                <a:gd name="T15" fmla="*/ 749300 h 1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lumMod val="40000"/>
                <a:lumOff val="60000"/>
              </a:schemeClr>
            </a:solidFill>
            <a:ln>
              <a:noFill/>
            </a:ln>
          </p:spPr>
          <p:txBody>
            <a:bodyPr anchor="ctr"/>
            <a:lstStyle/>
            <a:p>
              <a:endParaRPr lang="zh-CN" altLang="en-US"/>
            </a:p>
          </p:txBody>
        </p:sp>
        <p:sp>
          <p:nvSpPr>
            <p:cNvPr id="39" name="Freeform 40"/>
            <p:cNvSpPr>
              <a:spLocks/>
            </p:cNvSpPr>
            <p:nvPr/>
          </p:nvSpPr>
          <p:spPr bwMode="auto">
            <a:xfrm>
              <a:off x="3032820" y="4282281"/>
              <a:ext cx="727075" cy="741362"/>
            </a:xfrm>
            <a:custGeom>
              <a:avLst/>
              <a:gdLst>
                <a:gd name="T0" fmla="*/ 727075 w 103"/>
                <a:gd name="T1" fmla="*/ 741362 h 105"/>
                <a:gd name="T2" fmla="*/ 656485 w 103"/>
                <a:gd name="T3" fmla="*/ 395393 h 105"/>
                <a:gd name="T4" fmla="*/ 289418 w 103"/>
                <a:gd name="T5" fmla="*/ 21182 h 105"/>
                <a:gd name="T6" fmla="*/ 232946 w 103"/>
                <a:gd name="T7" fmla="*/ 7061 h 105"/>
                <a:gd name="T8" fmla="*/ 14118 w 103"/>
                <a:gd name="T9" fmla="*/ 232999 h 105"/>
                <a:gd name="T10" fmla="*/ 21177 w 103"/>
                <a:gd name="T11" fmla="*/ 289484 h 105"/>
                <a:gd name="T12" fmla="*/ 402362 w 103"/>
                <a:gd name="T13" fmla="*/ 670756 h 105"/>
                <a:gd name="T14" fmla="*/ 727075 w 103"/>
                <a:gd name="T15" fmla="*/ 741362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lumMod val="40000"/>
                <a:lumOff val="60000"/>
              </a:schemeClr>
            </a:solidFill>
            <a:ln>
              <a:noFill/>
            </a:ln>
          </p:spPr>
          <p:txBody>
            <a:bodyPr anchor="ctr"/>
            <a:lstStyle/>
            <a:p>
              <a:endParaRPr lang="zh-CN" altLang="en-US"/>
            </a:p>
          </p:txBody>
        </p:sp>
        <p:sp>
          <p:nvSpPr>
            <p:cNvPr id="40" name="Freeform 41"/>
            <p:cNvSpPr>
              <a:spLocks/>
            </p:cNvSpPr>
            <p:nvPr/>
          </p:nvSpPr>
          <p:spPr bwMode="auto">
            <a:xfrm>
              <a:off x="1465957" y="2688431"/>
              <a:ext cx="727075" cy="739775"/>
            </a:xfrm>
            <a:custGeom>
              <a:avLst/>
              <a:gdLst>
                <a:gd name="T0" fmla="*/ 0 w 103"/>
                <a:gd name="T1" fmla="*/ 0 h 105"/>
                <a:gd name="T2" fmla="*/ 70590 w 103"/>
                <a:gd name="T3" fmla="*/ 345228 h 105"/>
                <a:gd name="T4" fmla="*/ 437657 w 103"/>
                <a:gd name="T5" fmla="*/ 718639 h 105"/>
                <a:gd name="T6" fmla="*/ 494129 w 103"/>
                <a:gd name="T7" fmla="*/ 732730 h 105"/>
                <a:gd name="T8" fmla="*/ 712957 w 103"/>
                <a:gd name="T9" fmla="*/ 514320 h 105"/>
                <a:gd name="T10" fmla="*/ 705898 w 103"/>
                <a:gd name="T11" fmla="*/ 457956 h 105"/>
                <a:gd name="T12" fmla="*/ 324713 w 103"/>
                <a:gd name="T13" fmla="*/ 70455 h 105"/>
                <a:gd name="T14" fmla="*/ 0 w 103"/>
                <a:gd name="T15" fmla="*/ 0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5">
                <a:lumMod val="40000"/>
                <a:lumOff val="60000"/>
              </a:schemeClr>
            </a:solidFill>
            <a:ln>
              <a:noFill/>
            </a:ln>
          </p:spPr>
          <p:txBody>
            <a:bodyPr anchor="ctr"/>
            <a:lstStyle/>
            <a:p>
              <a:endParaRPr lang="zh-CN" altLang="en-US"/>
            </a:p>
          </p:txBody>
        </p:sp>
      </p:grpSp>
      <p:sp>
        <p:nvSpPr>
          <p:cNvPr id="41" name="TextBox 57"/>
          <p:cNvSpPr txBox="1">
            <a:spLocks noChangeArrowheads="1"/>
          </p:cNvSpPr>
          <p:nvPr/>
        </p:nvSpPr>
        <p:spPr bwMode="auto">
          <a:xfrm>
            <a:off x="5294087" y="2239962"/>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dirty="0" smtClean="0">
                <a:solidFill>
                  <a:srgbClr val="435258"/>
                </a:solidFill>
                <a:latin typeface="微软雅黑" pitchFamily="34" charset="-122"/>
                <a:ea typeface="微软雅黑" pitchFamily="34" charset="-122"/>
              </a:rPr>
              <a:t>PPTS</a:t>
            </a:r>
            <a:r>
              <a:rPr lang="zh-CN" altLang="en-US" dirty="0" smtClean="0">
                <a:solidFill>
                  <a:srgbClr val="435258"/>
                </a:solidFill>
                <a:latin typeface="微软雅黑" pitchFamily="34" charset="-122"/>
                <a:ea typeface="微软雅黑" pitchFamily="34" charset="-122"/>
              </a:rPr>
              <a:t>致力于</a:t>
            </a:r>
            <a:r>
              <a:rPr lang="zh-CN" altLang="en-US" dirty="0">
                <a:solidFill>
                  <a:srgbClr val="435258"/>
                </a:solidFill>
                <a:latin typeface="微软雅黑" pitchFamily="34" charset="-122"/>
                <a:ea typeface="微软雅黑" pitchFamily="34" charset="-122"/>
              </a:rPr>
              <a:t>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的原创设计与美化，为您提供实用大气，方便修改的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
        <p:nvSpPr>
          <p:cNvPr id="44" name="TextBox 57"/>
          <p:cNvSpPr txBox="1">
            <a:spLocks noChangeArrowheads="1"/>
          </p:cNvSpPr>
          <p:nvPr/>
        </p:nvSpPr>
        <p:spPr bwMode="auto">
          <a:xfrm>
            <a:off x="5294087" y="4226539"/>
            <a:ext cx="36704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dirty="0" smtClean="0">
                <a:solidFill>
                  <a:srgbClr val="435258"/>
                </a:solidFill>
                <a:latin typeface="微软雅黑" pitchFamily="34" charset="-122"/>
                <a:ea typeface="微软雅黑" pitchFamily="34" charset="-122"/>
              </a:rPr>
              <a:t>PPTS</a:t>
            </a:r>
            <a:r>
              <a:rPr lang="zh-CN" altLang="en-US" dirty="0" smtClean="0">
                <a:solidFill>
                  <a:srgbClr val="435258"/>
                </a:solidFill>
                <a:latin typeface="微软雅黑" pitchFamily="34" charset="-122"/>
                <a:ea typeface="微软雅黑" pitchFamily="34" charset="-122"/>
              </a:rPr>
              <a:t>致力于</a:t>
            </a:r>
            <a:r>
              <a:rPr lang="zh-CN" altLang="en-US" dirty="0">
                <a:solidFill>
                  <a:srgbClr val="435258"/>
                </a:solidFill>
                <a:latin typeface="微软雅黑" pitchFamily="34" charset="-122"/>
                <a:ea typeface="微软雅黑" pitchFamily="34" charset="-122"/>
              </a:rPr>
              <a:t>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的原创设计与美化，为您提供实用大气，方便修改的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Tree>
    <p:extLst>
      <p:ext uri="{BB962C8B-B14F-4D97-AF65-F5344CB8AC3E}">
        <p14:creationId xmlns:p14="http://schemas.microsoft.com/office/powerpoint/2010/main" val="252889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ppt_w</p:attrName>
                                        </p:attrNameLst>
                                      </p:cBhvr>
                                      <p:tavLst>
                                        <p:tav tm="0" fmla="#ppt_w*sin(2.5*pi*$)">
                                          <p:val>
                                            <p:fltVal val="0"/>
                                          </p:val>
                                        </p:tav>
                                        <p:tav tm="100000">
                                          <p:val>
                                            <p:fltVal val="1"/>
                                          </p:val>
                                        </p:tav>
                                      </p:tavLst>
                                    </p:anim>
                                    <p:anim calcmode="lin" valueType="num">
                                      <p:cBhvr>
                                        <p:cTn id="9" dur="1000" fill="hold"/>
                                        <p:tgtEl>
                                          <p:spTgt spid="48"/>
                                        </p:tgtEl>
                                        <p:attrNameLst>
                                          <p:attrName>ppt_h</p:attrName>
                                        </p:attrNameLst>
                                      </p:cBhvr>
                                      <p:tavLst>
                                        <p:tav tm="0">
                                          <p:val>
                                            <p:strVal val="#ppt_h"/>
                                          </p:val>
                                        </p:tav>
                                        <p:tav tm="100000">
                                          <p:val>
                                            <p:strVal val="#ppt_h"/>
                                          </p:val>
                                        </p:tav>
                                      </p:tavLst>
                                    </p:anim>
                                  </p:childTnLst>
                                </p:cTn>
                              </p:par>
                              <p:par>
                                <p:cTn id="10" presetID="6" presetClass="entr" presetSubtype="32" fill="hold" nodeType="withEffect">
                                  <p:stCondLst>
                                    <p:cond delay="500"/>
                                  </p:stCondLst>
                                  <p:childTnLst>
                                    <p:set>
                                      <p:cBhvr>
                                        <p:cTn id="11" dur="1" fill="hold">
                                          <p:stCondLst>
                                            <p:cond delay="0"/>
                                          </p:stCondLst>
                                        </p:cTn>
                                        <p:tgtEl>
                                          <p:spTgt spid="42"/>
                                        </p:tgtEl>
                                        <p:attrNameLst>
                                          <p:attrName>style.visibility</p:attrName>
                                        </p:attrNameLst>
                                      </p:cBhvr>
                                      <p:to>
                                        <p:strVal val="visible"/>
                                      </p:to>
                                    </p:set>
                                    <p:animEffect transition="in" filter="circle(out)">
                                      <p:cBhvr>
                                        <p:cTn id="12" dur="500"/>
                                        <p:tgtEl>
                                          <p:spTgt spid="42"/>
                                        </p:tgtEl>
                                      </p:cBhvr>
                                    </p:animEffect>
                                  </p:childTnLst>
                                </p:cTn>
                              </p:par>
                            </p:childTnLst>
                          </p:cTn>
                        </p:par>
                        <p:par>
                          <p:cTn id="13" fill="hold">
                            <p:stCondLst>
                              <p:cond delay="1000"/>
                            </p:stCondLst>
                            <p:childTnLst>
                              <p:par>
                                <p:cTn id="14" presetID="23" presetClass="entr" presetSubtype="288"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strVal val="4/3*#ppt_w"/>
                                          </p:val>
                                        </p:tav>
                                        <p:tav tm="100000">
                                          <p:val>
                                            <p:strVal val="#ppt_w"/>
                                          </p:val>
                                        </p:tav>
                                      </p:tavLst>
                                    </p:anim>
                                    <p:anim calcmode="lin" valueType="num">
                                      <p:cBhvr>
                                        <p:cTn id="17" dur="500" fill="hold"/>
                                        <p:tgtEl>
                                          <p:spTgt spid="45"/>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strVal val="4/3*#ppt_w"/>
                                          </p:val>
                                        </p:tav>
                                        <p:tav tm="100000">
                                          <p:val>
                                            <p:strVal val="#ppt_w"/>
                                          </p:val>
                                        </p:tav>
                                      </p:tavLst>
                                    </p:anim>
                                    <p:anim calcmode="lin" valueType="num">
                                      <p:cBhvr>
                                        <p:cTn id="21" dur="500" fill="hold"/>
                                        <p:tgtEl>
                                          <p:spTgt spid="25"/>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strVal val="4/3*#ppt_w"/>
                                          </p:val>
                                        </p:tav>
                                        <p:tav tm="100000">
                                          <p:val>
                                            <p:strVal val="#ppt_w"/>
                                          </p:val>
                                        </p:tav>
                                      </p:tavLst>
                                    </p:anim>
                                    <p:anim calcmode="lin" valueType="num">
                                      <p:cBhvr>
                                        <p:cTn id="25" dur="500" fill="hold"/>
                                        <p:tgtEl>
                                          <p:spTgt spid="29"/>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strVal val="4/3*#ppt_w"/>
                                          </p:val>
                                        </p:tav>
                                        <p:tav tm="100000">
                                          <p:val>
                                            <p:strVal val="#ppt_w"/>
                                          </p:val>
                                        </p:tav>
                                      </p:tavLst>
                                    </p:anim>
                                    <p:anim calcmode="lin" valueType="num">
                                      <p:cBhvr>
                                        <p:cTn id="29" dur="500" fill="hold"/>
                                        <p:tgtEl>
                                          <p:spTgt spid="6"/>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strVal val="4/3*#ppt_w"/>
                                          </p:val>
                                        </p:tav>
                                        <p:tav tm="100000">
                                          <p:val>
                                            <p:strVal val="#ppt_w"/>
                                          </p:val>
                                        </p:tav>
                                      </p:tavLst>
                                    </p:anim>
                                    <p:anim calcmode="lin" valueType="num">
                                      <p:cBhvr>
                                        <p:cTn id="33" dur="500" fill="hold"/>
                                        <p:tgtEl>
                                          <p:spTgt spid="7"/>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strVal val="4/3*#ppt_w"/>
                                          </p:val>
                                        </p:tav>
                                        <p:tav tm="100000">
                                          <p:val>
                                            <p:strVal val="#ppt_w"/>
                                          </p:val>
                                        </p:tav>
                                      </p:tavLst>
                                    </p:anim>
                                    <p:anim calcmode="lin" valueType="num">
                                      <p:cBhvr>
                                        <p:cTn id="37" dur="500" fill="hold"/>
                                        <p:tgtEl>
                                          <p:spTgt spid="8"/>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strVal val="4/3*#ppt_w"/>
                                          </p:val>
                                        </p:tav>
                                        <p:tav tm="100000">
                                          <p:val>
                                            <p:strVal val="#ppt_w"/>
                                          </p:val>
                                        </p:tav>
                                      </p:tavLst>
                                    </p:anim>
                                    <p:anim calcmode="lin" valueType="num">
                                      <p:cBhvr>
                                        <p:cTn id="41" dur="500" fill="hold"/>
                                        <p:tgtEl>
                                          <p:spTgt spid="47"/>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strVal val="4/3*#ppt_w"/>
                                          </p:val>
                                        </p:tav>
                                        <p:tav tm="100000">
                                          <p:val>
                                            <p:strVal val="#ppt_w"/>
                                          </p:val>
                                        </p:tav>
                                      </p:tavLst>
                                    </p:anim>
                                    <p:anim calcmode="lin" valueType="num">
                                      <p:cBhvr>
                                        <p:cTn id="45" dur="500" fill="hold"/>
                                        <p:tgtEl>
                                          <p:spTgt spid="46"/>
                                        </p:tgtEl>
                                        <p:attrNameLst>
                                          <p:attrName>ppt_h</p:attrName>
                                        </p:attrNameLst>
                                      </p:cBhvr>
                                      <p:tavLst>
                                        <p:tav tm="0">
                                          <p:val>
                                            <p:strVal val="4/3*#ppt_h"/>
                                          </p:val>
                                        </p:tav>
                                        <p:tav tm="100000">
                                          <p:val>
                                            <p:strVal val="#ppt_h"/>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750"/>
                                        <p:tgtEl>
                                          <p:spTgt spid="41"/>
                                        </p:tgtEl>
                                      </p:cBhvr>
                                    </p:animEffect>
                                    <p:anim calcmode="lin" valueType="num">
                                      <p:cBhvr>
                                        <p:cTn id="50" dur="750" fill="hold"/>
                                        <p:tgtEl>
                                          <p:spTgt spid="41"/>
                                        </p:tgtEl>
                                        <p:attrNameLst>
                                          <p:attrName>ppt_x</p:attrName>
                                        </p:attrNameLst>
                                      </p:cBhvr>
                                      <p:tavLst>
                                        <p:tav tm="0">
                                          <p:val>
                                            <p:strVal val="#ppt_x"/>
                                          </p:val>
                                        </p:tav>
                                        <p:tav tm="100000">
                                          <p:val>
                                            <p:strVal val="#ppt_x"/>
                                          </p:val>
                                        </p:tav>
                                      </p:tavLst>
                                    </p:anim>
                                    <p:anim calcmode="lin" valueType="num">
                                      <p:cBhvr>
                                        <p:cTn id="51" dur="750" fill="hold"/>
                                        <p:tgtEl>
                                          <p:spTgt spid="4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750"/>
                                        <p:tgtEl>
                                          <p:spTgt spid="44"/>
                                        </p:tgtEl>
                                      </p:cBhvr>
                                    </p:animEffect>
                                    <p:anim calcmode="lin" valueType="num">
                                      <p:cBhvr>
                                        <p:cTn id="55" dur="750" fill="hold"/>
                                        <p:tgtEl>
                                          <p:spTgt spid="44"/>
                                        </p:tgtEl>
                                        <p:attrNameLst>
                                          <p:attrName>ppt_x</p:attrName>
                                        </p:attrNameLst>
                                      </p:cBhvr>
                                      <p:tavLst>
                                        <p:tav tm="0">
                                          <p:val>
                                            <p:strVal val="#ppt_x"/>
                                          </p:val>
                                        </p:tav>
                                        <p:tav tm="100000">
                                          <p:val>
                                            <p:strVal val="#ppt_x"/>
                                          </p:val>
                                        </p:tav>
                                      </p:tavLst>
                                    </p:anim>
                                    <p:anim calcmode="lin" valueType="num">
                                      <p:cBhvr>
                                        <p:cTn id="56"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5" grpId="0" animBg="1"/>
      <p:bldP spid="29" grpId="0" animBg="1"/>
      <p:bldP spid="41"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5"/>
                </a:solidFill>
                <a:latin typeface="微软雅黑" pitchFamily="34" charset="-122"/>
                <a:ea typeface="微软雅黑" pitchFamily="34" charset="-122"/>
              </a:rPr>
              <a:t>课堂实施</a:t>
            </a:r>
            <a:endParaRPr lang="zh-CN" altLang="en-US" sz="2400" b="1" dirty="0">
              <a:solidFill>
                <a:schemeClr val="accent5"/>
              </a:solidFill>
              <a:latin typeface="微软雅黑" pitchFamily="34" charset="-122"/>
              <a:ea typeface="微软雅黑" pitchFamily="34" charset="-122"/>
            </a:endParaRPr>
          </a:p>
        </p:txBody>
      </p:sp>
      <p:grpSp>
        <p:nvGrpSpPr>
          <p:cNvPr id="71" name="组合 70"/>
          <p:cNvGrpSpPr/>
          <p:nvPr/>
        </p:nvGrpSpPr>
        <p:grpSpPr>
          <a:xfrm>
            <a:off x="3218821" y="2526423"/>
            <a:ext cx="2872986" cy="2607073"/>
            <a:chOff x="3218821" y="2526423"/>
            <a:chExt cx="2872986" cy="2607073"/>
          </a:xfrm>
        </p:grpSpPr>
        <p:pic>
          <p:nvPicPr>
            <p:cNvPr id="40" name="Picture 3"/>
            <p:cNvPicPr>
              <a:picLocks noChangeAspect="1"/>
            </p:cNvPicPr>
            <p:nvPr/>
          </p:nvPicPr>
          <p:blipFill>
            <a:blip r:embed="rId2" cstate="print">
              <a:extLst>
                <a:ext uri="{28A0092B-C50C-407E-A947-70E740481C1C}">
                  <a14:useLocalDpi xmlns:a14="http://schemas.microsoft.com/office/drawing/2010/main" val="0"/>
                </a:ext>
              </a:extLst>
            </a:blip>
            <a:srcRect l="22134" t="10550" r="21733" b="13049"/>
            <a:stretch>
              <a:fillRect/>
            </a:stretch>
          </p:blipFill>
          <p:spPr bwMode="auto">
            <a:xfrm>
              <a:off x="3218821" y="2526423"/>
              <a:ext cx="2872986" cy="260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4"/>
            <p:cNvSpPr/>
            <p:nvPr/>
          </p:nvSpPr>
          <p:spPr>
            <a:xfrm>
              <a:off x="3423181" y="2800044"/>
              <a:ext cx="2464583" cy="154706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组合 68"/>
          <p:cNvGrpSpPr/>
          <p:nvPr/>
        </p:nvGrpSpPr>
        <p:grpSpPr>
          <a:xfrm>
            <a:off x="6320407" y="2387384"/>
            <a:ext cx="805243" cy="778229"/>
            <a:chOff x="6320407" y="2387384"/>
            <a:chExt cx="805243" cy="778229"/>
          </a:xfrm>
        </p:grpSpPr>
        <p:sp>
          <p:nvSpPr>
            <p:cNvPr id="45" name="Rounded Rectangle 8"/>
            <p:cNvSpPr/>
            <p:nvPr/>
          </p:nvSpPr>
          <p:spPr>
            <a:xfrm>
              <a:off x="6320407" y="2387384"/>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5"/>
            <p:cNvSpPr>
              <a:spLocks noEditPoints="1"/>
            </p:cNvSpPr>
            <p:nvPr/>
          </p:nvSpPr>
          <p:spPr bwMode="auto">
            <a:xfrm>
              <a:off x="6549040" y="2556444"/>
              <a:ext cx="347976" cy="402919"/>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5" name="组合 64"/>
          <p:cNvGrpSpPr/>
          <p:nvPr/>
        </p:nvGrpSpPr>
        <p:grpSpPr>
          <a:xfrm>
            <a:off x="2162364" y="2338428"/>
            <a:ext cx="805243" cy="778229"/>
            <a:chOff x="2162364" y="2338428"/>
            <a:chExt cx="805243" cy="778229"/>
          </a:xfrm>
        </p:grpSpPr>
        <p:sp>
          <p:nvSpPr>
            <p:cNvPr id="42" name="Rounded Rectangle 5"/>
            <p:cNvSpPr/>
            <p:nvPr/>
          </p:nvSpPr>
          <p:spPr>
            <a:xfrm>
              <a:off x="2162364" y="2338428"/>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8"/>
            <p:cNvGrpSpPr/>
            <p:nvPr/>
          </p:nvGrpSpPr>
          <p:grpSpPr>
            <a:xfrm>
              <a:off x="2452046" y="2561022"/>
              <a:ext cx="225878" cy="393762"/>
              <a:chOff x="5734050" y="3273426"/>
              <a:chExt cx="117475" cy="204788"/>
            </a:xfrm>
            <a:solidFill>
              <a:schemeClr val="bg1"/>
            </a:solidFill>
          </p:grpSpPr>
          <p:sp>
            <p:nvSpPr>
              <p:cNvPr id="50"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7" name="组合 66"/>
          <p:cNvGrpSpPr/>
          <p:nvPr/>
        </p:nvGrpSpPr>
        <p:grpSpPr>
          <a:xfrm>
            <a:off x="2162364" y="3416365"/>
            <a:ext cx="805243" cy="778229"/>
            <a:chOff x="2162364" y="3416365"/>
            <a:chExt cx="805243" cy="778229"/>
          </a:xfrm>
        </p:grpSpPr>
        <p:sp>
          <p:nvSpPr>
            <p:cNvPr id="43" name="Rounded Rectangle 6"/>
            <p:cNvSpPr/>
            <p:nvPr/>
          </p:nvSpPr>
          <p:spPr>
            <a:xfrm>
              <a:off x="2162364" y="3416365"/>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21"/>
            <p:cNvGrpSpPr/>
            <p:nvPr/>
          </p:nvGrpSpPr>
          <p:grpSpPr>
            <a:xfrm>
              <a:off x="2337071" y="3573576"/>
              <a:ext cx="455828" cy="462478"/>
              <a:chOff x="2360613" y="2686051"/>
              <a:chExt cx="217488" cy="220662"/>
            </a:xfrm>
            <a:solidFill>
              <a:schemeClr val="bg1"/>
            </a:solidFill>
          </p:grpSpPr>
          <p:sp>
            <p:nvSpPr>
              <p:cNvPr id="53"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6" name="组合 65"/>
          <p:cNvGrpSpPr/>
          <p:nvPr/>
        </p:nvGrpSpPr>
        <p:grpSpPr>
          <a:xfrm>
            <a:off x="2162364" y="4500903"/>
            <a:ext cx="805243" cy="778229"/>
            <a:chOff x="2162364" y="4500903"/>
            <a:chExt cx="805243" cy="778229"/>
          </a:xfrm>
        </p:grpSpPr>
        <p:sp>
          <p:nvSpPr>
            <p:cNvPr id="44" name="Rounded Rectangle 7"/>
            <p:cNvSpPr/>
            <p:nvPr/>
          </p:nvSpPr>
          <p:spPr>
            <a:xfrm>
              <a:off x="2162364" y="4500903"/>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32"/>
            <p:cNvSpPr>
              <a:spLocks/>
            </p:cNvSpPr>
            <p:nvPr/>
          </p:nvSpPr>
          <p:spPr bwMode="auto">
            <a:xfrm>
              <a:off x="2349601" y="4739867"/>
              <a:ext cx="430768" cy="380553"/>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0" name="组合 69"/>
          <p:cNvGrpSpPr/>
          <p:nvPr/>
        </p:nvGrpSpPr>
        <p:grpSpPr>
          <a:xfrm>
            <a:off x="6320407" y="4549859"/>
            <a:ext cx="805243" cy="778229"/>
            <a:chOff x="6320407" y="4549859"/>
            <a:chExt cx="805243" cy="778229"/>
          </a:xfrm>
        </p:grpSpPr>
        <p:sp>
          <p:nvSpPr>
            <p:cNvPr id="47" name="Rounded Rectangle 10"/>
            <p:cNvSpPr/>
            <p:nvPr/>
          </p:nvSpPr>
          <p:spPr>
            <a:xfrm>
              <a:off x="6320407" y="4549859"/>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33"/>
            <p:cNvSpPr>
              <a:spLocks noEditPoints="1"/>
            </p:cNvSpPr>
            <p:nvPr/>
          </p:nvSpPr>
          <p:spPr bwMode="auto">
            <a:xfrm>
              <a:off x="6489917" y="4780259"/>
              <a:ext cx="466223" cy="317429"/>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组合 67"/>
          <p:cNvGrpSpPr/>
          <p:nvPr/>
        </p:nvGrpSpPr>
        <p:grpSpPr>
          <a:xfrm>
            <a:off x="6320407" y="3465321"/>
            <a:ext cx="805243" cy="778229"/>
            <a:chOff x="6320407" y="3465321"/>
            <a:chExt cx="805243" cy="778229"/>
          </a:xfrm>
        </p:grpSpPr>
        <p:sp>
          <p:nvSpPr>
            <p:cNvPr id="46" name="Rounded Rectangle 9"/>
            <p:cNvSpPr/>
            <p:nvPr/>
          </p:nvSpPr>
          <p:spPr>
            <a:xfrm>
              <a:off x="6320407" y="3465321"/>
              <a:ext cx="805243" cy="7782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2"/>
            <p:cNvSpPr>
              <a:spLocks noEditPoints="1"/>
            </p:cNvSpPr>
            <p:nvPr/>
          </p:nvSpPr>
          <p:spPr bwMode="auto">
            <a:xfrm>
              <a:off x="6619246" y="3672816"/>
              <a:ext cx="207564" cy="363238"/>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9" name="TextBox 58"/>
          <p:cNvSpPr txBox="1"/>
          <p:nvPr/>
        </p:nvSpPr>
        <p:spPr>
          <a:xfrm>
            <a:off x="7143840" y="2204864"/>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0" name="TextBox 59"/>
          <p:cNvSpPr txBox="1"/>
          <p:nvPr/>
        </p:nvSpPr>
        <p:spPr>
          <a:xfrm>
            <a:off x="7143840" y="3402213"/>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1" name="TextBox 60"/>
          <p:cNvSpPr txBox="1"/>
          <p:nvPr/>
        </p:nvSpPr>
        <p:spPr>
          <a:xfrm>
            <a:off x="7143840" y="4534675"/>
            <a:ext cx="1964664" cy="1034899"/>
          </a:xfrm>
          <a:prstGeom prst="rect">
            <a:avLst/>
          </a:prstGeom>
          <a:noFill/>
        </p:spPr>
        <p:txBody>
          <a:bodyPr wrap="square">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2" name="TextBox 61"/>
          <p:cNvSpPr txBox="1"/>
          <p:nvPr/>
        </p:nvSpPr>
        <p:spPr>
          <a:xfrm>
            <a:off x="92780" y="2204864"/>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3" name="TextBox 62"/>
          <p:cNvSpPr txBox="1"/>
          <p:nvPr/>
        </p:nvSpPr>
        <p:spPr>
          <a:xfrm>
            <a:off x="92780" y="3402213"/>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
        <p:nvSpPr>
          <p:cNvPr id="64" name="TextBox 63"/>
          <p:cNvSpPr txBox="1"/>
          <p:nvPr/>
        </p:nvSpPr>
        <p:spPr>
          <a:xfrm>
            <a:off x="92780" y="4534675"/>
            <a:ext cx="1964664" cy="1034899"/>
          </a:xfrm>
          <a:prstGeom prst="rect">
            <a:avLst/>
          </a:prstGeom>
          <a:noFill/>
        </p:spPr>
        <p:txBody>
          <a:bodyPr wrap="square">
            <a:spAutoFit/>
          </a:bodyPr>
          <a:lstStyle/>
          <a:p>
            <a:pPr algn="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algn="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a:t>
            </a:r>
            <a:r>
              <a:rPr lang="zh-CN" altLang="en-US" sz="1100" dirty="0" smtClean="0">
                <a:solidFill>
                  <a:srgbClr val="292929"/>
                </a:solidFill>
                <a:latin typeface="微软雅黑" pitchFamily="34" charset="-122"/>
                <a:ea typeface="微软雅黑" pitchFamily="34" charset="-122"/>
              </a:rPr>
              <a:t>文字</a:t>
            </a:r>
            <a:endParaRPr lang="zh-CN" altLang="en-US" sz="1100" dirty="0">
              <a:solidFill>
                <a:srgbClr val="292929"/>
              </a:solidFill>
              <a:latin typeface="微软雅黑" pitchFamily="34" charset="-122"/>
              <a:ea typeface="微软雅黑" pitchFamily="34" charset="-122"/>
            </a:endParaRPr>
          </a:p>
        </p:txBody>
      </p:sp>
    </p:spTree>
    <p:extLst>
      <p:ext uri="{BB962C8B-B14F-4D97-AF65-F5344CB8AC3E}">
        <p14:creationId xmlns:p14="http://schemas.microsoft.com/office/powerpoint/2010/main" val="50780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 calcmode="lin" valueType="num">
                                      <p:cBhvr>
                                        <p:cTn id="13" dur="500" fill="hold"/>
                                        <p:tgtEl>
                                          <p:spTgt spid="65"/>
                                        </p:tgtEl>
                                        <p:attrNameLst>
                                          <p:attrName>ppt_x</p:attrName>
                                        </p:attrNameLst>
                                      </p:cBhvr>
                                      <p:tavLst>
                                        <p:tav tm="0">
                                          <p:val>
                                            <p:fltVal val="0.5"/>
                                          </p:val>
                                        </p:tav>
                                        <p:tav tm="100000">
                                          <p:val>
                                            <p:strVal val="#ppt_x"/>
                                          </p:val>
                                        </p:tav>
                                      </p:tavLst>
                                    </p:anim>
                                    <p:anim calcmode="lin" valueType="num">
                                      <p:cBhvr>
                                        <p:cTn id="14" dur="500" fill="hold"/>
                                        <p:tgtEl>
                                          <p:spTgt spid="65"/>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 calcmode="lin" valueType="num">
                                      <p:cBhvr>
                                        <p:cTn id="19" dur="500" fill="hold"/>
                                        <p:tgtEl>
                                          <p:spTgt spid="67"/>
                                        </p:tgtEl>
                                        <p:attrNameLst>
                                          <p:attrName>ppt_x</p:attrName>
                                        </p:attrNameLst>
                                      </p:cBhvr>
                                      <p:tavLst>
                                        <p:tav tm="0">
                                          <p:val>
                                            <p:fltVal val="0.5"/>
                                          </p:val>
                                        </p:tav>
                                        <p:tav tm="100000">
                                          <p:val>
                                            <p:strVal val="#ppt_x"/>
                                          </p:val>
                                        </p:tav>
                                      </p:tavLst>
                                    </p:anim>
                                    <p:anim calcmode="lin" valueType="num">
                                      <p:cBhvr>
                                        <p:cTn id="20" dur="500" fill="hold"/>
                                        <p:tgtEl>
                                          <p:spTgt spid="6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ppt_x</p:attrName>
                                        </p:attrNameLst>
                                      </p:cBhvr>
                                      <p:tavLst>
                                        <p:tav tm="0">
                                          <p:val>
                                            <p:fltVal val="0.5"/>
                                          </p:val>
                                        </p:tav>
                                        <p:tav tm="100000">
                                          <p:val>
                                            <p:strVal val="#ppt_x"/>
                                          </p:val>
                                        </p:tav>
                                      </p:tavLst>
                                    </p:anim>
                                    <p:anim calcmode="lin" valueType="num">
                                      <p:cBhvr>
                                        <p:cTn id="26" dur="500" fill="hold"/>
                                        <p:tgtEl>
                                          <p:spTgt spid="66"/>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500" fill="hold"/>
                                        <p:tgtEl>
                                          <p:spTgt spid="69"/>
                                        </p:tgtEl>
                                        <p:attrNameLst>
                                          <p:attrName>ppt_w</p:attrName>
                                        </p:attrNameLst>
                                      </p:cBhvr>
                                      <p:tavLst>
                                        <p:tav tm="0">
                                          <p:val>
                                            <p:fltVal val="0"/>
                                          </p:val>
                                        </p:tav>
                                        <p:tav tm="100000">
                                          <p:val>
                                            <p:strVal val="#ppt_w"/>
                                          </p:val>
                                        </p:tav>
                                      </p:tavLst>
                                    </p:anim>
                                    <p:anim calcmode="lin" valueType="num">
                                      <p:cBhvr>
                                        <p:cTn id="30" dur="500" fill="hold"/>
                                        <p:tgtEl>
                                          <p:spTgt spid="69"/>
                                        </p:tgtEl>
                                        <p:attrNameLst>
                                          <p:attrName>ppt_h</p:attrName>
                                        </p:attrNameLst>
                                      </p:cBhvr>
                                      <p:tavLst>
                                        <p:tav tm="0">
                                          <p:val>
                                            <p:fltVal val="0"/>
                                          </p:val>
                                        </p:tav>
                                        <p:tav tm="100000">
                                          <p:val>
                                            <p:strVal val="#ppt_h"/>
                                          </p:val>
                                        </p:tav>
                                      </p:tavLst>
                                    </p:anim>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 calcmode="lin" valueType="num">
                                      <p:cBhvr>
                                        <p:cTn id="37" dur="500" fill="hold"/>
                                        <p:tgtEl>
                                          <p:spTgt spid="68"/>
                                        </p:tgtEl>
                                        <p:attrNameLst>
                                          <p:attrName>ppt_x</p:attrName>
                                        </p:attrNameLst>
                                      </p:cBhvr>
                                      <p:tavLst>
                                        <p:tav tm="0">
                                          <p:val>
                                            <p:fltVal val="0.5"/>
                                          </p:val>
                                        </p:tav>
                                        <p:tav tm="100000">
                                          <p:val>
                                            <p:strVal val="#ppt_x"/>
                                          </p:val>
                                        </p:tav>
                                      </p:tavLst>
                                    </p:anim>
                                    <p:anim calcmode="lin" valueType="num">
                                      <p:cBhvr>
                                        <p:cTn id="38" dur="500" fill="hold"/>
                                        <p:tgtEl>
                                          <p:spTgt spid="68"/>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1000"/>
                            </p:stCondLst>
                            <p:childTnLst>
                              <p:par>
                                <p:cTn id="46" presetID="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0-#ppt_w/2"/>
                                          </p:val>
                                        </p:tav>
                                        <p:tav tm="100000">
                                          <p:val>
                                            <p:strVal val="#ppt_x"/>
                                          </p:val>
                                        </p:tav>
                                      </p:tavLst>
                                    </p:anim>
                                    <p:anim calcmode="lin" valueType="num">
                                      <p:cBhvr additive="base">
                                        <p:cTn id="49" dur="5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0-#ppt_w/2"/>
                                          </p:val>
                                        </p:tav>
                                        <p:tav tm="100000">
                                          <p:val>
                                            <p:strVal val="#ppt_x"/>
                                          </p:val>
                                        </p:tav>
                                      </p:tavLst>
                                    </p:anim>
                                    <p:anim calcmode="lin" valueType="num">
                                      <p:cBhvr additive="base">
                                        <p:cTn id="53" dur="5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1+#ppt_w/2"/>
                                          </p:val>
                                        </p:tav>
                                        <p:tav tm="100000">
                                          <p:val>
                                            <p:strVal val="#ppt_x"/>
                                          </p:val>
                                        </p:tav>
                                      </p:tavLst>
                                    </p:anim>
                                    <p:anim calcmode="lin" valueType="num">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1+#ppt_w/2"/>
                                          </p:val>
                                        </p:tav>
                                        <p:tav tm="100000">
                                          <p:val>
                                            <p:strVal val="#ppt_x"/>
                                          </p:val>
                                        </p:tav>
                                      </p:tavLst>
                                    </p:anim>
                                    <p:anim calcmode="lin" valueType="num">
                                      <p:cBhvr additive="base">
                                        <p:cTn id="65" dur="500" fill="hold"/>
                                        <p:tgtEl>
                                          <p:spTgt spid="6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fill="hold"/>
                                        <p:tgtEl>
                                          <p:spTgt spid="61"/>
                                        </p:tgtEl>
                                        <p:attrNameLst>
                                          <p:attrName>ppt_x</p:attrName>
                                        </p:attrNameLst>
                                      </p:cBhvr>
                                      <p:tavLst>
                                        <p:tav tm="0">
                                          <p:val>
                                            <p:strVal val="1+#ppt_w/2"/>
                                          </p:val>
                                        </p:tav>
                                        <p:tav tm="100000">
                                          <p:val>
                                            <p:strVal val="#ppt_x"/>
                                          </p:val>
                                        </p:tav>
                                      </p:tavLst>
                                    </p:anim>
                                    <p:anim calcmode="lin" valueType="num">
                                      <p:cBhvr additive="base">
                                        <p:cTn id="6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sp>
        <p:nvSpPr>
          <p:cNvPr id="8" name="椭圆 23"/>
          <p:cNvSpPr>
            <a:spLocks noChangeArrowheads="1"/>
          </p:cNvSpPr>
          <p:nvPr/>
        </p:nvSpPr>
        <p:spPr bwMode="auto">
          <a:xfrm>
            <a:off x="8146083" y="4064792"/>
            <a:ext cx="377825" cy="377825"/>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12" name="TextBox 57"/>
          <p:cNvSpPr txBox="1">
            <a:spLocks noChangeArrowheads="1"/>
          </p:cNvSpPr>
          <p:nvPr/>
        </p:nvSpPr>
        <p:spPr bwMode="auto">
          <a:xfrm>
            <a:off x="388751" y="2107743"/>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smtClean="0">
                <a:solidFill>
                  <a:srgbClr val="435258"/>
                </a:solidFill>
                <a:latin typeface="微软雅黑" pitchFamily="34" charset="-122"/>
                <a:ea typeface="微软雅黑" pitchFamily="34" charset="-122"/>
              </a:rPr>
              <a:t>PPTS</a:t>
            </a:r>
            <a:r>
              <a:rPr lang="zh-CN" altLang="en-US" sz="1600" dirty="0" smtClean="0">
                <a:solidFill>
                  <a:srgbClr val="435258"/>
                </a:solidFill>
                <a:latin typeface="微软雅黑" pitchFamily="34" charset="-122"/>
                <a:ea typeface="微软雅黑" pitchFamily="34" charset="-122"/>
              </a:rPr>
              <a:t>致力于</a:t>
            </a:r>
            <a:r>
              <a:rPr lang="zh-CN" altLang="en-US" sz="1600" dirty="0">
                <a:solidFill>
                  <a:srgbClr val="435258"/>
                </a:solidFill>
                <a:latin typeface="微软雅黑" pitchFamily="34" charset="-122"/>
                <a:ea typeface="微软雅黑" pitchFamily="34" charset="-122"/>
              </a:rPr>
              <a:t>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sp>
        <p:nvSpPr>
          <p:cNvPr id="20" name="椭圆 19"/>
          <p:cNvSpPr/>
          <p:nvPr/>
        </p:nvSpPr>
        <p:spPr>
          <a:xfrm>
            <a:off x="4148758" y="1562892"/>
            <a:ext cx="2614613" cy="261461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378980" y="2799555"/>
            <a:ext cx="1173956" cy="117395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869012" y="4425551"/>
            <a:ext cx="1782366" cy="178236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7"/>
          <p:cNvSpPr txBox="1">
            <a:spLocks noChangeArrowheads="1"/>
          </p:cNvSpPr>
          <p:nvPr/>
        </p:nvSpPr>
        <p:spPr bwMode="auto">
          <a:xfrm>
            <a:off x="388751" y="3464627"/>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smtClean="0">
                <a:solidFill>
                  <a:srgbClr val="435258"/>
                </a:solidFill>
                <a:latin typeface="微软雅黑" pitchFamily="34" charset="-122"/>
                <a:ea typeface="微软雅黑" pitchFamily="34" charset="-122"/>
              </a:rPr>
              <a:t>PPTS</a:t>
            </a:r>
            <a:r>
              <a:rPr lang="zh-CN" altLang="en-US" sz="1600" dirty="0" smtClean="0">
                <a:solidFill>
                  <a:srgbClr val="435258"/>
                </a:solidFill>
                <a:latin typeface="微软雅黑" pitchFamily="34" charset="-122"/>
                <a:ea typeface="微软雅黑" pitchFamily="34" charset="-122"/>
              </a:rPr>
              <a:t>致力于</a:t>
            </a:r>
            <a:r>
              <a:rPr lang="zh-CN" altLang="en-US" sz="1600" dirty="0">
                <a:solidFill>
                  <a:srgbClr val="435258"/>
                </a:solidFill>
                <a:latin typeface="微软雅黑" pitchFamily="34" charset="-122"/>
                <a:ea typeface="微软雅黑" pitchFamily="34" charset="-122"/>
              </a:rPr>
              <a:t>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sp>
        <p:nvSpPr>
          <p:cNvPr id="24" name="TextBox 57"/>
          <p:cNvSpPr txBox="1">
            <a:spLocks noChangeArrowheads="1"/>
          </p:cNvSpPr>
          <p:nvPr/>
        </p:nvSpPr>
        <p:spPr bwMode="auto">
          <a:xfrm>
            <a:off x="388751" y="4869160"/>
            <a:ext cx="3564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smtClean="0">
                <a:solidFill>
                  <a:srgbClr val="435258"/>
                </a:solidFill>
                <a:latin typeface="微软雅黑" pitchFamily="34" charset="-122"/>
                <a:ea typeface="微软雅黑" pitchFamily="34" charset="-122"/>
              </a:rPr>
              <a:t>PPTS</a:t>
            </a:r>
            <a:r>
              <a:rPr lang="zh-CN" altLang="en-US" sz="1600" dirty="0" smtClean="0">
                <a:solidFill>
                  <a:srgbClr val="435258"/>
                </a:solidFill>
                <a:latin typeface="微软雅黑" pitchFamily="34" charset="-122"/>
                <a:ea typeface="微软雅黑" pitchFamily="34" charset="-122"/>
              </a:rPr>
              <a:t>致力于</a:t>
            </a:r>
            <a:r>
              <a:rPr lang="zh-CN" altLang="en-US" sz="1600" dirty="0">
                <a:solidFill>
                  <a:srgbClr val="435258"/>
                </a:solidFill>
                <a:latin typeface="微软雅黑" pitchFamily="34" charset="-122"/>
                <a:ea typeface="微软雅黑" pitchFamily="34" charset="-122"/>
              </a:rPr>
              <a:t>教学课件、教学设计、汇报</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及相册</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的原创设计与美化，为您提供</a:t>
            </a:r>
            <a:r>
              <a:rPr lang="zh-CN" altLang="en-US" sz="1600" dirty="0" smtClean="0">
                <a:solidFill>
                  <a:srgbClr val="435258"/>
                </a:solidFill>
                <a:latin typeface="微软雅黑" pitchFamily="34" charset="-122"/>
                <a:ea typeface="微软雅黑" pitchFamily="34" charset="-122"/>
              </a:rPr>
              <a:t>实用的</a:t>
            </a:r>
            <a:r>
              <a:rPr lang="en-US" altLang="zh-CN" sz="1600" dirty="0">
                <a:solidFill>
                  <a:srgbClr val="435258"/>
                </a:solidFill>
                <a:latin typeface="微软雅黑" pitchFamily="34" charset="-122"/>
                <a:ea typeface="微软雅黑" pitchFamily="34" charset="-122"/>
              </a:rPr>
              <a:t>PPT</a:t>
            </a:r>
            <a:r>
              <a:rPr lang="zh-CN" altLang="en-US" sz="1600" dirty="0">
                <a:solidFill>
                  <a:srgbClr val="435258"/>
                </a:solidFill>
                <a:latin typeface="微软雅黑" pitchFamily="34" charset="-122"/>
                <a:ea typeface="微软雅黑" pitchFamily="34" charset="-122"/>
              </a:rPr>
              <a:t>动态模板。</a:t>
            </a:r>
            <a:endParaRPr lang="en-US" altLang="zh-CN" sz="1600" dirty="0">
              <a:solidFill>
                <a:srgbClr val="435258"/>
              </a:solidFill>
              <a:latin typeface="微软雅黑" pitchFamily="34" charset="-122"/>
              <a:ea typeface="微软雅黑" pitchFamily="34" charset="-122"/>
            </a:endParaRPr>
          </a:p>
        </p:txBody>
      </p:sp>
      <p:grpSp>
        <p:nvGrpSpPr>
          <p:cNvPr id="33" name="组合 32"/>
          <p:cNvGrpSpPr/>
          <p:nvPr/>
        </p:nvGrpSpPr>
        <p:grpSpPr>
          <a:xfrm>
            <a:off x="6911008" y="2094705"/>
            <a:ext cx="804863" cy="804862"/>
            <a:chOff x="6911008" y="2094705"/>
            <a:chExt cx="804863" cy="804862"/>
          </a:xfrm>
        </p:grpSpPr>
        <p:sp>
          <p:nvSpPr>
            <p:cNvPr id="10" name="椭圆 25"/>
            <p:cNvSpPr>
              <a:spLocks noChangeArrowheads="1"/>
            </p:cNvSpPr>
            <p:nvPr/>
          </p:nvSpPr>
          <p:spPr bwMode="auto">
            <a:xfrm>
              <a:off x="6911008" y="2094705"/>
              <a:ext cx="804863" cy="804862"/>
            </a:xfrm>
            <a:prstGeom prst="ellipse">
              <a:avLst/>
            </a:prstGeom>
            <a:solidFill>
              <a:schemeClr val="accent5">
                <a:lumMod val="75000"/>
              </a:schemeClr>
            </a:solidFill>
            <a:ln>
              <a:noFill/>
            </a:ln>
          </p:spPr>
          <p:txBody>
            <a:bodyPr anchor="ctr"/>
            <a:lstStyle/>
            <a:p>
              <a:pPr algn="ctr" eaLnBrk="1" hangingPunct="1"/>
              <a:endParaRPr lang="zh-CN" altLang="en-US">
                <a:solidFill>
                  <a:srgbClr val="FFFFFF"/>
                </a:solidFill>
              </a:endParaRPr>
            </a:p>
          </p:txBody>
        </p:sp>
        <p:grpSp>
          <p:nvGrpSpPr>
            <p:cNvPr id="25" name="组合 24"/>
            <p:cNvGrpSpPr/>
            <p:nvPr/>
          </p:nvGrpSpPr>
          <p:grpSpPr>
            <a:xfrm>
              <a:off x="7032452" y="2341194"/>
              <a:ext cx="561973" cy="426245"/>
              <a:chOff x="4610102" y="4388644"/>
              <a:chExt cx="561973" cy="426245"/>
            </a:xfrm>
          </p:grpSpPr>
          <p:sp>
            <p:nvSpPr>
              <p:cNvPr id="26" name="Freeform 181"/>
              <p:cNvSpPr>
                <a:spLocks noEditPoints="1"/>
              </p:cNvSpPr>
              <p:nvPr/>
            </p:nvSpPr>
            <p:spPr bwMode="auto">
              <a:xfrm>
                <a:off x="4610102" y="4480324"/>
                <a:ext cx="375047" cy="334565"/>
              </a:xfrm>
              <a:custGeom>
                <a:avLst/>
                <a:gdLst>
                  <a:gd name="T0" fmla="*/ 2147483647 w 147"/>
                  <a:gd name="T1" fmla="*/ 0 h 131"/>
                  <a:gd name="T2" fmla="*/ 0 w 147"/>
                  <a:gd name="T3" fmla="*/ 2147483647 h 131"/>
                  <a:gd name="T4" fmla="*/ 2147483647 w 147"/>
                  <a:gd name="T5" fmla="*/ 2147483647 h 131"/>
                  <a:gd name="T6" fmla="*/ 2147483647 w 147"/>
                  <a:gd name="T7" fmla="*/ 2147483647 h 131"/>
                  <a:gd name="T8" fmla="*/ 2147483647 w 147"/>
                  <a:gd name="T9" fmla="*/ 2147483647 h 131"/>
                  <a:gd name="T10" fmla="*/ 2147483647 w 147"/>
                  <a:gd name="T11" fmla="*/ 2147483647 h 131"/>
                  <a:gd name="T12" fmla="*/ 2147483647 w 147"/>
                  <a:gd name="T13" fmla="*/ 0 h 131"/>
                  <a:gd name="T14" fmla="*/ 2147483647 w 147"/>
                  <a:gd name="T15" fmla="*/ 2147483647 h 131"/>
                  <a:gd name="T16" fmla="*/ 2147483647 w 147"/>
                  <a:gd name="T17" fmla="*/ 2147483647 h 131"/>
                  <a:gd name="T18" fmla="*/ 2147483647 w 147"/>
                  <a:gd name="T19" fmla="*/ 2147483647 h 131"/>
                  <a:gd name="T20" fmla="*/ 2147483647 w 147"/>
                  <a:gd name="T21" fmla="*/ 2147483647 h 131"/>
                  <a:gd name="T22" fmla="*/ 2147483647 w 147"/>
                  <a:gd name="T23" fmla="*/ 2147483647 h 131"/>
                  <a:gd name="T24" fmla="*/ 2147483647 w 147"/>
                  <a:gd name="T25" fmla="*/ 2147483647 h 131"/>
                  <a:gd name="T26" fmla="*/ 2147483647 w 147"/>
                  <a:gd name="T27" fmla="*/ 2147483647 h 131"/>
                  <a:gd name="T28" fmla="*/ 2147483647 w 147"/>
                  <a:gd name="T29" fmla="*/ 2147483647 h 131"/>
                  <a:gd name="T30" fmla="*/ 2147483647 w 147"/>
                  <a:gd name="T31" fmla="*/ 2147483647 h 131"/>
                  <a:gd name="T32" fmla="*/ 2147483647 w 147"/>
                  <a:gd name="T33" fmla="*/ 2147483647 h 131"/>
                  <a:gd name="T34" fmla="*/ 2147483647 w 147"/>
                  <a:gd name="T35" fmla="*/ 2147483647 h 131"/>
                  <a:gd name="T36" fmla="*/ 2147483647 w 147"/>
                  <a:gd name="T37" fmla="*/ 2147483647 h 131"/>
                  <a:gd name="T38" fmla="*/ 2147483647 w 147"/>
                  <a:gd name="T39" fmla="*/ 2147483647 h 131"/>
                  <a:gd name="T40" fmla="*/ 2147483647 w 147"/>
                  <a:gd name="T41" fmla="*/ 2147483647 h 131"/>
                  <a:gd name="T42" fmla="*/ 2147483647 w 147"/>
                  <a:gd name="T43" fmla="*/ 2147483647 h 131"/>
                  <a:gd name="T44" fmla="*/ 2147483647 w 147"/>
                  <a:gd name="T45" fmla="*/ 2147483647 h 131"/>
                  <a:gd name="T46" fmla="*/ 2147483647 w 147"/>
                  <a:gd name="T47" fmla="*/ 2147483647 h 131"/>
                  <a:gd name="T48" fmla="*/ 2147483647 w 147"/>
                  <a:gd name="T49" fmla="*/ 2147483647 h 131"/>
                  <a:gd name="T50" fmla="*/ 2147483647 w 147"/>
                  <a:gd name="T51" fmla="*/ 2147483647 h 131"/>
                  <a:gd name="T52" fmla="*/ 2147483647 w 147"/>
                  <a:gd name="T53" fmla="*/ 2147483647 h 131"/>
                  <a:gd name="T54" fmla="*/ 2147483647 w 147"/>
                  <a:gd name="T55" fmla="*/ 2147483647 h 131"/>
                  <a:gd name="T56" fmla="*/ 2147483647 w 147"/>
                  <a:gd name="T57" fmla="*/ 2147483647 h 131"/>
                  <a:gd name="T58" fmla="*/ 2147483647 w 147"/>
                  <a:gd name="T59" fmla="*/ 2147483647 h 131"/>
                  <a:gd name="T60" fmla="*/ 2147483647 w 147"/>
                  <a:gd name="T61" fmla="*/ 2147483647 h 131"/>
                  <a:gd name="T62" fmla="*/ 2147483647 w 147"/>
                  <a:gd name="T63" fmla="*/ 2147483647 h 131"/>
                  <a:gd name="T64" fmla="*/ 2147483647 w 147"/>
                  <a:gd name="T65" fmla="*/ 2147483647 h 131"/>
                  <a:gd name="T66" fmla="*/ 2147483647 w 147"/>
                  <a:gd name="T67" fmla="*/ 2147483647 h 131"/>
                  <a:gd name="T68" fmla="*/ 2147483647 w 147"/>
                  <a:gd name="T69" fmla="*/ 2147483647 h 131"/>
                  <a:gd name="T70" fmla="*/ 2147483647 w 147"/>
                  <a:gd name="T71" fmla="*/ 2147483647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27" name="Freeform 182"/>
              <p:cNvSpPr>
                <a:spLocks noEditPoints="1"/>
              </p:cNvSpPr>
              <p:nvPr/>
            </p:nvSpPr>
            <p:spPr bwMode="auto">
              <a:xfrm>
                <a:off x="4901803" y="4388644"/>
                <a:ext cx="270272" cy="242888"/>
              </a:xfrm>
              <a:custGeom>
                <a:avLst/>
                <a:gdLst>
                  <a:gd name="T0" fmla="*/ 2147483647 w 106"/>
                  <a:gd name="T1" fmla="*/ 2147483647 h 95"/>
                  <a:gd name="T2" fmla="*/ 2147483647 w 106"/>
                  <a:gd name="T3" fmla="*/ 0 h 95"/>
                  <a:gd name="T4" fmla="*/ 0 w 106"/>
                  <a:gd name="T5" fmla="*/ 2147483647 h 95"/>
                  <a:gd name="T6" fmla="*/ 2147483647 w 106"/>
                  <a:gd name="T7" fmla="*/ 2147483647 h 95"/>
                  <a:gd name="T8" fmla="*/ 2147483647 w 106"/>
                  <a:gd name="T9" fmla="*/ 2147483647 h 95"/>
                  <a:gd name="T10" fmla="*/ 2147483647 w 106"/>
                  <a:gd name="T11" fmla="*/ 2147483647 h 95"/>
                  <a:gd name="T12" fmla="*/ 2147483647 w 106"/>
                  <a:gd name="T13" fmla="*/ 2147483647 h 95"/>
                  <a:gd name="T14" fmla="*/ 2147483647 w 106"/>
                  <a:gd name="T15" fmla="*/ 2147483647 h 95"/>
                  <a:gd name="T16" fmla="*/ 2147483647 w 106"/>
                  <a:gd name="T17" fmla="*/ 2147483647 h 95"/>
                  <a:gd name="T18" fmla="*/ 2147483647 w 106"/>
                  <a:gd name="T19" fmla="*/ 2147483647 h 95"/>
                  <a:gd name="T20" fmla="*/ 2147483647 w 106"/>
                  <a:gd name="T21" fmla="*/ 2147483647 h 95"/>
                  <a:gd name="T22" fmla="*/ 2147483647 w 106"/>
                  <a:gd name="T23" fmla="*/ 2147483647 h 95"/>
                  <a:gd name="T24" fmla="*/ 2147483647 w 106"/>
                  <a:gd name="T25" fmla="*/ 2147483647 h 95"/>
                  <a:gd name="T26" fmla="*/ 2147483647 w 106"/>
                  <a:gd name="T27" fmla="*/ 2147483647 h 95"/>
                  <a:gd name="T28" fmla="*/ 2147483647 w 106"/>
                  <a:gd name="T29" fmla="*/ 2147483647 h 95"/>
                  <a:gd name="T30" fmla="*/ 2147483647 w 106"/>
                  <a:gd name="T31" fmla="*/ 2147483647 h 95"/>
                  <a:gd name="T32" fmla="*/ 2147483647 w 106"/>
                  <a:gd name="T33" fmla="*/ 2147483647 h 95"/>
                  <a:gd name="T34" fmla="*/ 2147483647 w 106"/>
                  <a:gd name="T35" fmla="*/ 2147483647 h 95"/>
                  <a:gd name="T36" fmla="*/ 2147483647 w 106"/>
                  <a:gd name="T37" fmla="*/ 2147483647 h 95"/>
                  <a:gd name="T38" fmla="*/ 2147483647 w 106"/>
                  <a:gd name="T39" fmla="*/ 2147483647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grpSp>
        <p:nvGrpSpPr>
          <p:cNvPr id="34" name="组合 33"/>
          <p:cNvGrpSpPr/>
          <p:nvPr/>
        </p:nvGrpSpPr>
        <p:grpSpPr>
          <a:xfrm>
            <a:off x="6723683" y="3618705"/>
            <a:ext cx="755650" cy="754062"/>
            <a:chOff x="6723683" y="3618705"/>
            <a:chExt cx="755650" cy="754062"/>
          </a:xfrm>
        </p:grpSpPr>
        <p:sp>
          <p:nvSpPr>
            <p:cNvPr id="7" name="椭圆 22"/>
            <p:cNvSpPr>
              <a:spLocks noChangeArrowheads="1"/>
            </p:cNvSpPr>
            <p:nvPr/>
          </p:nvSpPr>
          <p:spPr bwMode="auto">
            <a:xfrm>
              <a:off x="6723683" y="3618705"/>
              <a:ext cx="755650" cy="754062"/>
            </a:xfrm>
            <a:prstGeom prst="ellipse">
              <a:avLst/>
            </a:prstGeom>
            <a:solidFill>
              <a:schemeClr val="accent5"/>
            </a:solidFill>
            <a:ln>
              <a:noFill/>
            </a:ln>
          </p:spPr>
          <p:txBody>
            <a:bodyPr anchor="ctr"/>
            <a:lstStyle/>
            <a:p>
              <a:pPr algn="ctr" eaLnBrk="1" hangingPunct="1"/>
              <a:endParaRPr lang="zh-CN" altLang="en-US">
                <a:solidFill>
                  <a:srgbClr val="FFFFFF"/>
                </a:solidFill>
              </a:endParaRPr>
            </a:p>
          </p:txBody>
        </p:sp>
        <p:grpSp>
          <p:nvGrpSpPr>
            <p:cNvPr id="28" name="组合 27"/>
            <p:cNvGrpSpPr/>
            <p:nvPr/>
          </p:nvGrpSpPr>
          <p:grpSpPr>
            <a:xfrm>
              <a:off x="6913163" y="3832221"/>
              <a:ext cx="470298" cy="421483"/>
              <a:chOff x="8339137" y="4408885"/>
              <a:chExt cx="470298" cy="421483"/>
            </a:xfrm>
          </p:grpSpPr>
          <p:sp>
            <p:nvSpPr>
              <p:cNvPr id="29" name="Freeform 191"/>
              <p:cNvSpPr>
                <a:spLocks/>
              </p:cNvSpPr>
              <p:nvPr/>
            </p:nvSpPr>
            <p:spPr bwMode="auto">
              <a:xfrm>
                <a:off x="8339137" y="4408885"/>
                <a:ext cx="280988" cy="242888"/>
              </a:xfrm>
              <a:custGeom>
                <a:avLst/>
                <a:gdLst>
                  <a:gd name="T0" fmla="*/ 2147483647 w 110"/>
                  <a:gd name="T1" fmla="*/ 2147483647 h 95"/>
                  <a:gd name="T2" fmla="*/ 2147483647 w 110"/>
                  <a:gd name="T3" fmla="*/ 2147483647 h 95"/>
                  <a:gd name="T4" fmla="*/ 2147483647 w 110"/>
                  <a:gd name="T5" fmla="*/ 2147483647 h 95"/>
                  <a:gd name="T6" fmla="*/ 2147483647 w 110"/>
                  <a:gd name="T7" fmla="*/ 0 h 95"/>
                  <a:gd name="T8" fmla="*/ 2147483647 w 110"/>
                  <a:gd name="T9" fmla="*/ 0 h 95"/>
                  <a:gd name="T10" fmla="*/ 2147483647 w 110"/>
                  <a:gd name="T11" fmla="*/ 2147483647 h 95"/>
                  <a:gd name="T12" fmla="*/ 0 w 110"/>
                  <a:gd name="T13" fmla="*/ 2147483647 h 95"/>
                  <a:gd name="T14" fmla="*/ 2147483647 w 110"/>
                  <a:gd name="T15" fmla="*/ 2147483647 h 95"/>
                  <a:gd name="T16" fmla="*/ 2147483647 w 110"/>
                  <a:gd name="T17" fmla="*/ 2147483647 h 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0" name="Freeform 192"/>
              <p:cNvSpPr>
                <a:spLocks noEditPoints="1"/>
              </p:cNvSpPr>
              <p:nvPr/>
            </p:nvSpPr>
            <p:spPr bwMode="auto">
              <a:xfrm>
                <a:off x="8551069" y="4457701"/>
                <a:ext cx="258366" cy="252413"/>
              </a:xfrm>
              <a:custGeom>
                <a:avLst/>
                <a:gdLst>
                  <a:gd name="T0" fmla="*/ 2147483647 w 101"/>
                  <a:gd name="T1" fmla="*/ 2147483647 h 99"/>
                  <a:gd name="T2" fmla="*/ 2147483647 w 101"/>
                  <a:gd name="T3" fmla="*/ 2147483647 h 99"/>
                  <a:gd name="T4" fmla="*/ 2147483647 w 101"/>
                  <a:gd name="T5" fmla="*/ 2147483647 h 99"/>
                  <a:gd name="T6" fmla="*/ 2147483647 w 101"/>
                  <a:gd name="T7" fmla="*/ 2147483647 h 99"/>
                  <a:gd name="T8" fmla="*/ 2147483647 w 101"/>
                  <a:gd name="T9" fmla="*/ 2147483647 h 99"/>
                  <a:gd name="T10" fmla="*/ 2147483647 w 101"/>
                  <a:gd name="T11" fmla="*/ 2147483647 h 99"/>
                  <a:gd name="T12" fmla="*/ 2147483647 w 101"/>
                  <a:gd name="T13" fmla="*/ 2147483647 h 99"/>
                  <a:gd name="T14" fmla="*/ 2147483647 w 101"/>
                  <a:gd name="T15" fmla="*/ 2147483647 h 99"/>
                  <a:gd name="T16" fmla="*/ 2147483647 w 101"/>
                  <a:gd name="T17" fmla="*/ 2147483647 h 99"/>
                  <a:gd name="T18" fmla="*/ 2147483647 w 101"/>
                  <a:gd name="T19" fmla="*/ 2147483647 h 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1" name="Freeform 193"/>
              <p:cNvSpPr>
                <a:spLocks noEditPoints="1"/>
              </p:cNvSpPr>
              <p:nvPr/>
            </p:nvSpPr>
            <p:spPr bwMode="auto">
              <a:xfrm>
                <a:off x="8426053" y="4669633"/>
                <a:ext cx="166688" cy="160735"/>
              </a:xfrm>
              <a:custGeom>
                <a:avLst/>
                <a:gdLst>
                  <a:gd name="T0" fmla="*/ 2147483647 w 65"/>
                  <a:gd name="T1" fmla="*/ 2147483647 h 63"/>
                  <a:gd name="T2" fmla="*/ 2147483647 w 65"/>
                  <a:gd name="T3" fmla="*/ 2147483647 h 63"/>
                  <a:gd name="T4" fmla="*/ 2147483647 w 65"/>
                  <a:gd name="T5" fmla="*/ 2147483647 h 63"/>
                  <a:gd name="T6" fmla="*/ 2147483647 w 65"/>
                  <a:gd name="T7" fmla="*/ 2147483647 h 63"/>
                  <a:gd name="T8" fmla="*/ 2147483647 w 65"/>
                  <a:gd name="T9" fmla="*/ 2147483647 h 63"/>
                  <a:gd name="T10" fmla="*/ 2147483647 w 65"/>
                  <a:gd name="T11" fmla="*/ 2147483647 h 63"/>
                  <a:gd name="T12" fmla="*/ 2147483647 w 65"/>
                  <a:gd name="T13" fmla="*/ 2147483647 h 63"/>
                  <a:gd name="T14" fmla="*/ 2147483647 w 65"/>
                  <a:gd name="T15" fmla="*/ 2147483647 h 63"/>
                  <a:gd name="T16" fmla="*/ 2147483647 w 65"/>
                  <a:gd name="T17" fmla="*/ 2147483647 h 63"/>
                  <a:gd name="T18" fmla="*/ 2147483647 w 65"/>
                  <a:gd name="T19" fmla="*/ 2147483647 h 63"/>
                  <a:gd name="T20" fmla="*/ 2147483647 w 65"/>
                  <a:gd name="T21" fmla="*/ 2147483647 h 63"/>
                  <a:gd name="T22" fmla="*/ 2147483647 w 65"/>
                  <a:gd name="T23" fmla="*/ 2147483647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grpSp>
      <p:grpSp>
        <p:nvGrpSpPr>
          <p:cNvPr id="35" name="组合 34"/>
          <p:cNvGrpSpPr/>
          <p:nvPr/>
        </p:nvGrpSpPr>
        <p:grpSpPr>
          <a:xfrm>
            <a:off x="5325096" y="4453730"/>
            <a:ext cx="552450" cy="550862"/>
            <a:chOff x="5325096" y="4453730"/>
            <a:chExt cx="552450" cy="550862"/>
          </a:xfrm>
        </p:grpSpPr>
        <p:sp>
          <p:nvSpPr>
            <p:cNvPr id="9" name="椭圆 24"/>
            <p:cNvSpPr>
              <a:spLocks noChangeArrowheads="1"/>
            </p:cNvSpPr>
            <p:nvPr/>
          </p:nvSpPr>
          <p:spPr bwMode="auto">
            <a:xfrm>
              <a:off x="5325096" y="4453730"/>
              <a:ext cx="552450" cy="550862"/>
            </a:xfrm>
            <a:prstGeom prst="ellipse">
              <a:avLst/>
            </a:prstGeom>
            <a:solidFill>
              <a:schemeClr val="accent5">
                <a:lumMod val="60000"/>
                <a:lumOff val="40000"/>
              </a:schemeClr>
            </a:solidFill>
            <a:ln>
              <a:noFill/>
            </a:ln>
          </p:spPr>
          <p:txBody>
            <a:bodyPr anchor="ctr"/>
            <a:lstStyle/>
            <a:p>
              <a:pPr algn="ctr" eaLnBrk="1" hangingPunct="1"/>
              <a:endParaRPr lang="zh-CN" altLang="en-US">
                <a:solidFill>
                  <a:srgbClr val="FFFFFF"/>
                </a:solidFill>
              </a:endParaRPr>
            </a:p>
          </p:txBody>
        </p:sp>
        <p:sp>
          <p:nvSpPr>
            <p:cNvPr id="32" name="Freeform 9"/>
            <p:cNvSpPr>
              <a:spLocks noEditPoints="1"/>
            </p:cNvSpPr>
            <p:nvPr/>
          </p:nvSpPr>
          <p:spPr bwMode="auto">
            <a:xfrm>
              <a:off x="5382246" y="4477996"/>
              <a:ext cx="438150" cy="466725"/>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8" name="组合 37"/>
          <p:cNvGrpSpPr/>
          <p:nvPr/>
        </p:nvGrpSpPr>
        <p:grpSpPr>
          <a:xfrm>
            <a:off x="7690129" y="4593331"/>
            <a:ext cx="551658" cy="551658"/>
            <a:chOff x="7690129" y="4593331"/>
            <a:chExt cx="551658" cy="551658"/>
          </a:xfrm>
        </p:grpSpPr>
        <p:sp>
          <p:nvSpPr>
            <p:cNvPr id="36" name="椭圆 23"/>
            <p:cNvSpPr>
              <a:spLocks noChangeArrowheads="1"/>
            </p:cNvSpPr>
            <p:nvPr/>
          </p:nvSpPr>
          <p:spPr bwMode="auto">
            <a:xfrm>
              <a:off x="7690129" y="4593331"/>
              <a:ext cx="551658" cy="551658"/>
            </a:xfrm>
            <a:prstGeom prst="ellipse">
              <a:avLst/>
            </a:prstGeom>
            <a:solidFill>
              <a:schemeClr val="accent5">
                <a:lumMod val="20000"/>
                <a:lumOff val="80000"/>
              </a:schemeClr>
            </a:solidFill>
            <a:ln>
              <a:noFill/>
            </a:ln>
          </p:spPr>
          <p:txBody>
            <a:bodyPr anchor="ctr"/>
            <a:lstStyle/>
            <a:p>
              <a:pPr algn="ctr" eaLnBrk="1" hangingPunct="1"/>
              <a:endParaRPr lang="zh-CN" altLang="en-US">
                <a:solidFill>
                  <a:srgbClr val="FFFFFF"/>
                </a:solidFill>
              </a:endParaRPr>
            </a:p>
          </p:txBody>
        </p:sp>
        <p:sp>
          <p:nvSpPr>
            <p:cNvPr id="37" name="Freeform 81"/>
            <p:cNvSpPr>
              <a:spLocks noEditPoints="1"/>
            </p:cNvSpPr>
            <p:nvPr/>
          </p:nvSpPr>
          <p:spPr bwMode="auto">
            <a:xfrm>
              <a:off x="7812360" y="4685504"/>
              <a:ext cx="376237" cy="319088"/>
            </a:xfrm>
            <a:custGeom>
              <a:avLst/>
              <a:gdLst>
                <a:gd name="T0" fmla="*/ 2147483647 w 234"/>
                <a:gd name="T1" fmla="*/ 2147483647 h 198"/>
                <a:gd name="T2" fmla="*/ 2147483647 w 234"/>
                <a:gd name="T3" fmla="*/ 2147483647 h 198"/>
                <a:gd name="T4" fmla="*/ 2147483647 w 234"/>
                <a:gd name="T5" fmla="*/ 2147483647 h 198"/>
                <a:gd name="T6" fmla="*/ 2147483647 w 234"/>
                <a:gd name="T7" fmla="*/ 2147483647 h 198"/>
                <a:gd name="T8" fmla="*/ 0 w 234"/>
                <a:gd name="T9" fmla="*/ 2147483647 h 198"/>
                <a:gd name="T10" fmla="*/ 0 w 234"/>
                <a:gd name="T11" fmla="*/ 2147483647 h 198"/>
                <a:gd name="T12" fmla="*/ 2147483647 w 234"/>
                <a:gd name="T13" fmla="*/ 0 h 198"/>
                <a:gd name="T14" fmla="*/ 2147483647 w 234"/>
                <a:gd name="T15" fmla="*/ 0 h 198"/>
                <a:gd name="T16" fmla="*/ 2147483647 w 234"/>
                <a:gd name="T17" fmla="*/ 2147483647 h 198"/>
                <a:gd name="T18" fmla="*/ 2147483647 w 234"/>
                <a:gd name="T19" fmla="*/ 2147483647 h 198"/>
                <a:gd name="T20" fmla="*/ 2147483647 w 234"/>
                <a:gd name="T21" fmla="*/ 2147483647 h 198"/>
                <a:gd name="T22" fmla="*/ 2147483647 w 234"/>
                <a:gd name="T23" fmla="*/ 2147483647 h 198"/>
                <a:gd name="T24" fmla="*/ 2147483647 w 234"/>
                <a:gd name="T25" fmla="*/ 2147483647 h 198"/>
                <a:gd name="T26" fmla="*/ 2147483647 w 234"/>
                <a:gd name="T27" fmla="*/ 2147483647 h 198"/>
                <a:gd name="T28" fmla="*/ 2147483647 w 234"/>
                <a:gd name="T29" fmla="*/ 2147483647 h 198"/>
                <a:gd name="T30" fmla="*/ 2147483647 w 234"/>
                <a:gd name="T31" fmla="*/ 2147483647 h 198"/>
                <a:gd name="T32" fmla="*/ 2147483647 w 234"/>
                <a:gd name="T33" fmla="*/ 2147483647 h 198"/>
                <a:gd name="T34" fmla="*/ 2147483647 w 234"/>
                <a:gd name="T35" fmla="*/ 2147483647 h 198"/>
                <a:gd name="T36" fmla="*/ 2147483647 w 234"/>
                <a:gd name="T37" fmla="*/ 2147483647 h 198"/>
                <a:gd name="T38" fmla="*/ 2147483647 w 234"/>
                <a:gd name="T39" fmla="*/ 2147483647 h 198"/>
                <a:gd name="T40" fmla="*/ 2147483647 w 234"/>
                <a:gd name="T41" fmla="*/ 2147483647 h 198"/>
                <a:gd name="T42" fmla="*/ 2147483647 w 234"/>
                <a:gd name="T43" fmla="*/ 2147483647 h 198"/>
                <a:gd name="T44" fmla="*/ 2147483647 w 234"/>
                <a:gd name="T45" fmla="*/ 2147483647 h 198"/>
                <a:gd name="T46" fmla="*/ 2147483647 w 234"/>
                <a:gd name="T47" fmla="*/ 2147483647 h 198"/>
                <a:gd name="T48" fmla="*/ 2147483647 w 234"/>
                <a:gd name="T49" fmla="*/ 2147483647 h 198"/>
                <a:gd name="T50" fmla="*/ 2147483647 w 234"/>
                <a:gd name="T51" fmla="*/ 2147483647 h 198"/>
                <a:gd name="T52" fmla="*/ 2147483647 w 234"/>
                <a:gd name="T53" fmla="*/ 2147483647 h 198"/>
                <a:gd name="T54" fmla="*/ 2147483647 w 234"/>
                <a:gd name="T55" fmla="*/ 2147483647 h 198"/>
                <a:gd name="T56" fmla="*/ 2147483647 w 234"/>
                <a:gd name="T57" fmla="*/ 2147483647 h 198"/>
                <a:gd name="T58" fmla="*/ 2147483647 w 234"/>
                <a:gd name="T59" fmla="*/ 2147483647 h 198"/>
                <a:gd name="T60" fmla="*/ 2147483647 w 234"/>
                <a:gd name="T61" fmla="*/ 2147483647 h 198"/>
                <a:gd name="T62" fmla="*/ 2147483647 w 234"/>
                <a:gd name="T63" fmla="*/ 2147483647 h 198"/>
                <a:gd name="T64" fmla="*/ 2147483647 w 234"/>
                <a:gd name="T65" fmla="*/ 2147483647 h 198"/>
                <a:gd name="T66" fmla="*/ 2147483647 w 234"/>
                <a:gd name="T67" fmla="*/ 2147483647 h 198"/>
                <a:gd name="T68" fmla="*/ 2147483647 w 234"/>
                <a:gd name="T69" fmla="*/ 2147483647 h 198"/>
                <a:gd name="T70" fmla="*/ 2147483647 w 234"/>
                <a:gd name="T71" fmla="*/ 2147483647 h 198"/>
                <a:gd name="T72" fmla="*/ 2147483647 w 234"/>
                <a:gd name="T73" fmla="*/ 2147483647 h 198"/>
                <a:gd name="T74" fmla="*/ 2147483647 w 234"/>
                <a:gd name="T75" fmla="*/ 2147483647 h 198"/>
                <a:gd name="T76" fmla="*/ 2147483647 w 234"/>
                <a:gd name="T77" fmla="*/ 2147483647 h 198"/>
                <a:gd name="T78" fmla="*/ 2147483647 w 234"/>
                <a:gd name="T79" fmla="*/ 2147483647 h 1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34" h="198">
                  <a:moveTo>
                    <a:pt x="234" y="192"/>
                  </a:moveTo>
                  <a:cubicBezTo>
                    <a:pt x="234" y="195"/>
                    <a:pt x="234" y="195"/>
                    <a:pt x="234" y="195"/>
                  </a:cubicBezTo>
                  <a:cubicBezTo>
                    <a:pt x="234" y="197"/>
                    <a:pt x="232" y="198"/>
                    <a:pt x="230" y="198"/>
                  </a:cubicBezTo>
                  <a:cubicBezTo>
                    <a:pt x="10" y="198"/>
                    <a:pt x="10" y="198"/>
                    <a:pt x="10" y="198"/>
                  </a:cubicBezTo>
                  <a:cubicBezTo>
                    <a:pt x="4" y="198"/>
                    <a:pt x="0" y="194"/>
                    <a:pt x="0" y="189"/>
                  </a:cubicBezTo>
                  <a:cubicBezTo>
                    <a:pt x="0" y="3"/>
                    <a:pt x="0" y="3"/>
                    <a:pt x="0" y="3"/>
                  </a:cubicBezTo>
                  <a:cubicBezTo>
                    <a:pt x="0" y="1"/>
                    <a:pt x="1" y="0"/>
                    <a:pt x="3" y="0"/>
                  </a:cubicBezTo>
                  <a:cubicBezTo>
                    <a:pt x="6" y="0"/>
                    <a:pt x="6" y="0"/>
                    <a:pt x="6" y="0"/>
                  </a:cubicBezTo>
                  <a:cubicBezTo>
                    <a:pt x="8" y="0"/>
                    <a:pt x="10" y="1"/>
                    <a:pt x="10" y="3"/>
                  </a:cubicBezTo>
                  <a:cubicBezTo>
                    <a:pt x="10" y="186"/>
                    <a:pt x="10" y="186"/>
                    <a:pt x="10" y="186"/>
                  </a:cubicBezTo>
                  <a:cubicBezTo>
                    <a:pt x="10" y="187"/>
                    <a:pt x="11" y="189"/>
                    <a:pt x="13" y="189"/>
                  </a:cubicBezTo>
                  <a:cubicBezTo>
                    <a:pt x="230" y="189"/>
                    <a:pt x="230" y="189"/>
                    <a:pt x="230" y="189"/>
                  </a:cubicBezTo>
                  <a:cubicBezTo>
                    <a:pt x="232" y="189"/>
                    <a:pt x="234" y="190"/>
                    <a:pt x="234" y="192"/>
                  </a:cubicBezTo>
                  <a:close/>
                  <a:moveTo>
                    <a:pt x="32" y="179"/>
                  </a:moveTo>
                  <a:cubicBezTo>
                    <a:pt x="70" y="179"/>
                    <a:pt x="70" y="179"/>
                    <a:pt x="70" y="179"/>
                  </a:cubicBezTo>
                  <a:cubicBezTo>
                    <a:pt x="72" y="179"/>
                    <a:pt x="74" y="178"/>
                    <a:pt x="74" y="176"/>
                  </a:cubicBezTo>
                  <a:cubicBezTo>
                    <a:pt x="74" y="48"/>
                    <a:pt x="74" y="48"/>
                    <a:pt x="74" y="48"/>
                  </a:cubicBezTo>
                  <a:cubicBezTo>
                    <a:pt x="74" y="46"/>
                    <a:pt x="72" y="45"/>
                    <a:pt x="70" y="45"/>
                  </a:cubicBezTo>
                  <a:cubicBezTo>
                    <a:pt x="32" y="45"/>
                    <a:pt x="32" y="45"/>
                    <a:pt x="32" y="45"/>
                  </a:cubicBezTo>
                  <a:cubicBezTo>
                    <a:pt x="30" y="45"/>
                    <a:pt x="29" y="46"/>
                    <a:pt x="29" y="48"/>
                  </a:cubicBezTo>
                  <a:cubicBezTo>
                    <a:pt x="29" y="176"/>
                    <a:pt x="29" y="176"/>
                    <a:pt x="29" y="176"/>
                  </a:cubicBezTo>
                  <a:cubicBezTo>
                    <a:pt x="29" y="178"/>
                    <a:pt x="30" y="179"/>
                    <a:pt x="32" y="179"/>
                  </a:cubicBezTo>
                  <a:close/>
                  <a:moveTo>
                    <a:pt x="93" y="179"/>
                  </a:moveTo>
                  <a:cubicBezTo>
                    <a:pt x="131" y="179"/>
                    <a:pt x="131" y="179"/>
                    <a:pt x="131" y="179"/>
                  </a:cubicBezTo>
                  <a:cubicBezTo>
                    <a:pt x="133" y="179"/>
                    <a:pt x="134" y="178"/>
                    <a:pt x="134" y="176"/>
                  </a:cubicBezTo>
                  <a:cubicBezTo>
                    <a:pt x="134" y="22"/>
                    <a:pt x="134" y="22"/>
                    <a:pt x="134" y="22"/>
                  </a:cubicBezTo>
                  <a:cubicBezTo>
                    <a:pt x="134" y="21"/>
                    <a:pt x="133" y="19"/>
                    <a:pt x="131" y="19"/>
                  </a:cubicBezTo>
                  <a:cubicBezTo>
                    <a:pt x="93" y="19"/>
                    <a:pt x="93" y="19"/>
                    <a:pt x="93" y="19"/>
                  </a:cubicBezTo>
                  <a:cubicBezTo>
                    <a:pt x="91" y="19"/>
                    <a:pt x="90" y="21"/>
                    <a:pt x="90" y="22"/>
                  </a:cubicBezTo>
                  <a:cubicBezTo>
                    <a:pt x="90" y="176"/>
                    <a:pt x="90" y="176"/>
                    <a:pt x="90" y="176"/>
                  </a:cubicBezTo>
                  <a:cubicBezTo>
                    <a:pt x="90" y="178"/>
                    <a:pt x="91" y="179"/>
                    <a:pt x="93" y="179"/>
                  </a:cubicBezTo>
                  <a:close/>
                  <a:moveTo>
                    <a:pt x="154" y="179"/>
                  </a:moveTo>
                  <a:cubicBezTo>
                    <a:pt x="192" y="179"/>
                    <a:pt x="192" y="179"/>
                    <a:pt x="192" y="179"/>
                  </a:cubicBezTo>
                  <a:cubicBezTo>
                    <a:pt x="194" y="179"/>
                    <a:pt x="195" y="178"/>
                    <a:pt x="195" y="176"/>
                  </a:cubicBezTo>
                  <a:cubicBezTo>
                    <a:pt x="195" y="96"/>
                    <a:pt x="195" y="96"/>
                    <a:pt x="195" y="96"/>
                  </a:cubicBezTo>
                  <a:cubicBezTo>
                    <a:pt x="195" y="94"/>
                    <a:pt x="194" y="93"/>
                    <a:pt x="192" y="93"/>
                  </a:cubicBezTo>
                  <a:cubicBezTo>
                    <a:pt x="154" y="93"/>
                    <a:pt x="154" y="93"/>
                    <a:pt x="154" y="93"/>
                  </a:cubicBezTo>
                  <a:cubicBezTo>
                    <a:pt x="152" y="93"/>
                    <a:pt x="150" y="94"/>
                    <a:pt x="150" y="96"/>
                  </a:cubicBezTo>
                  <a:cubicBezTo>
                    <a:pt x="150" y="176"/>
                    <a:pt x="150" y="176"/>
                    <a:pt x="150" y="176"/>
                  </a:cubicBezTo>
                  <a:cubicBezTo>
                    <a:pt x="150" y="178"/>
                    <a:pt x="152" y="179"/>
                    <a:pt x="154" y="179"/>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947685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5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75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2400"/>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12" grpId="0"/>
      <p:bldP spid="20" grpId="0" animBg="1"/>
      <p:bldP spid="21" grpId="0" animBg="1"/>
      <p:bldP spid="22" grpId="0" animBg="1"/>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grpSp>
        <p:nvGrpSpPr>
          <p:cNvPr id="4" name="Group 1"/>
          <p:cNvGrpSpPr/>
          <p:nvPr/>
        </p:nvGrpSpPr>
        <p:grpSpPr>
          <a:xfrm>
            <a:off x="2523259" y="4325127"/>
            <a:ext cx="996079" cy="1276284"/>
            <a:chOff x="3582988" y="2036763"/>
            <a:chExt cx="1698626" cy="2176462"/>
          </a:xfrm>
          <a:solidFill>
            <a:schemeClr val="bg1">
              <a:lumMod val="65000"/>
            </a:schemeClr>
          </a:solidFill>
        </p:grpSpPr>
        <p:sp>
          <p:nvSpPr>
            <p:cNvPr id="5"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1959845" y="4629433"/>
            <a:ext cx="996079" cy="1276284"/>
            <a:chOff x="3582988" y="2036763"/>
            <a:chExt cx="1698626" cy="2176462"/>
          </a:xfrm>
          <a:solidFill>
            <a:schemeClr val="tx1">
              <a:lumMod val="50000"/>
              <a:lumOff val="50000"/>
            </a:schemeClr>
          </a:solidFill>
        </p:grpSpPr>
        <p:sp>
          <p:nvSpPr>
            <p:cNvPr id="13"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p:cNvGrpSpPr/>
          <p:nvPr/>
        </p:nvGrpSpPr>
        <p:grpSpPr>
          <a:xfrm>
            <a:off x="3090965" y="4648373"/>
            <a:ext cx="996079" cy="1276284"/>
            <a:chOff x="3582988" y="2036763"/>
            <a:chExt cx="1698626" cy="2176462"/>
          </a:xfrm>
          <a:solidFill>
            <a:schemeClr val="tx1">
              <a:lumMod val="50000"/>
              <a:lumOff val="50000"/>
            </a:schemeClr>
          </a:solidFill>
        </p:grpSpPr>
        <p:sp>
          <p:nvSpPr>
            <p:cNvPr id="16" name="Freeform 5"/>
            <p:cNvSpPr>
              <a:spLocks/>
            </p:cNvSpPr>
            <p:nvPr/>
          </p:nvSpPr>
          <p:spPr bwMode="auto">
            <a:xfrm>
              <a:off x="3582988" y="3082925"/>
              <a:ext cx="1698626" cy="1130300"/>
            </a:xfrm>
            <a:custGeom>
              <a:avLst/>
              <a:gdLst>
                <a:gd name="T0" fmla="*/ 700 w 966"/>
                <a:gd name="T1" fmla="*/ 59 h 643"/>
                <a:gd name="T2" fmla="*/ 616 w 966"/>
                <a:gd name="T3" fmla="*/ 0 h 643"/>
                <a:gd name="T4" fmla="*/ 329 w 966"/>
                <a:gd name="T5" fmla="*/ 1 h 643"/>
                <a:gd name="T6" fmla="*/ 150 w 966"/>
                <a:gd name="T7" fmla="*/ 95 h 643"/>
                <a:gd name="T8" fmla="*/ 81 w 966"/>
                <a:gd name="T9" fmla="*/ 142 h 643"/>
                <a:gd name="T10" fmla="*/ 0 w 966"/>
                <a:gd name="T11" fmla="*/ 489 h 643"/>
                <a:gd name="T12" fmla="*/ 24 w 966"/>
                <a:gd name="T13" fmla="*/ 550 h 643"/>
                <a:gd name="T14" fmla="*/ 452 w 966"/>
                <a:gd name="T15" fmla="*/ 637 h 643"/>
                <a:gd name="T16" fmla="*/ 917 w 966"/>
                <a:gd name="T17" fmla="*/ 561 h 643"/>
                <a:gd name="T18" fmla="*/ 946 w 966"/>
                <a:gd name="T19" fmla="*/ 529 h 643"/>
                <a:gd name="T20" fmla="*/ 881 w 966"/>
                <a:gd name="T21" fmla="*/ 164 h 643"/>
                <a:gd name="T22" fmla="*/ 700 w 966"/>
                <a:gd name="T23" fmla="*/ 5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643">
                  <a:moveTo>
                    <a:pt x="700" y="59"/>
                  </a:moveTo>
                  <a:cubicBezTo>
                    <a:pt x="617" y="29"/>
                    <a:pt x="616" y="0"/>
                    <a:pt x="616" y="0"/>
                  </a:cubicBezTo>
                  <a:cubicBezTo>
                    <a:pt x="453" y="322"/>
                    <a:pt x="329" y="1"/>
                    <a:pt x="329" y="1"/>
                  </a:cubicBezTo>
                  <a:cubicBezTo>
                    <a:pt x="318" y="44"/>
                    <a:pt x="150" y="95"/>
                    <a:pt x="150" y="95"/>
                  </a:cubicBezTo>
                  <a:cubicBezTo>
                    <a:pt x="101" y="114"/>
                    <a:pt x="81" y="142"/>
                    <a:pt x="81" y="142"/>
                  </a:cubicBezTo>
                  <a:cubicBezTo>
                    <a:pt x="8" y="250"/>
                    <a:pt x="0" y="489"/>
                    <a:pt x="0" y="489"/>
                  </a:cubicBezTo>
                  <a:cubicBezTo>
                    <a:pt x="1" y="544"/>
                    <a:pt x="24" y="550"/>
                    <a:pt x="24" y="550"/>
                  </a:cubicBezTo>
                  <a:cubicBezTo>
                    <a:pt x="191" y="624"/>
                    <a:pt x="452" y="637"/>
                    <a:pt x="452" y="637"/>
                  </a:cubicBezTo>
                  <a:cubicBezTo>
                    <a:pt x="721" y="643"/>
                    <a:pt x="917" y="561"/>
                    <a:pt x="917" y="561"/>
                  </a:cubicBezTo>
                  <a:cubicBezTo>
                    <a:pt x="945" y="543"/>
                    <a:pt x="946" y="529"/>
                    <a:pt x="946" y="529"/>
                  </a:cubicBezTo>
                  <a:cubicBezTo>
                    <a:pt x="966" y="357"/>
                    <a:pt x="881" y="164"/>
                    <a:pt x="881" y="164"/>
                  </a:cubicBezTo>
                  <a:cubicBezTo>
                    <a:pt x="855" y="108"/>
                    <a:pt x="700" y="59"/>
                    <a:pt x="70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noEditPoints="1"/>
            </p:cNvSpPr>
            <p:nvPr/>
          </p:nvSpPr>
          <p:spPr bwMode="auto">
            <a:xfrm>
              <a:off x="4022725" y="2036763"/>
              <a:ext cx="817563" cy="1119188"/>
            </a:xfrm>
            <a:custGeom>
              <a:avLst/>
              <a:gdLst>
                <a:gd name="T0" fmla="*/ 38 w 465"/>
                <a:gd name="T1" fmla="*/ 426 h 637"/>
                <a:gd name="T2" fmla="*/ 220 w 465"/>
                <a:gd name="T3" fmla="*/ 637 h 637"/>
                <a:gd name="T4" fmla="*/ 415 w 465"/>
                <a:gd name="T5" fmla="*/ 426 h 637"/>
                <a:gd name="T6" fmla="*/ 432 w 465"/>
                <a:gd name="T7" fmla="*/ 393 h 637"/>
                <a:gd name="T8" fmla="*/ 425 w 465"/>
                <a:gd name="T9" fmla="*/ 330 h 637"/>
                <a:gd name="T10" fmla="*/ 406 w 465"/>
                <a:gd name="T11" fmla="*/ 130 h 637"/>
                <a:gd name="T12" fmla="*/ 312 w 465"/>
                <a:gd name="T13" fmla="*/ 73 h 637"/>
                <a:gd name="T14" fmla="*/ 304 w 465"/>
                <a:gd name="T15" fmla="*/ 67 h 637"/>
                <a:gd name="T16" fmla="*/ 308 w 465"/>
                <a:gd name="T17" fmla="*/ 72 h 637"/>
                <a:gd name="T18" fmla="*/ 296 w 465"/>
                <a:gd name="T19" fmla="*/ 69 h 637"/>
                <a:gd name="T20" fmla="*/ 284 w 465"/>
                <a:gd name="T21" fmla="*/ 57 h 637"/>
                <a:gd name="T22" fmla="*/ 293 w 465"/>
                <a:gd name="T23" fmla="*/ 68 h 637"/>
                <a:gd name="T24" fmla="*/ 288 w 465"/>
                <a:gd name="T25" fmla="*/ 67 h 637"/>
                <a:gd name="T26" fmla="*/ 276 w 465"/>
                <a:gd name="T27" fmla="*/ 52 h 637"/>
                <a:gd name="T28" fmla="*/ 281 w 465"/>
                <a:gd name="T29" fmla="*/ 62 h 637"/>
                <a:gd name="T30" fmla="*/ 244 w 465"/>
                <a:gd name="T31" fmla="*/ 9 h 637"/>
                <a:gd name="T32" fmla="*/ 219 w 465"/>
                <a:gd name="T33" fmla="*/ 29 h 637"/>
                <a:gd name="T34" fmla="*/ 238 w 465"/>
                <a:gd name="T35" fmla="*/ 0 h 637"/>
                <a:gd name="T36" fmla="*/ 219 w 465"/>
                <a:gd name="T37" fmla="*/ 16 h 637"/>
                <a:gd name="T38" fmla="*/ 189 w 465"/>
                <a:gd name="T39" fmla="*/ 52 h 637"/>
                <a:gd name="T40" fmla="*/ 184 w 465"/>
                <a:gd name="T41" fmla="*/ 49 h 637"/>
                <a:gd name="T42" fmla="*/ 195 w 465"/>
                <a:gd name="T43" fmla="*/ 31 h 637"/>
                <a:gd name="T44" fmla="*/ 182 w 465"/>
                <a:gd name="T45" fmla="*/ 48 h 637"/>
                <a:gd name="T46" fmla="*/ 171 w 465"/>
                <a:gd name="T47" fmla="*/ 43 h 637"/>
                <a:gd name="T48" fmla="*/ 184 w 465"/>
                <a:gd name="T49" fmla="*/ 25 h 637"/>
                <a:gd name="T50" fmla="*/ 172 w 465"/>
                <a:gd name="T51" fmla="*/ 37 h 637"/>
                <a:gd name="T52" fmla="*/ 152 w 465"/>
                <a:gd name="T53" fmla="*/ 45 h 637"/>
                <a:gd name="T54" fmla="*/ 26 w 465"/>
                <a:gd name="T55" fmla="*/ 175 h 637"/>
                <a:gd name="T56" fmla="*/ 31 w 465"/>
                <a:gd name="T57" fmla="*/ 331 h 637"/>
                <a:gd name="T58" fmla="*/ 21 w 465"/>
                <a:gd name="T59" fmla="*/ 393 h 637"/>
                <a:gd name="T60" fmla="*/ 38 w 465"/>
                <a:gd name="T61" fmla="*/ 426 h 637"/>
                <a:gd name="T62" fmla="*/ 216 w 465"/>
                <a:gd name="T63" fmla="*/ 20 h 637"/>
                <a:gd name="T64" fmla="*/ 205 w 465"/>
                <a:gd name="T65" fmla="*/ 45 h 637"/>
                <a:gd name="T66" fmla="*/ 202 w 465"/>
                <a:gd name="T67" fmla="*/ 44 h 637"/>
                <a:gd name="T68" fmla="*/ 216 w 465"/>
                <a:gd name="T69" fmla="*/ 2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8" name="Text Box 7"/>
          <p:cNvSpPr txBox="1">
            <a:spLocks noChangeArrowheads="1"/>
          </p:cNvSpPr>
          <p:nvPr/>
        </p:nvSpPr>
        <p:spPr bwMode="auto">
          <a:xfrm>
            <a:off x="6012160" y="3674326"/>
            <a:ext cx="2749710" cy="1523494"/>
          </a:xfrm>
          <a:prstGeom prst="rect">
            <a:avLst/>
          </a:prstGeom>
          <a:noFill/>
          <a:ln w="9525">
            <a:noFill/>
            <a:miter lim="800000"/>
            <a:headEnd/>
            <a:tailEnd/>
          </a:ln>
        </p:spPr>
        <p:txBody>
          <a:bodyPr wrap="square" lIns="45720" tIns="22860" rIns="45720" bIns="22860" anchor="ctr">
            <a:spAutoFit/>
          </a:bodyPr>
          <a:lstStyle/>
          <a:p>
            <a:r>
              <a:rPr lang="zh-CN" altLang="en-US" sz="1600" dirty="0">
                <a:solidFill>
                  <a:srgbClr val="435258"/>
                </a:solidFill>
                <a:latin typeface="微软雅黑" pitchFamily="34" charset="-122"/>
                <a:ea typeface="微软雅黑" pitchFamily="34" charset="-122"/>
              </a:rPr>
              <a:t>点击此处输入文字，提炼你的内容，简洁突出重点</a:t>
            </a:r>
            <a:r>
              <a:rPr lang="zh-CN" altLang="en-US" sz="1600" dirty="0" smtClean="0">
                <a:solidFill>
                  <a:srgbClr val="435258"/>
                </a:solidFill>
                <a:latin typeface="微软雅黑" pitchFamily="34" charset="-122"/>
                <a:ea typeface="微软雅黑" pitchFamily="34" charset="-122"/>
              </a:rPr>
              <a:t>。</a:t>
            </a:r>
            <a:r>
              <a:rPr lang="zh-CN" altLang="en-US" sz="1600" dirty="0">
                <a:solidFill>
                  <a:srgbClr val="435258"/>
                </a:solidFill>
                <a:latin typeface="微软雅黑" pitchFamily="34" charset="-122"/>
                <a:ea typeface="微软雅黑" pitchFamily="34" charset="-122"/>
              </a:rPr>
              <a:t>点击此处输入文字，提炼你的内容，简洁突出重点。</a:t>
            </a:r>
            <a:endParaRPr lang="zh-CN" altLang="en-US" sz="1600" dirty="0">
              <a:solidFill>
                <a:srgbClr val="435258"/>
              </a:solidFill>
            </a:endParaRPr>
          </a:p>
          <a:p>
            <a:r>
              <a:rPr lang="zh-CN" altLang="en-US" sz="1600" dirty="0">
                <a:solidFill>
                  <a:srgbClr val="435258"/>
                </a:solidFill>
                <a:latin typeface="微软雅黑" pitchFamily="34" charset="-122"/>
                <a:ea typeface="微软雅黑" pitchFamily="34" charset="-122"/>
              </a:rPr>
              <a:t>点击此处输入文字，提炼你的内容，简洁突出重点</a:t>
            </a:r>
            <a:r>
              <a:rPr lang="zh-CN" altLang="en-US" sz="1600" dirty="0" smtClean="0">
                <a:solidFill>
                  <a:srgbClr val="435258"/>
                </a:solidFill>
                <a:latin typeface="微软雅黑" pitchFamily="34" charset="-122"/>
                <a:ea typeface="微软雅黑" pitchFamily="34" charset="-122"/>
              </a:rPr>
              <a:t>。</a:t>
            </a:r>
            <a:endParaRPr lang="zh-CN" altLang="en-US" sz="1600" dirty="0">
              <a:solidFill>
                <a:srgbClr val="435258"/>
              </a:solidFill>
            </a:endParaRPr>
          </a:p>
        </p:txBody>
      </p:sp>
      <p:grpSp>
        <p:nvGrpSpPr>
          <p:cNvPr id="40" name="组合 39"/>
          <p:cNvGrpSpPr/>
          <p:nvPr/>
        </p:nvGrpSpPr>
        <p:grpSpPr>
          <a:xfrm>
            <a:off x="1000944" y="3315411"/>
            <a:ext cx="1143000" cy="1031011"/>
            <a:chOff x="1000944" y="3315411"/>
            <a:chExt cx="1143000" cy="1031011"/>
          </a:xfrm>
        </p:grpSpPr>
        <p:sp>
          <p:nvSpPr>
            <p:cNvPr id="10" name="Rounded Rectangle 9"/>
            <p:cNvSpPr/>
            <p:nvPr/>
          </p:nvSpPr>
          <p:spPr>
            <a:xfrm>
              <a:off x="1039044"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000944" y="3957651"/>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Service</a:t>
              </a:r>
              <a:endParaRPr lang="en-US" sz="1050" dirty="0">
                <a:solidFill>
                  <a:schemeClr val="bg1"/>
                </a:solidFill>
                <a:latin typeface="Open Sans" pitchFamily="34" charset="0"/>
                <a:ea typeface="Open Sans" pitchFamily="34" charset="0"/>
                <a:cs typeface="Open Sans" pitchFamily="34" charset="0"/>
              </a:endParaRPr>
            </a:p>
          </p:txBody>
        </p:sp>
        <p:grpSp>
          <p:nvGrpSpPr>
            <p:cNvPr id="20" name="Group 19"/>
            <p:cNvGrpSpPr/>
            <p:nvPr/>
          </p:nvGrpSpPr>
          <p:grpSpPr>
            <a:xfrm>
              <a:off x="1306535" y="3560969"/>
              <a:ext cx="531818" cy="364042"/>
              <a:chOff x="2324100" y="1814513"/>
              <a:chExt cx="266700" cy="182563"/>
            </a:xfrm>
            <a:solidFill>
              <a:schemeClr val="bg1"/>
            </a:solidFill>
          </p:grpSpPr>
          <p:sp>
            <p:nvSpPr>
              <p:cNvPr id="21"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1" name="组合 40"/>
          <p:cNvGrpSpPr/>
          <p:nvPr/>
        </p:nvGrpSpPr>
        <p:grpSpPr>
          <a:xfrm>
            <a:off x="2421089" y="3010611"/>
            <a:ext cx="1143000" cy="1031011"/>
            <a:chOff x="2421089" y="3010611"/>
            <a:chExt cx="1143000" cy="1031011"/>
          </a:xfrm>
        </p:grpSpPr>
        <p:sp>
          <p:nvSpPr>
            <p:cNvPr id="7" name="Rounded Rectangle 6"/>
            <p:cNvSpPr/>
            <p:nvPr/>
          </p:nvSpPr>
          <p:spPr>
            <a:xfrm>
              <a:off x="2459189" y="3010611"/>
              <a:ext cx="1066800" cy="1031011"/>
            </a:xfrm>
            <a:prstGeom prst="roundRect">
              <a:avLst>
                <a:gd name="adj" fmla="val 809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421089" y="3617234"/>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Brand</a:t>
              </a:r>
              <a:endParaRPr lang="en-US" sz="1050">
                <a:solidFill>
                  <a:schemeClr val="bg1"/>
                </a:solidFill>
                <a:latin typeface="Open Sans" pitchFamily="34" charset="0"/>
                <a:ea typeface="Open Sans" pitchFamily="34" charset="0"/>
                <a:cs typeface="Open Sans" pitchFamily="34" charset="0"/>
              </a:endParaRPr>
            </a:p>
          </p:txBody>
        </p:sp>
        <p:sp>
          <p:nvSpPr>
            <p:cNvPr id="27" name="Freeform 37"/>
            <p:cNvSpPr>
              <a:spLocks noEditPoints="1"/>
            </p:cNvSpPr>
            <p:nvPr/>
          </p:nvSpPr>
          <p:spPr bwMode="auto">
            <a:xfrm>
              <a:off x="2745605" y="3139120"/>
              <a:ext cx="493967" cy="490540"/>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2" name="组合 41"/>
          <p:cNvGrpSpPr/>
          <p:nvPr/>
        </p:nvGrpSpPr>
        <p:grpSpPr>
          <a:xfrm>
            <a:off x="3855088" y="3315411"/>
            <a:ext cx="1143000" cy="1031011"/>
            <a:chOff x="3855088" y="3315411"/>
            <a:chExt cx="1143000" cy="1031011"/>
          </a:xfrm>
        </p:grpSpPr>
        <p:sp>
          <p:nvSpPr>
            <p:cNvPr id="11" name="Rounded Rectangle 10"/>
            <p:cNvSpPr/>
            <p:nvPr/>
          </p:nvSpPr>
          <p:spPr>
            <a:xfrm>
              <a:off x="3893188" y="3315411"/>
              <a:ext cx="1066800" cy="1031011"/>
            </a:xfrm>
            <a:prstGeom prst="roundRect">
              <a:avLst>
                <a:gd name="adj" fmla="val 809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855088" y="395765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Quality</a:t>
              </a:r>
              <a:endParaRPr lang="en-US" sz="1050">
                <a:solidFill>
                  <a:schemeClr val="bg1"/>
                </a:solidFill>
                <a:latin typeface="Open Sans" pitchFamily="34" charset="0"/>
                <a:ea typeface="Open Sans" pitchFamily="34" charset="0"/>
                <a:cs typeface="Open Sans" pitchFamily="34" charset="0"/>
              </a:endParaRPr>
            </a:p>
          </p:txBody>
        </p:sp>
        <p:grpSp>
          <p:nvGrpSpPr>
            <p:cNvPr id="28" name="Group 27"/>
            <p:cNvGrpSpPr/>
            <p:nvPr/>
          </p:nvGrpSpPr>
          <p:grpSpPr>
            <a:xfrm>
              <a:off x="4224935" y="3527453"/>
              <a:ext cx="403306" cy="400544"/>
              <a:chOff x="1979613" y="3067051"/>
              <a:chExt cx="231775" cy="230188"/>
            </a:xfrm>
            <a:solidFill>
              <a:schemeClr val="bg1"/>
            </a:solidFill>
          </p:grpSpPr>
          <p:sp>
            <p:nvSpPr>
              <p:cNvPr id="29"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3" name="组合 42"/>
          <p:cNvGrpSpPr/>
          <p:nvPr/>
        </p:nvGrpSpPr>
        <p:grpSpPr>
          <a:xfrm>
            <a:off x="4343997" y="4570400"/>
            <a:ext cx="1143000" cy="1031011"/>
            <a:chOff x="4343997" y="4570400"/>
            <a:chExt cx="1143000" cy="1031011"/>
          </a:xfrm>
        </p:grpSpPr>
        <p:sp>
          <p:nvSpPr>
            <p:cNvPr id="8" name="Rounded Rectangle 7"/>
            <p:cNvSpPr/>
            <p:nvPr/>
          </p:nvSpPr>
          <p:spPr>
            <a:xfrm>
              <a:off x="4391844" y="4570400"/>
              <a:ext cx="1066800" cy="1031011"/>
            </a:xfrm>
            <a:prstGeom prst="roundRect">
              <a:avLst>
                <a:gd name="adj" fmla="val 8094"/>
              </a:avLst>
            </a:prstGeom>
            <a:solidFill>
              <a:srgbClr val="F26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343997"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Market</a:t>
              </a:r>
              <a:endParaRPr lang="en-US" sz="1050">
                <a:solidFill>
                  <a:schemeClr val="bg1"/>
                </a:solidFill>
                <a:latin typeface="Open Sans" pitchFamily="34" charset="0"/>
                <a:ea typeface="Open Sans" pitchFamily="34" charset="0"/>
                <a:cs typeface="Open Sans" pitchFamily="34" charset="0"/>
              </a:endParaRPr>
            </a:p>
          </p:txBody>
        </p:sp>
        <p:grpSp>
          <p:nvGrpSpPr>
            <p:cNvPr id="32" name="Group 31"/>
            <p:cNvGrpSpPr/>
            <p:nvPr/>
          </p:nvGrpSpPr>
          <p:grpSpPr>
            <a:xfrm>
              <a:off x="4726570" y="4771568"/>
              <a:ext cx="377853" cy="375447"/>
              <a:chOff x="744538" y="3198813"/>
              <a:chExt cx="249237" cy="247650"/>
            </a:xfrm>
            <a:solidFill>
              <a:schemeClr val="bg1"/>
            </a:solidFill>
          </p:grpSpPr>
          <p:sp>
            <p:nvSpPr>
              <p:cNvPr id="33"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9" name="组合 38"/>
          <p:cNvGrpSpPr/>
          <p:nvPr/>
        </p:nvGrpSpPr>
        <p:grpSpPr>
          <a:xfrm>
            <a:off x="467544" y="4570400"/>
            <a:ext cx="1143000" cy="1031011"/>
            <a:chOff x="467544" y="4570400"/>
            <a:chExt cx="1143000" cy="1031011"/>
          </a:xfrm>
        </p:grpSpPr>
        <p:sp>
          <p:nvSpPr>
            <p:cNvPr id="9" name="Rounded Rectangle 8"/>
            <p:cNvSpPr/>
            <p:nvPr/>
          </p:nvSpPr>
          <p:spPr>
            <a:xfrm>
              <a:off x="505644" y="4570400"/>
              <a:ext cx="1066800" cy="1031011"/>
            </a:xfrm>
            <a:prstGeom prst="roundRect">
              <a:avLst>
                <a:gd name="adj" fmla="val 809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7544" y="5144211"/>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Price</a:t>
              </a:r>
              <a:endParaRPr lang="en-US" sz="1050">
                <a:solidFill>
                  <a:schemeClr val="bg1"/>
                </a:solidFill>
                <a:latin typeface="Open Sans" pitchFamily="34" charset="0"/>
                <a:ea typeface="Open Sans" pitchFamily="34" charset="0"/>
                <a:cs typeface="Open Sans" pitchFamily="34" charset="0"/>
              </a:endParaRPr>
            </a:p>
          </p:txBody>
        </p:sp>
        <p:sp>
          <p:nvSpPr>
            <p:cNvPr id="37" name="Freeform 58"/>
            <p:cNvSpPr>
              <a:spLocks/>
            </p:cNvSpPr>
            <p:nvPr/>
          </p:nvSpPr>
          <p:spPr bwMode="auto">
            <a:xfrm>
              <a:off x="869894" y="4771568"/>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8" name="TextBox 57"/>
          <p:cNvSpPr txBox="1">
            <a:spLocks noChangeArrowheads="1"/>
          </p:cNvSpPr>
          <p:nvPr/>
        </p:nvSpPr>
        <p:spPr bwMode="auto">
          <a:xfrm>
            <a:off x="501862" y="1702549"/>
            <a:ext cx="8359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dirty="0" smtClean="0">
                <a:solidFill>
                  <a:srgbClr val="435258"/>
                </a:solidFill>
                <a:latin typeface="微软雅黑" pitchFamily="34" charset="-122"/>
                <a:ea typeface="微软雅黑" pitchFamily="34" charset="-122"/>
              </a:rPr>
              <a:t>PPTS</a:t>
            </a:r>
            <a:r>
              <a:rPr lang="zh-CN" altLang="en-US" dirty="0" smtClean="0">
                <a:solidFill>
                  <a:srgbClr val="435258"/>
                </a:solidFill>
                <a:latin typeface="微软雅黑" pitchFamily="34" charset="-122"/>
                <a:ea typeface="微软雅黑" pitchFamily="34" charset="-122"/>
              </a:rPr>
              <a:t>致力于</a:t>
            </a:r>
            <a:r>
              <a:rPr lang="zh-CN" altLang="en-US" dirty="0">
                <a:solidFill>
                  <a:srgbClr val="435258"/>
                </a:solidFill>
                <a:latin typeface="微软雅黑" pitchFamily="34" charset="-122"/>
                <a:ea typeface="微软雅黑" pitchFamily="34" charset="-122"/>
              </a:rPr>
              <a:t>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a:t>
            </a:r>
            <a:r>
              <a:rPr lang="zh-CN" altLang="en-US" dirty="0" smtClean="0">
                <a:solidFill>
                  <a:srgbClr val="435258"/>
                </a:solidFill>
                <a:latin typeface="微软雅黑" pitchFamily="34" charset="-122"/>
                <a:ea typeface="微软雅黑" pitchFamily="34" charset="-122"/>
              </a:rPr>
              <a:t>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endParaRPr lang="en-US" altLang="zh-CN" dirty="0">
              <a:solidFill>
                <a:srgbClr val="435258"/>
              </a:solidFill>
              <a:latin typeface="微软雅黑" pitchFamily="34" charset="-122"/>
              <a:ea typeface="微软雅黑" pitchFamily="34" charset="-122"/>
            </a:endParaRPr>
          </a:p>
        </p:txBody>
      </p:sp>
    </p:spTree>
    <p:extLst>
      <p:ext uri="{BB962C8B-B14F-4D97-AF65-F5344CB8AC3E}">
        <p14:creationId xmlns:p14="http://schemas.microsoft.com/office/powerpoint/2010/main" val="3542775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10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solidFill>
                <a:prstClr val="black"/>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rgbClr val="2A8FBD"/>
                </a:solidFill>
                <a:latin typeface="微软雅黑" pitchFamily="34" charset="-122"/>
                <a:ea typeface="微软雅黑" pitchFamily="34" charset="-122"/>
              </a:rPr>
              <a:t>课后提升</a:t>
            </a:r>
            <a:endParaRPr lang="zh-CN" altLang="en-US" sz="2400" b="1" dirty="0">
              <a:solidFill>
                <a:srgbClr val="2A8FBD"/>
              </a:solidFill>
              <a:latin typeface="微软雅黑" pitchFamily="34" charset="-122"/>
              <a:ea typeface="微软雅黑" pitchFamily="34" charset="-122"/>
            </a:endParaRPr>
          </a:p>
        </p:txBody>
      </p:sp>
      <p:sp>
        <p:nvSpPr>
          <p:cNvPr id="12" name="矩形 11"/>
          <p:cNvSpPr/>
          <p:nvPr/>
        </p:nvSpPr>
        <p:spPr>
          <a:xfrm>
            <a:off x="-36512" y="1839912"/>
            <a:ext cx="3575460" cy="226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13" name="矩形 12"/>
          <p:cNvSpPr/>
          <p:nvPr/>
        </p:nvSpPr>
        <p:spPr>
          <a:xfrm>
            <a:off x="5692052" y="1839912"/>
            <a:ext cx="3456000" cy="226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sp>
        <p:nvSpPr>
          <p:cNvPr id="14" name="矩形 13"/>
          <p:cNvSpPr/>
          <p:nvPr/>
        </p:nvSpPr>
        <p:spPr>
          <a:xfrm>
            <a:off x="6475000" y="4174506"/>
            <a:ext cx="2648580" cy="174060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rgbClr val="F7F2EA"/>
            </a:solidFill>
            <a:miter lim="800000"/>
            <a:headEnd/>
            <a:tailEnd/>
          </a:ln>
        </p:spPr>
        <p:txBody>
          <a:bodyPr anchor="ctr"/>
          <a:lstStyle/>
          <a:p>
            <a:pPr algn="ctr">
              <a:buFont typeface="Arial" pitchFamily="34" charset="0"/>
              <a:buNone/>
            </a:pPr>
            <a:endParaRPr lang="zh-CN" altLang="en-US">
              <a:solidFill>
                <a:srgbClr val="FFFFFF"/>
              </a:solidFill>
            </a:endParaRPr>
          </a:p>
        </p:txBody>
      </p:sp>
      <p:grpSp>
        <p:nvGrpSpPr>
          <p:cNvPr id="17" name="组合 16"/>
          <p:cNvGrpSpPr/>
          <p:nvPr/>
        </p:nvGrpSpPr>
        <p:grpSpPr>
          <a:xfrm>
            <a:off x="-61168" y="4174506"/>
            <a:ext cx="6449084" cy="1740606"/>
            <a:chOff x="-61168" y="4174506"/>
            <a:chExt cx="6449084" cy="1740606"/>
          </a:xfrm>
        </p:grpSpPr>
        <p:sp>
          <p:nvSpPr>
            <p:cNvPr id="7" name="矩形 15"/>
            <p:cNvSpPr>
              <a:spLocks noChangeArrowheads="1"/>
            </p:cNvSpPr>
            <p:nvPr/>
          </p:nvSpPr>
          <p:spPr bwMode="auto">
            <a:xfrm>
              <a:off x="-61168" y="4174506"/>
              <a:ext cx="6449084" cy="1740606"/>
            </a:xfrm>
            <a:prstGeom prst="rect">
              <a:avLst/>
            </a:prstGeom>
            <a:solidFill>
              <a:schemeClr val="accent4"/>
            </a:solidFill>
            <a:ln w="28575">
              <a:solidFill>
                <a:srgbClr val="F7F2EA"/>
              </a:solid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15" name="矩形 14"/>
            <p:cNvSpPr/>
            <p:nvPr/>
          </p:nvSpPr>
          <p:spPr>
            <a:xfrm>
              <a:off x="160724" y="4409817"/>
              <a:ext cx="6067460" cy="1323439"/>
            </a:xfrm>
            <a:prstGeom prst="rect">
              <a:avLst/>
            </a:prstGeom>
            <a:noFill/>
            <a:ln>
              <a:noFill/>
            </a:ln>
          </p:spPr>
          <p:txBody>
            <a:bodyPr wrap="square">
              <a:spAutoFit/>
            </a:bodyPr>
            <a:lstStyle/>
            <a:p>
              <a:r>
                <a:rPr lang="zh-CN" altLang="en-US" sz="16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文字点击此处输入</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538948" y="1839913"/>
            <a:ext cx="2133475" cy="2268000"/>
            <a:chOff x="3538948" y="1839913"/>
            <a:chExt cx="2133475" cy="2268000"/>
          </a:xfrm>
        </p:grpSpPr>
        <p:sp>
          <p:nvSpPr>
            <p:cNvPr id="6" name="矩形 14"/>
            <p:cNvSpPr>
              <a:spLocks noChangeArrowheads="1"/>
            </p:cNvSpPr>
            <p:nvPr/>
          </p:nvSpPr>
          <p:spPr bwMode="auto">
            <a:xfrm>
              <a:off x="3538948" y="1839913"/>
              <a:ext cx="2133475" cy="2268000"/>
            </a:xfrm>
            <a:prstGeom prst="rect">
              <a:avLst/>
            </a:prstGeom>
            <a:solidFill>
              <a:schemeClr val="accent5"/>
            </a:solidFill>
            <a:ln w="28575">
              <a:solidFill>
                <a:srgbClr val="F7F2EA"/>
              </a:solid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16" name="TextBox 57"/>
            <p:cNvSpPr txBox="1">
              <a:spLocks noChangeArrowheads="1"/>
            </p:cNvSpPr>
            <p:nvPr/>
          </p:nvSpPr>
          <p:spPr bwMode="auto">
            <a:xfrm>
              <a:off x="3567549" y="2132856"/>
              <a:ext cx="210487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dirty="0" smtClean="0">
                  <a:solidFill>
                    <a:schemeClr val="bg1"/>
                  </a:solidFill>
                  <a:latin typeface="微软雅黑" pitchFamily="34" charset="-122"/>
                  <a:ea typeface="微软雅黑" pitchFamily="34" charset="-122"/>
                </a:rPr>
                <a:t>PPTS</a:t>
              </a:r>
              <a:r>
                <a:rPr lang="zh-CN" altLang="en-US" sz="1600" dirty="0" smtClean="0">
                  <a:solidFill>
                    <a:schemeClr val="bg1"/>
                  </a:solidFill>
                  <a:latin typeface="微软雅黑" pitchFamily="34" charset="-122"/>
                  <a:ea typeface="微软雅黑" pitchFamily="34" charset="-122"/>
                </a:rPr>
                <a:t>致力于</a:t>
              </a:r>
              <a:r>
                <a:rPr lang="zh-CN" altLang="en-US" sz="1600" dirty="0">
                  <a:solidFill>
                    <a:schemeClr val="bg1"/>
                  </a:solidFill>
                  <a:latin typeface="微软雅黑" pitchFamily="34" charset="-122"/>
                  <a:ea typeface="微软雅黑" pitchFamily="34" charset="-122"/>
                </a:rPr>
                <a:t>教学课件、教学设计、汇报</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及相册</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的原创设计与美化，为您提供</a:t>
              </a:r>
              <a:r>
                <a:rPr lang="zh-CN" altLang="en-US" sz="1600" dirty="0" smtClean="0">
                  <a:solidFill>
                    <a:schemeClr val="bg1"/>
                  </a:solidFill>
                  <a:latin typeface="微软雅黑" pitchFamily="34" charset="-122"/>
                  <a:ea typeface="微软雅黑" pitchFamily="34" charset="-122"/>
                </a:rPr>
                <a:t>实用的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动态模板。</a:t>
              </a:r>
              <a:endParaRPr lang="en-US" altLang="zh-CN"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65773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outVertical)">
                                      <p:cBhvr>
                                        <p:cTn id="16" dur="500"/>
                                        <p:tgtEl>
                                          <p:spTgt spid="18"/>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500" fill="hold"/>
                                        <p:tgtEl>
                                          <p:spTgt spid="17"/>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schemeClr val="bg1"/>
                  </a:solidFill>
                  <a:effectLst>
                    <a:outerShdw blurRad="25400" algn="tl" rotWithShape="0">
                      <a:srgbClr val="000000">
                        <a:alpha val="43000"/>
                      </a:srgbClr>
                    </a:outerShdw>
                  </a:effectLst>
                  <a:latin typeface="微软雅黑" pitchFamily="34" charset="-122"/>
                  <a:ea typeface="微软雅黑" pitchFamily="34" charset="-122"/>
                </a:rPr>
                <a:t>教学效果</a:t>
              </a:r>
              <a:endParaRPr lang="zh-CN" altLang="en-US" sz="4000" b="1" spc="150" dirty="0">
                <a:ln w="11430"/>
                <a:solidFill>
                  <a:schemeClr val="bg1"/>
                </a:solidFill>
                <a:effectLst>
                  <a:outerShdw blurRad="25400" algn="tl" rotWithShape="0">
                    <a:srgbClr val="000000">
                      <a:alpha val="43000"/>
                    </a:srgbClr>
                  </a:outerShdw>
                </a:effectLst>
                <a:latin typeface="微软雅黑" pitchFamily="34" charset="-122"/>
                <a:ea typeface="微软雅黑" pitchFamily="34" charset="-122"/>
              </a:endParaRPr>
            </a:p>
          </p:txBody>
        </p:sp>
      </p:grpSp>
      <p:sp>
        <p:nvSpPr>
          <p:cNvPr id="40" name="矩形 39"/>
          <p:cNvSpPr/>
          <p:nvPr/>
        </p:nvSpPr>
        <p:spPr>
          <a:xfrm>
            <a:off x="5508104" y="2462909"/>
            <a:ext cx="2880320" cy="38164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nvGrpSpPr>
          <p:cNvPr id="28" name="组合 27"/>
          <p:cNvGrpSpPr/>
          <p:nvPr/>
        </p:nvGrpSpPr>
        <p:grpSpPr>
          <a:xfrm flipH="1">
            <a:off x="6300562" y="3789040"/>
            <a:ext cx="2412268" cy="2808312"/>
            <a:chOff x="5202440" y="3518715"/>
            <a:chExt cx="2412268" cy="2808312"/>
          </a:xfrm>
          <a:solidFill>
            <a:srgbClr val="435258"/>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宋体"/>
                <a:cs typeface="+mn-cs"/>
              </a:endParaRPr>
            </a:p>
          </p:txBody>
        </p:sp>
      </p:grpSp>
      <p:sp>
        <p:nvSpPr>
          <p:cNvPr id="44" name="TextBox 43"/>
          <p:cNvSpPr txBox="1"/>
          <p:nvPr/>
        </p:nvSpPr>
        <p:spPr>
          <a:xfrm>
            <a:off x="110844" y="5373216"/>
            <a:ext cx="5244441" cy="129266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 to add your text.Click here to add your text.</a:t>
            </a:r>
            <a:endPar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45" name="TextBox 44"/>
          <p:cNvSpPr txBox="1"/>
          <p:nvPr/>
        </p:nvSpPr>
        <p:spPr>
          <a:xfrm>
            <a:off x="-36789" y="4962363"/>
            <a:ext cx="3729423" cy="461665"/>
          </a:xfrm>
          <a:prstGeom prst="rect">
            <a:avLst/>
          </a:prstGeom>
          <a:noFill/>
        </p:spPr>
        <p:txBody>
          <a:bodyPr wrap="square" rtlCol="0">
            <a:spAutoFit/>
          </a:bodyPr>
          <a:lstStyle/>
          <a:p>
            <a:r>
              <a:rPr lang="en-US" altLang="zh-CN" sz="2400" dirty="0" smtClean="0">
                <a:solidFill>
                  <a:srgbClr val="435258"/>
                </a:solidFill>
                <a:latin typeface="Helvetica Light" pitchFamily="50" charset="0"/>
              </a:rPr>
              <a:t>Teaching</a:t>
            </a:r>
            <a:r>
              <a:rPr lang="en-US" altLang="zh-CN" sz="2400" baseline="0" dirty="0" smtClean="0">
                <a:solidFill>
                  <a:srgbClr val="435258"/>
                </a:solidFill>
                <a:latin typeface="Helvetica Light" pitchFamily="50" charset="0"/>
              </a:rPr>
              <a:t> </a:t>
            </a:r>
            <a:r>
              <a:rPr lang="en-US" altLang="zh-CN" sz="2400" dirty="0" smtClean="0">
                <a:solidFill>
                  <a:srgbClr val="435258"/>
                </a:solidFill>
                <a:latin typeface="Helvetica Light" pitchFamily="50" charset="0"/>
              </a:rPr>
              <a:t>analysis</a:t>
            </a:r>
          </a:p>
        </p:txBody>
      </p:sp>
      <p:pic>
        <p:nvPicPr>
          <p:cNvPr id="2050" name="Picture 2" descr="E:\2016P素材\123\512个各行各业背景透明人物头像png图标素材\image5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28600" y="2564904"/>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563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afterEffect">
                                  <p:stCondLst>
                                    <p:cond delay="0"/>
                                  </p:stCondLst>
                                  <p:childTnLst>
                                    <p:anim calcmode="lin" valueType="num">
                                      <p:cBhvr additive="base">
                                        <p:cTn id="6" dur="500"/>
                                        <p:tgtEl>
                                          <p:spTgt spid="24"/>
                                        </p:tgtEl>
                                        <p:attrNameLst>
                                          <p:attrName>ppt_x</p:attrName>
                                        </p:attrNameLst>
                                      </p:cBhvr>
                                      <p:tavLst>
                                        <p:tav tm="0">
                                          <p:val>
                                            <p:strVal val="ppt_x"/>
                                          </p:val>
                                        </p:tav>
                                        <p:tav tm="100000">
                                          <p:val>
                                            <p:strVal val="ppt_x"/>
                                          </p:val>
                                        </p:tav>
                                      </p:tavLst>
                                    </p:anim>
                                    <p:anim calcmode="lin" valueType="num">
                                      <p:cBhvr additive="base">
                                        <p:cTn id="7" dur="500"/>
                                        <p:tgtEl>
                                          <p:spTgt spid="24"/>
                                        </p:tgtEl>
                                        <p:attrNameLst>
                                          <p:attrName>ppt_y</p:attrName>
                                        </p:attrNameLst>
                                      </p:cBhvr>
                                      <p:tavLst>
                                        <p:tav tm="0">
                                          <p:val>
                                            <p:strVal val="ppt_y"/>
                                          </p:val>
                                        </p:tav>
                                        <p:tav tm="100000">
                                          <p:val>
                                            <p:strVal val="0-ppt_h/2"/>
                                          </p:val>
                                        </p:tav>
                                      </p:tavLst>
                                    </p:anim>
                                    <p:set>
                                      <p:cBhvr>
                                        <p:cTn id="8" dur="1" fill="hold">
                                          <p:stCondLst>
                                            <p:cond delay="499"/>
                                          </p:stCondLst>
                                        </p:cTn>
                                        <p:tgtEl>
                                          <p:spTgt spid="24"/>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6"/>
                                        </p:tgtEl>
                                        <p:attrNameLst>
                                          <p:attrName>ppt_x</p:attrName>
                                        </p:attrNameLst>
                                      </p:cBhvr>
                                      <p:tavLst>
                                        <p:tav tm="0">
                                          <p:val>
                                            <p:strVal val="ppt_x"/>
                                          </p:val>
                                        </p:tav>
                                        <p:tav tm="100000">
                                          <p:val>
                                            <p:strVal val="ppt_x"/>
                                          </p:val>
                                        </p:tav>
                                      </p:tavLst>
                                    </p:anim>
                                    <p:anim calcmode="lin" valueType="num">
                                      <p:cBhvr additive="base">
                                        <p:cTn id="11" dur="500"/>
                                        <p:tgtEl>
                                          <p:spTgt spid="26"/>
                                        </p:tgtEl>
                                        <p:attrNameLst>
                                          <p:attrName>ppt_y</p:attrName>
                                        </p:attrNameLst>
                                      </p:cBhvr>
                                      <p:tavLst>
                                        <p:tav tm="0">
                                          <p:val>
                                            <p:strVal val="ppt_y"/>
                                          </p:val>
                                        </p:tav>
                                        <p:tav tm="100000">
                                          <p:val>
                                            <p:strVal val="0-ppt_h/2"/>
                                          </p:val>
                                        </p:tav>
                                      </p:tavLst>
                                    </p:anim>
                                    <p:set>
                                      <p:cBhvr>
                                        <p:cTn id="12" dur="1" fill="hold">
                                          <p:stCondLst>
                                            <p:cond delay="499"/>
                                          </p:stCondLst>
                                        </p:cTn>
                                        <p:tgtEl>
                                          <p:spTgt spid="26"/>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7"/>
                                        </p:tgtEl>
                                        <p:attrNameLst>
                                          <p:attrName>ppt_x</p:attrName>
                                        </p:attrNameLst>
                                      </p:cBhvr>
                                      <p:tavLst>
                                        <p:tav tm="0">
                                          <p:val>
                                            <p:strVal val="ppt_x"/>
                                          </p:val>
                                        </p:tav>
                                        <p:tav tm="100000">
                                          <p:val>
                                            <p:strVal val="ppt_x"/>
                                          </p:val>
                                        </p:tav>
                                      </p:tavLst>
                                    </p:anim>
                                    <p:anim calcmode="lin" valueType="num">
                                      <p:cBhvr additive="base">
                                        <p:cTn id="15" dur="500"/>
                                        <p:tgtEl>
                                          <p:spTgt spid="27"/>
                                        </p:tgtEl>
                                        <p:attrNameLst>
                                          <p:attrName>ppt_y</p:attrName>
                                        </p:attrNameLst>
                                      </p:cBhvr>
                                      <p:tavLst>
                                        <p:tav tm="0">
                                          <p:val>
                                            <p:strVal val="ppt_y"/>
                                          </p:val>
                                        </p:tav>
                                        <p:tav tm="100000">
                                          <p:val>
                                            <p:strVal val="0-ppt_h/2"/>
                                          </p:val>
                                        </p:tav>
                                      </p:tavLst>
                                    </p:anim>
                                    <p:set>
                                      <p:cBhvr>
                                        <p:cTn id="16" dur="1" fill="hold">
                                          <p:stCondLst>
                                            <p:cond delay="499"/>
                                          </p:stCondLst>
                                        </p:cTn>
                                        <p:tgtEl>
                                          <p:spTgt spid="27"/>
                                        </p:tgtEl>
                                        <p:attrNameLst>
                                          <p:attrName>style.visibility</p:attrName>
                                        </p:attrNameLst>
                                      </p:cBhvr>
                                      <p:to>
                                        <p:strVal val="hidden"/>
                                      </p:to>
                                    </p:set>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500"/>
                                        <p:tgtEl>
                                          <p:spTgt spid="2050"/>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78477" y="282754"/>
            <a:ext cx="9000000" cy="6495695"/>
            <a:chOff x="410612" y="490688"/>
            <a:chExt cx="8265845" cy="5962649"/>
          </a:xfrm>
        </p:grpSpPr>
        <p:sp>
          <p:nvSpPr>
            <p:cNvPr id="16" name="圆角矩形 15"/>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3" name="组合 2"/>
          <p:cNvGrpSpPr/>
          <p:nvPr/>
        </p:nvGrpSpPr>
        <p:grpSpPr>
          <a:xfrm>
            <a:off x="3329251" y="157397"/>
            <a:ext cx="1292492" cy="5195761"/>
            <a:chOff x="3329251" y="157397"/>
            <a:chExt cx="1292492" cy="5195761"/>
          </a:xfrm>
        </p:grpSpPr>
        <p:grpSp>
          <p:nvGrpSpPr>
            <p:cNvPr id="17" name="组合 16"/>
            <p:cNvGrpSpPr/>
            <p:nvPr/>
          </p:nvGrpSpPr>
          <p:grpSpPr>
            <a:xfrm>
              <a:off x="3329251" y="157397"/>
              <a:ext cx="1292492" cy="5195761"/>
              <a:chOff x="4237956" y="429015"/>
              <a:chExt cx="910108" cy="4368137"/>
            </a:xfrm>
          </p:grpSpPr>
          <p:sp>
            <p:nvSpPr>
              <p:cNvPr id="11" name="圆角矩形 10"/>
              <p:cNvSpPr/>
              <p:nvPr/>
            </p:nvSpPr>
            <p:spPr>
              <a:xfrm>
                <a:off x="4283968"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4237956" y="429015"/>
                <a:ext cx="864096" cy="4323745"/>
              </a:xfrm>
              <a:prstGeom prst="roundRect">
                <a:avLst/>
              </a:prstGeom>
              <a:solidFill>
                <a:srgbClr val="435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TextBox 1"/>
            <p:cNvSpPr txBox="1"/>
            <p:nvPr/>
          </p:nvSpPr>
          <p:spPr>
            <a:xfrm>
              <a:off x="3608059" y="1563326"/>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教学分析</a:t>
              </a:r>
            </a:p>
          </p:txBody>
        </p:sp>
      </p:grpSp>
      <p:grpSp>
        <p:nvGrpSpPr>
          <p:cNvPr id="24" name="组合 23"/>
          <p:cNvGrpSpPr/>
          <p:nvPr/>
        </p:nvGrpSpPr>
        <p:grpSpPr>
          <a:xfrm>
            <a:off x="4741713" y="150052"/>
            <a:ext cx="1300236" cy="5195690"/>
            <a:chOff x="4741713" y="150052"/>
            <a:chExt cx="1300236" cy="5195690"/>
          </a:xfrm>
        </p:grpSpPr>
        <p:grpSp>
          <p:nvGrpSpPr>
            <p:cNvPr id="21" name="组合 20"/>
            <p:cNvGrpSpPr/>
            <p:nvPr/>
          </p:nvGrpSpPr>
          <p:grpSpPr>
            <a:xfrm>
              <a:off x="4741713" y="150052"/>
              <a:ext cx="1300236" cy="5195690"/>
              <a:chOff x="5312622" y="422268"/>
              <a:chExt cx="915562" cy="4368077"/>
            </a:xfrm>
          </p:grpSpPr>
          <p:sp>
            <p:nvSpPr>
              <p:cNvPr id="12" name="圆角矩形 11"/>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圆角矩形 17"/>
              <p:cNvSpPr/>
              <p:nvPr/>
            </p:nvSpPr>
            <p:spPr>
              <a:xfrm>
                <a:off x="5312622" y="43126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TextBox 33"/>
            <p:cNvSpPr txBox="1"/>
            <p:nvPr/>
          </p:nvSpPr>
          <p:spPr>
            <a:xfrm>
              <a:off x="5028265" y="1563325"/>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教学策略</a:t>
              </a:r>
            </a:p>
          </p:txBody>
        </p:sp>
      </p:grpSp>
      <p:grpSp>
        <p:nvGrpSpPr>
          <p:cNvPr id="26" name="组合 25"/>
          <p:cNvGrpSpPr/>
          <p:nvPr/>
        </p:nvGrpSpPr>
        <p:grpSpPr>
          <a:xfrm>
            <a:off x="6161919" y="150051"/>
            <a:ext cx="1300157" cy="5195690"/>
            <a:chOff x="6161919" y="150051"/>
            <a:chExt cx="1300157" cy="5195690"/>
          </a:xfrm>
        </p:grpSpPr>
        <p:grpSp>
          <p:nvGrpSpPr>
            <p:cNvPr id="22" name="组合 21"/>
            <p:cNvGrpSpPr/>
            <p:nvPr/>
          </p:nvGrpSpPr>
          <p:grpSpPr>
            <a:xfrm>
              <a:off x="6161919" y="150051"/>
              <a:ext cx="1300157" cy="5195690"/>
              <a:chOff x="6464806" y="422267"/>
              <a:chExt cx="915506" cy="4368077"/>
            </a:xfrm>
          </p:grpSpPr>
          <p:sp>
            <p:nvSpPr>
              <p:cNvPr id="13" name="圆角矩形 12"/>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6464806" y="43446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TextBox 34"/>
            <p:cNvSpPr txBox="1"/>
            <p:nvPr/>
          </p:nvSpPr>
          <p:spPr>
            <a:xfrm>
              <a:off x="6448392" y="1563324"/>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defPPr>
                <a:defRPr lang="zh-CN"/>
              </a:defPPr>
              <a:lvl1pPr algn="ctr">
                <a:defRPr sz="4000" b="1" spc="150">
                  <a:ln w="11430"/>
                  <a:solidFill>
                    <a:schemeClr val="bg1"/>
                  </a:solidFill>
                  <a:effectLst>
                    <a:outerShdw blurRad="25400" algn="tl" rotWithShape="0">
                      <a:srgbClr val="000000">
                        <a:alpha val="43000"/>
                      </a:srgbClr>
                    </a:outerShdw>
                  </a:effectLst>
                  <a:latin typeface="微软雅黑" pitchFamily="34" charset="-122"/>
                  <a:ea typeface="微软雅黑" pitchFamily="34" charset="-122"/>
                </a:defRPr>
              </a:lvl1pPr>
            </a:lstStyle>
            <a:p>
              <a:r>
                <a:rPr lang="zh-CN" altLang="en-US" dirty="0">
                  <a:solidFill>
                    <a:prstClr val="white"/>
                  </a:solidFill>
                </a:rPr>
                <a:t>教学过程</a:t>
              </a:r>
            </a:p>
          </p:txBody>
        </p:sp>
      </p:grpSp>
      <p:grpSp>
        <p:nvGrpSpPr>
          <p:cNvPr id="27" name="组合 26"/>
          <p:cNvGrpSpPr/>
          <p:nvPr/>
        </p:nvGrpSpPr>
        <p:grpSpPr>
          <a:xfrm>
            <a:off x="7582045" y="157468"/>
            <a:ext cx="1293486" cy="5195689"/>
            <a:chOff x="7582045" y="157468"/>
            <a:chExt cx="1293486" cy="5195689"/>
          </a:xfrm>
        </p:grpSpPr>
        <p:grpSp>
          <p:nvGrpSpPr>
            <p:cNvPr id="23" name="组合 22"/>
            <p:cNvGrpSpPr/>
            <p:nvPr/>
          </p:nvGrpSpPr>
          <p:grpSpPr>
            <a:xfrm>
              <a:off x="7582045" y="157468"/>
              <a:ext cx="1293486" cy="5195689"/>
              <a:chOff x="7621632" y="429075"/>
              <a:chExt cx="910808" cy="4368077"/>
            </a:xfrm>
          </p:grpSpPr>
          <p:sp>
            <p:nvSpPr>
              <p:cNvPr id="14" name="圆角矩形 13"/>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7621632" y="442067"/>
                <a:ext cx="864096" cy="4323745"/>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7861847" y="1563322"/>
              <a:ext cx="800219" cy="2221121"/>
            </a:xfrm>
            <a:prstGeom prst="rect">
              <a:avLst/>
            </a:prstGeom>
            <a:noFill/>
          </p:spPr>
          <p:txBody>
            <a:bodyPr vert="eaVert" wrap="none" rtlCol="0">
              <a:spAutoFit/>
              <a:scene3d>
                <a:camera prst="orthographicFront"/>
                <a:lightRig rig="soft" dir="t">
                  <a:rot lat="0" lon="0" rev="10800000"/>
                </a:lightRig>
              </a:scene3d>
              <a:sp3d extrusionH="57150">
                <a:bevelT w="27940" h="12700" prst="angle"/>
                <a:contourClr>
                  <a:srgbClr val="DDDDDD"/>
                </a:contourClr>
              </a:sp3d>
            </a:bodyPr>
            <a:lstStyle/>
            <a:p>
              <a:pPr algn="ctr"/>
              <a:r>
                <a:rPr lang="zh-CN" altLang="en-US" sz="4000" b="1" spc="150" dirty="0" smtClean="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教学</a:t>
              </a:r>
              <a:r>
                <a:rPr lang="zh-CN" altLang="en-US" sz="4000" b="1" spc="150" dirty="0">
                  <a:ln w="11430"/>
                  <a:solidFill>
                    <a:prstClr val="white"/>
                  </a:solidFill>
                  <a:effectLst>
                    <a:outerShdw blurRad="25400" algn="tl" rotWithShape="0">
                      <a:srgbClr val="000000">
                        <a:alpha val="43000"/>
                      </a:srgbClr>
                    </a:outerShdw>
                  </a:effectLst>
                  <a:latin typeface="微软雅黑" pitchFamily="34" charset="-122"/>
                  <a:ea typeface="微软雅黑" pitchFamily="34" charset="-122"/>
                </a:rPr>
                <a:t>效果</a:t>
              </a:r>
            </a:p>
          </p:txBody>
        </p:sp>
      </p:grpSp>
      <p:sp>
        <p:nvSpPr>
          <p:cNvPr id="40" name="矩形 39"/>
          <p:cNvSpPr/>
          <p:nvPr/>
        </p:nvSpPr>
        <p:spPr>
          <a:xfrm>
            <a:off x="683568" y="2462909"/>
            <a:ext cx="2880320" cy="38164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nvGrpSpPr>
          <p:cNvPr id="28" name="组合 27"/>
          <p:cNvGrpSpPr/>
          <p:nvPr/>
        </p:nvGrpSpPr>
        <p:grpSpPr>
          <a:xfrm>
            <a:off x="362264" y="3789040"/>
            <a:ext cx="2412268" cy="2808312"/>
            <a:chOff x="5202440" y="3518715"/>
            <a:chExt cx="2412268" cy="2808312"/>
          </a:xfrm>
          <a:solidFill>
            <a:schemeClr val="accent6"/>
          </a:solidFill>
        </p:grpSpPr>
        <p:sp>
          <p:nvSpPr>
            <p:cNvPr id="41" name="矩形 40"/>
            <p:cNvSpPr/>
            <p:nvPr/>
          </p:nvSpPr>
          <p:spPr>
            <a:xfrm>
              <a:off x="5202440" y="3518715"/>
              <a:ext cx="108012" cy="2808312"/>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sp>
          <p:nvSpPr>
            <p:cNvPr id="42" name="矩形 41"/>
            <p:cNvSpPr/>
            <p:nvPr/>
          </p:nvSpPr>
          <p:spPr>
            <a:xfrm rot="5400000">
              <a:off x="6372570" y="5084889"/>
              <a:ext cx="108012" cy="2376264"/>
            </a:xfrm>
            <a:prstGeom prst="rect">
              <a:avLst/>
            </a:prstGeom>
            <a:grpFill/>
            <a:ln w="25400" cap="flat" cmpd="sng" algn="ctr">
              <a:noFill/>
              <a:prstDash val="solid"/>
            </a:ln>
            <a:effectLst/>
          </p:spPr>
          <p:txBody>
            <a:bodyPr rtlCol="0" anchor="ctr"/>
            <a:lstStyle/>
            <a:p>
              <a:pPr algn="ctr"/>
              <a:endParaRPr lang="zh-CN" altLang="en-US" kern="0">
                <a:solidFill>
                  <a:sysClr val="window" lastClr="FFFFFF"/>
                </a:solidFill>
                <a:latin typeface="微软雅黑"/>
              </a:endParaRPr>
            </a:p>
          </p:txBody>
        </p:sp>
      </p:grpSp>
      <p:sp>
        <p:nvSpPr>
          <p:cNvPr id="44" name="TextBox 43"/>
          <p:cNvSpPr txBox="1"/>
          <p:nvPr/>
        </p:nvSpPr>
        <p:spPr>
          <a:xfrm>
            <a:off x="3789635" y="5661734"/>
            <a:ext cx="5318869" cy="1052596"/>
          </a:xfrm>
          <a:prstGeom prst="rect">
            <a:avLst/>
          </a:prstGeom>
          <a:noFill/>
        </p:spPr>
        <p:txBody>
          <a:bodyPr wrap="square" rtlCol="0">
            <a:spAutoFit/>
          </a:bodyPr>
          <a:lstStyle/>
          <a:p>
            <a:pPr>
              <a:lnSpc>
                <a:spcPct val="130000"/>
              </a:lnSpc>
            </a:pPr>
            <a:r>
              <a:rPr lang="en-US" altLang="zh-CN" sz="1200" kern="0" dirty="0" smtClean="0">
                <a:solidFill>
                  <a:sysClr val="windowText" lastClr="000000">
                    <a:lumMod val="50000"/>
                    <a:lumOff val="50000"/>
                  </a:sysClr>
                </a:solidFill>
                <a:latin typeface="微软雅黑" pitchFamily="34" charset="-122"/>
                <a:ea typeface="微软雅黑" pitchFamily="34" charset="-122"/>
              </a:rPr>
              <a:t>Click here to add your text.Click here to add your text.Click here to add your text.Click here to add your text.Click here to add your text.Click here to add your text.Click here to add your text.Click here to add your text.Click here to add your text.Click here</a:t>
            </a:r>
            <a:endParaRPr lang="zh-CN" altLang="en-US" sz="1200" kern="0" dirty="0" smtClean="0">
              <a:solidFill>
                <a:sysClr val="windowText" lastClr="000000">
                  <a:lumMod val="50000"/>
                  <a:lumOff val="50000"/>
                </a:sysClr>
              </a:solidFill>
              <a:latin typeface="微软雅黑" pitchFamily="34" charset="-122"/>
              <a:ea typeface="微软雅黑" pitchFamily="34" charset="-122"/>
            </a:endParaRPr>
          </a:p>
        </p:txBody>
      </p:sp>
      <p:sp>
        <p:nvSpPr>
          <p:cNvPr id="45" name="TextBox 44"/>
          <p:cNvSpPr txBox="1"/>
          <p:nvPr/>
        </p:nvSpPr>
        <p:spPr>
          <a:xfrm>
            <a:off x="3738114" y="5208896"/>
            <a:ext cx="3729423" cy="461665"/>
          </a:xfrm>
          <a:prstGeom prst="rect">
            <a:avLst/>
          </a:prstGeom>
          <a:noFill/>
        </p:spPr>
        <p:txBody>
          <a:bodyPr wrap="square" rtlCol="0">
            <a:spAutoFit/>
          </a:bodyPr>
          <a:lstStyle/>
          <a:p>
            <a:r>
              <a:rPr lang="en-US" altLang="zh-CN" sz="2400" dirty="0">
                <a:solidFill>
                  <a:srgbClr val="435258"/>
                </a:solidFill>
                <a:latin typeface="Helvetica Light" pitchFamily="50" charset="0"/>
              </a:rPr>
              <a:t>Teaching effect</a:t>
            </a:r>
          </a:p>
        </p:txBody>
      </p:sp>
      <p:pic>
        <p:nvPicPr>
          <p:cNvPr id="38" name="Picture 2" descr="E:\2016P素材\123\512个各行各业背景透明人物头像png图标素材\image5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998706" y="2851792"/>
            <a:ext cx="28829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889837"/>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nodeType="with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0-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1" fill="hold" nodeType="withEffect">
                                  <p:stCondLst>
                                    <p:cond delay="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0-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xit" presetSubtype="1" fill="hold" nodeType="withEffect">
                                  <p:stCondLst>
                                    <p:cond delay="0"/>
                                  </p:stCondLst>
                                  <p:childTnLst>
                                    <p:anim calcmode="lin" valueType="num">
                                      <p:cBhvr additive="base">
                                        <p:cTn id="14" dur="500"/>
                                        <p:tgtEl>
                                          <p:spTgt spid="26"/>
                                        </p:tgtEl>
                                        <p:attrNameLst>
                                          <p:attrName>ppt_x</p:attrName>
                                        </p:attrNameLst>
                                      </p:cBhvr>
                                      <p:tavLst>
                                        <p:tav tm="0">
                                          <p:val>
                                            <p:strVal val="ppt_x"/>
                                          </p:val>
                                        </p:tav>
                                        <p:tav tm="100000">
                                          <p:val>
                                            <p:strVal val="ppt_x"/>
                                          </p:val>
                                        </p:tav>
                                      </p:tavLst>
                                    </p:anim>
                                    <p:anim calcmode="lin" valueType="num">
                                      <p:cBhvr additive="base">
                                        <p:cTn id="15" dur="500"/>
                                        <p:tgtEl>
                                          <p:spTgt spid="26"/>
                                        </p:tgtEl>
                                        <p:attrNameLst>
                                          <p:attrName>ppt_y</p:attrName>
                                        </p:attrNameLst>
                                      </p:cBhvr>
                                      <p:tavLst>
                                        <p:tav tm="0">
                                          <p:val>
                                            <p:strVal val="ppt_y"/>
                                          </p:val>
                                        </p:tav>
                                        <p:tav tm="100000">
                                          <p:val>
                                            <p:strVal val="0-ppt_h/2"/>
                                          </p:val>
                                        </p:tav>
                                      </p:tavLst>
                                    </p:anim>
                                    <p:set>
                                      <p:cBhvr>
                                        <p:cTn id="16" dur="1" fill="hold">
                                          <p:stCondLst>
                                            <p:cond delay="499"/>
                                          </p:stCondLst>
                                        </p:cTn>
                                        <p:tgtEl>
                                          <p:spTgt spid="26"/>
                                        </p:tgtEl>
                                        <p:attrNameLst>
                                          <p:attrName>style.visibility</p:attrName>
                                        </p:attrNameLst>
                                      </p:cBhvr>
                                      <p:to>
                                        <p:strVal val="hidden"/>
                                      </p:to>
                                    </p:se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5"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strVal val="#ppt_w*0.7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up)">
                                      <p:cBhvr>
                                        <p:cTn id="35" dur="500"/>
                                        <p:tgtEl>
                                          <p:spTgt spid="45"/>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up)">
                                      <p:cBhvr>
                                        <p:cTn id="39" dur="500"/>
                                        <p:tgtEl>
                                          <p:spTgt spid="44"/>
                                        </p:tgtEl>
                                      </p:cBhvr>
                                    </p:animEffect>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27"/>
                                        </p:tgtEl>
                                      </p:cBhvr>
                                    </p:animEffect>
                                    <p:animScale>
                                      <p:cBhvr>
                                        <p:cTn id="43"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3"/>
          <p:cNvSpPr/>
          <p:nvPr/>
        </p:nvSpPr>
        <p:spPr>
          <a:xfrm>
            <a:off x="603358" y="3960534"/>
            <a:ext cx="1442600" cy="1394204"/>
          </a:xfrm>
          <a:prstGeom prst="roundRect">
            <a:avLst>
              <a:gd name="adj" fmla="val 7442"/>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4"/>
          <p:cNvSpPr/>
          <p:nvPr/>
        </p:nvSpPr>
        <p:spPr>
          <a:xfrm>
            <a:off x="2546735" y="4453573"/>
            <a:ext cx="1099253" cy="1062376"/>
          </a:xfrm>
          <a:prstGeom prst="roundRect">
            <a:avLst>
              <a:gd name="adj" fmla="val 7442"/>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0"/>
          <p:cNvSpPr/>
          <p:nvPr/>
        </p:nvSpPr>
        <p:spPr>
          <a:xfrm>
            <a:off x="1668004" y="3478030"/>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1"/>
          <p:cNvSpPr/>
          <p:nvPr/>
        </p:nvSpPr>
        <p:spPr>
          <a:xfrm>
            <a:off x="5097004" y="4030510"/>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2"/>
          <p:cNvSpPr/>
          <p:nvPr/>
        </p:nvSpPr>
        <p:spPr>
          <a:xfrm>
            <a:off x="2045958" y="544996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p:cNvSpPr/>
          <p:nvPr/>
        </p:nvSpPr>
        <p:spPr>
          <a:xfrm>
            <a:off x="5295463" y="2780928"/>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4"/>
          <p:cNvSpPr/>
          <p:nvPr/>
        </p:nvSpPr>
        <p:spPr>
          <a:xfrm>
            <a:off x="2133249" y="4153094"/>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5"/>
          <p:cNvSpPr/>
          <p:nvPr/>
        </p:nvSpPr>
        <p:spPr>
          <a:xfrm>
            <a:off x="3457011" y="5578507"/>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6"/>
          <p:cNvSpPr/>
          <p:nvPr/>
        </p:nvSpPr>
        <p:spPr>
          <a:xfrm>
            <a:off x="5560640" y="5582773"/>
            <a:ext cx="377954" cy="365274"/>
          </a:xfrm>
          <a:prstGeom prst="roundRect">
            <a:avLst>
              <a:gd name="adj" fmla="val 7442"/>
            </a:avLst>
          </a:prstGeom>
          <a:solidFill>
            <a:srgbClr val="E4486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637781" y="5454934"/>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637781" y="3511449"/>
            <a:ext cx="377954" cy="365274"/>
          </a:xfrm>
          <a:prstGeom prst="roundRect">
            <a:avLst>
              <a:gd name="adj" fmla="val 7442"/>
            </a:avLst>
          </a:prstGeom>
          <a:solidFill>
            <a:srgbClr val="1E6787">
              <a:alpha val="5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组合 6"/>
          <p:cNvGrpSpPr/>
          <p:nvPr/>
        </p:nvGrpSpPr>
        <p:grpSpPr>
          <a:xfrm>
            <a:off x="2149469" y="2968134"/>
            <a:ext cx="1143000" cy="1062376"/>
            <a:chOff x="2149469" y="2968134"/>
            <a:chExt cx="1143000" cy="1062376"/>
          </a:xfrm>
        </p:grpSpPr>
        <p:sp>
          <p:nvSpPr>
            <p:cNvPr id="6" name="Rounded Rectangle 7"/>
            <p:cNvSpPr/>
            <p:nvPr/>
          </p:nvSpPr>
          <p:spPr>
            <a:xfrm>
              <a:off x="2175348" y="2968134"/>
              <a:ext cx="1099253" cy="106237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3"/>
            <p:cNvGrpSpPr/>
            <p:nvPr/>
          </p:nvGrpSpPr>
          <p:grpSpPr>
            <a:xfrm>
              <a:off x="2520637" y="3163376"/>
              <a:ext cx="525403" cy="445708"/>
              <a:chOff x="1112838" y="3203576"/>
              <a:chExt cx="282575" cy="239712"/>
            </a:xfrm>
            <a:solidFill>
              <a:schemeClr val="bg1"/>
            </a:solidFill>
          </p:grpSpPr>
          <p:sp>
            <p:nvSpPr>
              <p:cNvPr id="23"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5" name="Rectangle 36"/>
            <p:cNvSpPr/>
            <p:nvPr/>
          </p:nvSpPr>
          <p:spPr>
            <a:xfrm>
              <a:off x="2149469" y="3609084"/>
              <a:ext cx="1143000" cy="307777"/>
            </a:xfrm>
            <a:prstGeom prst="rect">
              <a:avLst/>
            </a:prstGeom>
          </p:spPr>
          <p:txBody>
            <a:bodyPr wrap="square">
              <a:spAutoFit/>
            </a:bodyPr>
            <a:lstStyle/>
            <a:p>
              <a:pPr algn="ctr"/>
              <a:r>
                <a:rPr lang="en-US" sz="1400" b="1" dirty="0" smtClean="0">
                  <a:solidFill>
                    <a:schemeClr val="bg1"/>
                  </a:solidFill>
                  <a:ea typeface="Open Sans" pitchFamily="34" charset="0"/>
                  <a:cs typeface="Open Sans" pitchFamily="34" charset="0"/>
                </a:rPr>
                <a:t>Writing</a:t>
              </a:r>
              <a:endParaRPr lang="en-US" sz="1050" dirty="0">
                <a:solidFill>
                  <a:schemeClr val="bg1"/>
                </a:solidFill>
                <a:latin typeface="Open Sans" pitchFamily="34" charset="0"/>
                <a:ea typeface="Open Sans" pitchFamily="34" charset="0"/>
                <a:cs typeface="Open Sans" pitchFamily="34" charset="0"/>
              </a:endParaRPr>
            </a:p>
          </p:txBody>
        </p:sp>
      </p:grpSp>
      <p:grpSp>
        <p:nvGrpSpPr>
          <p:cNvPr id="34" name="组合 33"/>
          <p:cNvGrpSpPr/>
          <p:nvPr/>
        </p:nvGrpSpPr>
        <p:grpSpPr>
          <a:xfrm>
            <a:off x="4041840" y="4518368"/>
            <a:ext cx="1442600" cy="1394204"/>
            <a:chOff x="4041840" y="4518368"/>
            <a:chExt cx="1442600" cy="1394204"/>
          </a:xfrm>
        </p:grpSpPr>
        <p:sp>
          <p:nvSpPr>
            <p:cNvPr id="4" name="Rounded Rectangle 5"/>
            <p:cNvSpPr/>
            <p:nvPr/>
          </p:nvSpPr>
          <p:spPr>
            <a:xfrm>
              <a:off x="4041840" y="4518368"/>
              <a:ext cx="1442600" cy="1394204"/>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30"/>
            <p:cNvGrpSpPr/>
            <p:nvPr/>
          </p:nvGrpSpPr>
          <p:grpSpPr>
            <a:xfrm>
              <a:off x="4462276" y="4718885"/>
              <a:ext cx="622200" cy="631277"/>
              <a:chOff x="2360613" y="2686051"/>
              <a:chExt cx="217488" cy="220662"/>
            </a:xfrm>
            <a:solidFill>
              <a:schemeClr val="bg1"/>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8" name="Rectangle 39"/>
            <p:cNvSpPr/>
            <p:nvPr/>
          </p:nvSpPr>
          <p:spPr>
            <a:xfrm>
              <a:off x="4191640" y="5424618"/>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Finding</a:t>
              </a:r>
              <a:endParaRPr lang="en-US" sz="1050">
                <a:solidFill>
                  <a:schemeClr val="bg1"/>
                </a:solidFill>
                <a:latin typeface="Open Sans" pitchFamily="34" charset="0"/>
                <a:ea typeface="Open Sans" pitchFamily="34" charset="0"/>
                <a:cs typeface="Open Sans" pitchFamily="34" charset="0"/>
              </a:endParaRPr>
            </a:p>
          </p:txBody>
        </p:sp>
      </p:grpSp>
      <p:grpSp>
        <p:nvGrpSpPr>
          <p:cNvPr id="33" name="组合 32"/>
          <p:cNvGrpSpPr/>
          <p:nvPr/>
        </p:nvGrpSpPr>
        <p:grpSpPr>
          <a:xfrm>
            <a:off x="3529726" y="2780928"/>
            <a:ext cx="1442600" cy="1394204"/>
            <a:chOff x="3529726" y="2780928"/>
            <a:chExt cx="1442600" cy="1394204"/>
          </a:xfrm>
        </p:grpSpPr>
        <p:sp>
          <p:nvSpPr>
            <p:cNvPr id="5" name="Rounded Rectangle 6"/>
            <p:cNvSpPr/>
            <p:nvPr/>
          </p:nvSpPr>
          <p:spPr>
            <a:xfrm>
              <a:off x="3529726" y="2780928"/>
              <a:ext cx="1442600" cy="1394204"/>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9"/>
            <p:cNvGrpSpPr/>
            <p:nvPr/>
          </p:nvGrpSpPr>
          <p:grpSpPr>
            <a:xfrm>
              <a:off x="3871869" y="2981742"/>
              <a:ext cx="758314" cy="561715"/>
              <a:chOff x="4598988" y="3619501"/>
              <a:chExt cx="214313" cy="158750"/>
            </a:xfrm>
            <a:solidFill>
              <a:schemeClr val="bg1"/>
            </a:solidFill>
          </p:grpSpPr>
          <p:sp>
            <p:nvSpPr>
              <p:cNvPr id="19"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9" name="Rectangle 40"/>
            <p:cNvSpPr/>
            <p:nvPr/>
          </p:nvSpPr>
          <p:spPr>
            <a:xfrm>
              <a:off x="3697096" y="3660667"/>
              <a:ext cx="1143000" cy="307777"/>
            </a:xfrm>
            <a:prstGeom prst="rect">
              <a:avLst/>
            </a:prstGeom>
          </p:spPr>
          <p:txBody>
            <a:bodyPr wrap="square">
              <a:spAutoFit/>
            </a:bodyPr>
            <a:lstStyle/>
            <a:p>
              <a:pPr algn="ctr"/>
              <a:r>
                <a:rPr lang="en-US" sz="1400" b="1" smtClean="0">
                  <a:solidFill>
                    <a:schemeClr val="bg1"/>
                  </a:solidFill>
                  <a:ea typeface="Open Sans" pitchFamily="34" charset="0"/>
                  <a:cs typeface="Open Sans" pitchFamily="34" charset="0"/>
                </a:rPr>
                <a:t>Signal</a:t>
              </a:r>
              <a:endParaRPr lang="en-US" sz="1050">
                <a:solidFill>
                  <a:schemeClr val="bg1"/>
                </a:solidFill>
                <a:latin typeface="Open Sans" pitchFamily="34" charset="0"/>
                <a:ea typeface="Open Sans" pitchFamily="34" charset="0"/>
                <a:cs typeface="Open Sans" pitchFamily="34" charset="0"/>
              </a:endParaRPr>
            </a:p>
          </p:txBody>
        </p:sp>
      </p:grpSp>
      <p:sp>
        <p:nvSpPr>
          <p:cNvPr id="40" name="矩形 49"/>
          <p:cNvSpPr>
            <a:spLocks noChangeArrowheads="1"/>
          </p:cNvSpPr>
          <p:nvPr/>
        </p:nvSpPr>
        <p:spPr bwMode="auto">
          <a:xfrm>
            <a:off x="391973" y="1556792"/>
            <a:ext cx="835649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20000"/>
              </a:lnSpc>
            </a:pPr>
            <a:r>
              <a:rPr lang="en-US" altLang="zh-CN" dirty="0" smtClean="0">
                <a:latin typeface="微软雅黑" pitchFamily="34" charset="-122"/>
                <a:ea typeface="微软雅黑" pitchFamily="34" charset="-122"/>
              </a:rPr>
              <a:t>PPTS</a:t>
            </a:r>
            <a:r>
              <a:rPr lang="zh-CN" altLang="en-US" dirty="0" smtClean="0">
                <a:latin typeface="微软雅黑" pitchFamily="34" charset="-122"/>
                <a:ea typeface="微软雅黑" pitchFamily="34" charset="-122"/>
              </a:rPr>
              <a:t>致力于教学课件、教学设计、汇报</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及相册</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的原创设计与美化，为您提供实用大气，方便修改的</a:t>
            </a:r>
            <a:r>
              <a:rPr lang="en-US" altLang="zh-CN" dirty="0" smtClean="0">
                <a:latin typeface="微软雅黑" pitchFamily="34" charset="-122"/>
                <a:ea typeface="微软雅黑" pitchFamily="34" charset="-122"/>
              </a:rPr>
              <a:t>PPT</a:t>
            </a:r>
            <a:r>
              <a:rPr lang="zh-CN" altLang="en-US" dirty="0" smtClean="0">
                <a:latin typeface="微软雅黑" pitchFamily="34" charset="-122"/>
                <a:ea typeface="微软雅黑" pitchFamily="34" charset="-122"/>
              </a:rPr>
              <a:t>动态模板。</a:t>
            </a:r>
            <a:endParaRPr lang="en-US" altLang="zh-CN" dirty="0">
              <a:latin typeface="微软雅黑" pitchFamily="34" charset="-122"/>
              <a:ea typeface="微软雅黑" pitchFamily="34" charset="-122"/>
            </a:endParaRPr>
          </a:p>
        </p:txBody>
      </p:sp>
      <p:sp>
        <p:nvSpPr>
          <p:cNvPr id="41" name="TextBox 40"/>
          <p:cNvSpPr txBox="1"/>
          <p:nvPr/>
        </p:nvSpPr>
        <p:spPr>
          <a:xfrm>
            <a:off x="6588224" y="4096310"/>
            <a:ext cx="2195513" cy="103505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smtClean="0">
                <a:latin typeface="微软雅黑" pitchFamily="34" charset="-122"/>
                <a:ea typeface="微软雅黑" pitchFamily="34" charset="-122"/>
              </a:rPr>
              <a:t>添加文本</a:t>
            </a:r>
            <a:endParaRPr lang="en-US" altLang="zh-CN" sz="1600" b="1" dirty="0">
              <a:latin typeface="微软雅黑" pitchFamily="34" charset="-122"/>
              <a:ea typeface="微软雅黑" pitchFamily="34" charset="-122"/>
            </a:endParaRPr>
          </a:p>
          <a:p>
            <a:pPr eaLnBrk="1" fontAlgn="auto" hangingPunct="1">
              <a:lnSpc>
                <a:spcPct val="125000"/>
              </a:lnSpc>
              <a:spcBef>
                <a:spcPts val="0"/>
              </a:spcBef>
              <a:spcAft>
                <a:spcPts val="0"/>
              </a:spcAft>
              <a:defRPr/>
            </a:pPr>
            <a:r>
              <a:rPr lang="zh-CN" altLang="en-US" sz="1100" dirty="0">
                <a:solidFill>
                  <a:srgbClr val="292929"/>
                </a:solidFill>
                <a:latin typeface="微软雅黑" pitchFamily="34" charset="-122"/>
                <a:ea typeface="微软雅黑" pitchFamily="34" charset="-122"/>
              </a:rPr>
              <a:t>点击此处输入文字点击此处输入文字点击此处输入文字点击此处输入文字点击此处输入文字</a:t>
            </a:r>
          </a:p>
        </p:txBody>
      </p:sp>
      <p:grpSp>
        <p:nvGrpSpPr>
          <p:cNvPr id="36" name="组合 35"/>
          <p:cNvGrpSpPr/>
          <p:nvPr/>
        </p:nvGrpSpPr>
        <p:grpSpPr>
          <a:xfrm>
            <a:off x="6702916" y="3475501"/>
            <a:ext cx="540947" cy="522800"/>
            <a:chOff x="6702916" y="3475501"/>
            <a:chExt cx="540947" cy="522800"/>
          </a:xfrm>
        </p:grpSpPr>
        <p:sp>
          <p:nvSpPr>
            <p:cNvPr id="8" name="Rounded Rectangle 9"/>
            <p:cNvSpPr/>
            <p:nvPr/>
          </p:nvSpPr>
          <p:spPr>
            <a:xfrm>
              <a:off x="6702916" y="3475501"/>
              <a:ext cx="540947" cy="522800"/>
            </a:xfrm>
            <a:prstGeom prst="roundRect">
              <a:avLst>
                <a:gd name="adj" fmla="val 983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itchFamily="34" charset="-122"/>
                <a:ea typeface="微软雅黑" pitchFamily="34" charset="-122"/>
              </a:endParaRPr>
            </a:p>
          </p:txBody>
        </p:sp>
        <p:sp>
          <p:nvSpPr>
            <p:cNvPr id="42" name="KSO_Shape"/>
            <p:cNvSpPr>
              <a:spLocks/>
            </p:cNvSpPr>
            <p:nvPr/>
          </p:nvSpPr>
          <p:spPr bwMode="auto">
            <a:xfrm>
              <a:off x="6774924" y="3561200"/>
              <a:ext cx="389364" cy="29984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817001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34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anim calcmode="lin" valueType="num">
                                      <p:cBhvr>
                                        <p:cTn id="17" dur="750" fill="hold"/>
                                        <p:tgtEl>
                                          <p:spTgt spid="33"/>
                                        </p:tgtEl>
                                        <p:attrNameLst>
                                          <p:attrName>ppt_x</p:attrName>
                                        </p:attrNameLst>
                                      </p:cBhvr>
                                      <p:tavLst>
                                        <p:tav tm="0">
                                          <p:val>
                                            <p:strVal val="#ppt_x"/>
                                          </p:val>
                                        </p:tav>
                                        <p:tav tm="100000">
                                          <p:val>
                                            <p:strVal val="#ppt_x"/>
                                          </p:val>
                                        </p:tav>
                                      </p:tavLst>
                                    </p:anim>
                                    <p:anim calcmode="lin" valueType="num">
                                      <p:cBhvr>
                                        <p:cTn id="18" dur="750" fill="hold"/>
                                        <p:tgtEl>
                                          <p:spTgt spid="33"/>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anim calcmode="lin" valueType="num">
                                      <p:cBhvr>
                                        <p:cTn id="22" dur="750" fill="hold"/>
                                        <p:tgtEl>
                                          <p:spTgt spid="3"/>
                                        </p:tgtEl>
                                        <p:attrNameLst>
                                          <p:attrName>ppt_x</p:attrName>
                                        </p:attrNameLst>
                                      </p:cBhvr>
                                      <p:tavLst>
                                        <p:tav tm="0">
                                          <p:val>
                                            <p:strVal val="#ppt_x"/>
                                          </p:val>
                                        </p:tav>
                                        <p:tav tm="100000">
                                          <p:val>
                                            <p:strVal val="#ppt_x"/>
                                          </p:val>
                                        </p:tav>
                                      </p:tavLst>
                                    </p:anim>
                                    <p:anim calcmode="lin" valueType="num">
                                      <p:cBhvr>
                                        <p:cTn id="23" dur="750" fill="hold"/>
                                        <p:tgtEl>
                                          <p:spTgt spid="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750"/>
                                        <p:tgtEl>
                                          <p:spTgt spid="34"/>
                                        </p:tgtEl>
                                      </p:cBhvr>
                                    </p:animEffect>
                                    <p:anim calcmode="lin" valueType="num">
                                      <p:cBhvr>
                                        <p:cTn id="27" dur="750" fill="hold"/>
                                        <p:tgtEl>
                                          <p:spTgt spid="34"/>
                                        </p:tgtEl>
                                        <p:attrNameLst>
                                          <p:attrName>ppt_x</p:attrName>
                                        </p:attrNameLst>
                                      </p:cBhvr>
                                      <p:tavLst>
                                        <p:tav tm="0">
                                          <p:val>
                                            <p:strVal val="#ppt_x"/>
                                          </p:val>
                                        </p:tav>
                                        <p:tav tm="100000">
                                          <p:val>
                                            <p:strVal val="#ppt_x"/>
                                          </p:val>
                                        </p:tav>
                                      </p:tavLst>
                                    </p:anim>
                                    <p:anim calcmode="lin" valueType="num">
                                      <p:cBhvr>
                                        <p:cTn id="28" dur="750" fill="hold"/>
                                        <p:tgtEl>
                                          <p:spTgt spid="34"/>
                                        </p:tgtEl>
                                        <p:attrNameLst>
                                          <p:attrName>ppt_y</p:attrName>
                                        </p:attrNameLst>
                                      </p:cBhvr>
                                      <p:tavLst>
                                        <p:tav tm="0">
                                          <p:val>
                                            <p:strVal val="#ppt_y-.1"/>
                                          </p:val>
                                        </p:tav>
                                        <p:tav tm="100000">
                                          <p:val>
                                            <p:strVal val="#ppt_y"/>
                                          </p:val>
                                        </p:tav>
                                      </p:tavLst>
                                    </p:anim>
                                  </p:childTnLst>
                                </p:cTn>
                              </p:par>
                              <p:par>
                                <p:cTn id="29" presetID="14" presetClass="entr" presetSubtype="10"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5650"/>
                            </p:stCondLst>
                            <p:childTnLst>
                              <p:par>
                                <p:cTn id="61" presetID="31"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250" fill="hold"/>
                                        <p:tgtEl>
                                          <p:spTgt spid="36"/>
                                        </p:tgtEl>
                                        <p:attrNameLst>
                                          <p:attrName>ppt_w</p:attrName>
                                        </p:attrNameLst>
                                      </p:cBhvr>
                                      <p:tavLst>
                                        <p:tav tm="0">
                                          <p:val>
                                            <p:fltVal val="0"/>
                                          </p:val>
                                        </p:tav>
                                        <p:tav tm="100000">
                                          <p:val>
                                            <p:strVal val="#ppt_w"/>
                                          </p:val>
                                        </p:tav>
                                      </p:tavLst>
                                    </p:anim>
                                    <p:anim calcmode="lin" valueType="num">
                                      <p:cBhvr>
                                        <p:cTn id="64" dur="250" fill="hold"/>
                                        <p:tgtEl>
                                          <p:spTgt spid="36"/>
                                        </p:tgtEl>
                                        <p:attrNameLst>
                                          <p:attrName>ppt_h</p:attrName>
                                        </p:attrNameLst>
                                      </p:cBhvr>
                                      <p:tavLst>
                                        <p:tav tm="0">
                                          <p:val>
                                            <p:fltVal val="0"/>
                                          </p:val>
                                        </p:tav>
                                        <p:tav tm="100000">
                                          <p:val>
                                            <p:strVal val="#ppt_h"/>
                                          </p:val>
                                        </p:tav>
                                      </p:tavLst>
                                    </p:anim>
                                    <p:anim calcmode="lin" valueType="num">
                                      <p:cBhvr>
                                        <p:cTn id="65" dur="250" fill="hold"/>
                                        <p:tgtEl>
                                          <p:spTgt spid="36"/>
                                        </p:tgtEl>
                                        <p:attrNameLst>
                                          <p:attrName>style.rotation</p:attrName>
                                        </p:attrNameLst>
                                      </p:cBhvr>
                                      <p:tavLst>
                                        <p:tav tm="0">
                                          <p:val>
                                            <p:fltVal val="90"/>
                                          </p:val>
                                        </p:tav>
                                        <p:tav tm="100000">
                                          <p:val>
                                            <p:fltVal val="0"/>
                                          </p:val>
                                        </p:tav>
                                      </p:tavLst>
                                    </p:anim>
                                    <p:animEffect transition="in" filter="fade">
                                      <p:cBhvr>
                                        <p:cTn id="66" dur="250"/>
                                        <p:tgtEl>
                                          <p:spTgt spid="36"/>
                                        </p:tgtEl>
                                      </p:cBhvr>
                                    </p:animEffect>
                                  </p:childTnLst>
                                </p:cTn>
                              </p:par>
                            </p:childTnLst>
                          </p:cTn>
                        </p:par>
                        <p:par>
                          <p:cTn id="67" fill="hold">
                            <p:stCondLst>
                              <p:cond delay="5900"/>
                            </p:stCondLst>
                            <p:childTnLst>
                              <p:par>
                                <p:cTn id="68" presetID="14" presetClass="entr" presetSubtype="1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randombar(horizontal)">
                                      <p:cBhvr>
                                        <p:cTn id="7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3"/>
          <p:cNvGraphicFramePr>
            <a:graphicFrameLocks/>
          </p:cNvGraphicFramePr>
          <p:nvPr>
            <p:extLst>
              <p:ext uri="{D42A27DB-BD31-4B8C-83A1-F6EECF244321}">
                <p14:modId xmlns:p14="http://schemas.microsoft.com/office/powerpoint/2010/main" val="529952809"/>
              </p:ext>
            </p:extLst>
          </p:nvPr>
        </p:nvGraphicFramePr>
        <p:xfrm>
          <a:off x="609600" y="2169334"/>
          <a:ext cx="2133600" cy="1791211"/>
        </p:xfrm>
        <a:graphic>
          <a:graphicData uri="http://schemas.openxmlformats.org/drawingml/2006/chart">
            <c:chart xmlns:c="http://schemas.openxmlformats.org/drawingml/2006/chart" xmlns:r="http://schemas.openxmlformats.org/officeDocument/2006/relationships" r:id="rId2"/>
          </a:graphicData>
        </a:graphic>
      </p:graphicFrame>
      <p:sp>
        <p:nvSpPr>
          <p:cNvPr id="3" name="Rounded Rectangle 4"/>
          <p:cNvSpPr/>
          <p:nvPr/>
        </p:nvSpPr>
        <p:spPr>
          <a:xfrm>
            <a:off x="609600" y="4302934"/>
            <a:ext cx="2209800" cy="1412066"/>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4" name="Rectangle 5"/>
          <p:cNvSpPr/>
          <p:nvPr/>
        </p:nvSpPr>
        <p:spPr>
          <a:xfrm>
            <a:off x="1143000" y="2778934"/>
            <a:ext cx="1104899" cy="584775"/>
          </a:xfrm>
          <a:prstGeom prst="rect">
            <a:avLst/>
          </a:prstGeom>
        </p:spPr>
        <p:txBody>
          <a:bodyPr wrap="square">
            <a:spAutoFit/>
          </a:bodyPr>
          <a:lstStyle/>
          <a:p>
            <a:r>
              <a:rPr lang="en-US" sz="3200" dirty="0" smtClean="0">
                <a:solidFill>
                  <a:schemeClr val="accent4"/>
                </a:solidFill>
                <a:latin typeface="Open Sans" pitchFamily="34" charset="0"/>
                <a:ea typeface="Open Sans" pitchFamily="34" charset="0"/>
                <a:cs typeface="Open Sans" pitchFamily="34" charset="0"/>
              </a:rPr>
              <a:t>80%</a:t>
            </a:r>
            <a:endParaRPr lang="en-US" sz="2000" dirty="0">
              <a:solidFill>
                <a:schemeClr val="accent4"/>
              </a:solidFill>
              <a:latin typeface="Open Sans" pitchFamily="34" charset="0"/>
              <a:ea typeface="Open Sans" pitchFamily="34" charset="0"/>
              <a:cs typeface="Open Sans" pitchFamily="34" charset="0"/>
            </a:endParaRPr>
          </a:p>
        </p:txBody>
      </p:sp>
      <p:graphicFrame>
        <p:nvGraphicFramePr>
          <p:cNvPr id="5" name="Chart 6"/>
          <p:cNvGraphicFramePr>
            <a:graphicFrameLocks/>
          </p:cNvGraphicFramePr>
          <p:nvPr>
            <p:extLst>
              <p:ext uri="{D42A27DB-BD31-4B8C-83A1-F6EECF244321}">
                <p14:modId xmlns:p14="http://schemas.microsoft.com/office/powerpoint/2010/main" val="1798343380"/>
              </p:ext>
            </p:extLst>
          </p:nvPr>
        </p:nvGraphicFramePr>
        <p:xfrm>
          <a:off x="6248400" y="2169334"/>
          <a:ext cx="2133600" cy="1791211"/>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7"/>
          <p:cNvSpPr/>
          <p:nvPr/>
        </p:nvSpPr>
        <p:spPr>
          <a:xfrm>
            <a:off x="6248400" y="4302934"/>
            <a:ext cx="2209800" cy="1412066"/>
          </a:xfrm>
          <a:prstGeom prst="roundRect">
            <a:avLst>
              <a:gd name="adj" fmla="val 744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7" name="Rectangle 8"/>
          <p:cNvSpPr/>
          <p:nvPr/>
        </p:nvSpPr>
        <p:spPr>
          <a:xfrm>
            <a:off x="6781800" y="2778934"/>
            <a:ext cx="1104899" cy="584775"/>
          </a:xfrm>
          <a:prstGeom prst="rect">
            <a:avLst/>
          </a:prstGeom>
        </p:spPr>
        <p:txBody>
          <a:bodyPr wrap="square">
            <a:spAutoFit/>
          </a:bodyPr>
          <a:lstStyle/>
          <a:p>
            <a:r>
              <a:rPr lang="en-US" sz="3200" dirty="0" smtClean="0">
                <a:solidFill>
                  <a:schemeClr val="accent6"/>
                </a:solidFill>
                <a:latin typeface="Open Sans" pitchFamily="34" charset="0"/>
                <a:ea typeface="Open Sans" pitchFamily="34" charset="0"/>
                <a:cs typeface="Open Sans" pitchFamily="34" charset="0"/>
              </a:rPr>
              <a:t>75%</a:t>
            </a:r>
            <a:endParaRPr lang="en-US" sz="2000" dirty="0">
              <a:solidFill>
                <a:schemeClr val="accent6"/>
              </a:solidFill>
              <a:latin typeface="Open Sans" pitchFamily="34" charset="0"/>
              <a:ea typeface="Open Sans" pitchFamily="34" charset="0"/>
              <a:cs typeface="Open Sans" pitchFamily="34" charset="0"/>
            </a:endParaRPr>
          </a:p>
        </p:txBody>
      </p:sp>
      <p:graphicFrame>
        <p:nvGraphicFramePr>
          <p:cNvPr id="8" name="Chart 9"/>
          <p:cNvGraphicFramePr>
            <a:graphicFrameLocks/>
          </p:cNvGraphicFramePr>
          <p:nvPr>
            <p:extLst>
              <p:ext uri="{D42A27DB-BD31-4B8C-83A1-F6EECF244321}">
                <p14:modId xmlns:p14="http://schemas.microsoft.com/office/powerpoint/2010/main" val="3490121102"/>
              </p:ext>
            </p:extLst>
          </p:nvPr>
        </p:nvGraphicFramePr>
        <p:xfrm>
          <a:off x="3429000" y="2169334"/>
          <a:ext cx="2133600" cy="1791211"/>
        </p:xfrm>
        <a:graphic>
          <a:graphicData uri="http://schemas.openxmlformats.org/drawingml/2006/chart">
            <c:chart xmlns:c="http://schemas.openxmlformats.org/drawingml/2006/chart" xmlns:r="http://schemas.openxmlformats.org/officeDocument/2006/relationships" r:id="rId4"/>
          </a:graphicData>
        </a:graphic>
      </p:graphicFrame>
      <p:sp>
        <p:nvSpPr>
          <p:cNvPr id="9" name="Rounded Rectangle 10"/>
          <p:cNvSpPr/>
          <p:nvPr/>
        </p:nvSpPr>
        <p:spPr>
          <a:xfrm>
            <a:off x="3429000" y="4302934"/>
            <a:ext cx="2209800" cy="1412066"/>
          </a:xfrm>
          <a:prstGeom prst="roundRect">
            <a:avLst>
              <a:gd name="adj" fmla="val 744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10" name="Rectangle 11"/>
          <p:cNvSpPr/>
          <p:nvPr/>
        </p:nvSpPr>
        <p:spPr>
          <a:xfrm>
            <a:off x="3962400" y="2778934"/>
            <a:ext cx="1104899" cy="584775"/>
          </a:xfrm>
          <a:prstGeom prst="rect">
            <a:avLst/>
          </a:prstGeom>
        </p:spPr>
        <p:txBody>
          <a:bodyPr wrap="square">
            <a:spAutoFit/>
          </a:bodyPr>
          <a:lstStyle/>
          <a:p>
            <a:r>
              <a:rPr lang="en-US" sz="3200" dirty="0" smtClean="0">
                <a:solidFill>
                  <a:schemeClr val="accent5"/>
                </a:solidFill>
                <a:latin typeface="Open Sans" pitchFamily="34" charset="0"/>
                <a:ea typeface="Open Sans" pitchFamily="34" charset="0"/>
                <a:cs typeface="Open Sans" pitchFamily="34" charset="0"/>
              </a:rPr>
              <a:t>60%</a:t>
            </a:r>
            <a:endParaRPr lang="en-US" sz="2000" dirty="0">
              <a:solidFill>
                <a:schemeClr val="accent5"/>
              </a:solidFill>
              <a:latin typeface="Open Sans" pitchFamily="34" charset="0"/>
              <a:ea typeface="Open Sans" pitchFamily="34" charset="0"/>
              <a:cs typeface="Open Sans" pitchFamily="34" charset="0"/>
            </a:endParaRPr>
          </a:p>
        </p:txBody>
      </p:sp>
      <p:sp>
        <p:nvSpPr>
          <p:cNvPr id="11" name="TextBox 10"/>
          <p:cNvSpPr txBox="1"/>
          <p:nvPr/>
        </p:nvSpPr>
        <p:spPr>
          <a:xfrm>
            <a:off x="597692"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2" name="TextBox 11"/>
          <p:cNvSpPr txBox="1"/>
          <p:nvPr/>
        </p:nvSpPr>
        <p:spPr>
          <a:xfrm>
            <a:off x="3443287"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
        <p:nvSpPr>
          <p:cNvPr id="13" name="TextBox 12"/>
          <p:cNvSpPr txBox="1"/>
          <p:nvPr/>
        </p:nvSpPr>
        <p:spPr>
          <a:xfrm>
            <a:off x="6255543" y="4491442"/>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solidFill>
                <a:latin typeface="微软雅黑" pitchFamily="34" charset="-122"/>
                <a:ea typeface="微软雅黑" pitchFamily="34" charset="-122"/>
              </a:rPr>
              <a:t>输入标题</a:t>
            </a:r>
            <a:endParaRPr lang="en-US" altLang="zh-CN" sz="1600" b="1" dirty="0">
              <a:solidFill>
                <a:schemeClr val="bg1"/>
              </a:solidFill>
              <a:latin typeface="微软雅黑" pitchFamily="34" charset="-122"/>
              <a:ea typeface="微软雅黑" pitchFamily="34" charset="-122"/>
            </a:endParaRPr>
          </a:p>
          <a:p>
            <a:pPr algn="ctr" eaLnBrk="1" fontAlgn="auto" hangingPunct="1">
              <a:lnSpc>
                <a:spcPct val="125000"/>
              </a:lnSpc>
              <a:spcBef>
                <a:spcPts val="0"/>
              </a:spcBef>
              <a:spcAft>
                <a:spcPts val="0"/>
              </a:spcAft>
              <a:defRPr/>
            </a:pPr>
            <a:r>
              <a:rPr lang="zh-CN" altLang="en-US" sz="1100" dirty="0">
                <a:solidFill>
                  <a:schemeClr val="bg1"/>
                </a:solidFill>
                <a:latin typeface="微软雅黑" pitchFamily="34" charset="-122"/>
                <a:ea typeface="微软雅黑" pitchFamily="34" charset="-122"/>
              </a:rPr>
              <a:t>点击此处输入文字点击此处输入文字点击此处输入文字点击此处输入文字点击此处输入文字</a:t>
            </a:r>
          </a:p>
        </p:txBody>
      </p:sp>
    </p:spTree>
    <p:extLst>
      <p:ext uri="{BB962C8B-B14F-4D97-AF65-F5344CB8AC3E}">
        <p14:creationId xmlns:p14="http://schemas.microsoft.com/office/powerpoint/2010/main" val="91011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750"/>
                                        <p:tgtEl>
                                          <p:spTgt spid="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750"/>
                                        <p:tgtEl>
                                          <p:spTgt spid="8"/>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750"/>
                                        <p:tgtEl>
                                          <p:spTgt spid="5"/>
                                        </p:tgtEl>
                                      </p:cBhvr>
                                    </p:animEffect>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27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25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5" grpId="0">
        <p:bldAsOne/>
      </p:bldGraphic>
      <p:bldP spid="6" grpId="0" animBg="1"/>
      <p:bldP spid="7" grpId="0"/>
      <p:bldGraphic spid="8" grpId="0">
        <p:bldAsOne/>
      </p:bldGraphic>
      <p:bldP spid="9" grpId="0" animBg="1"/>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AutoShape 2"/>
          <p:cNvCxnSpPr>
            <a:cxnSpLocks noChangeShapeType="1"/>
            <a:stCxn id="84" idx="0"/>
            <a:endCxn id="78" idx="0"/>
          </p:cNvCxnSpPr>
          <p:nvPr/>
        </p:nvCxnSpPr>
        <p:spPr bwMode="auto">
          <a:xfrm flipH="1">
            <a:off x="4309214" y="1924997"/>
            <a:ext cx="2109463" cy="229831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69" name="AutoShape 3"/>
          <p:cNvCxnSpPr>
            <a:cxnSpLocks noChangeShapeType="1"/>
            <a:stCxn id="79" idx="0"/>
            <a:endCxn id="78" idx="0"/>
          </p:cNvCxnSpPr>
          <p:nvPr/>
        </p:nvCxnSpPr>
        <p:spPr bwMode="auto">
          <a:xfrm>
            <a:off x="3158274" y="2163737"/>
            <a:ext cx="1150940" cy="205957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0" name="AutoShape 4"/>
          <p:cNvCxnSpPr>
            <a:cxnSpLocks noChangeShapeType="1"/>
            <a:stCxn id="78" idx="0"/>
            <a:endCxn id="83" idx="0"/>
          </p:cNvCxnSpPr>
          <p:nvPr/>
        </p:nvCxnSpPr>
        <p:spPr bwMode="auto">
          <a:xfrm rot="10800000">
            <a:off x="1718708" y="3143640"/>
            <a:ext cx="2590507" cy="10796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1" name="AutoShape 5"/>
          <p:cNvCxnSpPr>
            <a:cxnSpLocks noChangeShapeType="1"/>
            <a:stCxn id="81" idx="0"/>
            <a:endCxn id="78" idx="0"/>
          </p:cNvCxnSpPr>
          <p:nvPr/>
        </p:nvCxnSpPr>
        <p:spPr bwMode="auto">
          <a:xfrm flipH="1">
            <a:off x="4309214" y="3054558"/>
            <a:ext cx="2661772" cy="1168757"/>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2" name="AutoShape 6"/>
          <p:cNvCxnSpPr>
            <a:cxnSpLocks noChangeShapeType="1"/>
            <a:stCxn id="78" idx="0"/>
            <a:endCxn id="85" idx="0"/>
          </p:cNvCxnSpPr>
          <p:nvPr/>
        </p:nvCxnSpPr>
        <p:spPr bwMode="auto">
          <a:xfrm rot="10800000" flipH="1">
            <a:off x="4309214" y="3877676"/>
            <a:ext cx="3310290" cy="345638"/>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3" name="AutoShape 7"/>
          <p:cNvCxnSpPr>
            <a:cxnSpLocks noChangeShapeType="1"/>
            <a:stCxn id="78" idx="0"/>
            <a:endCxn id="82" idx="0"/>
          </p:cNvCxnSpPr>
          <p:nvPr/>
        </p:nvCxnSpPr>
        <p:spPr bwMode="auto">
          <a:xfrm>
            <a:off x="4309214" y="4223315"/>
            <a:ext cx="805302" cy="162842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4" name="AutoShape 8"/>
          <p:cNvCxnSpPr>
            <a:cxnSpLocks noChangeShapeType="1"/>
            <a:stCxn id="78" idx="0"/>
            <a:endCxn id="80" idx="0"/>
          </p:cNvCxnSpPr>
          <p:nvPr/>
        </p:nvCxnSpPr>
        <p:spPr bwMode="auto">
          <a:xfrm flipH="1">
            <a:off x="1469278" y="4223315"/>
            <a:ext cx="2839936" cy="317132"/>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5" name="AutoShape 9"/>
          <p:cNvCxnSpPr>
            <a:cxnSpLocks noChangeShapeType="1"/>
            <a:stCxn id="78" idx="0"/>
            <a:endCxn id="86" idx="0"/>
          </p:cNvCxnSpPr>
          <p:nvPr/>
        </p:nvCxnSpPr>
        <p:spPr bwMode="auto">
          <a:xfrm>
            <a:off x="4309214" y="4223315"/>
            <a:ext cx="2889822" cy="908637"/>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6" name="AutoShape 10"/>
          <p:cNvCxnSpPr>
            <a:cxnSpLocks noChangeShapeType="1"/>
            <a:stCxn id="88" idx="0"/>
            <a:endCxn id="78" idx="0"/>
          </p:cNvCxnSpPr>
          <p:nvPr/>
        </p:nvCxnSpPr>
        <p:spPr bwMode="auto">
          <a:xfrm flipH="1">
            <a:off x="4309214" y="2776622"/>
            <a:ext cx="473917" cy="1446693"/>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cxnSp>
        <p:nvCxnSpPr>
          <p:cNvPr id="77" name="AutoShape 11"/>
          <p:cNvCxnSpPr>
            <a:cxnSpLocks noChangeShapeType="1"/>
            <a:stCxn id="78" idx="0"/>
            <a:endCxn id="87" idx="0"/>
          </p:cNvCxnSpPr>
          <p:nvPr/>
        </p:nvCxnSpPr>
        <p:spPr bwMode="auto">
          <a:xfrm flipH="1">
            <a:off x="2581022" y="4223317"/>
            <a:ext cx="1728192" cy="1431550"/>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sp>
        <p:nvSpPr>
          <p:cNvPr id="78" name="AutoShape 12"/>
          <p:cNvSpPr>
            <a:spLocks/>
          </p:cNvSpPr>
          <p:nvPr/>
        </p:nvSpPr>
        <p:spPr bwMode="auto">
          <a:xfrm>
            <a:off x="2481250" y="3820664"/>
            <a:ext cx="3655928" cy="805302"/>
          </a:xfrm>
          <a:prstGeom prst="roundRect">
            <a:avLst>
              <a:gd name="adj" fmla="val 50000"/>
            </a:avLst>
          </a:prstGeom>
          <a:solidFill>
            <a:schemeClr val="accent3"/>
          </a:solidFill>
          <a:ln>
            <a:noFill/>
          </a:ln>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79" name="AutoShape 13"/>
          <p:cNvSpPr>
            <a:spLocks/>
          </p:cNvSpPr>
          <p:nvPr/>
        </p:nvSpPr>
        <p:spPr bwMode="auto">
          <a:xfrm>
            <a:off x="2224694" y="1867985"/>
            <a:ext cx="1867160" cy="591505"/>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0" name="AutoShape 14"/>
          <p:cNvSpPr>
            <a:spLocks/>
          </p:cNvSpPr>
          <p:nvPr/>
        </p:nvSpPr>
        <p:spPr bwMode="auto">
          <a:xfrm>
            <a:off x="663976" y="4248258"/>
            <a:ext cx="1610604" cy="584378"/>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1" name="AutoShape 15"/>
          <p:cNvSpPr>
            <a:spLocks/>
          </p:cNvSpPr>
          <p:nvPr/>
        </p:nvSpPr>
        <p:spPr bwMode="auto">
          <a:xfrm>
            <a:off x="6137178" y="2801565"/>
            <a:ext cx="1667616" cy="505986"/>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2" name="AutoShape 16"/>
          <p:cNvSpPr>
            <a:spLocks/>
          </p:cNvSpPr>
          <p:nvPr/>
        </p:nvSpPr>
        <p:spPr bwMode="auto">
          <a:xfrm>
            <a:off x="4134613" y="5538166"/>
            <a:ext cx="1959806" cy="627138"/>
          </a:xfrm>
          <a:prstGeom prst="roundRect">
            <a:avLst>
              <a:gd name="adj" fmla="val 50000"/>
            </a:avLst>
          </a:prstGeom>
          <a:solidFill>
            <a:schemeClr val="accent6"/>
          </a:solidFill>
          <a:ln>
            <a:noFill/>
          </a:ln>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3" name="AutoShape 17"/>
          <p:cNvSpPr>
            <a:spLocks/>
          </p:cNvSpPr>
          <p:nvPr/>
        </p:nvSpPr>
        <p:spPr bwMode="auto">
          <a:xfrm>
            <a:off x="1013178" y="2872831"/>
            <a:ext cx="1411060" cy="541619"/>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4" name="AutoShape 18"/>
          <p:cNvSpPr>
            <a:spLocks/>
          </p:cNvSpPr>
          <p:nvPr/>
        </p:nvSpPr>
        <p:spPr bwMode="auto">
          <a:xfrm>
            <a:off x="5659698" y="1682694"/>
            <a:ext cx="1517958" cy="484606"/>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5" name="AutoShape 19"/>
          <p:cNvSpPr>
            <a:spLocks/>
          </p:cNvSpPr>
          <p:nvPr/>
        </p:nvSpPr>
        <p:spPr bwMode="auto">
          <a:xfrm>
            <a:off x="6750063" y="3628247"/>
            <a:ext cx="1738882" cy="498860"/>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6" name="AutoShape 20"/>
          <p:cNvSpPr>
            <a:spLocks/>
          </p:cNvSpPr>
          <p:nvPr/>
        </p:nvSpPr>
        <p:spPr bwMode="auto">
          <a:xfrm>
            <a:off x="6265457" y="4875396"/>
            <a:ext cx="1867160" cy="513113"/>
          </a:xfrm>
          <a:prstGeom prst="roundRect">
            <a:avLst>
              <a:gd name="adj" fmla="val 50000"/>
            </a:avLst>
          </a:prstGeom>
          <a:solidFill>
            <a:schemeClr val="accent5"/>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7" name="AutoShape 23"/>
          <p:cNvSpPr>
            <a:spLocks/>
          </p:cNvSpPr>
          <p:nvPr/>
        </p:nvSpPr>
        <p:spPr bwMode="auto">
          <a:xfrm>
            <a:off x="1747214" y="5402761"/>
            <a:ext cx="1667616" cy="505986"/>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88" name="AutoShape 24"/>
          <p:cNvSpPr>
            <a:spLocks/>
          </p:cNvSpPr>
          <p:nvPr/>
        </p:nvSpPr>
        <p:spPr bwMode="auto">
          <a:xfrm>
            <a:off x="3949323" y="2502249"/>
            <a:ext cx="1667616" cy="548746"/>
          </a:xfrm>
          <a:prstGeom prst="roundRect">
            <a:avLst>
              <a:gd name="adj" fmla="val 50000"/>
            </a:avLst>
          </a:prstGeom>
          <a:solidFill>
            <a:schemeClr val="accent4"/>
          </a:solidFill>
          <a:ln>
            <a:noFill/>
          </a:ln>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Tree>
    <p:extLst>
      <p:ext uri="{BB962C8B-B14F-4D97-AF65-F5344CB8AC3E}">
        <p14:creationId xmlns:p14="http://schemas.microsoft.com/office/powerpoint/2010/main" val="206019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strVal val="4*#ppt_w"/>
                                          </p:val>
                                        </p:tav>
                                        <p:tav tm="100000">
                                          <p:val>
                                            <p:strVal val="#ppt_w"/>
                                          </p:val>
                                        </p:tav>
                                      </p:tavLst>
                                    </p:anim>
                                    <p:anim calcmode="lin" valueType="num">
                                      <p:cBhvr>
                                        <p:cTn id="12" dur="500" fill="hold"/>
                                        <p:tgtEl>
                                          <p:spTgt spid="7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p:cTn id="15" dur="500" fill="hold"/>
                                        <p:tgtEl>
                                          <p:spTgt spid="77"/>
                                        </p:tgtEl>
                                        <p:attrNameLst>
                                          <p:attrName>ppt_w</p:attrName>
                                        </p:attrNameLst>
                                      </p:cBhvr>
                                      <p:tavLst>
                                        <p:tav tm="0">
                                          <p:val>
                                            <p:strVal val="4*#ppt_w"/>
                                          </p:val>
                                        </p:tav>
                                        <p:tav tm="100000">
                                          <p:val>
                                            <p:strVal val="#ppt_w"/>
                                          </p:val>
                                        </p:tav>
                                      </p:tavLst>
                                    </p:anim>
                                    <p:anim calcmode="lin" valueType="num">
                                      <p:cBhvr>
                                        <p:cTn id="16" dur="500" fill="hold"/>
                                        <p:tgtEl>
                                          <p:spTgt spid="7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strVal val="4*#ppt_w"/>
                                          </p:val>
                                        </p:tav>
                                        <p:tav tm="100000">
                                          <p:val>
                                            <p:strVal val="#ppt_w"/>
                                          </p:val>
                                        </p:tav>
                                      </p:tavLst>
                                    </p:anim>
                                    <p:anim calcmode="lin" valueType="num">
                                      <p:cBhvr>
                                        <p:cTn id="20" dur="500" fill="hold"/>
                                        <p:tgtEl>
                                          <p:spTgt spid="7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strVal val="4*#ppt_w"/>
                                          </p:val>
                                        </p:tav>
                                        <p:tav tm="100000">
                                          <p:val>
                                            <p:strVal val="#ppt_w"/>
                                          </p:val>
                                        </p:tav>
                                      </p:tavLst>
                                    </p:anim>
                                    <p:anim calcmode="lin" valueType="num">
                                      <p:cBhvr>
                                        <p:cTn id="24" dur="500" fill="hold"/>
                                        <p:tgtEl>
                                          <p:spTgt spid="69"/>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strVal val="4*#ppt_w"/>
                                          </p:val>
                                        </p:tav>
                                        <p:tav tm="100000">
                                          <p:val>
                                            <p:strVal val="#ppt_w"/>
                                          </p:val>
                                        </p:tav>
                                      </p:tavLst>
                                    </p:anim>
                                    <p:anim calcmode="lin" valueType="num">
                                      <p:cBhvr>
                                        <p:cTn id="28" dur="500" fill="hold"/>
                                        <p:tgtEl>
                                          <p:spTgt spid="76"/>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strVal val="4*#ppt_w"/>
                                          </p:val>
                                        </p:tav>
                                        <p:tav tm="100000">
                                          <p:val>
                                            <p:strVal val="#ppt_w"/>
                                          </p:val>
                                        </p:tav>
                                      </p:tavLst>
                                    </p:anim>
                                    <p:anim calcmode="lin" valueType="num">
                                      <p:cBhvr>
                                        <p:cTn id="32" dur="500" fill="hold"/>
                                        <p:tgtEl>
                                          <p:spTgt spid="68"/>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strVal val="4*#ppt_w"/>
                                          </p:val>
                                        </p:tav>
                                        <p:tav tm="100000">
                                          <p:val>
                                            <p:strVal val="#ppt_w"/>
                                          </p:val>
                                        </p:tav>
                                      </p:tavLst>
                                    </p:anim>
                                    <p:anim calcmode="lin" valueType="num">
                                      <p:cBhvr>
                                        <p:cTn id="36" dur="500" fill="hold"/>
                                        <p:tgtEl>
                                          <p:spTgt spid="71"/>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strVal val="4*#ppt_w"/>
                                          </p:val>
                                        </p:tav>
                                        <p:tav tm="100000">
                                          <p:val>
                                            <p:strVal val="#ppt_w"/>
                                          </p:val>
                                        </p:tav>
                                      </p:tavLst>
                                    </p:anim>
                                    <p:anim calcmode="lin" valueType="num">
                                      <p:cBhvr>
                                        <p:cTn id="40" dur="500" fill="hold"/>
                                        <p:tgtEl>
                                          <p:spTgt spid="72"/>
                                        </p:tgtEl>
                                        <p:attrNameLst>
                                          <p:attrName>ppt_h</p:attrName>
                                        </p:attrNameLst>
                                      </p:cBhvr>
                                      <p:tavLst>
                                        <p:tav tm="0">
                                          <p:val>
                                            <p:strVal val="4*#ppt_h"/>
                                          </p:val>
                                        </p:tav>
                                        <p:tav tm="100000">
                                          <p:val>
                                            <p:strVal val="#ppt_h"/>
                                          </p:val>
                                        </p:tav>
                                      </p:tavLst>
                                    </p:anim>
                                  </p:childTnLst>
                                </p:cTn>
                              </p:par>
                              <p:par>
                                <p:cTn id="41" presetID="23" presetClass="entr" presetSubtype="32"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500" fill="hold"/>
                                        <p:tgtEl>
                                          <p:spTgt spid="75"/>
                                        </p:tgtEl>
                                        <p:attrNameLst>
                                          <p:attrName>ppt_w</p:attrName>
                                        </p:attrNameLst>
                                      </p:cBhvr>
                                      <p:tavLst>
                                        <p:tav tm="0">
                                          <p:val>
                                            <p:strVal val="4*#ppt_w"/>
                                          </p:val>
                                        </p:tav>
                                        <p:tav tm="100000">
                                          <p:val>
                                            <p:strVal val="#ppt_w"/>
                                          </p:val>
                                        </p:tav>
                                      </p:tavLst>
                                    </p:anim>
                                    <p:anim calcmode="lin" valueType="num">
                                      <p:cBhvr>
                                        <p:cTn id="44" dur="500" fill="hold"/>
                                        <p:tgtEl>
                                          <p:spTgt spid="75"/>
                                        </p:tgtEl>
                                        <p:attrNameLst>
                                          <p:attrName>ppt_h</p:attrName>
                                        </p:attrNameLst>
                                      </p:cBhvr>
                                      <p:tavLst>
                                        <p:tav tm="0">
                                          <p:val>
                                            <p:strVal val="4*#ppt_h"/>
                                          </p:val>
                                        </p:tav>
                                        <p:tav tm="100000">
                                          <p:val>
                                            <p:strVal val="#ppt_h"/>
                                          </p:val>
                                        </p:tav>
                                      </p:tavLst>
                                    </p:anim>
                                  </p:childTnLst>
                                </p:cTn>
                              </p:par>
                              <p:par>
                                <p:cTn id="45" presetID="23" presetClass="entr" presetSubtype="32"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strVal val="4*#ppt_w"/>
                                          </p:val>
                                        </p:tav>
                                        <p:tav tm="100000">
                                          <p:val>
                                            <p:strVal val="#ppt_w"/>
                                          </p:val>
                                        </p:tav>
                                      </p:tavLst>
                                    </p:anim>
                                    <p:anim calcmode="lin" valueType="num">
                                      <p:cBhvr>
                                        <p:cTn id="48" dur="500" fill="hold"/>
                                        <p:tgtEl>
                                          <p:spTgt spid="73"/>
                                        </p:tgtEl>
                                        <p:attrNameLst>
                                          <p:attrName>ppt_h</p:attrName>
                                        </p:attrNameLst>
                                      </p:cBhvr>
                                      <p:tavLst>
                                        <p:tav tm="0">
                                          <p:val>
                                            <p:strVal val="4*#ppt_h"/>
                                          </p:val>
                                        </p:tav>
                                        <p:tav tm="100000">
                                          <p:val>
                                            <p:strVal val="#ppt_h"/>
                                          </p:val>
                                        </p:tav>
                                      </p:tavLst>
                                    </p:anim>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10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1000"/>
                                        <p:tgtEl>
                                          <p:spTgt spid="7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1000"/>
                                        <p:tgtEl>
                                          <p:spTgt spid="8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1000"/>
                                        <p:tgtEl>
                                          <p:spTgt spid="8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1000"/>
                                        <p:tgtEl>
                                          <p:spTgt spid="8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fade">
                                      <p:cBhvr>
                                        <p:cTn id="70" dur="1000"/>
                                        <p:tgtEl>
                                          <p:spTgt spid="8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10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 y="1786379"/>
            <a:ext cx="9143998" cy="2368902"/>
          </a:xfrm>
          <a:prstGeom prst="rect">
            <a:avLst/>
          </a:prstGeom>
        </p:spPr>
      </p:pic>
      <p:sp>
        <p:nvSpPr>
          <p:cNvPr id="34" name="任意多边形 33"/>
          <p:cNvSpPr/>
          <p:nvPr/>
        </p:nvSpPr>
        <p:spPr>
          <a:xfrm rot="16200000" flipH="1">
            <a:off x="6519649" y="1530932"/>
            <a:ext cx="2368903" cy="2879799"/>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13"/>
          <p:cNvSpPr>
            <a:spLocks noChangeArrowheads="1"/>
          </p:cNvSpPr>
          <p:nvPr/>
        </p:nvSpPr>
        <p:spPr bwMode="auto">
          <a:xfrm>
            <a:off x="6888894" y="2948989"/>
            <a:ext cx="22916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solidFill>
                  <a:schemeClr val="bg1"/>
                </a:solidFill>
                <a:latin typeface="微软雅黑" panose="020B0503020204020204" pitchFamily="34" charset="-122"/>
                <a:ea typeface="微软雅黑" panose="020B0503020204020204" pitchFamily="34" charset="-122"/>
              </a:rPr>
              <a:t>单击</a:t>
            </a:r>
            <a:r>
              <a:rPr lang="zh-CN" altLang="en-US" sz="1400" dirty="0">
                <a:solidFill>
                  <a:schemeClr val="bg1"/>
                </a:solidFill>
                <a:latin typeface="微软雅黑" panose="020B0503020204020204" pitchFamily="34" charset="-122"/>
                <a:ea typeface="微软雅黑" panose="020B0503020204020204" pitchFamily="34" charset="-122"/>
              </a:rPr>
              <a:t>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15"/>
          <p:cNvSpPr txBox="1"/>
          <p:nvPr/>
        </p:nvSpPr>
        <p:spPr>
          <a:xfrm>
            <a:off x="2737360" y="4459901"/>
            <a:ext cx="6389140" cy="1754326"/>
          </a:xfrm>
          <a:prstGeom prst="rect">
            <a:avLst/>
          </a:prstGeom>
          <a:noFill/>
        </p:spPr>
        <p:txBody>
          <a:bodyPr wrap="square" rtlCol="0">
            <a:spAutoFit/>
          </a:bodyPr>
          <a:lstStyle/>
          <a:p>
            <a:pPr>
              <a:lnSpc>
                <a:spcPct val="150000"/>
              </a:lnSpc>
            </a:pPr>
            <a:r>
              <a:rPr lang="en-US" altLang="zh-CN" dirty="0" smtClean="0">
                <a:solidFill>
                  <a:srgbClr val="435258"/>
                </a:solidFill>
                <a:latin typeface="微软雅黑" pitchFamily="34" charset="-122"/>
                <a:ea typeface="微软雅黑" pitchFamily="34" charset="-122"/>
              </a:rPr>
              <a:t>PPTS</a:t>
            </a:r>
            <a:r>
              <a:rPr lang="zh-CN" altLang="en-US" dirty="0" smtClean="0">
                <a:solidFill>
                  <a:srgbClr val="435258"/>
                </a:solidFill>
                <a:latin typeface="微软雅黑" pitchFamily="34" charset="-122"/>
                <a:ea typeface="微软雅黑" pitchFamily="34" charset="-122"/>
              </a:rPr>
              <a:t>致力于</a:t>
            </a:r>
            <a:r>
              <a:rPr lang="zh-CN" altLang="en-US" dirty="0">
                <a:solidFill>
                  <a:srgbClr val="435258"/>
                </a:solidFill>
                <a:latin typeface="微软雅黑" pitchFamily="34" charset="-122"/>
                <a:ea typeface="微软雅黑" pitchFamily="34" charset="-122"/>
              </a:rPr>
              <a:t>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r>
              <a:rPr lang="zh-CN" altLang="en-US" dirty="0" smtClean="0">
                <a:solidFill>
                  <a:srgbClr val="435258"/>
                </a:solidFill>
                <a:latin typeface="微软雅黑" pitchFamily="34" charset="-122"/>
                <a:ea typeface="微软雅黑" pitchFamily="34" charset="-122"/>
              </a:rPr>
              <a:t>。</a:t>
            </a:r>
            <a:r>
              <a:rPr lang="en-US" altLang="zh-CN" dirty="0" smtClean="0">
                <a:solidFill>
                  <a:srgbClr val="435258"/>
                </a:solidFill>
                <a:latin typeface="微软雅黑" pitchFamily="34" charset="-122"/>
                <a:ea typeface="微软雅黑" pitchFamily="34" charset="-122"/>
              </a:rPr>
              <a:t>PPTS</a:t>
            </a:r>
            <a:r>
              <a:rPr lang="zh-CN" altLang="en-US" dirty="0" smtClean="0">
                <a:solidFill>
                  <a:srgbClr val="435258"/>
                </a:solidFill>
                <a:latin typeface="微软雅黑" pitchFamily="34" charset="-122"/>
                <a:ea typeface="微软雅黑" pitchFamily="34" charset="-122"/>
              </a:rPr>
              <a:t>致力于</a:t>
            </a:r>
            <a:r>
              <a:rPr lang="zh-CN" altLang="en-US" dirty="0">
                <a:solidFill>
                  <a:srgbClr val="435258"/>
                </a:solidFill>
                <a:latin typeface="微软雅黑" pitchFamily="34" charset="-122"/>
                <a:ea typeface="微软雅黑" pitchFamily="34" charset="-122"/>
              </a:rPr>
              <a:t>教学课件、教学设计、汇报</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及相册</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的原创设计与美化，为您提供实用的</a:t>
            </a:r>
            <a:r>
              <a:rPr lang="en-US" altLang="zh-CN" dirty="0">
                <a:solidFill>
                  <a:srgbClr val="435258"/>
                </a:solidFill>
                <a:latin typeface="微软雅黑" pitchFamily="34" charset="-122"/>
                <a:ea typeface="微软雅黑" pitchFamily="34" charset="-122"/>
              </a:rPr>
              <a:t>PPT</a:t>
            </a:r>
            <a:r>
              <a:rPr lang="zh-CN" altLang="en-US" dirty="0">
                <a:solidFill>
                  <a:srgbClr val="435258"/>
                </a:solidFill>
                <a:latin typeface="微软雅黑" pitchFamily="34" charset="-122"/>
                <a:ea typeface="微软雅黑" pitchFamily="34" charset="-122"/>
              </a:rPr>
              <a:t>动态模板</a:t>
            </a:r>
            <a:r>
              <a:rPr lang="zh-CN" altLang="en-US" dirty="0" smtClean="0">
                <a:solidFill>
                  <a:srgbClr val="435258"/>
                </a:solidFill>
                <a:latin typeface="微软雅黑" pitchFamily="34" charset="-122"/>
                <a:ea typeface="微软雅黑" pitchFamily="34" charset="-122"/>
              </a:rPr>
              <a:t>。</a:t>
            </a:r>
            <a:endParaRPr lang="en-US" altLang="zh-CN" dirty="0">
              <a:solidFill>
                <a:srgbClr val="435258"/>
              </a:solidFill>
              <a:latin typeface="微软雅黑" pitchFamily="34" charset="-122"/>
              <a:ea typeface="微软雅黑" pitchFamily="34" charset="-122"/>
            </a:endParaRPr>
          </a:p>
        </p:txBody>
      </p:sp>
      <p:sp>
        <p:nvSpPr>
          <p:cNvPr id="38" name="任意多边形 37"/>
          <p:cNvSpPr/>
          <p:nvPr/>
        </p:nvSpPr>
        <p:spPr>
          <a:xfrm rot="5400000">
            <a:off x="429000" y="3829886"/>
            <a:ext cx="1879360" cy="2737358"/>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13"/>
          <p:cNvSpPr>
            <a:spLocks noChangeArrowheads="1"/>
          </p:cNvSpPr>
          <p:nvPr/>
        </p:nvSpPr>
        <p:spPr bwMode="auto">
          <a:xfrm>
            <a:off x="2" y="4598400"/>
            <a:ext cx="226774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latin typeface="微软雅黑" panose="020B0503020204020204" pitchFamily="34" charset="-122"/>
                <a:ea typeface="微软雅黑" panose="020B0503020204020204" pitchFamily="34" charset="-122"/>
              </a:rPr>
              <a:t>点击添加标题</a:t>
            </a:r>
            <a:endParaRPr lang="en-US" altLang="zh-CN" sz="2000" b="1"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此处添加文字</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pic>
        <p:nvPicPr>
          <p:cNvPr id="40" name="Picture 8" descr="cross platform.png"/>
          <p:cNvPicPr>
            <a:picLocks noChangeAspect="1"/>
          </p:cNvPicPr>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7369614" y="1988840"/>
            <a:ext cx="1297858" cy="808688"/>
          </a:xfrm>
          <a:prstGeom prst="rect">
            <a:avLst/>
          </a:prstGeom>
        </p:spPr>
      </p:pic>
    </p:spTree>
    <p:extLst>
      <p:ext uri="{BB962C8B-B14F-4D97-AF65-F5344CB8AC3E}">
        <p14:creationId xmlns:p14="http://schemas.microsoft.com/office/powerpoint/2010/main" val="3523011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childTnLst>
                          </p:cTn>
                        </p:par>
                        <p:par>
                          <p:cTn id="29" fill="hold">
                            <p:stCondLst>
                              <p:cond delay="2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7"/>
                                        </p:tgtEl>
                                        <p:attrNameLst>
                                          <p:attrName>style.visibility</p:attrName>
                                        </p:attrNameLst>
                                      </p:cBhvr>
                                      <p:to>
                                        <p:strVal val="visible"/>
                                      </p:to>
                                    </p:set>
                                    <p:anim by="(-#ppt_w*2)" calcmode="lin" valueType="num">
                                      <p:cBhvr rctx="PPT">
                                        <p:cTn id="32" dur="125" autoRev="1" fill="hold">
                                          <p:stCondLst>
                                            <p:cond delay="0"/>
                                          </p:stCondLst>
                                        </p:cTn>
                                        <p:tgtEl>
                                          <p:spTgt spid="37"/>
                                        </p:tgtEl>
                                        <p:attrNameLst>
                                          <p:attrName>ppt_w</p:attrName>
                                        </p:attrNameLst>
                                      </p:cBhvr>
                                    </p:anim>
                                    <p:anim by="(#ppt_w*0.50)" calcmode="lin" valueType="num">
                                      <p:cBhvr>
                                        <p:cTn id="33" dur="125" decel="50000" autoRev="1" fill="hold">
                                          <p:stCondLst>
                                            <p:cond delay="0"/>
                                          </p:stCondLst>
                                        </p:cTn>
                                        <p:tgtEl>
                                          <p:spTgt spid="37"/>
                                        </p:tgtEl>
                                        <p:attrNameLst>
                                          <p:attrName>ppt_x</p:attrName>
                                        </p:attrNameLst>
                                      </p:cBhvr>
                                    </p:anim>
                                    <p:anim from="(-#ppt_h/2)" to="(#ppt_y)" calcmode="lin" valueType="num">
                                      <p:cBhvr>
                                        <p:cTn id="34" dur="250" fill="hold">
                                          <p:stCondLst>
                                            <p:cond delay="0"/>
                                          </p:stCondLst>
                                        </p:cTn>
                                        <p:tgtEl>
                                          <p:spTgt spid="37"/>
                                        </p:tgtEl>
                                        <p:attrNameLst>
                                          <p:attrName>ppt_y</p:attrName>
                                        </p:attrNameLst>
                                      </p:cBhvr>
                                    </p:anim>
                                    <p:animRot by="21600000">
                                      <p:cBhvr>
                                        <p:cTn id="35" dur="25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p:bldP spid="37" grpId="0"/>
      <p:bldP spid="38" grpId="0" animBg="1"/>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1854"/>
            <a:ext cx="9143999" cy="6860986"/>
            <a:chOff x="-283977" y="779393"/>
            <a:chExt cx="10108415" cy="6943838"/>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5753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4494608"/>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327047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2046335"/>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977" y="779393"/>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588" y="6446881"/>
              <a:ext cx="1010602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组合 75"/>
          <p:cNvGrpSpPr/>
          <p:nvPr/>
        </p:nvGrpSpPr>
        <p:grpSpPr>
          <a:xfrm>
            <a:off x="78477" y="282754"/>
            <a:ext cx="9000000" cy="6495695"/>
            <a:chOff x="410612" y="490688"/>
            <a:chExt cx="8265845" cy="5962649"/>
          </a:xfrm>
        </p:grpSpPr>
        <p:sp>
          <p:nvSpPr>
            <p:cNvPr id="77" name="圆角矩形 76"/>
            <p:cNvSpPr/>
            <p:nvPr/>
          </p:nvSpPr>
          <p:spPr>
            <a:xfrm>
              <a:off x="467545" y="538783"/>
              <a:ext cx="8208912" cy="5914554"/>
            </a:xfrm>
            <a:prstGeom prst="roundRect">
              <a:avLst>
                <a:gd name="adj" fmla="val 521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77"/>
            <p:cNvSpPr/>
            <p:nvPr/>
          </p:nvSpPr>
          <p:spPr>
            <a:xfrm>
              <a:off x="410612" y="490688"/>
              <a:ext cx="8208912" cy="5914554"/>
            </a:xfrm>
            <a:prstGeom prst="roundRect">
              <a:avLst>
                <a:gd name="adj" fmla="val 5214"/>
              </a:avLst>
            </a:prstGeom>
            <a:pattFill prst="ltUpDiag">
              <a:fgClr>
                <a:srgbClr val="F4F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81" name="组合 780"/>
          <p:cNvGrpSpPr/>
          <p:nvPr/>
        </p:nvGrpSpPr>
        <p:grpSpPr>
          <a:xfrm>
            <a:off x="5981815" y="2962381"/>
            <a:ext cx="1260000" cy="1260000"/>
            <a:chOff x="6475026" y="329329"/>
            <a:chExt cx="905286" cy="4461015"/>
          </a:xfrm>
        </p:grpSpPr>
        <p:sp>
          <p:nvSpPr>
            <p:cNvPr id="782" name="圆角矩形 781"/>
            <p:cNvSpPr/>
            <p:nvPr/>
          </p:nvSpPr>
          <p:spPr>
            <a:xfrm>
              <a:off x="6516216" y="422267"/>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3" name="圆角矩形 782"/>
            <p:cNvSpPr/>
            <p:nvPr/>
          </p:nvSpPr>
          <p:spPr>
            <a:xfrm>
              <a:off x="6475026" y="329329"/>
              <a:ext cx="864096" cy="4323744"/>
            </a:xfrm>
            <a:prstGeom prst="roundRect">
              <a:avLst/>
            </a:prstGeom>
            <a:solidFill>
              <a:srgbClr val="2A8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itchFamily="34" charset="-122"/>
                  <a:ea typeface="微软雅黑" pitchFamily="34" charset="-122"/>
                </a:rPr>
                <a:t>息</a:t>
              </a:r>
              <a:endParaRPr lang="zh-CN" altLang="en-US" sz="11000" dirty="0">
                <a:solidFill>
                  <a:prstClr val="white"/>
                </a:solidFill>
                <a:latin typeface="微软雅黑" pitchFamily="34" charset="-122"/>
                <a:ea typeface="微软雅黑" pitchFamily="34" charset="-122"/>
              </a:endParaRPr>
            </a:p>
          </p:txBody>
        </p:sp>
      </p:grpSp>
      <p:grpSp>
        <p:nvGrpSpPr>
          <p:cNvPr id="784" name="组合 783"/>
          <p:cNvGrpSpPr/>
          <p:nvPr/>
        </p:nvGrpSpPr>
        <p:grpSpPr>
          <a:xfrm>
            <a:off x="7564312" y="2962381"/>
            <a:ext cx="1260000" cy="1260000"/>
            <a:chOff x="7631852" y="336928"/>
            <a:chExt cx="900588" cy="4460224"/>
          </a:xfrm>
        </p:grpSpPr>
        <p:sp>
          <p:nvSpPr>
            <p:cNvPr id="785" name="圆角矩形 784"/>
            <p:cNvSpPr/>
            <p:nvPr/>
          </p:nvSpPr>
          <p:spPr>
            <a:xfrm>
              <a:off x="7668344" y="429075"/>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6" name="圆角矩形 785"/>
            <p:cNvSpPr/>
            <p:nvPr/>
          </p:nvSpPr>
          <p:spPr>
            <a:xfrm>
              <a:off x="7631852" y="336928"/>
              <a:ext cx="864096" cy="4323744"/>
            </a:xfrm>
            <a:prstGeom prst="roundRect">
              <a:avLst/>
            </a:prstGeom>
            <a:solidFill>
              <a:srgbClr val="E44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smtClean="0">
                  <a:solidFill>
                    <a:prstClr val="white"/>
                  </a:solidFill>
                  <a:latin typeface="微软雅黑" pitchFamily="34" charset="-122"/>
                  <a:ea typeface="微软雅黑" pitchFamily="34" charset="-122"/>
                </a:rPr>
                <a:t>化</a:t>
              </a:r>
              <a:endParaRPr lang="zh-CN" altLang="en-US" sz="11000" dirty="0">
                <a:solidFill>
                  <a:prstClr val="white"/>
                </a:solidFill>
                <a:latin typeface="微软雅黑" pitchFamily="34" charset="-122"/>
                <a:ea typeface="微软雅黑" pitchFamily="34" charset="-122"/>
              </a:endParaRPr>
            </a:p>
          </p:txBody>
        </p:sp>
      </p:grpSp>
      <p:grpSp>
        <p:nvGrpSpPr>
          <p:cNvPr id="787" name="组合 786"/>
          <p:cNvGrpSpPr/>
          <p:nvPr/>
        </p:nvGrpSpPr>
        <p:grpSpPr>
          <a:xfrm>
            <a:off x="4399319" y="2962381"/>
            <a:ext cx="1260000" cy="1260000"/>
            <a:chOff x="5322842" y="326129"/>
            <a:chExt cx="905342" cy="4464216"/>
          </a:xfrm>
        </p:grpSpPr>
        <p:sp>
          <p:nvSpPr>
            <p:cNvPr id="788" name="圆角矩形 787"/>
            <p:cNvSpPr/>
            <p:nvPr/>
          </p:nvSpPr>
          <p:spPr>
            <a:xfrm>
              <a:off x="5364088" y="422268"/>
              <a:ext cx="864096" cy="4368077"/>
            </a:xfrm>
            <a:prstGeom prst="roundRect">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9" name="圆角矩形 788"/>
            <p:cNvSpPr/>
            <p:nvPr/>
          </p:nvSpPr>
          <p:spPr>
            <a:xfrm>
              <a:off x="5322842" y="326129"/>
              <a:ext cx="864096" cy="4323744"/>
            </a:xfrm>
            <a:prstGeom prst="roundRect">
              <a:avLst/>
            </a:prstGeom>
            <a:solidFill>
              <a:srgbClr val="1E6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0" dirty="0">
                  <a:solidFill>
                    <a:prstClr val="white"/>
                  </a:solidFill>
                  <a:latin typeface="微软雅黑" pitchFamily="34" charset="-122"/>
                  <a:ea typeface="微软雅黑" pitchFamily="34" charset="-122"/>
                </a:rPr>
                <a:t>信</a:t>
              </a:r>
            </a:p>
          </p:txBody>
        </p:sp>
      </p:grpSp>
      <p:sp>
        <p:nvSpPr>
          <p:cNvPr id="790" name="矩形 789"/>
          <p:cNvSpPr/>
          <p:nvPr/>
        </p:nvSpPr>
        <p:spPr>
          <a:xfrm>
            <a:off x="4456723" y="2018235"/>
            <a:ext cx="4881009" cy="830997"/>
          </a:xfrm>
          <a:prstGeom prst="rect">
            <a:avLst/>
          </a:prstGeom>
          <a:noFill/>
        </p:spPr>
        <p:txBody>
          <a:bodyPr wrap="square" rtlCol="0">
            <a:spAutoFit/>
          </a:bodyPr>
          <a:lstStyle/>
          <a:p>
            <a:r>
              <a:rPr lang="en-US" altLang="zh-CN" sz="2400" dirty="0">
                <a:solidFill>
                  <a:prstClr val="white">
                    <a:lumMod val="50000"/>
                  </a:prstClr>
                </a:solidFill>
                <a:latin typeface="Helvetica Light" pitchFamily="50" charset="0"/>
              </a:rPr>
              <a:t>Instructional design of information technology</a:t>
            </a:r>
            <a:endParaRPr lang="zh-CN" altLang="en-US" sz="2400" dirty="0">
              <a:solidFill>
                <a:prstClr val="white">
                  <a:lumMod val="50000"/>
                </a:prstClr>
              </a:solidFill>
              <a:latin typeface="Helvetica Light" pitchFamily="50" charset="0"/>
            </a:endParaRPr>
          </a:p>
        </p:txBody>
      </p:sp>
      <p:sp>
        <p:nvSpPr>
          <p:cNvPr id="791" name="TextBox 790"/>
          <p:cNvSpPr txBox="1"/>
          <p:nvPr/>
        </p:nvSpPr>
        <p:spPr>
          <a:xfrm>
            <a:off x="4257750" y="4366845"/>
            <a:ext cx="4706738" cy="646331"/>
          </a:xfrm>
          <a:prstGeom prst="rect">
            <a:avLst/>
          </a:prstGeom>
          <a:noFill/>
        </p:spPr>
        <p:txBody>
          <a:bodyPr wrap="none" rtlCol="0">
            <a:spAutoFit/>
          </a:bodyPr>
          <a:lstStyle/>
          <a:p>
            <a:pPr algn="ctr"/>
            <a:r>
              <a:rPr lang="zh-CN" altLang="en-US" sz="3600" dirty="0" smtClean="0">
                <a:solidFill>
                  <a:srgbClr val="435258"/>
                </a:solidFill>
                <a:latin typeface="微软雅黑" pitchFamily="34" charset="-122"/>
                <a:ea typeface="微软雅黑" pitchFamily="34" charset="-122"/>
              </a:rPr>
              <a:t>教学设计</a:t>
            </a:r>
            <a:r>
              <a:rPr lang="en-US" altLang="zh-CN" sz="3600" dirty="0" smtClean="0">
                <a:solidFill>
                  <a:srgbClr val="435258"/>
                </a:solidFill>
                <a:latin typeface="微软雅黑" pitchFamily="34" charset="-122"/>
                <a:ea typeface="微软雅黑" pitchFamily="34" charset="-122"/>
              </a:rPr>
              <a:t>PPT</a:t>
            </a:r>
            <a:r>
              <a:rPr lang="zh-CN" altLang="en-US" sz="3600" dirty="0" smtClean="0">
                <a:solidFill>
                  <a:srgbClr val="435258"/>
                </a:solidFill>
                <a:latin typeface="微软雅黑" pitchFamily="34" charset="-122"/>
                <a:ea typeface="微软雅黑" pitchFamily="34" charset="-122"/>
              </a:rPr>
              <a:t>动态模板</a:t>
            </a:r>
            <a:endParaRPr lang="zh-CN" altLang="en-US" sz="3600" dirty="0">
              <a:solidFill>
                <a:srgbClr val="435258"/>
              </a:solidFill>
              <a:latin typeface="微软雅黑" pitchFamily="34" charset="-122"/>
              <a:ea typeface="微软雅黑" pitchFamily="34" charset="-122"/>
            </a:endParaRPr>
          </a:p>
        </p:txBody>
      </p:sp>
      <p:cxnSp>
        <p:nvCxnSpPr>
          <p:cNvPr id="792" name="直接连接符 791"/>
          <p:cNvCxnSpPr/>
          <p:nvPr/>
        </p:nvCxnSpPr>
        <p:spPr>
          <a:xfrm>
            <a:off x="179512" y="5510919"/>
            <a:ext cx="86248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93" name="TextBox 792"/>
          <p:cNvSpPr txBox="1"/>
          <p:nvPr/>
        </p:nvSpPr>
        <p:spPr>
          <a:xfrm>
            <a:off x="6300192" y="358462"/>
            <a:ext cx="2521396" cy="523220"/>
          </a:xfrm>
          <a:prstGeom prst="rect">
            <a:avLst/>
          </a:prstGeom>
          <a:noFill/>
        </p:spPr>
        <p:txBody>
          <a:bodyPr wrap="square" rtlCol="0" anchor="b">
            <a:spAutoFit/>
          </a:bodyPr>
          <a:lstStyle/>
          <a:p>
            <a:pPr algn="ctr"/>
            <a:r>
              <a:rPr lang="en-US" altLang="zh-CN" sz="1400" dirty="0" smtClean="0">
                <a:solidFill>
                  <a:prstClr val="black">
                    <a:lumMod val="65000"/>
                    <a:lumOff val="35000"/>
                  </a:prstClr>
                </a:solidFill>
                <a:latin typeface="微软雅黑" pitchFamily="34" charset="-122"/>
                <a:ea typeface="微软雅黑" pitchFamily="34" charset="-122"/>
              </a:rPr>
              <a:t>LOGO</a:t>
            </a:r>
            <a:endParaRPr lang="zh-CN" altLang="en-US" sz="1400" dirty="0">
              <a:solidFill>
                <a:prstClr val="black">
                  <a:lumMod val="65000"/>
                  <a:lumOff val="35000"/>
                </a:prstClr>
              </a:solidFill>
              <a:latin typeface="微软雅黑" pitchFamily="34" charset="-122"/>
              <a:ea typeface="微软雅黑" pitchFamily="34" charset="-122"/>
            </a:endParaRPr>
          </a:p>
          <a:p>
            <a:pPr algn="ctr"/>
            <a:r>
              <a:rPr lang="zh-CN" altLang="en-US" sz="1400" dirty="0" smtClean="0">
                <a:solidFill>
                  <a:prstClr val="black">
                    <a:lumMod val="65000"/>
                    <a:lumOff val="35000"/>
                  </a:prstClr>
                </a:solidFill>
                <a:latin typeface="微软雅黑" pitchFamily="34" charset="-122"/>
                <a:ea typeface="微软雅黑" pitchFamily="34" charset="-122"/>
              </a:rPr>
              <a:t>在此处可以输入您的学院名称</a:t>
            </a:r>
            <a:endParaRPr lang="zh-CN" altLang="en-US" sz="1400" dirty="0">
              <a:solidFill>
                <a:prstClr val="black">
                  <a:lumMod val="65000"/>
                  <a:lumOff val="35000"/>
                </a:prstClr>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0351" y="-921367"/>
            <a:ext cx="6048375"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4" name="TextBox 793"/>
          <p:cNvSpPr txBox="1"/>
          <p:nvPr/>
        </p:nvSpPr>
        <p:spPr>
          <a:xfrm>
            <a:off x="1115616" y="5554152"/>
            <a:ext cx="7262811" cy="646331"/>
          </a:xfrm>
          <a:prstGeom prst="rect">
            <a:avLst/>
          </a:prstGeom>
          <a:noFill/>
        </p:spPr>
        <p:txBody>
          <a:bodyPr wrap="square" rtlCol="0" anchor="b">
            <a:spAutoFit/>
          </a:bodyPr>
          <a:lstStyle/>
          <a:p>
            <a:pPr algn="ctr"/>
            <a:r>
              <a:rPr lang="zh-CN" altLang="en-US" sz="3600" dirty="0" smtClean="0">
                <a:solidFill>
                  <a:prstClr val="white">
                    <a:lumMod val="50000"/>
                  </a:prstClr>
                </a:solidFill>
                <a:latin typeface="华文琥珀" pitchFamily="2" charset="-122"/>
                <a:ea typeface="华文琥珀" pitchFamily="2" charset="-122"/>
              </a:rPr>
              <a:t>谢谢您的聆听，敬请批评指正！</a:t>
            </a:r>
            <a:endParaRPr lang="zh-CN" altLang="en-US" sz="3600" dirty="0">
              <a:solidFill>
                <a:prstClr val="white">
                  <a:lumMod val="50000"/>
                </a:prstClr>
              </a:solidFill>
              <a:latin typeface="华文琥珀" pitchFamily="2" charset="-122"/>
              <a:ea typeface="华文琥珀" pitchFamily="2" charset="-122"/>
            </a:endParaRPr>
          </a:p>
        </p:txBody>
      </p:sp>
    </p:spTree>
    <p:extLst>
      <p:ext uri="{BB962C8B-B14F-4D97-AF65-F5344CB8AC3E}">
        <p14:creationId xmlns:p14="http://schemas.microsoft.com/office/powerpoint/2010/main" val="1582090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3"/>
                                        </p:tgtEl>
                                        <p:attrNameLst>
                                          <p:attrName>style.visibility</p:attrName>
                                        </p:attrNameLst>
                                      </p:cBhvr>
                                      <p:to>
                                        <p:strVal val="visible"/>
                                      </p:to>
                                    </p:set>
                                    <p:animEffect transition="in" filter="fade">
                                      <p:cBhvr>
                                        <p:cTn id="7" dur="500"/>
                                        <p:tgtEl>
                                          <p:spTgt spid="793"/>
                                        </p:tgtEl>
                                      </p:cBhvr>
                                    </p:animEffect>
                                  </p:childTnLst>
                                </p:cTn>
                              </p:par>
                              <p:par>
                                <p:cTn id="8" presetID="6" presetClass="entr" presetSubtype="32"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circle(out)">
                                      <p:cBhvr>
                                        <p:cTn id="10" dur="1500"/>
                                        <p:tgtEl>
                                          <p:spTgt spid="1026"/>
                                        </p:tgtEl>
                                      </p:cBhvr>
                                    </p:animEffect>
                                  </p:childTnLst>
                                </p:cTn>
                              </p:par>
                            </p:childTnLst>
                          </p:cTn>
                        </p:par>
                        <p:par>
                          <p:cTn id="11" fill="hold">
                            <p:stCondLst>
                              <p:cond delay="1500"/>
                            </p:stCondLst>
                            <p:childTnLst>
                              <p:par>
                                <p:cTn id="12" presetID="47" presetClass="entr" presetSubtype="0" fill="hold" nodeType="afterEffect">
                                  <p:stCondLst>
                                    <p:cond delay="0"/>
                                  </p:stCondLst>
                                  <p:childTnLst>
                                    <p:set>
                                      <p:cBhvr>
                                        <p:cTn id="13" dur="1" fill="hold">
                                          <p:stCondLst>
                                            <p:cond delay="0"/>
                                          </p:stCondLst>
                                        </p:cTn>
                                        <p:tgtEl>
                                          <p:spTgt spid="787"/>
                                        </p:tgtEl>
                                        <p:attrNameLst>
                                          <p:attrName>style.visibility</p:attrName>
                                        </p:attrNameLst>
                                      </p:cBhvr>
                                      <p:to>
                                        <p:strVal val="visible"/>
                                      </p:to>
                                    </p:set>
                                    <p:animEffect transition="in" filter="fade">
                                      <p:cBhvr>
                                        <p:cTn id="14" dur="750"/>
                                        <p:tgtEl>
                                          <p:spTgt spid="787"/>
                                        </p:tgtEl>
                                      </p:cBhvr>
                                    </p:animEffect>
                                    <p:anim calcmode="lin" valueType="num">
                                      <p:cBhvr>
                                        <p:cTn id="15" dur="750" fill="hold"/>
                                        <p:tgtEl>
                                          <p:spTgt spid="787"/>
                                        </p:tgtEl>
                                        <p:attrNameLst>
                                          <p:attrName>ppt_x</p:attrName>
                                        </p:attrNameLst>
                                      </p:cBhvr>
                                      <p:tavLst>
                                        <p:tav tm="0">
                                          <p:val>
                                            <p:strVal val="#ppt_x"/>
                                          </p:val>
                                        </p:tav>
                                        <p:tav tm="100000">
                                          <p:val>
                                            <p:strVal val="#ppt_x"/>
                                          </p:val>
                                        </p:tav>
                                      </p:tavLst>
                                    </p:anim>
                                    <p:anim calcmode="lin" valueType="num">
                                      <p:cBhvr>
                                        <p:cTn id="16" dur="750" fill="hold"/>
                                        <p:tgtEl>
                                          <p:spTgt spid="78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81"/>
                                        </p:tgtEl>
                                        <p:attrNameLst>
                                          <p:attrName>style.visibility</p:attrName>
                                        </p:attrNameLst>
                                      </p:cBhvr>
                                      <p:to>
                                        <p:strVal val="visible"/>
                                      </p:to>
                                    </p:set>
                                    <p:animEffect transition="in" filter="fade">
                                      <p:cBhvr>
                                        <p:cTn id="19" dur="750"/>
                                        <p:tgtEl>
                                          <p:spTgt spid="781"/>
                                        </p:tgtEl>
                                      </p:cBhvr>
                                    </p:animEffect>
                                    <p:anim calcmode="lin" valueType="num">
                                      <p:cBhvr>
                                        <p:cTn id="20" dur="750" fill="hold"/>
                                        <p:tgtEl>
                                          <p:spTgt spid="781"/>
                                        </p:tgtEl>
                                        <p:attrNameLst>
                                          <p:attrName>ppt_x</p:attrName>
                                        </p:attrNameLst>
                                      </p:cBhvr>
                                      <p:tavLst>
                                        <p:tav tm="0">
                                          <p:val>
                                            <p:strVal val="#ppt_x"/>
                                          </p:val>
                                        </p:tav>
                                        <p:tav tm="100000">
                                          <p:val>
                                            <p:strVal val="#ppt_x"/>
                                          </p:val>
                                        </p:tav>
                                      </p:tavLst>
                                    </p:anim>
                                    <p:anim calcmode="lin" valueType="num">
                                      <p:cBhvr>
                                        <p:cTn id="21" dur="750" fill="hold"/>
                                        <p:tgtEl>
                                          <p:spTgt spid="78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784"/>
                                        </p:tgtEl>
                                        <p:attrNameLst>
                                          <p:attrName>style.visibility</p:attrName>
                                        </p:attrNameLst>
                                      </p:cBhvr>
                                      <p:to>
                                        <p:strVal val="visible"/>
                                      </p:to>
                                    </p:set>
                                    <p:animEffect transition="in" filter="fade">
                                      <p:cBhvr>
                                        <p:cTn id="24" dur="500"/>
                                        <p:tgtEl>
                                          <p:spTgt spid="784"/>
                                        </p:tgtEl>
                                      </p:cBhvr>
                                    </p:animEffect>
                                    <p:anim calcmode="lin" valueType="num">
                                      <p:cBhvr>
                                        <p:cTn id="25" dur="500" fill="hold"/>
                                        <p:tgtEl>
                                          <p:spTgt spid="784"/>
                                        </p:tgtEl>
                                        <p:attrNameLst>
                                          <p:attrName>ppt_x</p:attrName>
                                        </p:attrNameLst>
                                      </p:cBhvr>
                                      <p:tavLst>
                                        <p:tav tm="0">
                                          <p:val>
                                            <p:strVal val="#ppt_x"/>
                                          </p:val>
                                        </p:tav>
                                        <p:tav tm="100000">
                                          <p:val>
                                            <p:strVal val="#ppt_x"/>
                                          </p:val>
                                        </p:tav>
                                      </p:tavLst>
                                    </p:anim>
                                    <p:anim calcmode="lin" valueType="num">
                                      <p:cBhvr>
                                        <p:cTn id="26" dur="500" fill="hold"/>
                                        <p:tgtEl>
                                          <p:spTgt spid="784"/>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790"/>
                                        </p:tgtEl>
                                        <p:attrNameLst>
                                          <p:attrName>style.visibility</p:attrName>
                                        </p:attrNameLst>
                                      </p:cBhvr>
                                      <p:to>
                                        <p:strVal val="visible"/>
                                      </p:to>
                                    </p:set>
                                    <p:animEffect transition="in" filter="fade">
                                      <p:cBhvr>
                                        <p:cTn id="30" dur="1000"/>
                                        <p:tgtEl>
                                          <p:spTgt spid="790"/>
                                        </p:tgtEl>
                                      </p:cBhvr>
                                    </p:animEffect>
                                    <p:anim calcmode="lin" valueType="num">
                                      <p:cBhvr>
                                        <p:cTn id="31" dur="1000" fill="hold"/>
                                        <p:tgtEl>
                                          <p:spTgt spid="790"/>
                                        </p:tgtEl>
                                        <p:attrNameLst>
                                          <p:attrName>ppt_x</p:attrName>
                                        </p:attrNameLst>
                                      </p:cBhvr>
                                      <p:tavLst>
                                        <p:tav tm="0">
                                          <p:val>
                                            <p:strVal val="#ppt_x"/>
                                          </p:val>
                                        </p:tav>
                                        <p:tav tm="100000">
                                          <p:val>
                                            <p:strVal val="#ppt_x"/>
                                          </p:val>
                                        </p:tav>
                                      </p:tavLst>
                                    </p:anim>
                                    <p:anim calcmode="lin" valueType="num">
                                      <p:cBhvr>
                                        <p:cTn id="32" dur="1000" fill="hold"/>
                                        <p:tgtEl>
                                          <p:spTgt spid="790"/>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31" presetClass="entr" presetSubtype="0" fill="hold" grpId="0" nodeType="afterEffect">
                                  <p:stCondLst>
                                    <p:cond delay="0"/>
                                  </p:stCondLst>
                                  <p:iterate type="lt">
                                    <p:tmPct val="5000"/>
                                  </p:iterate>
                                  <p:childTnLst>
                                    <p:set>
                                      <p:cBhvr>
                                        <p:cTn id="35" dur="1" fill="hold">
                                          <p:stCondLst>
                                            <p:cond delay="0"/>
                                          </p:stCondLst>
                                        </p:cTn>
                                        <p:tgtEl>
                                          <p:spTgt spid="791"/>
                                        </p:tgtEl>
                                        <p:attrNameLst>
                                          <p:attrName>style.visibility</p:attrName>
                                        </p:attrNameLst>
                                      </p:cBhvr>
                                      <p:to>
                                        <p:strVal val="visible"/>
                                      </p:to>
                                    </p:set>
                                    <p:anim calcmode="lin" valueType="num">
                                      <p:cBhvr>
                                        <p:cTn id="36" dur="500" fill="hold"/>
                                        <p:tgtEl>
                                          <p:spTgt spid="791"/>
                                        </p:tgtEl>
                                        <p:attrNameLst>
                                          <p:attrName>ppt_w</p:attrName>
                                        </p:attrNameLst>
                                      </p:cBhvr>
                                      <p:tavLst>
                                        <p:tav tm="0">
                                          <p:val>
                                            <p:fltVal val="0"/>
                                          </p:val>
                                        </p:tav>
                                        <p:tav tm="100000">
                                          <p:val>
                                            <p:strVal val="#ppt_w"/>
                                          </p:val>
                                        </p:tav>
                                      </p:tavLst>
                                    </p:anim>
                                    <p:anim calcmode="lin" valueType="num">
                                      <p:cBhvr>
                                        <p:cTn id="37" dur="500" fill="hold"/>
                                        <p:tgtEl>
                                          <p:spTgt spid="791"/>
                                        </p:tgtEl>
                                        <p:attrNameLst>
                                          <p:attrName>ppt_h</p:attrName>
                                        </p:attrNameLst>
                                      </p:cBhvr>
                                      <p:tavLst>
                                        <p:tav tm="0">
                                          <p:val>
                                            <p:fltVal val="0"/>
                                          </p:val>
                                        </p:tav>
                                        <p:tav tm="100000">
                                          <p:val>
                                            <p:strVal val="#ppt_h"/>
                                          </p:val>
                                        </p:tav>
                                      </p:tavLst>
                                    </p:anim>
                                    <p:anim calcmode="lin" valueType="num">
                                      <p:cBhvr>
                                        <p:cTn id="38" dur="500" fill="hold"/>
                                        <p:tgtEl>
                                          <p:spTgt spid="791"/>
                                        </p:tgtEl>
                                        <p:attrNameLst>
                                          <p:attrName>style.rotation</p:attrName>
                                        </p:attrNameLst>
                                      </p:cBhvr>
                                      <p:tavLst>
                                        <p:tav tm="0">
                                          <p:val>
                                            <p:fltVal val="90"/>
                                          </p:val>
                                        </p:tav>
                                        <p:tav tm="100000">
                                          <p:val>
                                            <p:fltVal val="0"/>
                                          </p:val>
                                        </p:tav>
                                      </p:tavLst>
                                    </p:anim>
                                    <p:animEffect transition="in" filter="fade">
                                      <p:cBhvr>
                                        <p:cTn id="39" dur="500"/>
                                        <p:tgtEl>
                                          <p:spTgt spid="791"/>
                                        </p:tgtEl>
                                      </p:cBhvr>
                                    </p:animEffect>
                                  </p:childTnLst>
                                </p:cTn>
                              </p:par>
                              <p:par>
                                <p:cTn id="40" presetID="16" presetClass="entr" presetSubtype="37" fill="hold" nodeType="withEffect">
                                  <p:stCondLst>
                                    <p:cond delay="0"/>
                                  </p:stCondLst>
                                  <p:childTnLst>
                                    <p:set>
                                      <p:cBhvr>
                                        <p:cTn id="41" dur="1" fill="hold">
                                          <p:stCondLst>
                                            <p:cond delay="0"/>
                                          </p:stCondLst>
                                        </p:cTn>
                                        <p:tgtEl>
                                          <p:spTgt spid="792"/>
                                        </p:tgtEl>
                                        <p:attrNameLst>
                                          <p:attrName>style.visibility</p:attrName>
                                        </p:attrNameLst>
                                      </p:cBhvr>
                                      <p:to>
                                        <p:strVal val="visible"/>
                                      </p:to>
                                    </p:set>
                                    <p:animEffect transition="in" filter="barn(outVertical)">
                                      <p:cBhvr>
                                        <p:cTn id="42" dur="500"/>
                                        <p:tgtEl>
                                          <p:spTgt spid="792"/>
                                        </p:tgtEl>
                                      </p:cBhvr>
                                    </p:animEffect>
                                  </p:childTnLst>
                                </p:cTn>
                              </p:par>
                            </p:childTnLst>
                          </p:cTn>
                        </p:par>
                        <p:par>
                          <p:cTn id="43" fill="hold">
                            <p:stCondLst>
                              <p:cond delay="400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794"/>
                                        </p:tgtEl>
                                        <p:attrNameLst>
                                          <p:attrName>style.visibility</p:attrName>
                                        </p:attrNameLst>
                                      </p:cBhvr>
                                      <p:to>
                                        <p:strVal val="visible"/>
                                      </p:to>
                                    </p:set>
                                    <p:animEffect transition="in" filter="fade">
                                      <p:cBhvr>
                                        <p:cTn id="46" dur="500"/>
                                        <p:tgtEl>
                                          <p:spTgt spid="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 grpId="0"/>
      <p:bldP spid="791" grpId="0"/>
      <p:bldP spid="793" grpId="0"/>
      <p:bldP spid="79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延期 2"/>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4" name="TextBox 3"/>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课程性质</a:t>
            </a:r>
            <a:endParaRPr lang="zh-CN" altLang="en-US" sz="2400" b="1" dirty="0">
              <a:solidFill>
                <a:schemeClr val="accent3"/>
              </a:solidFill>
              <a:latin typeface="微软雅黑" pitchFamily="34" charset="-122"/>
              <a:ea typeface="微软雅黑" pitchFamily="34" charset="-122"/>
            </a:endParaRPr>
          </a:p>
        </p:txBody>
      </p:sp>
      <p:sp>
        <p:nvSpPr>
          <p:cNvPr id="56" name="矩形 55"/>
          <p:cNvSpPr/>
          <p:nvPr/>
        </p:nvSpPr>
        <p:spPr>
          <a:xfrm>
            <a:off x="1" y="2207837"/>
            <a:ext cx="9144000" cy="292345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7" name="组合 56"/>
          <p:cNvGrpSpPr>
            <a:grpSpLocks/>
          </p:cNvGrpSpPr>
          <p:nvPr/>
        </p:nvGrpSpPr>
        <p:grpSpPr bwMode="auto">
          <a:xfrm>
            <a:off x="-4997" y="2610795"/>
            <a:ext cx="5585109" cy="3194469"/>
            <a:chOff x="1898608" y="1747681"/>
            <a:chExt cx="6893451" cy="3943617"/>
          </a:xfrm>
        </p:grpSpPr>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61457" y="1999149"/>
              <a:ext cx="5167751" cy="315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5580112" y="232298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微软雅黑" pitchFamily="34" charset="-122"/>
              </a:defRPr>
            </a:lvl1pPr>
            <a:lvl2pPr marL="742950" indent="-285750">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eaLnBrk="0" fontAlgn="base" hangingPunct="0">
              <a:spcAft>
                <a:spcPct val="0"/>
              </a:spcAft>
              <a:defRPr>
                <a:solidFill>
                  <a:schemeClr val="tx1"/>
                </a:solidFill>
                <a:latin typeface="Calibri" pitchFamily="34" charset="0"/>
                <a:ea typeface="微软雅黑" pitchFamily="34" charset="-122"/>
              </a:defRPr>
            </a:lvl6pPr>
            <a:lvl7pPr eaLnBrk="0" fontAlgn="base" hangingPunct="0">
              <a:spcAft>
                <a:spcPct val="0"/>
              </a:spcAft>
              <a:defRPr>
                <a:solidFill>
                  <a:schemeClr val="tx1"/>
                </a:solidFill>
                <a:latin typeface="Calibri" pitchFamily="34" charset="0"/>
                <a:ea typeface="微软雅黑" pitchFamily="34" charset="-122"/>
              </a:defRPr>
            </a:lvl7pPr>
            <a:lvl8pPr eaLnBrk="0" fontAlgn="base" hangingPunct="0">
              <a:spcAft>
                <a:spcPct val="0"/>
              </a:spcAft>
              <a:defRPr>
                <a:solidFill>
                  <a:schemeClr val="tx1"/>
                </a:solidFill>
                <a:latin typeface="Calibri" pitchFamily="34" charset="0"/>
                <a:ea typeface="微软雅黑" pitchFamily="34" charset="-122"/>
              </a:defRPr>
            </a:lvl8pPr>
            <a:lvl9pPr eaLnBrk="0" fontAlgn="base" hangingPunct="0">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25000"/>
              </a:lnSpc>
              <a:spcBef>
                <a:spcPts val="0"/>
              </a:spcBef>
              <a:spcAft>
                <a:spcPts val="0"/>
              </a:spcAft>
              <a:buClrTx/>
              <a:buSzTx/>
              <a:buFontTx/>
              <a:buNone/>
              <a:tabLst/>
              <a:defRPr/>
            </a:pPr>
            <a:r>
              <a:rPr lang="zh-CN" altLang="en-US" sz="1600" b="1" kern="0" dirty="0" smtClean="0">
                <a:solidFill>
                  <a:sysClr val="window" lastClr="FFFFFF"/>
                </a:solidFill>
              </a:rPr>
              <a:t>课程性质</a:t>
            </a:r>
            <a:endParaRPr kumimoji="0" lang="en-US" altLang="zh-CN" sz="1600" b="1"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rPr>
              <a:t>点击此处输入文字点击此处输入文字点击此处输入文字点击此处输入文字点击此处输入文字点击此处输入文字点击此处输入文字点击此处输入文字点击此处输入文字</a:t>
            </a:r>
          </a:p>
        </p:txBody>
      </p:sp>
      <p:sp>
        <p:nvSpPr>
          <p:cNvPr id="61" name="TextBox 60"/>
          <p:cNvSpPr txBox="1">
            <a:spLocks noChangeArrowheads="1"/>
          </p:cNvSpPr>
          <p:nvPr/>
        </p:nvSpPr>
        <p:spPr bwMode="auto">
          <a:xfrm>
            <a:off x="5599162" y="3739030"/>
            <a:ext cx="294327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微软雅黑" pitchFamily="34" charset="-122"/>
              </a:defRPr>
            </a:lvl1pPr>
            <a:lvl2pPr marL="742950" indent="-285750">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eaLnBrk="0" fontAlgn="base" hangingPunct="0">
              <a:spcAft>
                <a:spcPct val="0"/>
              </a:spcAft>
              <a:defRPr>
                <a:solidFill>
                  <a:schemeClr val="tx1"/>
                </a:solidFill>
                <a:latin typeface="Calibri" pitchFamily="34" charset="0"/>
                <a:ea typeface="微软雅黑" pitchFamily="34" charset="-122"/>
              </a:defRPr>
            </a:lvl6pPr>
            <a:lvl7pPr eaLnBrk="0" fontAlgn="base" hangingPunct="0">
              <a:spcAft>
                <a:spcPct val="0"/>
              </a:spcAft>
              <a:defRPr>
                <a:solidFill>
                  <a:schemeClr val="tx1"/>
                </a:solidFill>
                <a:latin typeface="Calibri" pitchFamily="34" charset="0"/>
                <a:ea typeface="微软雅黑" pitchFamily="34" charset="-122"/>
              </a:defRPr>
            </a:lvl7pPr>
            <a:lvl8pPr eaLnBrk="0" fontAlgn="base" hangingPunct="0">
              <a:spcAft>
                <a:spcPct val="0"/>
              </a:spcAft>
              <a:defRPr>
                <a:solidFill>
                  <a:schemeClr val="tx1"/>
                </a:solidFill>
                <a:latin typeface="Calibri" pitchFamily="34" charset="0"/>
                <a:ea typeface="微软雅黑" pitchFamily="34" charset="-122"/>
              </a:defRPr>
            </a:lvl8pPr>
            <a:lvl9pPr eaLnBrk="0" fontAlgn="base" hangingPunct="0">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25000"/>
              </a:lnSpc>
              <a:spcBef>
                <a:spcPts val="0"/>
              </a:spcBef>
              <a:spcAft>
                <a:spcPts val="0"/>
              </a:spcAft>
              <a:buClrTx/>
              <a:buSzTx/>
              <a:buFontTx/>
              <a:buNone/>
              <a:tabLst/>
              <a:defRPr/>
            </a:pPr>
            <a:r>
              <a:rPr lang="zh-CN" altLang="en-US" sz="1600" b="1" kern="0" dirty="0" smtClean="0">
                <a:solidFill>
                  <a:sysClr val="window" lastClr="FFFFFF"/>
                </a:solidFill>
              </a:rPr>
              <a:t>课程说明</a:t>
            </a:r>
            <a:endParaRPr kumimoji="0" lang="en-US" altLang="zh-CN" sz="1600" b="1"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rPr>
              <a:t>点击此处输入文字点击此处输入文字点击此处输入文字点击此处输入文字点击此处输入文字点击此处输入文字点击此处输入文字点击此处输入文字点击此处输入文字</a:t>
            </a:r>
          </a:p>
        </p:txBody>
      </p:sp>
    </p:spTree>
    <p:extLst>
      <p:ext uri="{BB962C8B-B14F-4D97-AF65-F5344CB8AC3E}">
        <p14:creationId xmlns:p14="http://schemas.microsoft.com/office/powerpoint/2010/main" val="82672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up)">
                                      <p:cBhvr>
                                        <p:cTn id="16" dur="500"/>
                                        <p:tgtEl>
                                          <p:spTgt spid="56"/>
                                        </p:tgtEl>
                                      </p:cBhvr>
                                    </p:animEffect>
                                  </p:childTnLst>
                                </p:cTn>
                              </p:par>
                            </p:childTnLst>
                          </p:cTn>
                        </p:par>
                        <p:par>
                          <p:cTn id="17" fill="hold">
                            <p:stCondLst>
                              <p:cond delay="1650"/>
                            </p:stCondLst>
                            <p:childTnLst>
                              <p:par>
                                <p:cTn id="18" presetID="10" presetClass="entr" presetSubtype="0"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2150"/>
                            </p:stCondLst>
                            <p:childTnLst>
                              <p:par>
                                <p:cTn id="22" presetID="2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left)">
                                      <p:cBhvr>
                                        <p:cTn id="24" dur="500"/>
                                        <p:tgtEl>
                                          <p:spTgt spid="60"/>
                                        </p:tgtEl>
                                      </p:cBhvr>
                                    </p:animEffect>
                                  </p:childTnLst>
                                </p:cTn>
                              </p:par>
                            </p:childTnLst>
                          </p:cTn>
                        </p:par>
                        <p:par>
                          <p:cTn id="25" fill="hold">
                            <p:stCondLst>
                              <p:cond delay="265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6" grpId="0" animBg="1"/>
      <p:bldP spid="60" grpId="0"/>
      <p:bldP spid="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延期 3"/>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教学内容</a:t>
            </a:r>
            <a:endParaRPr lang="zh-CN" altLang="en-US" sz="2400" b="1" dirty="0">
              <a:solidFill>
                <a:schemeClr val="accent3"/>
              </a:solidFill>
              <a:latin typeface="微软雅黑" pitchFamily="34" charset="-122"/>
              <a:ea typeface="微软雅黑" pitchFamily="34" charset="-122"/>
            </a:endParaRPr>
          </a:p>
        </p:txBody>
      </p:sp>
      <p:sp>
        <p:nvSpPr>
          <p:cNvPr id="47" name="十字箭头 46"/>
          <p:cNvSpPr/>
          <p:nvPr/>
        </p:nvSpPr>
        <p:spPr>
          <a:xfrm>
            <a:off x="2451741" y="1768375"/>
            <a:ext cx="4252912" cy="4252913"/>
          </a:xfrm>
          <a:prstGeom prst="quadArrow">
            <a:avLst>
              <a:gd name="adj1" fmla="val 2000"/>
              <a:gd name="adj2" fmla="val 4000"/>
              <a:gd name="adj3" fmla="val 5000"/>
            </a:avLst>
          </a:prstGeom>
          <a:solidFill>
            <a:sysClr val="window" lastClr="FFFFFF">
              <a:lumMod val="75000"/>
            </a:sysClr>
          </a:solidFill>
          <a:ln>
            <a:noFill/>
          </a:ln>
          <a:effectLst/>
        </p:spPr>
      </p:sp>
      <p:sp>
        <p:nvSpPr>
          <p:cNvPr id="48" name="TextBox 47"/>
          <p:cNvSpPr txBox="1"/>
          <p:nvPr/>
        </p:nvSpPr>
        <p:spPr>
          <a:xfrm>
            <a:off x="6753866" y="2277963"/>
            <a:ext cx="2433637" cy="1131887"/>
          </a:xfrm>
          <a:prstGeom prst="rect">
            <a:avLst/>
          </a:prstGeom>
          <a:noFill/>
        </p:spPr>
        <p:txBody>
          <a:bodyPr>
            <a:spAutoFit/>
          </a:bodyPr>
          <a:lstStyle/>
          <a:p>
            <a:pPr lvl="0">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2</a:t>
            </a:r>
            <a:endParaRPr lang="en-US" altLang="zh-CN" b="1" kern="0" dirty="0">
              <a:ea typeface="微软雅黑"/>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49" name="TextBox 48"/>
          <p:cNvSpPr txBox="1"/>
          <p:nvPr/>
        </p:nvSpPr>
        <p:spPr>
          <a:xfrm>
            <a:off x="6753866" y="4379813"/>
            <a:ext cx="2433637" cy="1130300"/>
          </a:xfrm>
          <a:prstGeom prst="rect">
            <a:avLst/>
          </a:prstGeom>
          <a:noFill/>
        </p:spPr>
        <p:txBody>
          <a:bodyPr>
            <a:spAutoFit/>
          </a:bodyPr>
          <a:lstStyle/>
          <a:p>
            <a:pPr lvl="0">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4</a:t>
            </a:r>
            <a:endParaRPr lang="en-US" altLang="zh-CN" b="1" kern="0" dirty="0">
              <a:ea typeface="微软雅黑"/>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50" name="TextBox 49"/>
          <p:cNvSpPr txBox="1"/>
          <p:nvPr/>
        </p:nvSpPr>
        <p:spPr>
          <a:xfrm>
            <a:off x="-29522" y="2277963"/>
            <a:ext cx="2432050" cy="1131079"/>
          </a:xfrm>
          <a:prstGeom prst="rect">
            <a:avLst/>
          </a:prstGeom>
          <a:noFill/>
        </p:spPr>
        <p:txBody>
          <a:bodyPr>
            <a:spAutoFit/>
          </a:bodyPr>
          <a:lstStyle/>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effectLst/>
                <a:uLnTx/>
                <a:uFillTx/>
                <a:latin typeface="Calibri"/>
                <a:ea typeface="微软雅黑"/>
              </a:rPr>
              <a:t>输入教学内容</a:t>
            </a:r>
            <a:r>
              <a:rPr kumimoji="0" lang="en-US" altLang="zh-CN" sz="1800" b="1" i="0" u="none" strike="noStrike" kern="0" cap="none" spc="0" normalizeH="0" baseline="0" noProof="0" dirty="0" smtClean="0">
                <a:ln>
                  <a:noFill/>
                </a:ln>
                <a:effectLst/>
                <a:uLnTx/>
                <a:uFillTx/>
                <a:latin typeface="Calibri"/>
                <a:ea typeface="微软雅黑"/>
              </a:rPr>
              <a:t>1</a:t>
            </a:r>
          </a:p>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sp>
        <p:nvSpPr>
          <p:cNvPr id="51" name="TextBox 50"/>
          <p:cNvSpPr txBox="1"/>
          <p:nvPr/>
        </p:nvSpPr>
        <p:spPr>
          <a:xfrm>
            <a:off x="-29522" y="4379813"/>
            <a:ext cx="2432050" cy="1130300"/>
          </a:xfrm>
          <a:prstGeom prst="rect">
            <a:avLst/>
          </a:prstGeom>
          <a:noFill/>
        </p:spPr>
        <p:txBody>
          <a:bodyPr>
            <a:spAutoFit/>
          </a:bodyPr>
          <a:lstStyle/>
          <a:p>
            <a:pPr lvl="0" algn="r">
              <a:lnSpc>
                <a:spcPct val="125000"/>
              </a:lnSpc>
              <a:defRPr/>
            </a:pPr>
            <a:r>
              <a:rPr lang="zh-CN" altLang="en-US" b="1" kern="0" dirty="0">
                <a:ea typeface="微软雅黑"/>
              </a:rPr>
              <a:t>输入教学</a:t>
            </a:r>
            <a:r>
              <a:rPr lang="zh-CN" altLang="en-US" b="1" kern="0" dirty="0" smtClean="0">
                <a:ea typeface="微软雅黑"/>
              </a:rPr>
              <a:t>内容</a:t>
            </a:r>
            <a:r>
              <a:rPr lang="en-US" altLang="zh-CN" b="1" kern="0" dirty="0" smtClean="0">
                <a:ea typeface="微软雅黑"/>
              </a:rPr>
              <a:t>3</a:t>
            </a:r>
            <a:endParaRPr lang="en-US" altLang="zh-CN" b="1" kern="0" dirty="0">
              <a:ea typeface="微软雅黑"/>
            </a:endParaRPr>
          </a:p>
          <a:p>
            <a:pPr marL="0" marR="0" lvl="0" indent="0" algn="r" defTabSz="914400" eaLnBrk="1" fontAlgn="auto" latinLnBrk="0" hangingPunct="1">
              <a:lnSpc>
                <a:spcPct val="125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accent3"/>
                </a:solidFill>
                <a:effectLst/>
                <a:uLnTx/>
                <a:uFillTx/>
                <a:latin typeface="Calibri"/>
                <a:ea typeface="微软雅黑"/>
              </a:rPr>
              <a:t>点击</a:t>
            </a:r>
            <a:r>
              <a:rPr kumimoji="0" lang="zh-CN" altLang="en-US" sz="1200" b="0" i="0" u="none" strike="noStrike" kern="0" cap="none" spc="0" normalizeH="0" baseline="0" noProof="0" dirty="0">
                <a:ln>
                  <a:noFill/>
                </a:ln>
                <a:solidFill>
                  <a:schemeClr val="accent3"/>
                </a:solidFill>
                <a:effectLst/>
                <a:uLnTx/>
                <a:uFillTx/>
                <a:latin typeface="Calibri"/>
                <a:ea typeface="微软雅黑"/>
              </a:rPr>
              <a:t>此处输入文字点击此处输入文字点击此处输入文字点击此处输入文字点击此处输入文字</a:t>
            </a:r>
          </a:p>
        </p:txBody>
      </p:sp>
      <p:grpSp>
        <p:nvGrpSpPr>
          <p:cNvPr id="88" name="组合 87"/>
          <p:cNvGrpSpPr/>
          <p:nvPr/>
        </p:nvGrpSpPr>
        <p:grpSpPr>
          <a:xfrm>
            <a:off x="4836166" y="2154138"/>
            <a:ext cx="1440000" cy="1440000"/>
            <a:chOff x="4836166" y="2154138"/>
            <a:chExt cx="1440000" cy="1440000"/>
          </a:xfrm>
        </p:grpSpPr>
        <p:sp>
          <p:nvSpPr>
            <p:cNvPr id="53" name="任意多边形 52"/>
            <p:cNvSpPr/>
            <p:nvPr/>
          </p:nvSpPr>
          <p:spPr bwMode="auto">
            <a:xfrm>
              <a:off x="4836166"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4" name="组合 53"/>
            <p:cNvGrpSpPr/>
            <p:nvPr/>
          </p:nvGrpSpPr>
          <p:grpSpPr bwMode="auto">
            <a:xfrm>
              <a:off x="5308070" y="2591502"/>
              <a:ext cx="570917" cy="504000"/>
              <a:chOff x="8353779" y="4676685"/>
              <a:chExt cx="488067" cy="473884"/>
            </a:xfrm>
            <a:solidFill>
              <a:sysClr val="window" lastClr="FFFFFF"/>
            </a:solidFill>
          </p:grpSpPr>
          <p:sp>
            <p:nvSpPr>
              <p:cNvPr id="55" name="AutoShape 16"/>
              <p:cNvSpPr>
                <a:spLocks/>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56" name="AutoShape 17"/>
              <p:cNvSpPr>
                <a:spLocks/>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grpSp>
      </p:grpSp>
      <p:grpSp>
        <p:nvGrpSpPr>
          <p:cNvPr id="89" name="组合 88"/>
          <p:cNvGrpSpPr/>
          <p:nvPr/>
        </p:nvGrpSpPr>
        <p:grpSpPr>
          <a:xfrm>
            <a:off x="2837503" y="4152800"/>
            <a:ext cx="1440000" cy="1440000"/>
            <a:chOff x="2837503" y="4152800"/>
            <a:chExt cx="1440000" cy="1440000"/>
          </a:xfrm>
        </p:grpSpPr>
        <p:sp>
          <p:nvSpPr>
            <p:cNvPr id="58" name="任意多边形 57"/>
            <p:cNvSpPr/>
            <p:nvPr/>
          </p:nvSpPr>
          <p:spPr bwMode="auto">
            <a:xfrm>
              <a:off x="2837503"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59" name="组合 58"/>
            <p:cNvGrpSpPr/>
            <p:nvPr/>
          </p:nvGrpSpPr>
          <p:grpSpPr bwMode="auto">
            <a:xfrm>
              <a:off x="3334927" y="4649807"/>
              <a:ext cx="487878" cy="488711"/>
              <a:chOff x="7377643" y="4661666"/>
              <a:chExt cx="488067" cy="488901"/>
            </a:xfrm>
            <a:solidFill>
              <a:sysClr val="window" lastClr="FFFFFF"/>
            </a:solidFill>
          </p:grpSpPr>
          <p:sp>
            <p:nvSpPr>
              <p:cNvPr id="60" name="AutoShape 18"/>
              <p:cNvSpPr>
                <a:spLocks/>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1" name="AutoShape 19"/>
              <p:cNvSpPr>
                <a:spLocks/>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2" name="AutoShape 20"/>
              <p:cNvSpPr>
                <a:spLocks/>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3" name="AutoShape 21"/>
              <p:cNvSpPr>
                <a:spLocks/>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4" name="AutoShape 22"/>
              <p:cNvSpPr>
                <a:spLocks/>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5" name="AutoShape 23"/>
              <p:cNvSpPr>
                <a:spLocks/>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6" name="AutoShape 24"/>
              <p:cNvSpPr>
                <a:spLocks/>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7" name="AutoShape 25"/>
              <p:cNvSpPr>
                <a:spLocks/>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8" name="AutoShape 26"/>
              <p:cNvSpPr>
                <a:spLocks/>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sp>
            <p:nvSpPr>
              <p:cNvPr id="69" name="AutoShape 27"/>
              <p:cNvSpPr>
                <a:spLocks/>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a:ea typeface="微软雅黑"/>
                </a:endParaRPr>
              </a:p>
            </p:txBody>
          </p:sp>
        </p:grpSp>
      </p:grpSp>
      <p:grpSp>
        <p:nvGrpSpPr>
          <p:cNvPr id="90" name="组合 89"/>
          <p:cNvGrpSpPr/>
          <p:nvPr/>
        </p:nvGrpSpPr>
        <p:grpSpPr>
          <a:xfrm>
            <a:off x="4836166" y="4152800"/>
            <a:ext cx="1440000" cy="1440000"/>
            <a:chOff x="4836166" y="4152800"/>
            <a:chExt cx="1440000" cy="1440000"/>
          </a:xfrm>
        </p:grpSpPr>
        <p:sp>
          <p:nvSpPr>
            <p:cNvPr id="71" name="任意多边形 70"/>
            <p:cNvSpPr/>
            <p:nvPr/>
          </p:nvSpPr>
          <p:spPr bwMode="auto">
            <a:xfrm>
              <a:off x="4836166" y="4152800"/>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82" name="组合 81"/>
            <p:cNvGrpSpPr/>
            <p:nvPr/>
          </p:nvGrpSpPr>
          <p:grpSpPr>
            <a:xfrm>
              <a:off x="5308070" y="4685254"/>
              <a:ext cx="539750" cy="493713"/>
              <a:chOff x="568325" y="4538663"/>
              <a:chExt cx="539750" cy="493713"/>
            </a:xfrm>
            <a:solidFill>
              <a:schemeClr val="bg1"/>
            </a:solidFill>
          </p:grpSpPr>
          <p:sp>
            <p:nvSpPr>
              <p:cNvPr id="83"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84"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87" name="组合 86"/>
          <p:cNvGrpSpPr/>
          <p:nvPr/>
        </p:nvGrpSpPr>
        <p:grpSpPr>
          <a:xfrm>
            <a:off x="2837503" y="2154138"/>
            <a:ext cx="1440000" cy="1440000"/>
            <a:chOff x="2837503" y="2154138"/>
            <a:chExt cx="1440000" cy="1440000"/>
          </a:xfrm>
        </p:grpSpPr>
        <p:sp>
          <p:nvSpPr>
            <p:cNvPr id="74" name="任意多边形 73"/>
            <p:cNvSpPr/>
            <p:nvPr/>
          </p:nvSpPr>
          <p:spPr bwMode="auto">
            <a:xfrm>
              <a:off x="2837503" y="2154138"/>
              <a:ext cx="1440000" cy="14400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ln/>
          </p:spPr>
          <p:style>
            <a:lnRef idx="1">
              <a:schemeClr val="accent3"/>
            </a:lnRef>
            <a:fillRef idx="3">
              <a:schemeClr val="accent3"/>
            </a:fillRef>
            <a:effectRef idx="2">
              <a:schemeClr val="accent3"/>
            </a:effectRef>
            <a:fontRef idx="minor">
              <a:schemeClr val="lt1"/>
            </a:fontRef>
          </p:style>
          <p:txBody>
            <a:bodyPr lIns="239244" tIns="239244" rIns="239244" bIns="239244" spcCol="1270" anchor="ctr"/>
            <a:lstStyle/>
            <a:p>
              <a:pPr marL="0" marR="0" lvl="0" indent="0" algn="ctr" defTabSz="1822450" eaLnBrk="1" fontAlgn="auto" latinLnBrk="0" hangingPunct="1">
                <a:lnSpc>
                  <a:spcPct val="90000"/>
                </a:lnSpc>
                <a:spcBef>
                  <a:spcPts val="0"/>
                </a:spcBef>
                <a:spcAft>
                  <a:spcPct val="35000"/>
                </a:spcAft>
                <a:buClrTx/>
                <a:buSzTx/>
                <a:buFontTx/>
                <a:buNone/>
                <a:tabLst/>
                <a:defRPr/>
              </a:pPr>
              <a:endParaRPr kumimoji="0" lang="zh-CN" altLang="en-US" sz="4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86" name="Freeform 10"/>
            <p:cNvSpPr>
              <a:spLocks noEditPoints="1"/>
            </p:cNvSpPr>
            <p:nvPr/>
          </p:nvSpPr>
          <p:spPr bwMode="auto">
            <a:xfrm>
              <a:off x="3232828" y="2630632"/>
              <a:ext cx="649350" cy="487012"/>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Tree>
    <p:extLst>
      <p:ext uri="{BB962C8B-B14F-4D97-AF65-F5344CB8AC3E}">
        <p14:creationId xmlns:p14="http://schemas.microsoft.com/office/powerpoint/2010/main" val="1993869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15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650"/>
                            </p:stCondLst>
                            <p:childTnLst>
                              <p:par>
                                <p:cTn id="20" presetID="23" presetClass="entr" presetSubtype="272"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strVal val="2/3*#ppt_w"/>
                                          </p:val>
                                        </p:tav>
                                        <p:tav tm="100000">
                                          <p:val>
                                            <p:strVal val="#ppt_w"/>
                                          </p:val>
                                        </p:tav>
                                      </p:tavLst>
                                    </p:anim>
                                    <p:anim calcmode="lin" valueType="num">
                                      <p:cBhvr>
                                        <p:cTn id="23" dur="500" fill="hold"/>
                                        <p:tgtEl>
                                          <p:spTgt spid="87"/>
                                        </p:tgtEl>
                                        <p:attrNameLst>
                                          <p:attrName>ppt_h</p:attrName>
                                        </p:attrNameLst>
                                      </p:cBhvr>
                                      <p:tavLst>
                                        <p:tav tm="0">
                                          <p:val>
                                            <p:strVal val="2/3*#ppt_h"/>
                                          </p:val>
                                        </p:tav>
                                        <p:tav tm="100000">
                                          <p:val>
                                            <p:strVal val="#ppt_h"/>
                                          </p:val>
                                        </p:tav>
                                      </p:tavLst>
                                    </p:anim>
                                  </p:childTnLst>
                                </p:cTn>
                              </p:par>
                              <p:par>
                                <p:cTn id="24" presetID="23" presetClass="entr" presetSubtype="272"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p:cTn id="26" dur="500" fill="hold"/>
                                        <p:tgtEl>
                                          <p:spTgt spid="88"/>
                                        </p:tgtEl>
                                        <p:attrNameLst>
                                          <p:attrName>ppt_w</p:attrName>
                                        </p:attrNameLst>
                                      </p:cBhvr>
                                      <p:tavLst>
                                        <p:tav tm="0">
                                          <p:val>
                                            <p:strVal val="2/3*#ppt_w"/>
                                          </p:val>
                                        </p:tav>
                                        <p:tav tm="100000">
                                          <p:val>
                                            <p:strVal val="#ppt_w"/>
                                          </p:val>
                                        </p:tav>
                                      </p:tavLst>
                                    </p:anim>
                                    <p:anim calcmode="lin" valueType="num">
                                      <p:cBhvr>
                                        <p:cTn id="27" dur="500" fill="hold"/>
                                        <p:tgtEl>
                                          <p:spTgt spid="88"/>
                                        </p:tgtEl>
                                        <p:attrNameLst>
                                          <p:attrName>ppt_h</p:attrName>
                                        </p:attrNameLst>
                                      </p:cBhvr>
                                      <p:tavLst>
                                        <p:tav tm="0">
                                          <p:val>
                                            <p:strVal val="2/3*#ppt_h"/>
                                          </p:val>
                                        </p:tav>
                                        <p:tav tm="100000">
                                          <p:val>
                                            <p:strVal val="#ppt_h"/>
                                          </p:val>
                                        </p:tav>
                                      </p:tavLst>
                                    </p:anim>
                                  </p:childTnLst>
                                </p:cTn>
                              </p:par>
                              <p:par>
                                <p:cTn id="28" presetID="23" presetClass="entr" presetSubtype="272" fill="hold"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ppt_w</p:attrName>
                                        </p:attrNameLst>
                                      </p:cBhvr>
                                      <p:tavLst>
                                        <p:tav tm="0">
                                          <p:val>
                                            <p:strVal val="2/3*#ppt_w"/>
                                          </p:val>
                                        </p:tav>
                                        <p:tav tm="100000">
                                          <p:val>
                                            <p:strVal val="#ppt_w"/>
                                          </p:val>
                                        </p:tav>
                                      </p:tavLst>
                                    </p:anim>
                                    <p:anim calcmode="lin" valueType="num">
                                      <p:cBhvr>
                                        <p:cTn id="31" dur="500" fill="hold"/>
                                        <p:tgtEl>
                                          <p:spTgt spid="89"/>
                                        </p:tgtEl>
                                        <p:attrNameLst>
                                          <p:attrName>ppt_h</p:attrName>
                                        </p:attrNameLst>
                                      </p:cBhvr>
                                      <p:tavLst>
                                        <p:tav tm="0">
                                          <p:val>
                                            <p:strVal val="2/3*#ppt_h"/>
                                          </p:val>
                                        </p:tav>
                                        <p:tav tm="100000">
                                          <p:val>
                                            <p:strVal val="#ppt_h"/>
                                          </p:val>
                                        </p:tav>
                                      </p:tavLst>
                                    </p:anim>
                                  </p:childTnLst>
                                </p:cTn>
                              </p:par>
                              <p:par>
                                <p:cTn id="32" presetID="23" presetClass="entr" presetSubtype="272"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p:cTn id="34" dur="500" fill="hold"/>
                                        <p:tgtEl>
                                          <p:spTgt spid="90"/>
                                        </p:tgtEl>
                                        <p:attrNameLst>
                                          <p:attrName>ppt_w</p:attrName>
                                        </p:attrNameLst>
                                      </p:cBhvr>
                                      <p:tavLst>
                                        <p:tav tm="0">
                                          <p:val>
                                            <p:strVal val="2/3*#ppt_w"/>
                                          </p:val>
                                        </p:tav>
                                        <p:tav tm="100000">
                                          <p:val>
                                            <p:strVal val="#ppt_w"/>
                                          </p:val>
                                        </p:tav>
                                      </p:tavLst>
                                    </p:anim>
                                    <p:anim calcmode="lin" valueType="num">
                                      <p:cBhvr>
                                        <p:cTn id="35" dur="500" fill="hold"/>
                                        <p:tgtEl>
                                          <p:spTgt spid="90"/>
                                        </p:tgtEl>
                                        <p:attrNameLst>
                                          <p:attrName>ppt_h</p:attrName>
                                        </p:attrNameLst>
                                      </p:cBhvr>
                                      <p:tavLst>
                                        <p:tav tm="0">
                                          <p:val>
                                            <p:strVal val="2/3*#ppt_h"/>
                                          </p:val>
                                        </p:tav>
                                        <p:tav tm="100000">
                                          <p:val>
                                            <p:strVal val="#ppt_h"/>
                                          </p:val>
                                        </p:tav>
                                      </p:tavLst>
                                    </p:anim>
                                  </p:childTnLst>
                                </p:cTn>
                              </p:par>
                            </p:childTnLst>
                          </p:cTn>
                        </p:par>
                        <p:par>
                          <p:cTn id="36" fill="hold">
                            <p:stCondLst>
                              <p:cond delay="2150"/>
                            </p:stCondLst>
                            <p:childTnLst>
                              <p:par>
                                <p:cTn id="37" presetID="22" presetClass="entr" presetSubtype="2"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right)">
                                      <p:cBhvr>
                                        <p:cTn id="39" dur="500"/>
                                        <p:tgtEl>
                                          <p:spTgt spid="50"/>
                                        </p:tgtEl>
                                      </p:cBhvr>
                                    </p:animEffect>
                                  </p:childTnLst>
                                </p:cTn>
                              </p:par>
                            </p:childTnLst>
                          </p:cTn>
                        </p:par>
                        <p:par>
                          <p:cTn id="40" fill="hold">
                            <p:stCondLst>
                              <p:cond delay="2650"/>
                            </p:stCondLst>
                            <p:childTnLst>
                              <p:par>
                                <p:cTn id="41" presetID="22" presetClass="entr" presetSubtype="2"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right)">
                                      <p:cBhvr>
                                        <p:cTn id="43" dur="500"/>
                                        <p:tgtEl>
                                          <p:spTgt spid="51"/>
                                        </p:tgtEl>
                                      </p:cBhvr>
                                    </p:animEffect>
                                  </p:childTnLst>
                                </p:cTn>
                              </p:par>
                            </p:childTnLst>
                          </p:cTn>
                        </p:par>
                        <p:par>
                          <p:cTn id="44" fill="hold">
                            <p:stCondLst>
                              <p:cond delay="3150"/>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3650"/>
                            </p:stCondLst>
                            <p:childTnLst>
                              <p:par>
                                <p:cTn id="49" presetID="22" presetClass="entr" presetSubtype="8"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a:t>
            </a:r>
            <a:r>
              <a:rPr lang="zh-CN" altLang="en-US" sz="2400" b="1" dirty="0">
                <a:solidFill>
                  <a:schemeClr val="accent3"/>
                </a:solidFill>
                <a:latin typeface="微软雅黑" pitchFamily="34" charset="-122"/>
                <a:ea typeface="微软雅黑" pitchFamily="34" charset="-122"/>
              </a:rPr>
              <a:t>目标</a:t>
            </a:r>
          </a:p>
        </p:txBody>
      </p:sp>
      <p:sp>
        <p:nvSpPr>
          <p:cNvPr id="11" name="燕尾形 10"/>
          <p:cNvSpPr/>
          <p:nvPr/>
        </p:nvSpPr>
        <p:spPr>
          <a:xfrm>
            <a:off x="899616" y="3277395"/>
            <a:ext cx="2195513"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知识目标</a:t>
            </a:r>
            <a:endParaRPr lang="zh-CN" altLang="en-US" sz="2400" b="1" dirty="0">
              <a:solidFill>
                <a:schemeClr val="bg1"/>
              </a:solidFill>
              <a:latin typeface="微软雅黑" pitchFamily="34" charset="-122"/>
              <a:ea typeface="微软雅黑" pitchFamily="34" charset="-122"/>
            </a:endParaRPr>
          </a:p>
        </p:txBody>
      </p:sp>
      <p:sp>
        <p:nvSpPr>
          <p:cNvPr id="12" name="燕尾形 11"/>
          <p:cNvSpPr/>
          <p:nvPr/>
        </p:nvSpPr>
        <p:spPr>
          <a:xfrm>
            <a:off x="3509466" y="3277395"/>
            <a:ext cx="2195513"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技能目标</a:t>
            </a:r>
            <a:endParaRPr lang="zh-CN" altLang="en-US" sz="2400" b="1" dirty="0">
              <a:solidFill>
                <a:schemeClr val="bg1"/>
              </a:solidFill>
              <a:latin typeface="微软雅黑" pitchFamily="34" charset="-122"/>
              <a:ea typeface="微软雅黑" pitchFamily="34" charset="-122"/>
            </a:endParaRPr>
          </a:p>
        </p:txBody>
      </p:sp>
      <p:sp>
        <p:nvSpPr>
          <p:cNvPr id="15" name="燕尾形 14"/>
          <p:cNvSpPr/>
          <p:nvPr/>
        </p:nvSpPr>
        <p:spPr>
          <a:xfrm>
            <a:off x="6120904" y="3277395"/>
            <a:ext cx="2195512" cy="819150"/>
          </a:xfrm>
          <a:prstGeom prst="chevron">
            <a:avLst>
              <a:gd name="adj" fmla="val 38372"/>
            </a:avLst>
          </a:prstGeom>
          <a:ln/>
        </p:spPr>
        <p:style>
          <a:lnRef idx="1">
            <a:schemeClr val="accent3"/>
          </a:lnRef>
          <a:fillRef idx="3">
            <a:schemeClr val="accent3"/>
          </a:fillRef>
          <a:effectRef idx="2">
            <a:schemeClr val="accent3"/>
          </a:effectRef>
          <a:fontRef idx="minor">
            <a:schemeClr val="lt1"/>
          </a:fontRef>
        </p:style>
        <p:txBody>
          <a:bodyPr anchor="ctr"/>
          <a:lstStyle/>
          <a:p>
            <a:pPr algn="ctr" eaLnBrk="1" fontAlgn="auto" hangingPunct="1">
              <a:spcBef>
                <a:spcPts val="0"/>
              </a:spcBef>
              <a:spcAft>
                <a:spcPts val="0"/>
              </a:spcAft>
              <a:defRPr/>
            </a:pPr>
            <a:r>
              <a:rPr lang="zh-CN" altLang="en-US" sz="2400" b="1" dirty="0" smtClean="0">
                <a:solidFill>
                  <a:schemeClr val="bg1"/>
                </a:solidFill>
                <a:latin typeface="微软雅黑" pitchFamily="34" charset="-122"/>
                <a:ea typeface="微软雅黑" pitchFamily="34" charset="-122"/>
              </a:rPr>
              <a:t>素养目标</a:t>
            </a:r>
            <a:endParaRPr lang="zh-CN" altLang="en-US" sz="2400" b="1" dirty="0">
              <a:solidFill>
                <a:schemeClr val="bg1"/>
              </a:solidFill>
              <a:latin typeface="微软雅黑" pitchFamily="34" charset="-122"/>
              <a:ea typeface="微软雅黑" pitchFamily="34" charset="-122"/>
            </a:endParaRPr>
          </a:p>
        </p:txBody>
      </p:sp>
      <p:cxnSp>
        <p:nvCxnSpPr>
          <p:cNvPr id="17" name="直接连接符 16"/>
          <p:cNvCxnSpPr/>
          <p:nvPr/>
        </p:nvCxnSpPr>
        <p:spPr>
          <a:xfrm>
            <a:off x="19981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608016" y="2858295"/>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17866" y="4134645"/>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99616" y="461724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6120904" y="4617245"/>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
        <p:nvSpPr>
          <p:cNvPr id="22" name="TextBox 21"/>
          <p:cNvSpPr txBox="1"/>
          <p:nvPr/>
        </p:nvSpPr>
        <p:spPr>
          <a:xfrm>
            <a:off x="3509466" y="1804195"/>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latin typeface="+mn-lt"/>
                <a:ea typeface="+mn-ea"/>
              </a:rPr>
              <a:t>输入标题</a:t>
            </a:r>
            <a:endParaRPr lang="en-US" altLang="zh-CN" sz="1600" b="1" dirty="0">
              <a:latin typeface="+mn-lt"/>
              <a:ea typeface="+mn-ea"/>
            </a:endParaRPr>
          </a:p>
          <a:p>
            <a:pPr algn="ctr" eaLnBrk="1" fontAlgn="auto" hangingPunct="1">
              <a:lnSpc>
                <a:spcPct val="125000"/>
              </a:lnSpc>
              <a:spcBef>
                <a:spcPts val="0"/>
              </a:spcBef>
              <a:spcAft>
                <a:spcPts val="0"/>
              </a:spcAft>
              <a:defRPr/>
            </a:pPr>
            <a:r>
              <a:rPr lang="zh-CN" altLang="en-US" sz="1100" dirty="0">
                <a:solidFill>
                  <a:schemeClr val="accent3"/>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2044749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1650"/>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215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265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315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365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415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4650"/>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15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animBg="1"/>
      <p:bldP spid="12" grpId="0" animBg="1"/>
      <p:bldP spid="15" grpId="0" animBg="1"/>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教学重点</a:t>
            </a:r>
            <a:endParaRPr lang="zh-CN" altLang="en-US" sz="2400" b="1" dirty="0">
              <a:solidFill>
                <a:schemeClr val="accent3"/>
              </a:solidFill>
              <a:latin typeface="微软雅黑" pitchFamily="34" charset="-122"/>
              <a:ea typeface="微软雅黑" pitchFamily="34" charset="-122"/>
            </a:endParaRPr>
          </a:p>
        </p:txBody>
      </p:sp>
      <p:grpSp>
        <p:nvGrpSpPr>
          <p:cNvPr id="13" name="组合 12"/>
          <p:cNvGrpSpPr>
            <a:grpSpLocks/>
          </p:cNvGrpSpPr>
          <p:nvPr/>
        </p:nvGrpSpPr>
        <p:grpSpPr bwMode="auto">
          <a:xfrm>
            <a:off x="1485731" y="3655219"/>
            <a:ext cx="1876425" cy="1878012"/>
            <a:chOff x="2343396" y="3701003"/>
            <a:chExt cx="1876938" cy="1876938"/>
          </a:xfrm>
        </p:grpSpPr>
        <p:sp>
          <p:nvSpPr>
            <p:cNvPr id="14" name="任意多边形 13"/>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ln/>
          </p:spPr>
          <p:style>
            <a:lnRef idx="1">
              <a:schemeClr val="accent3"/>
            </a:lnRef>
            <a:fillRef idx="3">
              <a:schemeClr val="accent3"/>
            </a:fillRef>
            <a:effectRef idx="2">
              <a:schemeClr val="accent3"/>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16" name="组合 15"/>
            <p:cNvGrpSpPr/>
            <p:nvPr/>
          </p:nvGrpSpPr>
          <p:grpSpPr>
            <a:xfrm>
              <a:off x="3010891" y="4244471"/>
              <a:ext cx="541949" cy="790002"/>
              <a:chOff x="3483951" y="3689703"/>
              <a:chExt cx="335391" cy="488901"/>
            </a:xfrm>
            <a:solidFill>
              <a:schemeClr val="bg1"/>
            </a:solidFill>
          </p:grpSpPr>
          <p:sp>
            <p:nvSpPr>
              <p:cNvPr id="23"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25" name="组合 24"/>
          <p:cNvGrpSpPr>
            <a:grpSpLocks/>
          </p:cNvGrpSpPr>
          <p:nvPr/>
        </p:nvGrpSpPr>
        <p:grpSpPr bwMode="auto">
          <a:xfrm>
            <a:off x="1007894" y="2120106"/>
            <a:ext cx="1638300" cy="1638300"/>
            <a:chOff x="1865630" y="2165326"/>
            <a:chExt cx="1638056" cy="1638056"/>
          </a:xfrm>
        </p:grpSpPr>
        <p:sp>
          <p:nvSpPr>
            <p:cNvPr id="26" name="任意多边形 25"/>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ln/>
          </p:spPr>
          <p:style>
            <a:lnRef idx="1">
              <a:schemeClr val="accent3"/>
            </a:lnRef>
            <a:fillRef idx="3">
              <a:schemeClr val="accent3"/>
            </a:fillRef>
            <a:effectRef idx="2">
              <a:schemeClr val="accent3"/>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7" name="组合 26"/>
            <p:cNvGrpSpPr/>
            <p:nvPr/>
          </p:nvGrpSpPr>
          <p:grpSpPr>
            <a:xfrm>
              <a:off x="2541530" y="2793299"/>
              <a:ext cx="286257" cy="382110"/>
              <a:chOff x="2491961" y="3689703"/>
              <a:chExt cx="366259" cy="488901"/>
            </a:xfrm>
            <a:solidFill>
              <a:schemeClr val="bg1"/>
            </a:solidFill>
          </p:grpSpPr>
          <p:sp>
            <p:nvSpPr>
              <p:cNvPr id="28"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0" name="组合 29"/>
          <p:cNvGrpSpPr>
            <a:grpSpLocks/>
          </p:cNvGrpSpPr>
          <p:nvPr/>
        </p:nvGrpSpPr>
        <p:grpSpPr bwMode="auto">
          <a:xfrm>
            <a:off x="393531" y="3212306"/>
            <a:ext cx="1365250" cy="1365250"/>
            <a:chOff x="1251359" y="3257363"/>
            <a:chExt cx="1365045" cy="1365045"/>
          </a:xfrm>
        </p:grpSpPr>
        <p:sp>
          <p:nvSpPr>
            <p:cNvPr id="31" name="任意多边形 30"/>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ln/>
          </p:spPr>
          <p:style>
            <a:lnRef idx="1">
              <a:schemeClr val="accent3"/>
            </a:lnRef>
            <a:fillRef idx="3">
              <a:schemeClr val="accent3"/>
            </a:fillRef>
            <a:effectRef idx="2">
              <a:schemeClr val="accent3"/>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32" name="组合 31"/>
            <p:cNvGrpSpPr/>
            <p:nvPr/>
          </p:nvGrpSpPr>
          <p:grpSpPr>
            <a:xfrm>
              <a:off x="1742826" y="3749156"/>
              <a:ext cx="382110" cy="381458"/>
              <a:chOff x="2431058" y="2713568"/>
              <a:chExt cx="488901" cy="488067"/>
            </a:xfrm>
            <a:solidFill>
              <a:schemeClr val="bg1"/>
            </a:solidFill>
          </p:grpSpPr>
          <p:sp>
            <p:nvSpPr>
              <p:cNvPr id="33"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35" name="组合 34"/>
          <p:cNvGrpSpPr>
            <a:grpSpLocks/>
          </p:cNvGrpSpPr>
          <p:nvPr/>
        </p:nvGrpSpPr>
        <p:grpSpPr bwMode="auto">
          <a:xfrm>
            <a:off x="4296990" y="2277699"/>
            <a:ext cx="687387" cy="685800"/>
            <a:chOff x="6542610" y="2288656"/>
            <a:chExt cx="686370" cy="686370"/>
          </a:xfrm>
        </p:grpSpPr>
        <p:grpSp>
          <p:nvGrpSpPr>
            <p:cNvPr id="36" name="组合 35"/>
            <p:cNvGrpSpPr/>
            <p:nvPr/>
          </p:nvGrpSpPr>
          <p:grpSpPr>
            <a:xfrm>
              <a:off x="6742667" y="2440786"/>
              <a:ext cx="286257" cy="382110"/>
              <a:chOff x="2491961" y="3689703"/>
              <a:chExt cx="366259" cy="488901"/>
            </a:xfrm>
            <a:solidFill>
              <a:srgbClr val="70C9C4"/>
            </a:solidFill>
          </p:grpSpPr>
          <p:sp>
            <p:nvSpPr>
              <p:cNvPr id="38"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37" name="椭圆 36"/>
            <p:cNvSpPr/>
            <p:nvPr/>
          </p:nvSpPr>
          <p:spPr>
            <a:xfrm>
              <a:off x="6542610" y="2288656"/>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0" name="组合 39"/>
          <p:cNvGrpSpPr>
            <a:grpSpLocks/>
          </p:cNvGrpSpPr>
          <p:nvPr/>
        </p:nvGrpSpPr>
        <p:grpSpPr bwMode="auto">
          <a:xfrm>
            <a:off x="4296990" y="3477849"/>
            <a:ext cx="687387" cy="685800"/>
            <a:chOff x="5737040" y="3244187"/>
            <a:chExt cx="686370" cy="686370"/>
          </a:xfrm>
        </p:grpSpPr>
        <p:grpSp>
          <p:nvGrpSpPr>
            <p:cNvPr id="41" name="组合 40"/>
            <p:cNvGrpSpPr/>
            <p:nvPr/>
          </p:nvGrpSpPr>
          <p:grpSpPr>
            <a:xfrm>
              <a:off x="5889170" y="3396643"/>
              <a:ext cx="382110" cy="381458"/>
              <a:chOff x="2431058" y="2713568"/>
              <a:chExt cx="488901" cy="488067"/>
            </a:xfrm>
            <a:solidFill>
              <a:srgbClr val="70C9C4"/>
            </a:solidFill>
          </p:grpSpPr>
          <p:sp>
            <p:nvSpPr>
              <p:cNvPr id="43"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5737040" y="3244187"/>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a:grpSpLocks/>
          </p:cNvGrpSpPr>
          <p:nvPr/>
        </p:nvGrpSpPr>
        <p:grpSpPr bwMode="auto">
          <a:xfrm>
            <a:off x="4296990" y="4679586"/>
            <a:ext cx="687387" cy="685800"/>
            <a:chOff x="6099905" y="4185742"/>
            <a:chExt cx="686370" cy="686370"/>
          </a:xfrm>
        </p:grpSpPr>
        <p:grpSp>
          <p:nvGrpSpPr>
            <p:cNvPr id="46" name="组合 45"/>
            <p:cNvGrpSpPr/>
            <p:nvPr/>
          </p:nvGrpSpPr>
          <p:grpSpPr>
            <a:xfrm>
              <a:off x="6307603" y="4331427"/>
              <a:ext cx="270975" cy="395001"/>
              <a:chOff x="3483951" y="3689703"/>
              <a:chExt cx="335391" cy="488901"/>
            </a:xfrm>
            <a:solidFill>
              <a:srgbClr val="70C9C4"/>
            </a:solidFill>
          </p:grpSpPr>
          <p:sp>
            <p:nvSpPr>
              <p:cNvPr id="48"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3">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3">
                  <a:lumMod val="50000"/>
                </a:schemeClr>
              </a:solidFill>
              <a:ln w="12700" cap="flat" cmpd="sng">
                <a:solidFill>
                  <a:srgbClr val="0000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7" name="椭圆 46"/>
            <p:cNvSpPr/>
            <p:nvPr/>
          </p:nvSpPr>
          <p:spPr>
            <a:xfrm>
              <a:off x="6099905" y="4185742"/>
              <a:ext cx="686370" cy="68637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0" name="TextBox 49"/>
          <p:cNvSpPr txBox="1"/>
          <p:nvPr/>
        </p:nvSpPr>
        <p:spPr>
          <a:xfrm>
            <a:off x="5190752" y="2169749"/>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
        <p:nvSpPr>
          <p:cNvPr id="51" name="TextBox 50"/>
          <p:cNvSpPr txBox="1"/>
          <p:nvPr/>
        </p:nvSpPr>
        <p:spPr>
          <a:xfrm>
            <a:off x="5190752" y="337148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
        <p:nvSpPr>
          <p:cNvPr id="52" name="TextBox 51"/>
          <p:cNvSpPr txBox="1"/>
          <p:nvPr/>
        </p:nvSpPr>
        <p:spPr>
          <a:xfrm>
            <a:off x="5190752" y="4571636"/>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latin typeface="+mn-lt"/>
                <a:ea typeface="+mn-ea"/>
              </a:rPr>
              <a:t>点击此处输入标题</a:t>
            </a:r>
            <a:endParaRPr lang="en-US" altLang="zh-CN" b="1" dirty="0">
              <a:latin typeface="+mn-lt"/>
              <a:ea typeface="+mn-ea"/>
            </a:endParaRPr>
          </a:p>
          <a:p>
            <a:pPr eaLnBrk="1" fontAlgn="auto" hangingPunct="1">
              <a:lnSpc>
                <a:spcPct val="125000"/>
              </a:lnSpc>
              <a:spcBef>
                <a:spcPts val="0"/>
              </a:spcBef>
              <a:spcAft>
                <a:spcPts val="0"/>
              </a:spcAft>
              <a:defRPr/>
            </a:pPr>
            <a:r>
              <a:rPr lang="zh-CN" altLang="en-US" sz="1200" dirty="0">
                <a:solidFill>
                  <a:schemeClr val="accent3"/>
                </a:solidFill>
                <a:latin typeface="+mn-lt"/>
                <a:ea typeface="+mn-ea"/>
              </a:rPr>
              <a:t>点击此处输入文字点击此处输入文字点击此处输入文字点击此处输入文字点击此处输入文字</a:t>
            </a:r>
          </a:p>
        </p:txBody>
      </p:sp>
    </p:spTree>
    <p:extLst>
      <p:ext uri="{BB962C8B-B14F-4D97-AF65-F5344CB8AC3E}">
        <p14:creationId xmlns:p14="http://schemas.microsoft.com/office/powerpoint/2010/main" val="195461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31"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anim calcmode="lin" valueType="num">
                                      <p:cBhvr>
                                        <p:cTn id="18" dur="1000" fill="hold"/>
                                        <p:tgtEl>
                                          <p:spTgt spid="25"/>
                                        </p:tgtEl>
                                        <p:attrNameLst>
                                          <p:attrName>style.rotation</p:attrName>
                                        </p:attrNameLst>
                                      </p:cBhvr>
                                      <p:tavLst>
                                        <p:tav tm="0">
                                          <p:val>
                                            <p:fltVal val="90"/>
                                          </p:val>
                                        </p:tav>
                                        <p:tav tm="100000">
                                          <p:val>
                                            <p:fltVal val="0"/>
                                          </p:val>
                                        </p:tav>
                                      </p:tavLst>
                                    </p:anim>
                                    <p:animEffect transition="in" filter="fade">
                                      <p:cBhvr>
                                        <p:cTn id="19" dur="1000"/>
                                        <p:tgtEl>
                                          <p:spTgt spid="25"/>
                                        </p:tgtEl>
                                      </p:cBhvr>
                                    </p:animEffect>
                                  </p:childTnLst>
                                </p:cTn>
                              </p:par>
                              <p:par>
                                <p:cTn id="20" presetID="31"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style.rotation</p:attrName>
                                        </p:attrNameLst>
                                      </p:cBhvr>
                                      <p:tavLst>
                                        <p:tav tm="0">
                                          <p:val>
                                            <p:fltVal val="90"/>
                                          </p:val>
                                        </p:tav>
                                        <p:tav tm="100000">
                                          <p:val>
                                            <p:fltVal val="0"/>
                                          </p:val>
                                        </p:tav>
                                      </p:tavLst>
                                    </p:anim>
                                    <p:animEffect transition="in" filter="fade">
                                      <p:cBhvr>
                                        <p:cTn id="25" dur="1000"/>
                                        <p:tgtEl>
                                          <p:spTgt spid="30"/>
                                        </p:tgtEl>
                                      </p:cBhvr>
                                    </p:animEffect>
                                  </p:childTnLst>
                                </p:cTn>
                              </p:par>
                              <p:par>
                                <p:cTn id="26" presetID="31"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par>
                          <p:cTn id="32" fill="hold">
                            <p:stCondLst>
                              <p:cond delay="2150"/>
                            </p:stCondLst>
                            <p:childTnLst>
                              <p:par>
                                <p:cTn id="33" presetID="23" presetClass="entr" presetSubtype="3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6*min(max(#ppt_w*#ppt_h,.3),1)-7.4)/-.7*#ppt_w"/>
                                          </p:val>
                                        </p:tav>
                                        <p:tav tm="100000">
                                          <p:val>
                                            <p:strVal val="#ppt_w"/>
                                          </p:val>
                                        </p:tav>
                                      </p:tavLst>
                                    </p:anim>
                                    <p:anim calcmode="lin" valueType="num">
                                      <p:cBhvr>
                                        <p:cTn id="36" dur="500" fill="hold"/>
                                        <p:tgtEl>
                                          <p:spTgt spid="35"/>
                                        </p:tgtEl>
                                        <p:attrNameLst>
                                          <p:attrName>ppt_h</p:attrName>
                                        </p:attrNameLst>
                                      </p:cBhvr>
                                      <p:tavLst>
                                        <p:tav tm="0">
                                          <p:val>
                                            <p:strVal val="(6*min(max(#ppt_w*#ppt_h,.3),1)-7.4)/-.7*#ppt_h"/>
                                          </p:val>
                                        </p:tav>
                                        <p:tav tm="100000">
                                          <p:val>
                                            <p:strVal val="#ppt_h"/>
                                          </p:val>
                                        </p:tav>
                                      </p:tavLst>
                                    </p:anim>
                                    <p:anim calcmode="lin" valueType="num">
                                      <p:cBhvr>
                                        <p:cTn id="37" dur="500" fill="hold"/>
                                        <p:tgtEl>
                                          <p:spTgt spid="35"/>
                                        </p:tgtEl>
                                        <p:attrNameLst>
                                          <p:attrName>ppt_x</p:attrName>
                                        </p:attrNameLst>
                                      </p:cBhvr>
                                      <p:tavLst>
                                        <p:tav tm="0">
                                          <p:val>
                                            <p:fltVal val="0.5"/>
                                          </p:val>
                                        </p:tav>
                                        <p:tav tm="100000">
                                          <p:val>
                                            <p:strVal val="#ppt_x"/>
                                          </p:val>
                                        </p:tav>
                                      </p:tavLst>
                                    </p:anim>
                                    <p:anim calcmode="lin" valueType="num">
                                      <p:cBhvr>
                                        <p:cTn id="38"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650"/>
                            </p:stCondLst>
                            <p:childTnLst>
                              <p:par>
                                <p:cTn id="40" presetID="2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3" presetClass="entr" presetSubtype="3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strVal val="(6*min(max(#ppt_w*#ppt_h,.3),1)-7.4)/-.7*#ppt_w"/>
                                          </p:val>
                                        </p:tav>
                                        <p:tav tm="100000">
                                          <p:val>
                                            <p:strVal val="#ppt_w"/>
                                          </p:val>
                                        </p:tav>
                                      </p:tavLst>
                                    </p:anim>
                                    <p:anim calcmode="lin" valueType="num">
                                      <p:cBhvr>
                                        <p:cTn id="46" dur="500" fill="hold"/>
                                        <p:tgtEl>
                                          <p:spTgt spid="40"/>
                                        </p:tgtEl>
                                        <p:attrNameLst>
                                          <p:attrName>ppt_h</p:attrName>
                                        </p:attrNameLst>
                                      </p:cBhvr>
                                      <p:tavLst>
                                        <p:tav tm="0">
                                          <p:val>
                                            <p:strVal val="(6*min(max(#ppt_w*#ppt_h,.3),1)-7.4)/-.7*#ppt_h"/>
                                          </p:val>
                                        </p:tav>
                                        <p:tav tm="100000">
                                          <p:val>
                                            <p:strVal val="#ppt_h"/>
                                          </p:val>
                                        </p:tav>
                                      </p:tavLst>
                                    </p:anim>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1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23" presetClass="entr" presetSubtype="36"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strVal val="(6*min(max(#ppt_w*#ppt_h,.3),1)-7.4)/-.7*#ppt_w"/>
                                          </p:val>
                                        </p:tav>
                                        <p:tav tm="100000">
                                          <p:val>
                                            <p:strVal val="#ppt_w"/>
                                          </p:val>
                                        </p:tav>
                                      </p:tavLst>
                                    </p:anim>
                                    <p:anim calcmode="lin" valueType="num">
                                      <p:cBhvr>
                                        <p:cTn id="56" dur="500" fill="hold"/>
                                        <p:tgtEl>
                                          <p:spTgt spid="45"/>
                                        </p:tgtEl>
                                        <p:attrNameLst>
                                          <p:attrName>ppt_h</p:attrName>
                                        </p:attrNameLst>
                                      </p:cBhvr>
                                      <p:tavLst>
                                        <p:tav tm="0">
                                          <p:val>
                                            <p:strVal val="(6*min(max(#ppt_w*#ppt_h,.3),1)-7.4)/-.7*#ppt_h"/>
                                          </p:val>
                                        </p:tav>
                                        <p:tav tm="100000">
                                          <p:val>
                                            <p:strVal val="#ppt_h"/>
                                          </p:val>
                                        </p:tav>
                                      </p:tavLst>
                                    </p:anim>
                                    <p:anim calcmode="lin" valueType="num">
                                      <p:cBhvr>
                                        <p:cTn id="57" dur="500" fill="hold"/>
                                        <p:tgtEl>
                                          <p:spTgt spid="45"/>
                                        </p:tgtEl>
                                        <p:attrNameLst>
                                          <p:attrName>ppt_x</p:attrName>
                                        </p:attrNameLst>
                                      </p:cBhvr>
                                      <p:tavLst>
                                        <p:tav tm="0">
                                          <p:val>
                                            <p:fltVal val="0.5"/>
                                          </p:val>
                                        </p:tav>
                                        <p:tav tm="100000">
                                          <p:val>
                                            <p:strVal val="#ppt_x"/>
                                          </p:val>
                                        </p:tav>
                                      </p:tavLst>
                                    </p:anim>
                                    <p:anim calcmode="lin" valueType="num">
                                      <p:cBhvr>
                                        <p:cTn id="58" dur="50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650"/>
                            </p:stCondLst>
                            <p:childTnLst>
                              <p:par>
                                <p:cTn id="60" presetID="22" presetClass="entr" presetSubtype="8"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学情分析</a:t>
            </a:r>
            <a:endParaRPr lang="zh-CN" altLang="en-US" sz="2400" b="1" dirty="0">
              <a:solidFill>
                <a:schemeClr val="accent3"/>
              </a:solidFill>
              <a:latin typeface="微软雅黑" pitchFamily="34" charset="-122"/>
              <a:ea typeface="微软雅黑" pitchFamily="34" charset="-122"/>
            </a:endParaRPr>
          </a:p>
        </p:txBody>
      </p:sp>
      <p:sp>
        <p:nvSpPr>
          <p:cNvPr id="53" name="TextBox 15"/>
          <p:cNvSpPr>
            <a:spLocks noChangeArrowheads="1"/>
          </p:cNvSpPr>
          <p:nvPr/>
        </p:nvSpPr>
        <p:spPr bwMode="auto">
          <a:xfrm>
            <a:off x="3505995" y="2295538"/>
            <a:ext cx="553050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4" name="TextBox 15"/>
          <p:cNvSpPr>
            <a:spLocks noChangeArrowheads="1"/>
          </p:cNvSpPr>
          <p:nvPr/>
        </p:nvSpPr>
        <p:spPr bwMode="auto">
          <a:xfrm>
            <a:off x="1043608" y="5064138"/>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rgbClr val="3D6869"/>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55" name="矩形 33"/>
          <p:cNvSpPr>
            <a:spLocks noChangeArrowheads="1"/>
          </p:cNvSpPr>
          <p:nvPr/>
        </p:nvSpPr>
        <p:spPr bwMode="auto">
          <a:xfrm>
            <a:off x="3580607" y="1697051"/>
            <a:ext cx="4699000" cy="584200"/>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这里输入简单的文字概述</a:t>
            </a:r>
            <a:endParaRPr kumimoji="0" lang="zh-CN" altLang="en-US" sz="3200" b="1" i="0" u="none" strike="noStrike" kern="0" cap="none" spc="0" normalizeH="0" baseline="0" noProof="0" dirty="0" smtClean="0">
              <a:ln>
                <a:noFill/>
              </a:ln>
              <a:solidFill>
                <a:srgbClr val="FFFFFF"/>
              </a:solidFill>
              <a:effectLst/>
              <a:uLnTx/>
              <a:uFillTx/>
              <a:latin typeface="Calibri" pitchFamily="34" charset="0"/>
              <a:sym typeface="宋体" pitchFamily="2" charset="-122"/>
            </a:endParaRPr>
          </a:p>
        </p:txBody>
      </p:sp>
      <p:sp>
        <p:nvSpPr>
          <p:cNvPr id="56" name="矩形 34"/>
          <p:cNvSpPr>
            <a:spLocks noChangeArrowheads="1"/>
          </p:cNvSpPr>
          <p:nvPr/>
        </p:nvSpPr>
        <p:spPr bwMode="auto">
          <a:xfrm>
            <a:off x="1816720" y="4543438"/>
            <a:ext cx="3570288" cy="461963"/>
          </a:xfrm>
          <a:prstGeom prst="rect">
            <a:avLst/>
          </a:prstGeom>
          <a:solidFill>
            <a:schemeClr val="accent3"/>
          </a:solidFill>
          <a:ln>
            <a:noFill/>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rPr>
              <a:t>这里输入简单的文字概述</a:t>
            </a:r>
            <a:endParaRPr kumimoji="0" lang="zh-CN" altLang="en-US" sz="2400" b="1" i="0" u="none" strike="noStrike" kern="0" cap="none" spc="0" normalizeH="0" baseline="0" noProof="0" smtClean="0">
              <a:ln>
                <a:noFill/>
              </a:ln>
              <a:solidFill>
                <a:srgbClr val="FFFFFF"/>
              </a:solidFill>
              <a:effectLst/>
              <a:uLnTx/>
              <a:uFillTx/>
              <a:latin typeface="Calibri" pitchFamily="34" charset="0"/>
              <a:sym typeface="宋体" pitchFamily="2" charset="-122"/>
            </a:endParaRPr>
          </a:p>
        </p:txBody>
      </p:sp>
      <p:sp>
        <p:nvSpPr>
          <p:cNvPr id="4" name="矩形 3"/>
          <p:cNvSpPr/>
          <p:nvPr/>
        </p:nvSpPr>
        <p:spPr>
          <a:xfrm>
            <a:off x="0" y="1471626"/>
            <a:ext cx="3505200" cy="2209800"/>
          </a:xfrm>
          <a:prstGeom prst="rect">
            <a:avLst/>
          </a:prstGeom>
          <a:blipFill dpi="0"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53074" y="4181488"/>
            <a:ext cx="3573462" cy="2241550"/>
          </a:xfrm>
          <a:prstGeom prst="rect">
            <a:avLst/>
          </a:prstGeom>
          <a:blipFill dpi="0" rotWithShape="1">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8269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650"/>
                            </p:stCondLst>
                            <p:childTnLst>
                              <p:par>
                                <p:cTn id="19" presetID="42"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anim calcmode="lin" valueType="num">
                                      <p:cBhvr>
                                        <p:cTn id="22" dur="500" fill="hold"/>
                                        <p:tgtEl>
                                          <p:spTgt spid="55"/>
                                        </p:tgtEl>
                                        <p:attrNameLst>
                                          <p:attrName>ppt_x</p:attrName>
                                        </p:attrNameLst>
                                      </p:cBhvr>
                                      <p:tavLst>
                                        <p:tav tm="0">
                                          <p:val>
                                            <p:strVal val="#ppt_x"/>
                                          </p:val>
                                        </p:tav>
                                        <p:tav tm="100000">
                                          <p:val>
                                            <p:strVal val="#ppt_x"/>
                                          </p:val>
                                        </p:tav>
                                      </p:tavLst>
                                    </p:anim>
                                    <p:anim calcmode="lin" valueType="num">
                                      <p:cBhvr>
                                        <p:cTn id="23" dur="500" fill="hold"/>
                                        <p:tgtEl>
                                          <p:spTgt spid="5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anim calcmode="lin" valueType="num">
                                      <p:cBhvr>
                                        <p:cTn id="27" dur="500" fill="hold"/>
                                        <p:tgtEl>
                                          <p:spTgt spid="53"/>
                                        </p:tgtEl>
                                        <p:attrNameLst>
                                          <p:attrName>ppt_x</p:attrName>
                                        </p:attrNameLst>
                                      </p:cBhvr>
                                      <p:tavLst>
                                        <p:tav tm="0">
                                          <p:val>
                                            <p:strVal val="#ppt_x"/>
                                          </p:val>
                                        </p:tav>
                                        <p:tav tm="100000">
                                          <p:val>
                                            <p:strVal val="#ppt_x"/>
                                          </p:val>
                                        </p:tav>
                                      </p:tavLst>
                                    </p:anim>
                                    <p:anim calcmode="lin" valueType="num">
                                      <p:cBhvr>
                                        <p:cTn id="28" dur="500" fill="hold"/>
                                        <p:tgtEl>
                                          <p:spTgt spid="53"/>
                                        </p:tgtEl>
                                        <p:attrNameLst>
                                          <p:attrName>ppt_y</p:attrName>
                                        </p:attrNameLst>
                                      </p:cBhvr>
                                      <p:tavLst>
                                        <p:tav tm="0">
                                          <p:val>
                                            <p:strVal val="#ppt_y-.1"/>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1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anim calcmode="lin" valueType="num">
                                      <p:cBhvr>
                                        <p:cTn id="42" dur="500" fill="hold"/>
                                        <p:tgtEl>
                                          <p:spTgt spid="54"/>
                                        </p:tgtEl>
                                        <p:attrNameLst>
                                          <p:attrName>ppt_x</p:attrName>
                                        </p:attrNameLst>
                                      </p:cBhvr>
                                      <p:tavLst>
                                        <p:tav tm="0">
                                          <p:val>
                                            <p:strVal val="#ppt_x"/>
                                          </p:val>
                                        </p:tav>
                                        <p:tav tm="100000">
                                          <p:val>
                                            <p:strVal val="#ppt_x"/>
                                          </p:val>
                                        </p:tav>
                                      </p:tavLst>
                                    </p:anim>
                                    <p:anim calcmode="lin" valueType="num">
                                      <p:cBhvr>
                                        <p:cTn id="43"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3" grpId="0"/>
      <p:bldP spid="54" grpId="0"/>
      <p:bldP spid="55" grpId="0" animBg="1"/>
      <p:bldP spid="56"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延期 1"/>
          <p:cNvSpPr/>
          <p:nvPr/>
        </p:nvSpPr>
        <p:spPr>
          <a:xfrm>
            <a:off x="-36512" y="144033"/>
            <a:ext cx="395536" cy="432048"/>
          </a:xfrm>
          <a:prstGeom prst="flowChartDelay">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
        <p:nvSpPr>
          <p:cNvPr id="3" name="TextBox 2"/>
          <p:cNvSpPr txBox="1"/>
          <p:nvPr/>
        </p:nvSpPr>
        <p:spPr>
          <a:xfrm>
            <a:off x="402157" y="159023"/>
            <a:ext cx="1646621" cy="461665"/>
          </a:xfrm>
          <a:prstGeom prst="rect">
            <a:avLst/>
          </a:prstGeom>
          <a:noFill/>
        </p:spPr>
        <p:txBody>
          <a:bodyPr wrap="square" rtlCol="0">
            <a:spAutoFit/>
          </a:bodyPr>
          <a:lstStyle/>
          <a:p>
            <a:r>
              <a:rPr lang="zh-CN" altLang="en-US" sz="2400" b="1" dirty="0" smtClean="0">
                <a:solidFill>
                  <a:schemeClr val="accent3"/>
                </a:solidFill>
                <a:latin typeface="微软雅黑" pitchFamily="34" charset="-122"/>
                <a:ea typeface="微软雅黑" pitchFamily="34" charset="-122"/>
              </a:rPr>
              <a:t>教学难点</a:t>
            </a:r>
            <a:endParaRPr lang="zh-CN" altLang="en-US" sz="2400" b="1" dirty="0">
              <a:solidFill>
                <a:schemeClr val="accent3"/>
              </a:solidFill>
              <a:latin typeface="微软雅黑" pitchFamily="34" charset="-122"/>
              <a:ea typeface="微软雅黑" pitchFamily="34" charset="-122"/>
            </a:endParaRPr>
          </a:p>
        </p:txBody>
      </p:sp>
      <p:sp>
        <p:nvSpPr>
          <p:cNvPr id="10" name="Rectangle 30"/>
          <p:cNvSpPr/>
          <p:nvPr/>
        </p:nvSpPr>
        <p:spPr>
          <a:xfrm>
            <a:off x="0" y="4673324"/>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1" name="Rectangle 31"/>
          <p:cNvSpPr/>
          <p:nvPr/>
        </p:nvSpPr>
        <p:spPr>
          <a:xfrm>
            <a:off x="0" y="3418418"/>
            <a:ext cx="9144001"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2" name="Rectangle 32"/>
          <p:cNvSpPr/>
          <p:nvPr/>
        </p:nvSpPr>
        <p:spPr>
          <a:xfrm>
            <a:off x="1" y="2162659"/>
            <a:ext cx="9144000" cy="987924"/>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tr-TR"/>
          </a:p>
        </p:txBody>
      </p:sp>
      <p:sp>
        <p:nvSpPr>
          <p:cNvPr id="14" name="TextBox 13"/>
          <p:cNvSpPr txBox="1"/>
          <p:nvPr/>
        </p:nvSpPr>
        <p:spPr>
          <a:xfrm>
            <a:off x="2333633" y="2151367"/>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a:rPr>
              <a:t>输入</a:t>
            </a:r>
            <a:r>
              <a:rPr lang="zh-CN" altLang="en-US" b="1" kern="0" dirty="0" smtClean="0">
                <a:solidFill>
                  <a:prstClr val="black"/>
                </a:solidFill>
                <a:ea typeface="微软雅黑"/>
              </a:rPr>
              <a:t>教学难点</a:t>
            </a:r>
            <a:r>
              <a:rPr lang="en-US" altLang="zh-CN" b="1" kern="0" dirty="0" smtClean="0">
                <a:solidFill>
                  <a:prstClr val="black"/>
                </a:solidFill>
                <a:ea typeface="微软雅黑"/>
              </a:rPr>
              <a:t>1</a:t>
            </a:r>
            <a:endParaRPr lang="en-US" altLang="zh-CN" b="1" kern="0" dirty="0">
              <a:solidFill>
                <a:prstClr val="black"/>
              </a:solidFill>
              <a:ea typeface="微软雅黑"/>
            </a:endParaRPr>
          </a:p>
          <a:p>
            <a:pPr lvl="0">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6" name="组合 5"/>
          <p:cNvGrpSpPr/>
          <p:nvPr/>
        </p:nvGrpSpPr>
        <p:grpSpPr>
          <a:xfrm>
            <a:off x="683568" y="1844824"/>
            <a:ext cx="1404000" cy="1404000"/>
            <a:chOff x="683568" y="1844824"/>
            <a:chExt cx="1404000" cy="1404000"/>
          </a:xfrm>
        </p:grpSpPr>
        <p:sp>
          <p:nvSpPr>
            <p:cNvPr id="13" name="Oval 51"/>
            <p:cNvSpPr/>
            <p:nvPr/>
          </p:nvSpPr>
          <p:spPr>
            <a:xfrm>
              <a:off x="683568" y="1844824"/>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5" name="Picture 2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60076" y="2251316"/>
              <a:ext cx="466088" cy="633155"/>
            </a:xfrm>
            <a:prstGeom prst="rect">
              <a:avLst/>
            </a:prstGeom>
          </p:spPr>
        </p:pic>
      </p:grpSp>
      <p:sp>
        <p:nvSpPr>
          <p:cNvPr id="17" name="TextBox 16"/>
          <p:cNvSpPr txBox="1"/>
          <p:nvPr/>
        </p:nvSpPr>
        <p:spPr>
          <a:xfrm>
            <a:off x="2015872" y="3444438"/>
            <a:ext cx="4902663" cy="930606"/>
          </a:xfrm>
          <a:prstGeom prst="rect">
            <a:avLst/>
          </a:prstGeom>
          <a:noFill/>
        </p:spPr>
        <p:txBody>
          <a:bodyPr wrap="square" lIns="121505" tIns="60753" rIns="121505" bIns="60753" rtlCol="0">
            <a:spAutoFit/>
          </a:bodyPr>
          <a:lstStyle/>
          <a:p>
            <a:pPr lvl="0" algn="r">
              <a:lnSpc>
                <a:spcPct val="125000"/>
              </a:lnSpc>
              <a:defRPr/>
            </a:pPr>
            <a:r>
              <a:rPr lang="zh-CN" altLang="en-US" b="1" kern="0" dirty="0">
                <a:solidFill>
                  <a:prstClr val="black"/>
                </a:solidFill>
                <a:ea typeface="微软雅黑"/>
              </a:rPr>
              <a:t>输入教学</a:t>
            </a:r>
            <a:r>
              <a:rPr lang="zh-CN" altLang="en-US" b="1" kern="0" dirty="0" smtClean="0">
                <a:solidFill>
                  <a:prstClr val="black"/>
                </a:solidFill>
                <a:ea typeface="微软雅黑"/>
              </a:rPr>
              <a:t>难点</a:t>
            </a:r>
            <a:r>
              <a:rPr lang="en-US" altLang="zh-CN" b="1" kern="0" dirty="0" smtClean="0">
                <a:solidFill>
                  <a:prstClr val="black"/>
                </a:solidFill>
                <a:ea typeface="微软雅黑"/>
              </a:rPr>
              <a:t>2</a:t>
            </a:r>
            <a:endParaRPr lang="en-US" altLang="zh-CN" b="1" kern="0" dirty="0">
              <a:solidFill>
                <a:prstClr val="black"/>
              </a:solidFill>
              <a:ea typeface="微软雅黑"/>
            </a:endParaRPr>
          </a:p>
          <a:p>
            <a:pPr lvl="0" algn="r">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7" name="组合 6"/>
          <p:cNvGrpSpPr/>
          <p:nvPr/>
        </p:nvGrpSpPr>
        <p:grpSpPr>
          <a:xfrm>
            <a:off x="7056432" y="3078082"/>
            <a:ext cx="1404000" cy="1404000"/>
            <a:chOff x="7056432" y="3033112"/>
            <a:chExt cx="1404000" cy="1404000"/>
          </a:xfrm>
        </p:grpSpPr>
        <p:sp>
          <p:nvSpPr>
            <p:cNvPr id="16" name="Oval 22"/>
            <p:cNvSpPr/>
            <p:nvPr/>
          </p:nvSpPr>
          <p:spPr>
            <a:xfrm>
              <a:off x="7056432" y="3033112"/>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pic>
          <p:nvPicPr>
            <p:cNvPr id="18" name="Picture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1572" y="3407406"/>
              <a:ext cx="669769" cy="710258"/>
            </a:xfrm>
            <a:prstGeom prst="rect">
              <a:avLst/>
            </a:prstGeom>
          </p:spPr>
        </p:pic>
      </p:grpSp>
      <p:sp>
        <p:nvSpPr>
          <p:cNvPr id="20" name="TextBox 19"/>
          <p:cNvSpPr txBox="1"/>
          <p:nvPr/>
        </p:nvSpPr>
        <p:spPr>
          <a:xfrm>
            <a:off x="2348674" y="4673324"/>
            <a:ext cx="4902663" cy="930606"/>
          </a:xfrm>
          <a:prstGeom prst="rect">
            <a:avLst/>
          </a:prstGeom>
          <a:noFill/>
        </p:spPr>
        <p:txBody>
          <a:bodyPr wrap="square" lIns="121505" tIns="60753" rIns="121505" bIns="60753" rtlCol="0">
            <a:spAutoFit/>
          </a:bodyPr>
          <a:lstStyle/>
          <a:p>
            <a:pPr lvl="0">
              <a:lnSpc>
                <a:spcPct val="125000"/>
              </a:lnSpc>
              <a:defRPr/>
            </a:pPr>
            <a:r>
              <a:rPr lang="zh-CN" altLang="en-US" b="1" kern="0" dirty="0">
                <a:solidFill>
                  <a:prstClr val="black"/>
                </a:solidFill>
                <a:ea typeface="微软雅黑"/>
              </a:rPr>
              <a:t>输入教学</a:t>
            </a:r>
            <a:r>
              <a:rPr lang="zh-CN" altLang="en-US" b="1" kern="0" dirty="0" smtClean="0">
                <a:solidFill>
                  <a:prstClr val="black"/>
                </a:solidFill>
                <a:ea typeface="微软雅黑"/>
              </a:rPr>
              <a:t>难点</a:t>
            </a:r>
            <a:r>
              <a:rPr lang="en-US" altLang="zh-CN" b="1" kern="0" dirty="0" smtClean="0">
                <a:solidFill>
                  <a:prstClr val="black"/>
                </a:solidFill>
                <a:ea typeface="微软雅黑"/>
              </a:rPr>
              <a:t>3</a:t>
            </a:r>
            <a:endParaRPr lang="en-US" altLang="zh-CN" b="1" kern="0" dirty="0">
              <a:solidFill>
                <a:prstClr val="black"/>
              </a:solidFill>
              <a:ea typeface="微软雅黑"/>
            </a:endParaRPr>
          </a:p>
          <a:p>
            <a:pPr lvl="0">
              <a:lnSpc>
                <a:spcPct val="125000"/>
              </a:lnSpc>
              <a:defRPr/>
            </a:pPr>
            <a:r>
              <a:rPr lang="zh-CN" altLang="en-US" sz="1200" kern="0" dirty="0">
                <a:solidFill>
                  <a:srgbClr val="435258"/>
                </a:solidFill>
                <a:ea typeface="微软雅黑"/>
              </a:rPr>
              <a:t>点击此处输入文字点击此处输入文字点击此处输入文字点击此处输入文字点击此处输入文字</a:t>
            </a:r>
          </a:p>
        </p:txBody>
      </p:sp>
      <p:grpSp>
        <p:nvGrpSpPr>
          <p:cNvPr id="8" name="组合 7"/>
          <p:cNvGrpSpPr/>
          <p:nvPr/>
        </p:nvGrpSpPr>
        <p:grpSpPr>
          <a:xfrm>
            <a:off x="683568" y="4402211"/>
            <a:ext cx="1404000" cy="1404000"/>
            <a:chOff x="683568" y="4402211"/>
            <a:chExt cx="1404000" cy="1404000"/>
          </a:xfrm>
        </p:grpSpPr>
        <p:sp>
          <p:nvSpPr>
            <p:cNvPr id="19" name="Oval 25"/>
            <p:cNvSpPr/>
            <p:nvPr/>
          </p:nvSpPr>
          <p:spPr>
            <a:xfrm>
              <a:off x="683568" y="4402211"/>
              <a:ext cx="1404000" cy="1404000"/>
            </a:xfrm>
            <a:prstGeom prst="ellipse">
              <a:avLst/>
            </a:prstGeom>
            <a:ln/>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tr-TR"/>
            </a:p>
          </p:txBody>
        </p:sp>
        <p:sp>
          <p:nvSpPr>
            <p:cNvPr id="22" name="Freeform 96"/>
            <p:cNvSpPr>
              <a:spLocks noEditPoints="1"/>
            </p:cNvSpPr>
            <p:nvPr/>
          </p:nvSpPr>
          <p:spPr bwMode="auto">
            <a:xfrm>
              <a:off x="1124384" y="4911069"/>
              <a:ext cx="585214" cy="614268"/>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Tree>
    <p:extLst>
      <p:ext uri="{BB962C8B-B14F-4D97-AF65-F5344CB8AC3E}">
        <p14:creationId xmlns:p14="http://schemas.microsoft.com/office/powerpoint/2010/main" val="4244445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par>
                          <p:cTn id="13" fill="hold">
                            <p:stCondLst>
                              <p:cond delay="115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650"/>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ppt_x</p:attrName>
                                        </p:attrNameLst>
                                      </p:cBhvr>
                                      <p:tavLst>
                                        <p:tav tm="0">
                                          <p:val>
                                            <p:fltVal val="0.5"/>
                                          </p:val>
                                        </p:tav>
                                        <p:tav tm="100000">
                                          <p:val>
                                            <p:strVal val="#ppt_x"/>
                                          </p:val>
                                        </p:tav>
                                      </p:tavLst>
                                    </p:anim>
                                    <p:anim calcmode="lin" valueType="num">
                                      <p:cBhvr>
                                        <p:cTn id="37" dur="500" fill="hold"/>
                                        <p:tgtEl>
                                          <p:spTgt spid="7"/>
                                        </p:tgtEl>
                                        <p:attrNameLst>
                                          <p:attrName>ppt_y</p:attrName>
                                        </p:attrNameLst>
                                      </p:cBhvr>
                                      <p:tavLst>
                                        <p:tav tm="0">
                                          <p:val>
                                            <p:fltVal val="0.5"/>
                                          </p:val>
                                        </p:tav>
                                        <p:tav tm="100000">
                                          <p:val>
                                            <p:strVal val="#ppt_y"/>
                                          </p:val>
                                        </p:tav>
                                      </p:tavLst>
                                    </p:anim>
                                  </p:childTnLst>
                                </p:cTn>
                              </p:par>
                              <p:par>
                                <p:cTn id="38" presetID="23" presetClass="entr" presetSubtype="528"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par>
                          <p:cTn id="44" fill="hold">
                            <p:stCondLst>
                              <p:cond delay="2650"/>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1" grpId="0" animBg="1"/>
      <p:bldP spid="12" grpId="0" animBg="1"/>
      <p:bldP spid="14" grpId="0"/>
      <p:bldP spid="17" grpId="0"/>
      <p:bldP spid="20" grpId="0"/>
    </p:bldLst>
  </p:timing>
</p:sld>
</file>

<file path=ppt/theme/theme1.xml><?xml version="1.0" encoding="utf-8"?>
<a:theme xmlns:a="http://schemas.openxmlformats.org/drawingml/2006/main" name="Office 主题​​">
  <a:themeElements>
    <a:clrScheme name="自定义 29">
      <a:dk1>
        <a:sysClr val="windowText" lastClr="000000"/>
      </a:dk1>
      <a:lt1>
        <a:sysClr val="window" lastClr="FFFFFF"/>
      </a:lt1>
      <a:dk2>
        <a:srgbClr val="435258"/>
      </a:dk2>
      <a:lt2>
        <a:srgbClr val="EEECE1"/>
      </a:lt2>
      <a:accent1>
        <a:srgbClr val="2A8FBD"/>
      </a:accent1>
      <a:accent2>
        <a:srgbClr val="C0504D"/>
      </a:accent2>
      <a:accent3>
        <a:srgbClr val="435258"/>
      </a:accent3>
      <a:accent4>
        <a:srgbClr val="1E6787"/>
      </a:accent4>
      <a:accent5>
        <a:srgbClr val="2A8FBD"/>
      </a:accent5>
      <a:accent6>
        <a:srgbClr val="E44860"/>
      </a:accent6>
      <a:hlink>
        <a:srgbClr val="E44860"/>
      </a:hlink>
      <a:folHlink>
        <a:srgbClr val="43525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docProps/app.xml><?xml version="1.0" encoding="utf-8"?>
<Properties xmlns="http://schemas.openxmlformats.org/officeDocument/2006/extended-properties" xmlns:vt="http://schemas.openxmlformats.org/officeDocument/2006/docPropsVTypes">
  <TotalTime>788</TotalTime>
  <Words>2498</Words>
  <Application>Microsoft Office PowerPoint</Application>
  <PresentationFormat>全屏显示(4:3)</PresentationFormat>
  <Paragraphs>314</Paragraphs>
  <Slides>37</Slides>
  <Notes>0</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159</cp:revision>
  <dcterms:created xsi:type="dcterms:W3CDTF">2012-09-21T08:06:35Z</dcterms:created>
  <dcterms:modified xsi:type="dcterms:W3CDTF">2016-09-26T03:19:01Z</dcterms:modified>
  <cp:category>https://800sucai.taobao.com</cp:category>
</cp:coreProperties>
</file>